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5027" r:id="rId2"/>
    <p:sldMasterId id="2147485116" r:id="rId3"/>
    <p:sldMasterId id="2147485249" r:id="rId4"/>
    <p:sldMasterId id="2147485272" r:id="rId5"/>
    <p:sldMasterId id="2147485573" r:id="rId6"/>
    <p:sldMasterId id="2147485579" r:id="rId7"/>
    <p:sldMasterId id="2147485584" r:id="rId8"/>
    <p:sldMasterId id="2147485607" r:id="rId9"/>
    <p:sldMasterId id="2147485635" r:id="rId10"/>
    <p:sldMasterId id="2147485656" r:id="rId11"/>
    <p:sldMasterId id="2147485700" r:id="rId12"/>
    <p:sldMasterId id="2147485734" r:id="rId13"/>
    <p:sldMasterId id="2147485779" r:id="rId14"/>
    <p:sldMasterId id="2147485827" r:id="rId15"/>
    <p:sldMasterId id="2147485832" r:id="rId16"/>
  </p:sldMasterIdLst>
  <p:notesMasterIdLst>
    <p:notesMasterId r:id="rId47"/>
  </p:notesMasterIdLst>
  <p:handoutMasterIdLst>
    <p:handoutMasterId r:id="rId48"/>
  </p:handoutMasterIdLst>
  <p:sldIdLst>
    <p:sldId id="2145709101" r:id="rId17"/>
    <p:sldId id="2790" r:id="rId18"/>
    <p:sldId id="8250" r:id="rId19"/>
    <p:sldId id="2145709111" r:id="rId20"/>
    <p:sldId id="2145708755" r:id="rId21"/>
    <p:sldId id="2145709114" r:id="rId22"/>
    <p:sldId id="2145708916" r:id="rId23"/>
    <p:sldId id="5886" r:id="rId24"/>
    <p:sldId id="2145709115" r:id="rId25"/>
    <p:sldId id="2145709116" r:id="rId26"/>
    <p:sldId id="2145709587" r:id="rId27"/>
    <p:sldId id="5693" r:id="rId28"/>
    <p:sldId id="5700" r:id="rId29"/>
    <p:sldId id="2145709459" r:id="rId30"/>
    <p:sldId id="2145708763" r:id="rId31"/>
    <p:sldId id="5352" r:id="rId32"/>
    <p:sldId id="5353" r:id="rId33"/>
    <p:sldId id="5681" r:id="rId34"/>
    <p:sldId id="5920" r:id="rId35"/>
    <p:sldId id="5921" r:id="rId36"/>
    <p:sldId id="6129" r:id="rId37"/>
    <p:sldId id="6118" r:id="rId38"/>
    <p:sldId id="8204" r:id="rId39"/>
    <p:sldId id="2145708765" r:id="rId40"/>
    <p:sldId id="8301" r:id="rId41"/>
    <p:sldId id="8302" r:id="rId42"/>
    <p:sldId id="2145708762" r:id="rId43"/>
    <p:sldId id="2145708295" r:id="rId44"/>
    <p:sldId id="6240" r:id="rId45"/>
    <p:sldId id="2145708296" r:id="rId46"/>
  </p:sldIdLst>
  <p:sldSz cx="9144000" cy="6858000" type="screen4x3"/>
  <p:notesSz cx="7102475" cy="9388475"/>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8">
          <p15:clr>
            <a:srgbClr val="A4A3A4"/>
          </p15:clr>
        </p15:guide>
        <p15:guide id="2" pos="84">
          <p15:clr>
            <a:srgbClr val="A4A3A4"/>
          </p15:clr>
        </p15:guide>
        <p15:guide id="3" pos="5676">
          <p15:clr>
            <a:srgbClr val="A4A3A4"/>
          </p15:clr>
        </p15:guide>
        <p15:guide id="4" pos="2789">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FF"/>
    <a:srgbClr val="A6CCF6"/>
    <a:srgbClr val="04C61B"/>
    <a:srgbClr val="28A24B"/>
    <a:srgbClr val="4646A9"/>
    <a:srgbClr val="0000CC"/>
    <a:srgbClr val="33CCCC"/>
    <a:srgbClr val="00002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22" autoAdjust="0"/>
    <p:restoredTop sz="95122" autoAdjust="0"/>
  </p:normalViewPr>
  <p:slideViewPr>
    <p:cSldViewPr snapToGrid="0" showGuides="1">
      <p:cViewPr varScale="1">
        <p:scale>
          <a:sx n="130" d="100"/>
          <a:sy n="130" d="100"/>
        </p:scale>
        <p:origin x="666" y="132"/>
      </p:cViewPr>
      <p:guideLst>
        <p:guide orient="horz" pos="2158"/>
        <p:guide pos="84"/>
        <p:guide pos="5676"/>
        <p:guide pos="2789"/>
      </p:guideLst>
    </p:cSldViewPr>
  </p:slideViewPr>
  <p:outlineViewPr>
    <p:cViewPr>
      <p:scale>
        <a:sx n="33" d="100"/>
        <a:sy n="33" d="100"/>
      </p:scale>
      <p:origin x="0" y="-65712"/>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00" d="100"/>
          <a:sy n="400" d="100"/>
        </p:scale>
        <p:origin x="5112" y="17844"/>
      </p:cViewPr>
      <p:guideLst>
        <p:guide orient="horz" pos="2957"/>
        <p:guide pos="223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microsoft.com/office/2016/11/relationships/changesInfo" Target="changesInfos/changesInfo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Melton" userId="5553941352b42db9" providerId="LiveId" clId="{72C450B7-7353-44FF-93E7-05A89661078D}"/>
    <pc:docChg chg="custSel addSld modSld sldOrd">
      <pc:chgData name="Ron Melton" userId="5553941352b42db9" providerId="LiveId" clId="{72C450B7-7353-44FF-93E7-05A89661078D}" dt="2023-08-15T20:15:32.325" v="29"/>
      <pc:docMkLst>
        <pc:docMk/>
      </pc:docMkLst>
      <pc:sldChg chg="add">
        <pc:chgData name="Ron Melton" userId="5553941352b42db9" providerId="LiveId" clId="{72C450B7-7353-44FF-93E7-05A89661078D}" dt="2023-08-15T19:42:46.706" v="0"/>
        <pc:sldMkLst>
          <pc:docMk/>
          <pc:sldMk cId="3440404876" sldId="2145708923"/>
        </pc:sldMkLst>
      </pc:sldChg>
      <pc:sldChg chg="add">
        <pc:chgData name="Ron Melton" userId="5553941352b42db9" providerId="LiveId" clId="{72C450B7-7353-44FF-93E7-05A89661078D}" dt="2023-08-15T19:42:46.706" v="0"/>
        <pc:sldMkLst>
          <pc:docMk/>
          <pc:sldMk cId="1204893698" sldId="2145708925"/>
        </pc:sldMkLst>
      </pc:sldChg>
      <pc:sldChg chg="add">
        <pc:chgData name="Ron Melton" userId="5553941352b42db9" providerId="LiveId" clId="{72C450B7-7353-44FF-93E7-05A89661078D}" dt="2023-08-15T19:42:46.706" v="0"/>
        <pc:sldMkLst>
          <pc:docMk/>
          <pc:sldMk cId="850430407" sldId="2145708926"/>
        </pc:sldMkLst>
      </pc:sldChg>
      <pc:sldChg chg="addSp modSp add mod">
        <pc:chgData name="Ron Melton" userId="5553941352b42db9" providerId="LiveId" clId="{72C450B7-7353-44FF-93E7-05A89661078D}" dt="2023-08-15T19:49:24.892" v="23" actId="1440"/>
        <pc:sldMkLst>
          <pc:docMk/>
          <pc:sldMk cId="2534733094" sldId="2145708927"/>
        </pc:sldMkLst>
        <pc:picChg chg="add mod modCrop">
          <ac:chgData name="Ron Melton" userId="5553941352b42db9" providerId="LiveId" clId="{72C450B7-7353-44FF-93E7-05A89661078D}" dt="2023-08-15T19:48:09.433" v="16" actId="1076"/>
          <ac:picMkLst>
            <pc:docMk/>
            <pc:sldMk cId="2534733094" sldId="2145708927"/>
            <ac:picMk id="3" creationId="{5E7BCDF4-6868-A40D-DC4B-13B1EEE64CE0}"/>
          </ac:picMkLst>
        </pc:picChg>
        <pc:picChg chg="add mod modCrop">
          <ac:chgData name="Ron Melton" userId="5553941352b42db9" providerId="LiveId" clId="{72C450B7-7353-44FF-93E7-05A89661078D}" dt="2023-08-15T19:49:24.892" v="23" actId="1440"/>
          <ac:picMkLst>
            <pc:docMk/>
            <pc:sldMk cId="2534733094" sldId="2145708927"/>
            <ac:picMk id="4" creationId="{7F747A94-B13A-ABC6-DF8A-B3CE209F1555}"/>
          </ac:picMkLst>
        </pc:picChg>
        <pc:picChg chg="mod">
          <ac:chgData name="Ron Melton" userId="5553941352b42db9" providerId="LiveId" clId="{72C450B7-7353-44FF-93E7-05A89661078D}" dt="2023-08-15T19:47:58.015" v="15" actId="1076"/>
          <ac:picMkLst>
            <pc:docMk/>
            <pc:sldMk cId="2534733094" sldId="2145708927"/>
            <ac:picMk id="5" creationId="{51ADCDFF-1E93-E4E8-E75F-CF0C423EBB35}"/>
          </ac:picMkLst>
        </pc:picChg>
      </pc:sldChg>
      <pc:sldChg chg="add">
        <pc:chgData name="Ron Melton" userId="5553941352b42db9" providerId="LiveId" clId="{72C450B7-7353-44FF-93E7-05A89661078D}" dt="2023-08-15T19:42:46.706" v="0"/>
        <pc:sldMkLst>
          <pc:docMk/>
          <pc:sldMk cId="2848928619" sldId="2145708928"/>
        </pc:sldMkLst>
      </pc:sldChg>
      <pc:sldChg chg="add">
        <pc:chgData name="Ron Melton" userId="5553941352b42db9" providerId="LiveId" clId="{72C450B7-7353-44FF-93E7-05A89661078D}" dt="2023-08-15T19:42:46.706" v="0"/>
        <pc:sldMkLst>
          <pc:docMk/>
          <pc:sldMk cId="3707784226" sldId="2145708932"/>
        </pc:sldMkLst>
      </pc:sldChg>
      <pc:sldChg chg="addSp delSp modSp new mod">
        <pc:chgData name="Ron Melton" userId="5553941352b42db9" providerId="LiveId" clId="{72C450B7-7353-44FF-93E7-05A89661078D}" dt="2023-08-15T19:51:12.993" v="26" actId="478"/>
        <pc:sldMkLst>
          <pc:docMk/>
          <pc:sldMk cId="290575376" sldId="2145708988"/>
        </pc:sldMkLst>
        <pc:spChg chg="del">
          <ac:chgData name="Ron Melton" userId="5553941352b42db9" providerId="LiveId" clId="{72C450B7-7353-44FF-93E7-05A89661078D}" dt="2023-08-15T19:51:07.147" v="25"/>
          <ac:spMkLst>
            <pc:docMk/>
            <pc:sldMk cId="290575376" sldId="2145708988"/>
            <ac:spMk id="3" creationId="{5156EF66-D8FA-5189-E29B-2C0338553F44}"/>
          </ac:spMkLst>
        </pc:spChg>
        <pc:spChg chg="add mod">
          <ac:chgData name="Ron Melton" userId="5553941352b42db9" providerId="LiveId" clId="{72C450B7-7353-44FF-93E7-05A89661078D}" dt="2023-08-15T19:51:12.993" v="26" actId="478"/>
          <ac:spMkLst>
            <pc:docMk/>
            <pc:sldMk cId="290575376" sldId="2145708988"/>
            <ac:spMk id="6" creationId="{CB479D5E-AA4A-9D08-39DE-00EB54774871}"/>
          </ac:spMkLst>
        </pc:spChg>
        <pc:picChg chg="add del mod">
          <ac:chgData name="Ron Melton" userId="5553941352b42db9" providerId="LiveId" clId="{72C450B7-7353-44FF-93E7-05A89661078D}" dt="2023-08-15T19:51:12.993" v="26" actId="478"/>
          <ac:picMkLst>
            <pc:docMk/>
            <pc:sldMk cId="290575376" sldId="2145708988"/>
            <ac:picMk id="4" creationId="{8153C0B2-42D9-90E6-7355-FD70D836152B}"/>
          </ac:picMkLst>
        </pc:picChg>
      </pc:sldChg>
      <pc:sldChg chg="add ord">
        <pc:chgData name="Ron Melton" userId="5553941352b42db9" providerId="LiveId" clId="{72C450B7-7353-44FF-93E7-05A89661078D}" dt="2023-08-15T20:15:32.325" v="29"/>
        <pc:sldMkLst>
          <pc:docMk/>
          <pc:sldMk cId="3890393348" sldId="2145708990"/>
        </pc:sldMkLst>
      </pc:sldChg>
    </pc:docChg>
  </pc:docChgLst>
  <pc:docChgLst>
    <pc:chgData name="Ron Melton" userId="5553941352b42db9" providerId="LiveId" clId="{7ED559D4-CBAD-445E-A617-2B03DAC99018}"/>
    <pc:docChg chg="undo custSel addSld delSld modSld sldOrd delMainMaster">
      <pc:chgData name="Ron Melton" userId="5553941352b42db9" providerId="LiveId" clId="{7ED559D4-CBAD-445E-A617-2B03DAC99018}" dt="2023-09-25T00:48:37.165" v="583"/>
      <pc:docMkLst>
        <pc:docMk/>
      </pc:docMkLst>
      <pc:sldChg chg="ord">
        <pc:chgData name="Ron Melton" userId="5553941352b42db9" providerId="LiveId" clId="{7ED559D4-CBAD-445E-A617-2B03DAC99018}" dt="2023-09-22T18:14:49.197" v="50"/>
        <pc:sldMkLst>
          <pc:docMk/>
          <pc:sldMk cId="2626859708" sldId="256"/>
        </pc:sldMkLst>
      </pc:sldChg>
      <pc:sldChg chg="add">
        <pc:chgData name="Ron Melton" userId="5553941352b42db9" providerId="LiveId" clId="{7ED559D4-CBAD-445E-A617-2B03DAC99018}" dt="2023-09-22T17:55:36.019" v="43"/>
        <pc:sldMkLst>
          <pc:docMk/>
          <pc:sldMk cId="2461350736" sldId="257"/>
        </pc:sldMkLst>
      </pc:sldChg>
      <pc:sldChg chg="del ord">
        <pc:chgData name="Ron Melton" userId="5553941352b42db9" providerId="LiveId" clId="{7ED559D4-CBAD-445E-A617-2B03DAC99018}" dt="2023-09-22T18:15:23.619" v="51" actId="47"/>
        <pc:sldMkLst>
          <pc:docMk/>
          <pc:sldMk cId="136990451" sldId="258"/>
        </pc:sldMkLst>
      </pc:sldChg>
      <pc:sldChg chg="del ord">
        <pc:chgData name="Ron Melton" userId="5553941352b42db9" providerId="LiveId" clId="{7ED559D4-CBAD-445E-A617-2B03DAC99018}" dt="2023-09-24T03:57:54.324" v="470" actId="47"/>
        <pc:sldMkLst>
          <pc:docMk/>
          <pc:sldMk cId="1124329652" sldId="259"/>
        </pc:sldMkLst>
      </pc:sldChg>
      <pc:sldChg chg="ord">
        <pc:chgData name="Ron Melton" userId="5553941352b42db9" providerId="LiveId" clId="{7ED559D4-CBAD-445E-A617-2B03DAC99018}" dt="2023-09-24T02:01:28.667" v="455"/>
        <pc:sldMkLst>
          <pc:docMk/>
          <pc:sldMk cId="3693230545" sldId="266"/>
        </pc:sldMkLst>
      </pc:sldChg>
      <pc:sldChg chg="del ord">
        <pc:chgData name="Ron Melton" userId="5553941352b42db9" providerId="LiveId" clId="{7ED559D4-CBAD-445E-A617-2B03DAC99018}" dt="2023-09-24T03:57:54.324" v="470" actId="47"/>
        <pc:sldMkLst>
          <pc:docMk/>
          <pc:sldMk cId="1234814131" sldId="267"/>
        </pc:sldMkLst>
      </pc:sldChg>
      <pc:sldChg chg="del">
        <pc:chgData name="Ron Melton" userId="5553941352b42db9" providerId="LiveId" clId="{7ED559D4-CBAD-445E-A617-2B03DAC99018}" dt="2023-09-22T20:09:40.370" v="247" actId="47"/>
        <pc:sldMkLst>
          <pc:docMk/>
          <pc:sldMk cId="1554509744" sldId="268"/>
        </pc:sldMkLst>
      </pc:sldChg>
      <pc:sldChg chg="ord">
        <pc:chgData name="Ron Melton" userId="5553941352b42db9" providerId="LiveId" clId="{7ED559D4-CBAD-445E-A617-2B03DAC99018}" dt="2023-09-22T23:05:42.327" v="392"/>
        <pc:sldMkLst>
          <pc:docMk/>
          <pc:sldMk cId="1737023437" sldId="298"/>
        </pc:sldMkLst>
      </pc:sldChg>
      <pc:sldChg chg="ord">
        <pc:chgData name="Ron Melton" userId="5553941352b42db9" providerId="LiveId" clId="{7ED559D4-CBAD-445E-A617-2B03DAC99018}" dt="2023-09-22T23:05:42.327" v="392"/>
        <pc:sldMkLst>
          <pc:docMk/>
          <pc:sldMk cId="1662497630" sldId="300"/>
        </pc:sldMkLst>
      </pc:sldChg>
      <pc:sldChg chg="ord">
        <pc:chgData name="Ron Melton" userId="5553941352b42db9" providerId="LiveId" clId="{7ED559D4-CBAD-445E-A617-2B03DAC99018}" dt="2023-09-22T23:05:42.327" v="392"/>
        <pc:sldMkLst>
          <pc:docMk/>
          <pc:sldMk cId="3429120557" sldId="301"/>
        </pc:sldMkLst>
      </pc:sldChg>
      <pc:sldChg chg="ord">
        <pc:chgData name="Ron Melton" userId="5553941352b42db9" providerId="LiveId" clId="{7ED559D4-CBAD-445E-A617-2B03DAC99018}" dt="2023-09-22T23:05:42.327" v="392"/>
        <pc:sldMkLst>
          <pc:docMk/>
          <pc:sldMk cId="2009859301" sldId="302"/>
        </pc:sldMkLst>
      </pc:sldChg>
      <pc:sldChg chg="ord">
        <pc:chgData name="Ron Melton" userId="5553941352b42db9" providerId="LiveId" clId="{7ED559D4-CBAD-445E-A617-2B03DAC99018}" dt="2023-09-22T23:05:42.327" v="392"/>
        <pc:sldMkLst>
          <pc:docMk/>
          <pc:sldMk cId="947935965" sldId="303"/>
        </pc:sldMkLst>
      </pc:sldChg>
      <pc:sldChg chg="ord">
        <pc:chgData name="Ron Melton" userId="5553941352b42db9" providerId="LiveId" clId="{7ED559D4-CBAD-445E-A617-2B03DAC99018}" dt="2023-09-24T02:01:28.667" v="455"/>
        <pc:sldMkLst>
          <pc:docMk/>
          <pc:sldMk cId="0" sldId="429"/>
        </pc:sldMkLst>
      </pc:sldChg>
      <pc:sldChg chg="ord">
        <pc:chgData name="Ron Melton" userId="5553941352b42db9" providerId="LiveId" clId="{7ED559D4-CBAD-445E-A617-2B03DAC99018}" dt="2023-09-24T02:01:28.667" v="455"/>
        <pc:sldMkLst>
          <pc:docMk/>
          <pc:sldMk cId="0" sldId="430"/>
        </pc:sldMkLst>
      </pc:sldChg>
      <pc:sldChg chg="ord">
        <pc:chgData name="Ron Melton" userId="5553941352b42db9" providerId="LiveId" clId="{7ED559D4-CBAD-445E-A617-2B03DAC99018}" dt="2023-09-24T02:01:28.667" v="455"/>
        <pc:sldMkLst>
          <pc:docMk/>
          <pc:sldMk cId="0" sldId="431"/>
        </pc:sldMkLst>
      </pc:sldChg>
      <pc:sldChg chg="del">
        <pc:chgData name="Ron Melton" userId="5553941352b42db9" providerId="LiveId" clId="{7ED559D4-CBAD-445E-A617-2B03DAC99018}" dt="2023-09-24T02:03:20.412" v="462" actId="47"/>
        <pc:sldMkLst>
          <pc:docMk/>
          <pc:sldMk cId="0" sldId="463"/>
        </pc:sldMkLst>
      </pc:sldChg>
      <pc:sldChg chg="del ord">
        <pc:chgData name="Ron Melton" userId="5553941352b42db9" providerId="LiveId" clId="{7ED559D4-CBAD-445E-A617-2B03DAC99018}" dt="2023-09-24T03:57:54.324" v="470" actId="47"/>
        <pc:sldMkLst>
          <pc:docMk/>
          <pc:sldMk cId="2929515824" sldId="641"/>
        </pc:sldMkLst>
      </pc:sldChg>
      <pc:sldChg chg="del ord">
        <pc:chgData name="Ron Melton" userId="5553941352b42db9" providerId="LiveId" clId="{7ED559D4-CBAD-445E-A617-2B03DAC99018}" dt="2023-09-24T03:57:54.324" v="470" actId="47"/>
        <pc:sldMkLst>
          <pc:docMk/>
          <pc:sldMk cId="1768599303" sldId="642"/>
        </pc:sldMkLst>
      </pc:sldChg>
      <pc:sldChg chg="del ord">
        <pc:chgData name="Ron Melton" userId="5553941352b42db9" providerId="LiveId" clId="{7ED559D4-CBAD-445E-A617-2B03DAC99018}" dt="2023-09-24T03:57:54.324" v="470" actId="47"/>
        <pc:sldMkLst>
          <pc:docMk/>
          <pc:sldMk cId="3517020646" sldId="644"/>
        </pc:sldMkLst>
      </pc:sldChg>
      <pc:sldChg chg="del ord">
        <pc:chgData name="Ron Melton" userId="5553941352b42db9" providerId="LiveId" clId="{7ED559D4-CBAD-445E-A617-2B03DAC99018}" dt="2023-09-24T03:57:54.324" v="470" actId="47"/>
        <pc:sldMkLst>
          <pc:docMk/>
          <pc:sldMk cId="1033977654" sldId="645"/>
        </pc:sldMkLst>
      </pc:sldChg>
      <pc:sldChg chg="del ord">
        <pc:chgData name="Ron Melton" userId="5553941352b42db9" providerId="LiveId" clId="{7ED559D4-CBAD-445E-A617-2B03DAC99018}" dt="2023-09-24T02:24:55.867" v="463" actId="47"/>
        <pc:sldMkLst>
          <pc:docMk/>
          <pc:sldMk cId="4068110371" sldId="777"/>
        </pc:sldMkLst>
      </pc:sldChg>
      <pc:sldChg chg="del ord">
        <pc:chgData name="Ron Melton" userId="5553941352b42db9" providerId="LiveId" clId="{7ED559D4-CBAD-445E-A617-2B03DAC99018}" dt="2023-09-24T02:24:55.867" v="463" actId="47"/>
        <pc:sldMkLst>
          <pc:docMk/>
          <pc:sldMk cId="2523952000" sldId="778"/>
        </pc:sldMkLst>
      </pc:sldChg>
      <pc:sldChg chg="ord">
        <pc:chgData name="Ron Melton" userId="5553941352b42db9" providerId="LiveId" clId="{7ED559D4-CBAD-445E-A617-2B03DAC99018}" dt="2023-09-22T20:52:16.680" v="325"/>
        <pc:sldMkLst>
          <pc:docMk/>
          <pc:sldMk cId="0" sldId="1007"/>
        </pc:sldMkLst>
      </pc:sldChg>
      <pc:sldChg chg="del">
        <pc:chgData name="Ron Melton" userId="5553941352b42db9" providerId="LiveId" clId="{7ED559D4-CBAD-445E-A617-2B03DAC99018}" dt="2023-09-24T02:03:18.248" v="460" actId="47"/>
        <pc:sldMkLst>
          <pc:docMk/>
          <pc:sldMk cId="0" sldId="1040"/>
        </pc:sldMkLst>
      </pc:sldChg>
      <pc:sldChg chg="del">
        <pc:chgData name="Ron Melton" userId="5553941352b42db9" providerId="LiveId" clId="{7ED559D4-CBAD-445E-A617-2B03DAC99018}" dt="2023-09-24T02:03:19.023" v="461" actId="47"/>
        <pc:sldMkLst>
          <pc:docMk/>
          <pc:sldMk cId="0" sldId="1041"/>
        </pc:sldMkLst>
      </pc:sldChg>
      <pc:sldChg chg="ord">
        <pc:chgData name="Ron Melton" userId="5553941352b42db9" providerId="LiveId" clId="{7ED559D4-CBAD-445E-A617-2B03DAC99018}" dt="2023-09-24T02:01:28.667" v="455"/>
        <pc:sldMkLst>
          <pc:docMk/>
          <pc:sldMk cId="0" sldId="1280"/>
        </pc:sldMkLst>
      </pc:sldChg>
      <pc:sldChg chg="ord">
        <pc:chgData name="Ron Melton" userId="5553941352b42db9" providerId="LiveId" clId="{7ED559D4-CBAD-445E-A617-2B03DAC99018}" dt="2023-09-24T02:01:28.667" v="455"/>
        <pc:sldMkLst>
          <pc:docMk/>
          <pc:sldMk cId="0" sldId="1281"/>
        </pc:sldMkLst>
      </pc:sldChg>
      <pc:sldChg chg="ord">
        <pc:chgData name="Ron Melton" userId="5553941352b42db9" providerId="LiveId" clId="{7ED559D4-CBAD-445E-A617-2B03DAC99018}" dt="2023-09-24T02:01:28.667" v="455"/>
        <pc:sldMkLst>
          <pc:docMk/>
          <pc:sldMk cId="0" sldId="1282"/>
        </pc:sldMkLst>
      </pc:sldChg>
      <pc:sldChg chg="add del">
        <pc:chgData name="Ron Melton" userId="5553941352b42db9" providerId="LiveId" clId="{7ED559D4-CBAD-445E-A617-2B03DAC99018}" dt="2023-09-22T20:00:16.780" v="170"/>
        <pc:sldMkLst>
          <pc:docMk/>
          <pc:sldMk cId="0" sldId="1494"/>
        </pc:sldMkLst>
      </pc:sldChg>
      <pc:sldChg chg="add del">
        <pc:chgData name="Ron Melton" userId="5553941352b42db9" providerId="LiveId" clId="{7ED559D4-CBAD-445E-A617-2B03DAC99018}" dt="2023-09-22T20:00:16.780" v="170"/>
        <pc:sldMkLst>
          <pc:docMk/>
          <pc:sldMk cId="0" sldId="1495"/>
        </pc:sldMkLst>
      </pc:sldChg>
      <pc:sldChg chg="add del">
        <pc:chgData name="Ron Melton" userId="5553941352b42db9" providerId="LiveId" clId="{7ED559D4-CBAD-445E-A617-2B03DAC99018}" dt="2023-09-22T20:00:16.780" v="170"/>
        <pc:sldMkLst>
          <pc:docMk/>
          <pc:sldMk cId="0" sldId="1496"/>
        </pc:sldMkLst>
      </pc:sldChg>
      <pc:sldChg chg="add del">
        <pc:chgData name="Ron Melton" userId="5553941352b42db9" providerId="LiveId" clId="{7ED559D4-CBAD-445E-A617-2B03DAC99018}" dt="2023-09-22T20:00:16.780" v="170"/>
        <pc:sldMkLst>
          <pc:docMk/>
          <pc:sldMk cId="0" sldId="1497"/>
        </pc:sldMkLst>
      </pc:sldChg>
      <pc:sldChg chg="add del">
        <pc:chgData name="Ron Melton" userId="5553941352b42db9" providerId="LiveId" clId="{7ED559D4-CBAD-445E-A617-2B03DAC99018}" dt="2023-09-22T20:00:16.780" v="170"/>
        <pc:sldMkLst>
          <pc:docMk/>
          <pc:sldMk cId="0" sldId="1498"/>
        </pc:sldMkLst>
      </pc:sldChg>
      <pc:sldChg chg="add del">
        <pc:chgData name="Ron Melton" userId="5553941352b42db9" providerId="LiveId" clId="{7ED559D4-CBAD-445E-A617-2B03DAC99018}" dt="2023-09-22T20:00:16.780" v="170"/>
        <pc:sldMkLst>
          <pc:docMk/>
          <pc:sldMk cId="0" sldId="1499"/>
        </pc:sldMkLst>
      </pc:sldChg>
      <pc:sldChg chg="add del">
        <pc:chgData name="Ron Melton" userId="5553941352b42db9" providerId="LiveId" clId="{7ED559D4-CBAD-445E-A617-2B03DAC99018}" dt="2023-09-22T20:00:16.780" v="170"/>
        <pc:sldMkLst>
          <pc:docMk/>
          <pc:sldMk cId="0" sldId="1500"/>
        </pc:sldMkLst>
      </pc:sldChg>
      <pc:sldChg chg="add del">
        <pc:chgData name="Ron Melton" userId="5553941352b42db9" providerId="LiveId" clId="{7ED559D4-CBAD-445E-A617-2B03DAC99018}" dt="2023-09-22T20:00:16.780" v="170"/>
        <pc:sldMkLst>
          <pc:docMk/>
          <pc:sldMk cId="0" sldId="1501"/>
        </pc:sldMkLst>
      </pc:sldChg>
      <pc:sldChg chg="ord">
        <pc:chgData name="Ron Melton" userId="5553941352b42db9" providerId="LiveId" clId="{7ED559D4-CBAD-445E-A617-2B03DAC99018}" dt="2023-09-22T20:36:59.649" v="264"/>
        <pc:sldMkLst>
          <pc:docMk/>
          <pc:sldMk cId="3740309699" sldId="1530"/>
        </pc:sldMkLst>
      </pc:sldChg>
      <pc:sldChg chg="modSp add del mod">
        <pc:chgData name="Ron Melton" userId="5553941352b42db9" providerId="LiveId" clId="{7ED559D4-CBAD-445E-A617-2B03DAC99018}" dt="2023-09-22T20:03:24.067" v="173" actId="27636"/>
        <pc:sldMkLst>
          <pc:docMk/>
          <pc:sldMk cId="0" sldId="1546"/>
        </pc:sldMkLst>
        <pc:spChg chg="mod">
          <ac:chgData name="Ron Melton" userId="5553941352b42db9" providerId="LiveId" clId="{7ED559D4-CBAD-445E-A617-2B03DAC99018}" dt="2023-09-22T20:03:24.067" v="173" actId="27636"/>
          <ac:spMkLst>
            <pc:docMk/>
            <pc:sldMk cId="0" sldId="1546"/>
            <ac:spMk id="828418" creationId="{9ACB45B8-7661-9793-E843-D30F222D6DA2}"/>
          </ac:spMkLst>
        </pc:spChg>
      </pc:sldChg>
      <pc:sldChg chg="add del">
        <pc:chgData name="Ron Melton" userId="5553941352b42db9" providerId="LiveId" clId="{7ED559D4-CBAD-445E-A617-2B03DAC99018}" dt="2023-09-22T20:00:16.780" v="170"/>
        <pc:sldMkLst>
          <pc:docMk/>
          <pc:sldMk cId="0" sldId="1559"/>
        </pc:sldMkLst>
      </pc:sldChg>
      <pc:sldChg chg="add del">
        <pc:chgData name="Ron Melton" userId="5553941352b42db9" providerId="LiveId" clId="{7ED559D4-CBAD-445E-A617-2B03DAC99018}" dt="2023-09-22T20:00:16.780" v="170"/>
        <pc:sldMkLst>
          <pc:docMk/>
          <pc:sldMk cId="0" sldId="1560"/>
        </pc:sldMkLst>
      </pc:sldChg>
      <pc:sldChg chg="ord">
        <pc:chgData name="Ron Melton" userId="5553941352b42db9" providerId="LiveId" clId="{7ED559D4-CBAD-445E-A617-2B03DAC99018}" dt="2023-09-24T02:01:28.667" v="455"/>
        <pc:sldMkLst>
          <pc:docMk/>
          <pc:sldMk cId="0" sldId="1675"/>
        </pc:sldMkLst>
      </pc:sldChg>
      <pc:sldChg chg="ord">
        <pc:chgData name="Ron Melton" userId="5553941352b42db9" providerId="LiveId" clId="{7ED559D4-CBAD-445E-A617-2B03DAC99018}" dt="2023-09-24T02:01:28.667" v="455"/>
        <pc:sldMkLst>
          <pc:docMk/>
          <pc:sldMk cId="0" sldId="1681"/>
        </pc:sldMkLst>
      </pc:sldChg>
      <pc:sldChg chg="add">
        <pc:chgData name="Ron Melton" userId="5553941352b42db9" providerId="LiveId" clId="{7ED559D4-CBAD-445E-A617-2B03DAC99018}" dt="2023-09-22T16:38:05.768" v="40"/>
        <pc:sldMkLst>
          <pc:docMk/>
          <pc:sldMk cId="3242369845" sldId="2790"/>
        </pc:sldMkLst>
      </pc:sldChg>
      <pc:sldChg chg="ord">
        <pc:chgData name="Ron Melton" userId="5553941352b42db9" providerId="LiveId" clId="{7ED559D4-CBAD-445E-A617-2B03DAC99018}" dt="2023-09-22T20:57:47.608" v="327"/>
        <pc:sldMkLst>
          <pc:docMk/>
          <pc:sldMk cId="3582605204" sldId="2837"/>
        </pc:sldMkLst>
      </pc:sldChg>
      <pc:sldChg chg="del">
        <pc:chgData name="Ron Melton" userId="5553941352b42db9" providerId="LiveId" clId="{7ED559D4-CBAD-445E-A617-2B03DAC99018}" dt="2023-09-24T00:57:24.634" v="453" actId="47"/>
        <pc:sldMkLst>
          <pc:docMk/>
          <pc:sldMk cId="3789919395" sldId="2845"/>
        </pc:sldMkLst>
      </pc:sldChg>
      <pc:sldChg chg="del">
        <pc:chgData name="Ron Melton" userId="5553941352b42db9" providerId="LiveId" clId="{7ED559D4-CBAD-445E-A617-2B03DAC99018}" dt="2023-09-24T00:57:24.634" v="453" actId="47"/>
        <pc:sldMkLst>
          <pc:docMk/>
          <pc:sldMk cId="2507855243" sldId="2846"/>
        </pc:sldMkLst>
      </pc:sldChg>
      <pc:sldChg chg="del">
        <pc:chgData name="Ron Melton" userId="5553941352b42db9" providerId="LiveId" clId="{7ED559D4-CBAD-445E-A617-2B03DAC99018}" dt="2023-09-24T00:57:24.634" v="453" actId="47"/>
        <pc:sldMkLst>
          <pc:docMk/>
          <pc:sldMk cId="3805176718" sldId="2847"/>
        </pc:sldMkLst>
      </pc:sldChg>
      <pc:sldChg chg="ord">
        <pc:chgData name="Ron Melton" userId="5553941352b42db9" providerId="LiveId" clId="{7ED559D4-CBAD-445E-A617-2B03DAC99018}" dt="2023-09-22T20:36:59.649" v="264"/>
        <pc:sldMkLst>
          <pc:docMk/>
          <pc:sldMk cId="1855682970" sldId="2852"/>
        </pc:sldMkLst>
      </pc:sldChg>
      <pc:sldChg chg="ord">
        <pc:chgData name="Ron Melton" userId="5553941352b42db9" providerId="LiveId" clId="{7ED559D4-CBAD-445E-A617-2B03DAC99018}" dt="2023-09-22T20:36:59.649" v="264"/>
        <pc:sldMkLst>
          <pc:docMk/>
          <pc:sldMk cId="3961979091" sldId="2853"/>
        </pc:sldMkLst>
      </pc:sldChg>
      <pc:sldChg chg="del ord">
        <pc:chgData name="Ron Melton" userId="5553941352b42db9" providerId="LiveId" clId="{7ED559D4-CBAD-445E-A617-2B03DAC99018}" dt="2023-09-24T03:57:54.324" v="470" actId="47"/>
        <pc:sldMkLst>
          <pc:docMk/>
          <pc:sldMk cId="3416789995" sldId="2857"/>
        </pc:sldMkLst>
      </pc:sldChg>
      <pc:sldChg chg="del ord">
        <pc:chgData name="Ron Melton" userId="5553941352b42db9" providerId="LiveId" clId="{7ED559D4-CBAD-445E-A617-2B03DAC99018}" dt="2023-09-24T03:57:54.324" v="470" actId="47"/>
        <pc:sldMkLst>
          <pc:docMk/>
          <pc:sldMk cId="3955657354" sldId="2859"/>
        </pc:sldMkLst>
      </pc:sldChg>
      <pc:sldChg chg="ord">
        <pc:chgData name="Ron Melton" userId="5553941352b42db9" providerId="LiveId" clId="{7ED559D4-CBAD-445E-A617-2B03DAC99018}" dt="2023-09-22T20:36:59.649" v="264"/>
        <pc:sldMkLst>
          <pc:docMk/>
          <pc:sldMk cId="3770822184" sldId="2862"/>
        </pc:sldMkLst>
      </pc:sldChg>
      <pc:sldChg chg="del ord">
        <pc:chgData name="Ron Melton" userId="5553941352b42db9" providerId="LiveId" clId="{7ED559D4-CBAD-445E-A617-2B03DAC99018}" dt="2023-09-24T03:57:54.324" v="470" actId="47"/>
        <pc:sldMkLst>
          <pc:docMk/>
          <pc:sldMk cId="4060267080" sldId="2863"/>
        </pc:sldMkLst>
      </pc:sldChg>
      <pc:sldChg chg="del ord">
        <pc:chgData name="Ron Melton" userId="5553941352b42db9" providerId="LiveId" clId="{7ED559D4-CBAD-445E-A617-2B03DAC99018}" dt="2023-09-24T03:57:54.324" v="470" actId="47"/>
        <pc:sldMkLst>
          <pc:docMk/>
          <pc:sldMk cId="2126933272" sldId="2864"/>
        </pc:sldMkLst>
      </pc:sldChg>
      <pc:sldChg chg="del ord">
        <pc:chgData name="Ron Melton" userId="5553941352b42db9" providerId="LiveId" clId="{7ED559D4-CBAD-445E-A617-2B03DAC99018}" dt="2023-09-24T03:57:54.324" v="470" actId="47"/>
        <pc:sldMkLst>
          <pc:docMk/>
          <pc:sldMk cId="1772257276" sldId="2867"/>
        </pc:sldMkLst>
      </pc:sldChg>
      <pc:sldChg chg="ord">
        <pc:chgData name="Ron Melton" userId="5553941352b42db9" providerId="LiveId" clId="{7ED559D4-CBAD-445E-A617-2B03DAC99018}" dt="2023-09-22T20:36:59.649" v="264"/>
        <pc:sldMkLst>
          <pc:docMk/>
          <pc:sldMk cId="937952424" sldId="2869"/>
        </pc:sldMkLst>
      </pc:sldChg>
      <pc:sldChg chg="ord">
        <pc:chgData name="Ron Melton" userId="5553941352b42db9" providerId="LiveId" clId="{7ED559D4-CBAD-445E-A617-2B03DAC99018}" dt="2023-09-22T20:36:59.649" v="264"/>
        <pc:sldMkLst>
          <pc:docMk/>
          <pc:sldMk cId="3748517454" sldId="2870"/>
        </pc:sldMkLst>
      </pc:sldChg>
      <pc:sldChg chg="ord">
        <pc:chgData name="Ron Melton" userId="5553941352b42db9" providerId="LiveId" clId="{7ED559D4-CBAD-445E-A617-2B03DAC99018}" dt="2023-09-22T23:06:53.896" v="400"/>
        <pc:sldMkLst>
          <pc:docMk/>
          <pc:sldMk cId="2631742980" sldId="2873"/>
        </pc:sldMkLst>
      </pc:sldChg>
      <pc:sldChg chg="ord">
        <pc:chgData name="Ron Melton" userId="5553941352b42db9" providerId="LiveId" clId="{7ED559D4-CBAD-445E-A617-2B03DAC99018}" dt="2023-09-22T20:36:59.649" v="264"/>
        <pc:sldMkLst>
          <pc:docMk/>
          <pc:sldMk cId="713495808" sldId="2875"/>
        </pc:sldMkLst>
      </pc:sldChg>
      <pc:sldChg chg="ord">
        <pc:chgData name="Ron Melton" userId="5553941352b42db9" providerId="LiveId" clId="{7ED559D4-CBAD-445E-A617-2B03DAC99018}" dt="2023-09-22T23:05:42.327" v="392"/>
        <pc:sldMkLst>
          <pc:docMk/>
          <pc:sldMk cId="3641218141" sldId="2877"/>
        </pc:sldMkLst>
      </pc:sldChg>
      <pc:sldChg chg="ord">
        <pc:chgData name="Ron Melton" userId="5553941352b42db9" providerId="LiveId" clId="{7ED559D4-CBAD-445E-A617-2B03DAC99018}" dt="2023-09-22T20:36:59.649" v="264"/>
        <pc:sldMkLst>
          <pc:docMk/>
          <pc:sldMk cId="2149346145" sldId="2878"/>
        </pc:sldMkLst>
      </pc:sldChg>
      <pc:sldChg chg="add del ord">
        <pc:chgData name="Ron Melton" userId="5553941352b42db9" providerId="LiveId" clId="{7ED559D4-CBAD-445E-A617-2B03DAC99018}" dt="2023-09-24T02:24:55.867" v="463" actId="47"/>
        <pc:sldMkLst>
          <pc:docMk/>
          <pc:sldMk cId="782490229" sldId="2879"/>
        </pc:sldMkLst>
      </pc:sldChg>
      <pc:sldChg chg="del ord">
        <pc:chgData name="Ron Melton" userId="5553941352b42db9" providerId="LiveId" clId="{7ED559D4-CBAD-445E-A617-2B03DAC99018}" dt="2023-09-24T02:24:55.867" v="463" actId="47"/>
        <pc:sldMkLst>
          <pc:docMk/>
          <pc:sldMk cId="2344407814" sldId="2881"/>
        </pc:sldMkLst>
      </pc:sldChg>
      <pc:sldChg chg="del ord">
        <pc:chgData name="Ron Melton" userId="5553941352b42db9" providerId="LiveId" clId="{7ED559D4-CBAD-445E-A617-2B03DAC99018}" dt="2023-09-24T02:24:55.867" v="463" actId="47"/>
        <pc:sldMkLst>
          <pc:docMk/>
          <pc:sldMk cId="42407562" sldId="2882"/>
        </pc:sldMkLst>
      </pc:sldChg>
      <pc:sldChg chg="del ord">
        <pc:chgData name="Ron Melton" userId="5553941352b42db9" providerId="LiveId" clId="{7ED559D4-CBAD-445E-A617-2B03DAC99018}" dt="2023-09-24T02:24:55.867" v="463" actId="47"/>
        <pc:sldMkLst>
          <pc:docMk/>
          <pc:sldMk cId="3789325385" sldId="2883"/>
        </pc:sldMkLst>
      </pc:sldChg>
      <pc:sldChg chg="del ord">
        <pc:chgData name="Ron Melton" userId="5553941352b42db9" providerId="LiveId" clId="{7ED559D4-CBAD-445E-A617-2B03DAC99018}" dt="2023-09-24T02:24:55.867" v="463" actId="47"/>
        <pc:sldMkLst>
          <pc:docMk/>
          <pc:sldMk cId="394544952" sldId="2884"/>
        </pc:sldMkLst>
      </pc:sldChg>
      <pc:sldChg chg="del ord">
        <pc:chgData name="Ron Melton" userId="5553941352b42db9" providerId="LiveId" clId="{7ED559D4-CBAD-445E-A617-2B03DAC99018}" dt="2023-09-22T23:05:47.242" v="393" actId="47"/>
        <pc:sldMkLst>
          <pc:docMk/>
          <pc:sldMk cId="1117587768" sldId="2885"/>
        </pc:sldMkLst>
      </pc:sldChg>
      <pc:sldChg chg="del ord">
        <pc:chgData name="Ron Melton" userId="5553941352b42db9" providerId="LiveId" clId="{7ED559D4-CBAD-445E-A617-2B03DAC99018}" dt="2023-09-22T23:05:49.342" v="394" actId="47"/>
        <pc:sldMkLst>
          <pc:docMk/>
          <pc:sldMk cId="1393474657" sldId="2886"/>
        </pc:sldMkLst>
      </pc:sldChg>
      <pc:sldChg chg="ord">
        <pc:chgData name="Ron Melton" userId="5553941352b42db9" providerId="LiveId" clId="{7ED559D4-CBAD-445E-A617-2B03DAC99018}" dt="2023-09-22T23:05:42.327" v="392"/>
        <pc:sldMkLst>
          <pc:docMk/>
          <pc:sldMk cId="597444564" sldId="2888"/>
        </pc:sldMkLst>
      </pc:sldChg>
      <pc:sldChg chg="ord">
        <pc:chgData name="Ron Melton" userId="5553941352b42db9" providerId="LiveId" clId="{7ED559D4-CBAD-445E-A617-2B03DAC99018}" dt="2023-09-22T23:05:42.327" v="392"/>
        <pc:sldMkLst>
          <pc:docMk/>
          <pc:sldMk cId="280742524" sldId="2889"/>
        </pc:sldMkLst>
      </pc:sldChg>
      <pc:sldChg chg="ord">
        <pc:chgData name="Ron Melton" userId="5553941352b42db9" providerId="LiveId" clId="{7ED559D4-CBAD-445E-A617-2B03DAC99018}" dt="2023-09-22T23:05:42.327" v="392"/>
        <pc:sldMkLst>
          <pc:docMk/>
          <pc:sldMk cId="1192782806" sldId="2890"/>
        </pc:sldMkLst>
      </pc:sldChg>
      <pc:sldChg chg="ord">
        <pc:chgData name="Ron Melton" userId="5553941352b42db9" providerId="LiveId" clId="{7ED559D4-CBAD-445E-A617-2B03DAC99018}" dt="2023-09-22T23:05:42.327" v="392"/>
        <pc:sldMkLst>
          <pc:docMk/>
          <pc:sldMk cId="1801163085" sldId="2891"/>
        </pc:sldMkLst>
      </pc:sldChg>
      <pc:sldChg chg="ord">
        <pc:chgData name="Ron Melton" userId="5553941352b42db9" providerId="LiveId" clId="{7ED559D4-CBAD-445E-A617-2B03DAC99018}" dt="2023-09-22T23:05:42.327" v="392"/>
        <pc:sldMkLst>
          <pc:docMk/>
          <pc:sldMk cId="3805762724" sldId="2892"/>
        </pc:sldMkLst>
      </pc:sldChg>
      <pc:sldChg chg="ord">
        <pc:chgData name="Ron Melton" userId="5553941352b42db9" providerId="LiveId" clId="{7ED559D4-CBAD-445E-A617-2B03DAC99018}" dt="2023-09-22T23:06:16.389" v="396"/>
        <pc:sldMkLst>
          <pc:docMk/>
          <pc:sldMk cId="3749664605" sldId="2893"/>
        </pc:sldMkLst>
      </pc:sldChg>
      <pc:sldChg chg="ord">
        <pc:chgData name="Ron Melton" userId="5553941352b42db9" providerId="LiveId" clId="{7ED559D4-CBAD-445E-A617-2B03DAC99018}" dt="2023-09-22T23:05:42.327" v="392"/>
        <pc:sldMkLst>
          <pc:docMk/>
          <pc:sldMk cId="518952946" sldId="2895"/>
        </pc:sldMkLst>
      </pc:sldChg>
      <pc:sldChg chg="ord">
        <pc:chgData name="Ron Melton" userId="5553941352b42db9" providerId="LiveId" clId="{7ED559D4-CBAD-445E-A617-2B03DAC99018}" dt="2023-09-22T23:05:42.327" v="392"/>
        <pc:sldMkLst>
          <pc:docMk/>
          <pc:sldMk cId="2107798143" sldId="2896"/>
        </pc:sldMkLst>
      </pc:sldChg>
      <pc:sldChg chg="ord">
        <pc:chgData name="Ron Melton" userId="5553941352b42db9" providerId="LiveId" clId="{7ED559D4-CBAD-445E-A617-2B03DAC99018}" dt="2023-09-22T23:05:42.327" v="392"/>
        <pc:sldMkLst>
          <pc:docMk/>
          <pc:sldMk cId="821981763" sldId="2897"/>
        </pc:sldMkLst>
      </pc:sldChg>
      <pc:sldChg chg="del ord">
        <pc:chgData name="Ron Melton" userId="5553941352b42db9" providerId="LiveId" clId="{7ED559D4-CBAD-445E-A617-2B03DAC99018}" dt="2023-09-24T02:24:55.867" v="463" actId="47"/>
        <pc:sldMkLst>
          <pc:docMk/>
          <pc:sldMk cId="3635515075" sldId="2899"/>
        </pc:sldMkLst>
      </pc:sldChg>
      <pc:sldChg chg="ord">
        <pc:chgData name="Ron Melton" userId="5553941352b42db9" providerId="LiveId" clId="{7ED559D4-CBAD-445E-A617-2B03DAC99018}" dt="2023-09-22T18:14:49.197" v="50"/>
        <pc:sldMkLst>
          <pc:docMk/>
          <pc:sldMk cId="2681224517" sldId="2918"/>
        </pc:sldMkLst>
      </pc:sldChg>
      <pc:sldChg chg="ord">
        <pc:chgData name="Ron Melton" userId="5553941352b42db9" providerId="LiveId" clId="{7ED559D4-CBAD-445E-A617-2B03DAC99018}" dt="2023-09-22T18:14:49.197" v="50"/>
        <pc:sldMkLst>
          <pc:docMk/>
          <pc:sldMk cId="1702762502" sldId="2920"/>
        </pc:sldMkLst>
      </pc:sldChg>
      <pc:sldChg chg="ord">
        <pc:chgData name="Ron Melton" userId="5553941352b42db9" providerId="LiveId" clId="{7ED559D4-CBAD-445E-A617-2B03DAC99018}" dt="2023-09-22T18:14:49.197" v="50"/>
        <pc:sldMkLst>
          <pc:docMk/>
          <pc:sldMk cId="650377894" sldId="2921"/>
        </pc:sldMkLst>
      </pc:sldChg>
      <pc:sldChg chg="ord">
        <pc:chgData name="Ron Melton" userId="5553941352b42db9" providerId="LiveId" clId="{7ED559D4-CBAD-445E-A617-2B03DAC99018}" dt="2023-09-22T18:14:49.197" v="50"/>
        <pc:sldMkLst>
          <pc:docMk/>
          <pc:sldMk cId="2554541713" sldId="2922"/>
        </pc:sldMkLst>
      </pc:sldChg>
      <pc:sldChg chg="ord">
        <pc:chgData name="Ron Melton" userId="5553941352b42db9" providerId="LiveId" clId="{7ED559D4-CBAD-445E-A617-2B03DAC99018}" dt="2023-09-22T18:14:49.197" v="50"/>
        <pc:sldMkLst>
          <pc:docMk/>
          <pc:sldMk cId="3711295458" sldId="2923"/>
        </pc:sldMkLst>
      </pc:sldChg>
      <pc:sldChg chg="del ord">
        <pc:chgData name="Ron Melton" userId="5553941352b42db9" providerId="LiveId" clId="{7ED559D4-CBAD-445E-A617-2B03DAC99018}" dt="2023-09-22T18:15:23.619" v="51" actId="47"/>
        <pc:sldMkLst>
          <pc:docMk/>
          <pc:sldMk cId="2127797349" sldId="2929"/>
        </pc:sldMkLst>
      </pc:sldChg>
      <pc:sldChg chg="ord">
        <pc:chgData name="Ron Melton" userId="5553941352b42db9" providerId="LiveId" clId="{7ED559D4-CBAD-445E-A617-2B03DAC99018}" dt="2023-09-22T18:14:49.197" v="50"/>
        <pc:sldMkLst>
          <pc:docMk/>
          <pc:sldMk cId="4057509376" sldId="2944"/>
        </pc:sldMkLst>
      </pc:sldChg>
      <pc:sldChg chg="ord">
        <pc:chgData name="Ron Melton" userId="5553941352b42db9" providerId="LiveId" clId="{7ED559D4-CBAD-445E-A617-2B03DAC99018}" dt="2023-09-24T02:01:28.667" v="455"/>
        <pc:sldMkLst>
          <pc:docMk/>
          <pc:sldMk cId="3363529500" sldId="2946"/>
        </pc:sldMkLst>
      </pc:sldChg>
      <pc:sldChg chg="ord">
        <pc:chgData name="Ron Melton" userId="5553941352b42db9" providerId="LiveId" clId="{7ED559D4-CBAD-445E-A617-2B03DAC99018}" dt="2023-09-24T02:01:28.667" v="455"/>
        <pc:sldMkLst>
          <pc:docMk/>
          <pc:sldMk cId="348478937" sldId="2947"/>
        </pc:sldMkLst>
      </pc:sldChg>
      <pc:sldChg chg="ord">
        <pc:chgData name="Ron Melton" userId="5553941352b42db9" providerId="LiveId" clId="{7ED559D4-CBAD-445E-A617-2B03DAC99018}" dt="2023-09-24T02:01:28.667" v="455"/>
        <pc:sldMkLst>
          <pc:docMk/>
          <pc:sldMk cId="3811314412" sldId="2948"/>
        </pc:sldMkLst>
      </pc:sldChg>
      <pc:sldChg chg="ord">
        <pc:chgData name="Ron Melton" userId="5553941352b42db9" providerId="LiveId" clId="{7ED559D4-CBAD-445E-A617-2B03DAC99018}" dt="2023-09-24T02:01:28.667" v="455"/>
        <pc:sldMkLst>
          <pc:docMk/>
          <pc:sldMk cId="1916904159" sldId="2949"/>
        </pc:sldMkLst>
      </pc:sldChg>
      <pc:sldChg chg="ord">
        <pc:chgData name="Ron Melton" userId="5553941352b42db9" providerId="LiveId" clId="{7ED559D4-CBAD-445E-A617-2B03DAC99018}" dt="2023-09-24T02:01:28.667" v="455"/>
        <pc:sldMkLst>
          <pc:docMk/>
          <pc:sldMk cId="3664476114" sldId="2963"/>
        </pc:sldMkLst>
      </pc:sldChg>
      <pc:sldChg chg="del ord">
        <pc:chgData name="Ron Melton" userId="5553941352b42db9" providerId="LiveId" clId="{7ED559D4-CBAD-445E-A617-2B03DAC99018}" dt="2023-09-24T02:24:55.867" v="463" actId="47"/>
        <pc:sldMkLst>
          <pc:docMk/>
          <pc:sldMk cId="77646802" sldId="2975"/>
        </pc:sldMkLst>
      </pc:sldChg>
      <pc:sldChg chg="del ord">
        <pc:chgData name="Ron Melton" userId="5553941352b42db9" providerId="LiveId" clId="{7ED559D4-CBAD-445E-A617-2B03DAC99018}" dt="2023-09-24T02:24:55.867" v="463" actId="47"/>
        <pc:sldMkLst>
          <pc:docMk/>
          <pc:sldMk cId="2381487929" sldId="2976"/>
        </pc:sldMkLst>
      </pc:sldChg>
      <pc:sldChg chg="del ord">
        <pc:chgData name="Ron Melton" userId="5553941352b42db9" providerId="LiveId" clId="{7ED559D4-CBAD-445E-A617-2B03DAC99018}" dt="2023-09-24T03:57:54.324" v="470" actId="47"/>
        <pc:sldMkLst>
          <pc:docMk/>
          <pc:sldMk cId="87010939" sldId="2988"/>
        </pc:sldMkLst>
      </pc:sldChg>
      <pc:sldChg chg="del ord">
        <pc:chgData name="Ron Melton" userId="5553941352b42db9" providerId="LiveId" clId="{7ED559D4-CBAD-445E-A617-2B03DAC99018}" dt="2023-09-24T03:57:54.324" v="470" actId="47"/>
        <pc:sldMkLst>
          <pc:docMk/>
          <pc:sldMk cId="3450272047" sldId="2990"/>
        </pc:sldMkLst>
      </pc:sldChg>
      <pc:sldChg chg="add del">
        <pc:chgData name="Ron Melton" userId="5553941352b42db9" providerId="LiveId" clId="{7ED559D4-CBAD-445E-A617-2B03DAC99018}" dt="2023-09-22T18:15:23.619" v="51" actId="47"/>
        <pc:sldMkLst>
          <pc:docMk/>
          <pc:sldMk cId="4139390003" sldId="2991"/>
        </pc:sldMkLst>
      </pc:sldChg>
      <pc:sldChg chg="del ord">
        <pc:chgData name="Ron Melton" userId="5553941352b42db9" providerId="LiveId" clId="{7ED559D4-CBAD-445E-A617-2B03DAC99018}" dt="2023-09-24T03:57:54.324" v="470" actId="47"/>
        <pc:sldMkLst>
          <pc:docMk/>
          <pc:sldMk cId="985637903" sldId="2992"/>
        </pc:sldMkLst>
      </pc:sldChg>
      <pc:sldChg chg="del ord">
        <pc:chgData name="Ron Melton" userId="5553941352b42db9" providerId="LiveId" clId="{7ED559D4-CBAD-445E-A617-2B03DAC99018}" dt="2023-09-24T02:24:55.867" v="463" actId="47"/>
        <pc:sldMkLst>
          <pc:docMk/>
          <pc:sldMk cId="3947784292" sldId="3006"/>
        </pc:sldMkLst>
      </pc:sldChg>
      <pc:sldChg chg="del ord">
        <pc:chgData name="Ron Melton" userId="5553941352b42db9" providerId="LiveId" clId="{7ED559D4-CBAD-445E-A617-2B03DAC99018}" dt="2023-09-22T18:15:23.619" v="51" actId="47"/>
        <pc:sldMkLst>
          <pc:docMk/>
          <pc:sldMk cId="3944167773" sldId="3012"/>
        </pc:sldMkLst>
      </pc:sldChg>
      <pc:sldChg chg="add del">
        <pc:chgData name="Ron Melton" userId="5553941352b42db9" providerId="LiveId" clId="{7ED559D4-CBAD-445E-A617-2B03DAC99018}" dt="2023-09-22T18:15:23.619" v="51" actId="47"/>
        <pc:sldMkLst>
          <pc:docMk/>
          <pc:sldMk cId="1881216366" sldId="3016"/>
        </pc:sldMkLst>
      </pc:sldChg>
      <pc:sldChg chg="add del">
        <pc:chgData name="Ron Melton" userId="5553941352b42db9" providerId="LiveId" clId="{7ED559D4-CBAD-445E-A617-2B03DAC99018}" dt="2023-09-22T18:15:23.619" v="51" actId="47"/>
        <pc:sldMkLst>
          <pc:docMk/>
          <pc:sldMk cId="1929289766" sldId="3017"/>
        </pc:sldMkLst>
      </pc:sldChg>
      <pc:sldChg chg="del ord">
        <pc:chgData name="Ron Melton" userId="5553941352b42db9" providerId="LiveId" clId="{7ED559D4-CBAD-445E-A617-2B03DAC99018}" dt="2023-09-24T02:24:55.867" v="463" actId="47"/>
        <pc:sldMkLst>
          <pc:docMk/>
          <pc:sldMk cId="0" sldId="3018"/>
        </pc:sldMkLst>
      </pc:sldChg>
      <pc:sldChg chg="add del">
        <pc:chgData name="Ron Melton" userId="5553941352b42db9" providerId="LiveId" clId="{7ED559D4-CBAD-445E-A617-2B03DAC99018}" dt="2023-09-22T18:15:23.619" v="51" actId="47"/>
        <pc:sldMkLst>
          <pc:docMk/>
          <pc:sldMk cId="2408606892" sldId="3019"/>
        </pc:sldMkLst>
      </pc:sldChg>
      <pc:sldChg chg="del ord">
        <pc:chgData name="Ron Melton" userId="5553941352b42db9" providerId="LiveId" clId="{7ED559D4-CBAD-445E-A617-2B03DAC99018}" dt="2023-09-24T03:57:54.324" v="470" actId="47"/>
        <pc:sldMkLst>
          <pc:docMk/>
          <pc:sldMk cId="4269322702" sldId="3020"/>
        </pc:sldMkLst>
      </pc:sldChg>
      <pc:sldChg chg="modSp add del mod">
        <pc:chgData name="Ron Melton" userId="5553941352b42db9" providerId="LiveId" clId="{7ED559D4-CBAD-445E-A617-2B03DAC99018}" dt="2023-09-22T19:47:38.840" v="167" actId="47"/>
        <pc:sldMkLst>
          <pc:docMk/>
          <pc:sldMk cId="3117074681" sldId="3037"/>
        </pc:sldMkLst>
        <pc:picChg chg="mod">
          <ac:chgData name="Ron Melton" userId="5553941352b42db9" providerId="LiveId" clId="{7ED559D4-CBAD-445E-A617-2B03DAC99018}" dt="2023-09-22T19:46:41.613" v="162" actId="1076"/>
          <ac:picMkLst>
            <pc:docMk/>
            <pc:sldMk cId="3117074681" sldId="3037"/>
            <ac:picMk id="193539" creationId="{00000000-0000-0000-0000-000000000000}"/>
          </ac:picMkLst>
        </pc:picChg>
      </pc:sldChg>
      <pc:sldChg chg="ord">
        <pc:chgData name="Ron Melton" userId="5553941352b42db9" providerId="LiveId" clId="{7ED559D4-CBAD-445E-A617-2B03DAC99018}" dt="2023-09-22T18:14:49.197" v="50"/>
        <pc:sldMkLst>
          <pc:docMk/>
          <pc:sldMk cId="2908950005" sldId="3040"/>
        </pc:sldMkLst>
      </pc:sldChg>
      <pc:sldChg chg="ord">
        <pc:chgData name="Ron Melton" userId="5553941352b42db9" providerId="LiveId" clId="{7ED559D4-CBAD-445E-A617-2B03DAC99018}" dt="2023-09-22T18:14:49.197" v="50"/>
        <pc:sldMkLst>
          <pc:docMk/>
          <pc:sldMk cId="2542326260" sldId="3185"/>
        </pc:sldMkLst>
      </pc:sldChg>
      <pc:sldChg chg="ord">
        <pc:chgData name="Ron Melton" userId="5553941352b42db9" providerId="LiveId" clId="{7ED559D4-CBAD-445E-A617-2B03DAC99018}" dt="2023-09-22T18:14:49.197" v="50"/>
        <pc:sldMkLst>
          <pc:docMk/>
          <pc:sldMk cId="331951051" sldId="3186"/>
        </pc:sldMkLst>
      </pc:sldChg>
      <pc:sldChg chg="ord">
        <pc:chgData name="Ron Melton" userId="5553941352b42db9" providerId="LiveId" clId="{7ED559D4-CBAD-445E-A617-2B03DAC99018}" dt="2023-09-22T18:14:49.197" v="50"/>
        <pc:sldMkLst>
          <pc:docMk/>
          <pc:sldMk cId="2200860847" sldId="3196"/>
        </pc:sldMkLst>
      </pc:sldChg>
      <pc:sldChg chg="ord">
        <pc:chgData name="Ron Melton" userId="5553941352b42db9" providerId="LiveId" clId="{7ED559D4-CBAD-445E-A617-2B03DAC99018}" dt="2023-09-22T18:14:49.197" v="50"/>
        <pc:sldMkLst>
          <pc:docMk/>
          <pc:sldMk cId="1903572566" sldId="3198"/>
        </pc:sldMkLst>
      </pc:sldChg>
      <pc:sldChg chg="ord">
        <pc:chgData name="Ron Melton" userId="5553941352b42db9" providerId="LiveId" clId="{7ED559D4-CBAD-445E-A617-2B03DAC99018}" dt="2023-09-22T18:14:49.197" v="50"/>
        <pc:sldMkLst>
          <pc:docMk/>
          <pc:sldMk cId="3153986398" sldId="3200"/>
        </pc:sldMkLst>
      </pc:sldChg>
      <pc:sldChg chg="ord">
        <pc:chgData name="Ron Melton" userId="5553941352b42db9" providerId="LiveId" clId="{7ED559D4-CBAD-445E-A617-2B03DAC99018}" dt="2023-09-22T18:14:49.197" v="50"/>
        <pc:sldMkLst>
          <pc:docMk/>
          <pc:sldMk cId="4213127970" sldId="3219"/>
        </pc:sldMkLst>
      </pc:sldChg>
      <pc:sldChg chg="ord">
        <pc:chgData name="Ron Melton" userId="5553941352b42db9" providerId="LiveId" clId="{7ED559D4-CBAD-445E-A617-2B03DAC99018}" dt="2023-09-22T20:57:47.608" v="327"/>
        <pc:sldMkLst>
          <pc:docMk/>
          <pc:sldMk cId="2736300046" sldId="3224"/>
        </pc:sldMkLst>
      </pc:sldChg>
      <pc:sldChg chg="del ord">
        <pc:chgData name="Ron Melton" userId="5553941352b42db9" providerId="LiveId" clId="{7ED559D4-CBAD-445E-A617-2B03DAC99018}" dt="2023-09-24T02:24:55.867" v="463" actId="47"/>
        <pc:sldMkLst>
          <pc:docMk/>
          <pc:sldMk cId="2250431815" sldId="3228"/>
        </pc:sldMkLst>
      </pc:sldChg>
      <pc:sldChg chg="del ord">
        <pc:chgData name="Ron Melton" userId="5553941352b42db9" providerId="LiveId" clId="{7ED559D4-CBAD-445E-A617-2B03DAC99018}" dt="2023-09-24T02:24:55.867" v="463" actId="47"/>
        <pc:sldMkLst>
          <pc:docMk/>
          <pc:sldMk cId="2342565722" sldId="3229"/>
        </pc:sldMkLst>
      </pc:sldChg>
      <pc:sldChg chg="del ord">
        <pc:chgData name="Ron Melton" userId="5553941352b42db9" providerId="LiveId" clId="{7ED559D4-CBAD-445E-A617-2B03DAC99018}" dt="2023-09-24T02:24:55.867" v="463" actId="47"/>
        <pc:sldMkLst>
          <pc:docMk/>
          <pc:sldMk cId="155866918" sldId="3230"/>
        </pc:sldMkLst>
      </pc:sldChg>
      <pc:sldChg chg="del ord">
        <pc:chgData name="Ron Melton" userId="5553941352b42db9" providerId="LiveId" clId="{7ED559D4-CBAD-445E-A617-2B03DAC99018}" dt="2023-09-24T02:24:55.867" v="463" actId="47"/>
        <pc:sldMkLst>
          <pc:docMk/>
          <pc:sldMk cId="3128836487" sldId="3231"/>
        </pc:sldMkLst>
      </pc:sldChg>
      <pc:sldChg chg="del ord">
        <pc:chgData name="Ron Melton" userId="5553941352b42db9" providerId="LiveId" clId="{7ED559D4-CBAD-445E-A617-2B03DAC99018}" dt="2023-09-24T02:24:55.867" v="463" actId="47"/>
        <pc:sldMkLst>
          <pc:docMk/>
          <pc:sldMk cId="1004545050" sldId="3232"/>
        </pc:sldMkLst>
      </pc:sldChg>
      <pc:sldChg chg="del">
        <pc:chgData name="Ron Melton" userId="5553941352b42db9" providerId="LiveId" clId="{7ED559D4-CBAD-445E-A617-2B03DAC99018}" dt="2023-09-24T00:57:24.634" v="453" actId="47"/>
        <pc:sldMkLst>
          <pc:docMk/>
          <pc:sldMk cId="2284957018" sldId="3234"/>
        </pc:sldMkLst>
      </pc:sldChg>
      <pc:sldChg chg="del ord">
        <pc:chgData name="Ron Melton" userId="5553941352b42db9" providerId="LiveId" clId="{7ED559D4-CBAD-445E-A617-2B03DAC99018}" dt="2023-09-24T02:24:55.867" v="463" actId="47"/>
        <pc:sldMkLst>
          <pc:docMk/>
          <pc:sldMk cId="556749478" sldId="3244"/>
        </pc:sldMkLst>
      </pc:sldChg>
      <pc:sldChg chg="ord">
        <pc:chgData name="Ron Melton" userId="5553941352b42db9" providerId="LiveId" clId="{7ED559D4-CBAD-445E-A617-2B03DAC99018}" dt="2023-09-22T18:14:49.197" v="50"/>
        <pc:sldMkLst>
          <pc:docMk/>
          <pc:sldMk cId="3558847029" sldId="3251"/>
        </pc:sldMkLst>
      </pc:sldChg>
      <pc:sldChg chg="del ord">
        <pc:chgData name="Ron Melton" userId="5553941352b42db9" providerId="LiveId" clId="{7ED559D4-CBAD-445E-A617-2B03DAC99018}" dt="2023-09-24T02:24:55.867" v="463" actId="47"/>
        <pc:sldMkLst>
          <pc:docMk/>
          <pc:sldMk cId="2761245072" sldId="3296"/>
        </pc:sldMkLst>
      </pc:sldChg>
      <pc:sldChg chg="ord">
        <pc:chgData name="Ron Melton" userId="5553941352b42db9" providerId="LiveId" clId="{7ED559D4-CBAD-445E-A617-2B03DAC99018}" dt="2023-09-24T02:01:28.667" v="455"/>
        <pc:sldMkLst>
          <pc:docMk/>
          <pc:sldMk cId="1297674203" sldId="3308"/>
        </pc:sldMkLst>
      </pc:sldChg>
      <pc:sldChg chg="ord">
        <pc:chgData name="Ron Melton" userId="5553941352b42db9" providerId="LiveId" clId="{7ED559D4-CBAD-445E-A617-2B03DAC99018}" dt="2023-09-22T20:57:47.608" v="327"/>
        <pc:sldMkLst>
          <pc:docMk/>
          <pc:sldMk cId="2845318368" sldId="3318"/>
        </pc:sldMkLst>
      </pc:sldChg>
      <pc:sldChg chg="ord">
        <pc:chgData name="Ron Melton" userId="5553941352b42db9" providerId="LiveId" clId="{7ED559D4-CBAD-445E-A617-2B03DAC99018}" dt="2023-09-22T20:57:47.608" v="327"/>
        <pc:sldMkLst>
          <pc:docMk/>
          <pc:sldMk cId="3644552556" sldId="3319"/>
        </pc:sldMkLst>
      </pc:sldChg>
      <pc:sldChg chg="ord">
        <pc:chgData name="Ron Melton" userId="5553941352b42db9" providerId="LiveId" clId="{7ED559D4-CBAD-445E-A617-2B03DAC99018}" dt="2023-09-22T20:57:47.608" v="327"/>
        <pc:sldMkLst>
          <pc:docMk/>
          <pc:sldMk cId="698518" sldId="3320"/>
        </pc:sldMkLst>
      </pc:sldChg>
      <pc:sldChg chg="ord">
        <pc:chgData name="Ron Melton" userId="5553941352b42db9" providerId="LiveId" clId="{7ED559D4-CBAD-445E-A617-2B03DAC99018}" dt="2023-09-22T20:57:47.608" v="327"/>
        <pc:sldMkLst>
          <pc:docMk/>
          <pc:sldMk cId="2224662146" sldId="3321"/>
        </pc:sldMkLst>
      </pc:sldChg>
      <pc:sldChg chg="ord">
        <pc:chgData name="Ron Melton" userId="5553941352b42db9" providerId="LiveId" clId="{7ED559D4-CBAD-445E-A617-2B03DAC99018}" dt="2023-09-22T20:57:47.608" v="327"/>
        <pc:sldMkLst>
          <pc:docMk/>
          <pc:sldMk cId="743719505" sldId="3322"/>
        </pc:sldMkLst>
      </pc:sldChg>
      <pc:sldChg chg="ord">
        <pc:chgData name="Ron Melton" userId="5553941352b42db9" providerId="LiveId" clId="{7ED559D4-CBAD-445E-A617-2B03DAC99018}" dt="2023-09-22T20:57:47.608" v="327"/>
        <pc:sldMkLst>
          <pc:docMk/>
          <pc:sldMk cId="942955929" sldId="3323"/>
        </pc:sldMkLst>
      </pc:sldChg>
      <pc:sldChg chg="ord">
        <pc:chgData name="Ron Melton" userId="5553941352b42db9" providerId="LiveId" clId="{7ED559D4-CBAD-445E-A617-2B03DAC99018}" dt="2023-09-22T20:57:47.608" v="327"/>
        <pc:sldMkLst>
          <pc:docMk/>
          <pc:sldMk cId="693278650" sldId="3324"/>
        </pc:sldMkLst>
      </pc:sldChg>
      <pc:sldChg chg="ord">
        <pc:chgData name="Ron Melton" userId="5553941352b42db9" providerId="LiveId" clId="{7ED559D4-CBAD-445E-A617-2B03DAC99018}" dt="2023-09-22T20:57:47.608" v="327"/>
        <pc:sldMkLst>
          <pc:docMk/>
          <pc:sldMk cId="3568406957" sldId="3325"/>
        </pc:sldMkLst>
      </pc:sldChg>
      <pc:sldChg chg="ord">
        <pc:chgData name="Ron Melton" userId="5553941352b42db9" providerId="LiveId" clId="{7ED559D4-CBAD-445E-A617-2B03DAC99018}" dt="2023-09-22T20:57:47.608" v="327"/>
        <pc:sldMkLst>
          <pc:docMk/>
          <pc:sldMk cId="520185709" sldId="3326"/>
        </pc:sldMkLst>
      </pc:sldChg>
      <pc:sldChg chg="ord">
        <pc:chgData name="Ron Melton" userId="5553941352b42db9" providerId="LiveId" clId="{7ED559D4-CBAD-445E-A617-2B03DAC99018}" dt="2023-09-22T20:57:47.608" v="327"/>
        <pc:sldMkLst>
          <pc:docMk/>
          <pc:sldMk cId="2030869918" sldId="3327"/>
        </pc:sldMkLst>
      </pc:sldChg>
      <pc:sldChg chg="ord">
        <pc:chgData name="Ron Melton" userId="5553941352b42db9" providerId="LiveId" clId="{7ED559D4-CBAD-445E-A617-2B03DAC99018}" dt="2023-09-22T20:57:47.608" v="327"/>
        <pc:sldMkLst>
          <pc:docMk/>
          <pc:sldMk cId="4038108950" sldId="3328"/>
        </pc:sldMkLst>
      </pc:sldChg>
      <pc:sldChg chg="ord">
        <pc:chgData name="Ron Melton" userId="5553941352b42db9" providerId="LiveId" clId="{7ED559D4-CBAD-445E-A617-2B03DAC99018}" dt="2023-09-22T20:57:47.608" v="327"/>
        <pc:sldMkLst>
          <pc:docMk/>
          <pc:sldMk cId="2803829195" sldId="3329"/>
        </pc:sldMkLst>
      </pc:sldChg>
      <pc:sldChg chg="del ord">
        <pc:chgData name="Ron Melton" userId="5553941352b42db9" providerId="LiveId" clId="{7ED559D4-CBAD-445E-A617-2B03DAC99018}" dt="2023-09-24T03:57:54.324" v="470" actId="47"/>
        <pc:sldMkLst>
          <pc:docMk/>
          <pc:sldMk cId="2783279891" sldId="3346"/>
        </pc:sldMkLst>
      </pc:sldChg>
      <pc:sldChg chg="del ord">
        <pc:chgData name="Ron Melton" userId="5553941352b42db9" providerId="LiveId" clId="{7ED559D4-CBAD-445E-A617-2B03DAC99018}" dt="2023-09-24T03:57:54.324" v="470" actId="47"/>
        <pc:sldMkLst>
          <pc:docMk/>
          <pc:sldMk cId="2418299176" sldId="3357"/>
        </pc:sldMkLst>
      </pc:sldChg>
      <pc:sldChg chg="ord">
        <pc:chgData name="Ron Melton" userId="5553941352b42db9" providerId="LiveId" clId="{7ED559D4-CBAD-445E-A617-2B03DAC99018}" dt="2023-09-22T18:14:49.197" v="50"/>
        <pc:sldMkLst>
          <pc:docMk/>
          <pc:sldMk cId="2546807184" sldId="3362"/>
        </pc:sldMkLst>
      </pc:sldChg>
      <pc:sldChg chg="ord">
        <pc:chgData name="Ron Melton" userId="5553941352b42db9" providerId="LiveId" clId="{7ED559D4-CBAD-445E-A617-2B03DAC99018}" dt="2023-09-22T18:14:49.197" v="50"/>
        <pc:sldMkLst>
          <pc:docMk/>
          <pc:sldMk cId="883063259" sldId="3363"/>
        </pc:sldMkLst>
      </pc:sldChg>
      <pc:sldChg chg="del ord">
        <pc:chgData name="Ron Melton" userId="5553941352b42db9" providerId="LiveId" clId="{7ED559D4-CBAD-445E-A617-2B03DAC99018}" dt="2023-09-24T03:57:54.324" v="470" actId="47"/>
        <pc:sldMkLst>
          <pc:docMk/>
          <pc:sldMk cId="2409157944" sldId="3372"/>
        </pc:sldMkLst>
      </pc:sldChg>
      <pc:sldChg chg="del ord">
        <pc:chgData name="Ron Melton" userId="5553941352b42db9" providerId="LiveId" clId="{7ED559D4-CBAD-445E-A617-2B03DAC99018}" dt="2023-09-24T02:24:55.867" v="463" actId="47"/>
        <pc:sldMkLst>
          <pc:docMk/>
          <pc:sldMk cId="1434312416" sldId="3420"/>
        </pc:sldMkLst>
      </pc:sldChg>
      <pc:sldChg chg="del ord">
        <pc:chgData name="Ron Melton" userId="5553941352b42db9" providerId="LiveId" clId="{7ED559D4-CBAD-445E-A617-2B03DAC99018}" dt="2023-09-24T02:24:55.867" v="463" actId="47"/>
        <pc:sldMkLst>
          <pc:docMk/>
          <pc:sldMk cId="920691349" sldId="3421"/>
        </pc:sldMkLst>
      </pc:sldChg>
      <pc:sldChg chg="del ord">
        <pc:chgData name="Ron Melton" userId="5553941352b42db9" providerId="LiveId" clId="{7ED559D4-CBAD-445E-A617-2B03DAC99018}" dt="2023-09-24T02:24:55.867" v="463" actId="47"/>
        <pc:sldMkLst>
          <pc:docMk/>
          <pc:sldMk cId="2205114525" sldId="3422"/>
        </pc:sldMkLst>
      </pc:sldChg>
      <pc:sldChg chg="del ord">
        <pc:chgData name="Ron Melton" userId="5553941352b42db9" providerId="LiveId" clId="{7ED559D4-CBAD-445E-A617-2B03DAC99018}" dt="2023-09-24T02:24:55.867" v="463" actId="47"/>
        <pc:sldMkLst>
          <pc:docMk/>
          <pc:sldMk cId="3228562371" sldId="3424"/>
        </pc:sldMkLst>
      </pc:sldChg>
      <pc:sldChg chg="del ord">
        <pc:chgData name="Ron Melton" userId="5553941352b42db9" providerId="LiveId" clId="{7ED559D4-CBAD-445E-A617-2B03DAC99018}" dt="2023-09-24T02:24:55.867" v="463" actId="47"/>
        <pc:sldMkLst>
          <pc:docMk/>
          <pc:sldMk cId="1465732875" sldId="3425"/>
        </pc:sldMkLst>
      </pc:sldChg>
      <pc:sldChg chg="del ord">
        <pc:chgData name="Ron Melton" userId="5553941352b42db9" providerId="LiveId" clId="{7ED559D4-CBAD-445E-A617-2B03DAC99018}" dt="2023-09-24T02:24:55.867" v="463" actId="47"/>
        <pc:sldMkLst>
          <pc:docMk/>
          <pc:sldMk cId="2844092631" sldId="3426"/>
        </pc:sldMkLst>
      </pc:sldChg>
      <pc:sldChg chg="del ord">
        <pc:chgData name="Ron Melton" userId="5553941352b42db9" providerId="LiveId" clId="{7ED559D4-CBAD-445E-A617-2B03DAC99018}" dt="2023-09-24T02:24:55.867" v="463" actId="47"/>
        <pc:sldMkLst>
          <pc:docMk/>
          <pc:sldMk cId="884209095" sldId="3427"/>
        </pc:sldMkLst>
      </pc:sldChg>
      <pc:sldChg chg="del ord">
        <pc:chgData name="Ron Melton" userId="5553941352b42db9" providerId="LiveId" clId="{7ED559D4-CBAD-445E-A617-2B03DAC99018}" dt="2023-09-24T02:24:55.867" v="463" actId="47"/>
        <pc:sldMkLst>
          <pc:docMk/>
          <pc:sldMk cId="1022086362" sldId="3428"/>
        </pc:sldMkLst>
      </pc:sldChg>
      <pc:sldChg chg="ord">
        <pc:chgData name="Ron Melton" userId="5553941352b42db9" providerId="LiveId" clId="{7ED559D4-CBAD-445E-A617-2B03DAC99018}" dt="2023-09-24T02:01:28.667" v="455"/>
        <pc:sldMkLst>
          <pc:docMk/>
          <pc:sldMk cId="1251445651" sldId="3429"/>
        </pc:sldMkLst>
      </pc:sldChg>
      <pc:sldChg chg="ord">
        <pc:chgData name="Ron Melton" userId="5553941352b42db9" providerId="LiveId" clId="{7ED559D4-CBAD-445E-A617-2B03DAC99018}" dt="2023-09-24T02:01:28.667" v="455"/>
        <pc:sldMkLst>
          <pc:docMk/>
          <pc:sldMk cId="2119168210" sldId="3430"/>
        </pc:sldMkLst>
      </pc:sldChg>
      <pc:sldChg chg="ord">
        <pc:chgData name="Ron Melton" userId="5553941352b42db9" providerId="LiveId" clId="{7ED559D4-CBAD-445E-A617-2B03DAC99018}" dt="2023-09-24T02:01:28.667" v="455"/>
        <pc:sldMkLst>
          <pc:docMk/>
          <pc:sldMk cId="2503393800" sldId="3432"/>
        </pc:sldMkLst>
      </pc:sldChg>
      <pc:sldChg chg="ord">
        <pc:chgData name="Ron Melton" userId="5553941352b42db9" providerId="LiveId" clId="{7ED559D4-CBAD-445E-A617-2B03DAC99018}" dt="2023-09-24T02:01:28.667" v="455"/>
        <pc:sldMkLst>
          <pc:docMk/>
          <pc:sldMk cId="2377615083" sldId="3433"/>
        </pc:sldMkLst>
      </pc:sldChg>
      <pc:sldChg chg="del ord">
        <pc:chgData name="Ron Melton" userId="5553941352b42db9" providerId="LiveId" clId="{7ED559D4-CBAD-445E-A617-2B03DAC99018}" dt="2023-09-24T02:24:55.867" v="463" actId="47"/>
        <pc:sldMkLst>
          <pc:docMk/>
          <pc:sldMk cId="1608969717" sldId="3437"/>
        </pc:sldMkLst>
      </pc:sldChg>
      <pc:sldChg chg="del ord">
        <pc:chgData name="Ron Melton" userId="5553941352b42db9" providerId="LiveId" clId="{7ED559D4-CBAD-445E-A617-2B03DAC99018}" dt="2023-09-24T02:24:55.867" v="463" actId="47"/>
        <pc:sldMkLst>
          <pc:docMk/>
          <pc:sldMk cId="1905455539" sldId="3439"/>
        </pc:sldMkLst>
      </pc:sldChg>
      <pc:sldChg chg="ord">
        <pc:chgData name="Ron Melton" userId="5553941352b42db9" providerId="LiveId" clId="{7ED559D4-CBAD-445E-A617-2B03DAC99018}" dt="2023-09-24T02:01:28.667" v="455"/>
        <pc:sldMkLst>
          <pc:docMk/>
          <pc:sldMk cId="3977353570" sldId="3449"/>
        </pc:sldMkLst>
      </pc:sldChg>
      <pc:sldChg chg="del ord">
        <pc:chgData name="Ron Melton" userId="5553941352b42db9" providerId="LiveId" clId="{7ED559D4-CBAD-445E-A617-2B03DAC99018}" dt="2023-09-24T03:57:54.324" v="470" actId="47"/>
        <pc:sldMkLst>
          <pc:docMk/>
          <pc:sldMk cId="2099968640" sldId="3454"/>
        </pc:sldMkLst>
      </pc:sldChg>
      <pc:sldChg chg="ord">
        <pc:chgData name="Ron Melton" userId="5553941352b42db9" providerId="LiveId" clId="{7ED559D4-CBAD-445E-A617-2B03DAC99018}" dt="2023-09-22T18:14:49.197" v="50"/>
        <pc:sldMkLst>
          <pc:docMk/>
          <pc:sldMk cId="1687812302" sldId="3862"/>
        </pc:sldMkLst>
      </pc:sldChg>
      <pc:sldChg chg="ord">
        <pc:chgData name="Ron Melton" userId="5553941352b42db9" providerId="LiveId" clId="{7ED559D4-CBAD-445E-A617-2B03DAC99018}" dt="2023-09-22T18:14:49.197" v="50"/>
        <pc:sldMkLst>
          <pc:docMk/>
          <pc:sldMk cId="2928243059" sldId="3879"/>
        </pc:sldMkLst>
      </pc:sldChg>
      <pc:sldChg chg="ord">
        <pc:chgData name="Ron Melton" userId="5553941352b42db9" providerId="LiveId" clId="{7ED559D4-CBAD-445E-A617-2B03DAC99018}" dt="2023-09-24T02:01:28.667" v="455"/>
        <pc:sldMkLst>
          <pc:docMk/>
          <pc:sldMk cId="359944743" sldId="4150"/>
        </pc:sldMkLst>
      </pc:sldChg>
      <pc:sldChg chg="del ord">
        <pc:chgData name="Ron Melton" userId="5553941352b42db9" providerId="LiveId" clId="{7ED559D4-CBAD-445E-A617-2B03DAC99018}" dt="2023-09-24T03:57:54.324" v="470" actId="47"/>
        <pc:sldMkLst>
          <pc:docMk/>
          <pc:sldMk cId="1395005520" sldId="4151"/>
        </pc:sldMkLst>
      </pc:sldChg>
      <pc:sldChg chg="del ord">
        <pc:chgData name="Ron Melton" userId="5553941352b42db9" providerId="LiveId" clId="{7ED559D4-CBAD-445E-A617-2B03DAC99018}" dt="2023-09-24T03:57:54.324" v="470" actId="47"/>
        <pc:sldMkLst>
          <pc:docMk/>
          <pc:sldMk cId="1833317829" sldId="4191"/>
        </pc:sldMkLst>
      </pc:sldChg>
      <pc:sldChg chg="del ord">
        <pc:chgData name="Ron Melton" userId="5553941352b42db9" providerId="LiveId" clId="{7ED559D4-CBAD-445E-A617-2B03DAC99018}" dt="2023-09-24T03:57:54.324" v="470" actId="47"/>
        <pc:sldMkLst>
          <pc:docMk/>
          <pc:sldMk cId="2598301262" sldId="4370"/>
        </pc:sldMkLst>
      </pc:sldChg>
      <pc:sldChg chg="add">
        <pc:chgData name="Ron Melton" userId="5553941352b42db9" providerId="LiveId" clId="{7ED559D4-CBAD-445E-A617-2B03DAC99018}" dt="2023-09-22T17:13:17.292" v="42"/>
        <pc:sldMkLst>
          <pc:docMk/>
          <pc:sldMk cId="222370228" sldId="4397"/>
        </pc:sldMkLst>
      </pc:sldChg>
      <pc:sldChg chg="del ord">
        <pc:chgData name="Ron Melton" userId="5553941352b42db9" providerId="LiveId" clId="{7ED559D4-CBAD-445E-A617-2B03DAC99018}" dt="2023-09-24T03:57:54.324" v="470" actId="47"/>
        <pc:sldMkLst>
          <pc:docMk/>
          <pc:sldMk cId="287338547" sldId="4563"/>
        </pc:sldMkLst>
      </pc:sldChg>
      <pc:sldChg chg="del ord">
        <pc:chgData name="Ron Melton" userId="5553941352b42db9" providerId="LiveId" clId="{7ED559D4-CBAD-445E-A617-2B03DAC99018}" dt="2023-09-24T03:57:54.324" v="470" actId="47"/>
        <pc:sldMkLst>
          <pc:docMk/>
          <pc:sldMk cId="4077944020" sldId="4564"/>
        </pc:sldMkLst>
      </pc:sldChg>
      <pc:sldChg chg="del ord">
        <pc:chgData name="Ron Melton" userId="5553941352b42db9" providerId="LiveId" clId="{7ED559D4-CBAD-445E-A617-2B03DAC99018}" dt="2023-09-24T03:57:54.324" v="470" actId="47"/>
        <pc:sldMkLst>
          <pc:docMk/>
          <pc:sldMk cId="205883436" sldId="4565"/>
        </pc:sldMkLst>
      </pc:sldChg>
      <pc:sldChg chg="del ord">
        <pc:chgData name="Ron Melton" userId="5553941352b42db9" providerId="LiveId" clId="{7ED559D4-CBAD-445E-A617-2B03DAC99018}" dt="2023-09-24T03:57:54.324" v="470" actId="47"/>
        <pc:sldMkLst>
          <pc:docMk/>
          <pc:sldMk cId="186743500" sldId="4566"/>
        </pc:sldMkLst>
      </pc:sldChg>
      <pc:sldChg chg="del ord">
        <pc:chgData name="Ron Melton" userId="5553941352b42db9" providerId="LiveId" clId="{7ED559D4-CBAD-445E-A617-2B03DAC99018}" dt="2023-09-24T03:57:54.324" v="470" actId="47"/>
        <pc:sldMkLst>
          <pc:docMk/>
          <pc:sldMk cId="1455332900" sldId="4567"/>
        </pc:sldMkLst>
      </pc:sldChg>
      <pc:sldChg chg="del ord">
        <pc:chgData name="Ron Melton" userId="5553941352b42db9" providerId="LiveId" clId="{7ED559D4-CBAD-445E-A617-2B03DAC99018}" dt="2023-09-24T03:57:54.324" v="470" actId="47"/>
        <pc:sldMkLst>
          <pc:docMk/>
          <pc:sldMk cId="1219713262" sldId="4572"/>
        </pc:sldMkLst>
      </pc:sldChg>
      <pc:sldChg chg="del ord">
        <pc:chgData name="Ron Melton" userId="5553941352b42db9" providerId="LiveId" clId="{7ED559D4-CBAD-445E-A617-2B03DAC99018}" dt="2023-09-24T03:57:54.324" v="470" actId="47"/>
        <pc:sldMkLst>
          <pc:docMk/>
          <pc:sldMk cId="298450291" sldId="4573"/>
        </pc:sldMkLst>
      </pc:sldChg>
      <pc:sldChg chg="del ord">
        <pc:chgData name="Ron Melton" userId="5553941352b42db9" providerId="LiveId" clId="{7ED559D4-CBAD-445E-A617-2B03DAC99018}" dt="2023-09-24T03:57:54.324" v="470" actId="47"/>
        <pc:sldMkLst>
          <pc:docMk/>
          <pc:sldMk cId="684421969" sldId="4585"/>
        </pc:sldMkLst>
      </pc:sldChg>
      <pc:sldChg chg="del ord">
        <pc:chgData name="Ron Melton" userId="5553941352b42db9" providerId="LiveId" clId="{7ED559D4-CBAD-445E-A617-2B03DAC99018}" dt="2023-09-24T03:57:54.324" v="470" actId="47"/>
        <pc:sldMkLst>
          <pc:docMk/>
          <pc:sldMk cId="1313386712" sldId="4586"/>
        </pc:sldMkLst>
      </pc:sldChg>
      <pc:sldChg chg="del ord">
        <pc:chgData name="Ron Melton" userId="5553941352b42db9" providerId="LiveId" clId="{7ED559D4-CBAD-445E-A617-2B03DAC99018}" dt="2023-09-24T03:57:54.324" v="470" actId="47"/>
        <pc:sldMkLst>
          <pc:docMk/>
          <pc:sldMk cId="3003061311" sldId="4587"/>
        </pc:sldMkLst>
      </pc:sldChg>
      <pc:sldChg chg="del ord">
        <pc:chgData name="Ron Melton" userId="5553941352b42db9" providerId="LiveId" clId="{7ED559D4-CBAD-445E-A617-2B03DAC99018}" dt="2023-09-24T03:57:54.324" v="470" actId="47"/>
        <pc:sldMkLst>
          <pc:docMk/>
          <pc:sldMk cId="1594239470" sldId="4591"/>
        </pc:sldMkLst>
      </pc:sldChg>
      <pc:sldChg chg="del ord">
        <pc:chgData name="Ron Melton" userId="5553941352b42db9" providerId="LiveId" clId="{7ED559D4-CBAD-445E-A617-2B03DAC99018}" dt="2023-09-24T03:57:54.324" v="470" actId="47"/>
        <pc:sldMkLst>
          <pc:docMk/>
          <pc:sldMk cId="461650848" sldId="4592"/>
        </pc:sldMkLst>
      </pc:sldChg>
      <pc:sldChg chg="del ord">
        <pc:chgData name="Ron Melton" userId="5553941352b42db9" providerId="LiveId" clId="{7ED559D4-CBAD-445E-A617-2B03DAC99018}" dt="2023-09-24T03:57:54.324" v="470" actId="47"/>
        <pc:sldMkLst>
          <pc:docMk/>
          <pc:sldMk cId="611695789" sldId="4593"/>
        </pc:sldMkLst>
      </pc:sldChg>
      <pc:sldChg chg="del ord">
        <pc:chgData name="Ron Melton" userId="5553941352b42db9" providerId="LiveId" clId="{7ED559D4-CBAD-445E-A617-2B03DAC99018}" dt="2023-09-24T03:57:54.324" v="470" actId="47"/>
        <pc:sldMkLst>
          <pc:docMk/>
          <pc:sldMk cId="1067187083" sldId="4594"/>
        </pc:sldMkLst>
      </pc:sldChg>
      <pc:sldChg chg="del ord">
        <pc:chgData name="Ron Melton" userId="5553941352b42db9" providerId="LiveId" clId="{7ED559D4-CBAD-445E-A617-2B03DAC99018}" dt="2023-09-24T03:57:54.324" v="470" actId="47"/>
        <pc:sldMkLst>
          <pc:docMk/>
          <pc:sldMk cId="3311126859" sldId="4596"/>
        </pc:sldMkLst>
      </pc:sldChg>
      <pc:sldChg chg="del ord">
        <pc:chgData name="Ron Melton" userId="5553941352b42db9" providerId="LiveId" clId="{7ED559D4-CBAD-445E-A617-2B03DAC99018}" dt="2023-09-24T03:57:54.324" v="470" actId="47"/>
        <pc:sldMkLst>
          <pc:docMk/>
          <pc:sldMk cId="3257754625" sldId="4597"/>
        </pc:sldMkLst>
      </pc:sldChg>
      <pc:sldChg chg="del ord">
        <pc:chgData name="Ron Melton" userId="5553941352b42db9" providerId="LiveId" clId="{7ED559D4-CBAD-445E-A617-2B03DAC99018}" dt="2023-09-24T03:57:54.324" v="470" actId="47"/>
        <pc:sldMkLst>
          <pc:docMk/>
          <pc:sldMk cId="2355153348" sldId="4598"/>
        </pc:sldMkLst>
      </pc:sldChg>
      <pc:sldChg chg="del ord">
        <pc:chgData name="Ron Melton" userId="5553941352b42db9" providerId="LiveId" clId="{7ED559D4-CBAD-445E-A617-2B03DAC99018}" dt="2023-09-24T03:57:54.324" v="470" actId="47"/>
        <pc:sldMkLst>
          <pc:docMk/>
          <pc:sldMk cId="151716244" sldId="4600"/>
        </pc:sldMkLst>
      </pc:sldChg>
      <pc:sldChg chg="del ord">
        <pc:chgData name="Ron Melton" userId="5553941352b42db9" providerId="LiveId" clId="{7ED559D4-CBAD-445E-A617-2B03DAC99018}" dt="2023-09-24T03:57:54.324" v="470" actId="47"/>
        <pc:sldMkLst>
          <pc:docMk/>
          <pc:sldMk cId="2097783898" sldId="4601"/>
        </pc:sldMkLst>
      </pc:sldChg>
      <pc:sldChg chg="del ord">
        <pc:chgData name="Ron Melton" userId="5553941352b42db9" providerId="LiveId" clId="{7ED559D4-CBAD-445E-A617-2B03DAC99018}" dt="2023-09-24T03:57:54.324" v="470" actId="47"/>
        <pc:sldMkLst>
          <pc:docMk/>
          <pc:sldMk cId="1964281192" sldId="4602"/>
        </pc:sldMkLst>
      </pc:sldChg>
      <pc:sldChg chg="del ord">
        <pc:chgData name="Ron Melton" userId="5553941352b42db9" providerId="LiveId" clId="{7ED559D4-CBAD-445E-A617-2B03DAC99018}" dt="2023-09-24T03:57:54.324" v="470" actId="47"/>
        <pc:sldMkLst>
          <pc:docMk/>
          <pc:sldMk cId="963927839" sldId="4603"/>
        </pc:sldMkLst>
      </pc:sldChg>
      <pc:sldChg chg="del ord">
        <pc:chgData name="Ron Melton" userId="5553941352b42db9" providerId="LiveId" clId="{7ED559D4-CBAD-445E-A617-2B03DAC99018}" dt="2023-09-24T03:57:54.324" v="470" actId="47"/>
        <pc:sldMkLst>
          <pc:docMk/>
          <pc:sldMk cId="3095703277" sldId="4604"/>
        </pc:sldMkLst>
      </pc:sldChg>
      <pc:sldChg chg="del ord">
        <pc:chgData name="Ron Melton" userId="5553941352b42db9" providerId="LiveId" clId="{7ED559D4-CBAD-445E-A617-2B03DAC99018}" dt="2023-09-24T03:57:54.324" v="470" actId="47"/>
        <pc:sldMkLst>
          <pc:docMk/>
          <pc:sldMk cId="2918089709" sldId="4668"/>
        </pc:sldMkLst>
      </pc:sldChg>
      <pc:sldChg chg="del ord">
        <pc:chgData name="Ron Melton" userId="5553941352b42db9" providerId="LiveId" clId="{7ED559D4-CBAD-445E-A617-2B03DAC99018}" dt="2023-09-24T03:57:54.324" v="470" actId="47"/>
        <pc:sldMkLst>
          <pc:docMk/>
          <pc:sldMk cId="2361560131" sldId="4669"/>
        </pc:sldMkLst>
      </pc:sldChg>
      <pc:sldChg chg="ord">
        <pc:chgData name="Ron Melton" userId="5553941352b42db9" providerId="LiveId" clId="{7ED559D4-CBAD-445E-A617-2B03DAC99018}" dt="2023-09-24T02:01:28.667" v="455"/>
        <pc:sldMkLst>
          <pc:docMk/>
          <pc:sldMk cId="1319239137" sldId="4672"/>
        </pc:sldMkLst>
      </pc:sldChg>
      <pc:sldChg chg="ord">
        <pc:chgData name="Ron Melton" userId="5553941352b42db9" providerId="LiveId" clId="{7ED559D4-CBAD-445E-A617-2B03DAC99018}" dt="2023-09-22T18:14:49.197" v="50"/>
        <pc:sldMkLst>
          <pc:docMk/>
          <pc:sldMk cId="2761262318" sldId="4679"/>
        </pc:sldMkLst>
      </pc:sldChg>
      <pc:sldChg chg="del ord">
        <pc:chgData name="Ron Melton" userId="5553941352b42db9" providerId="LiveId" clId="{7ED559D4-CBAD-445E-A617-2B03DAC99018}" dt="2023-09-24T02:24:55.867" v="463" actId="47"/>
        <pc:sldMkLst>
          <pc:docMk/>
          <pc:sldMk cId="2308956768" sldId="4687"/>
        </pc:sldMkLst>
      </pc:sldChg>
      <pc:sldChg chg="del ord">
        <pc:chgData name="Ron Melton" userId="5553941352b42db9" providerId="LiveId" clId="{7ED559D4-CBAD-445E-A617-2B03DAC99018}" dt="2023-09-24T02:24:55.867" v="463" actId="47"/>
        <pc:sldMkLst>
          <pc:docMk/>
          <pc:sldMk cId="2182630275" sldId="4689"/>
        </pc:sldMkLst>
      </pc:sldChg>
      <pc:sldChg chg="del ord">
        <pc:chgData name="Ron Melton" userId="5553941352b42db9" providerId="LiveId" clId="{7ED559D4-CBAD-445E-A617-2B03DAC99018}" dt="2023-09-24T03:57:54.324" v="470" actId="47"/>
        <pc:sldMkLst>
          <pc:docMk/>
          <pc:sldMk cId="3561918702" sldId="4913"/>
        </pc:sldMkLst>
      </pc:sldChg>
      <pc:sldChg chg="del ord">
        <pc:chgData name="Ron Melton" userId="5553941352b42db9" providerId="LiveId" clId="{7ED559D4-CBAD-445E-A617-2B03DAC99018}" dt="2023-09-24T03:57:54.324" v="470" actId="47"/>
        <pc:sldMkLst>
          <pc:docMk/>
          <pc:sldMk cId="3953679073" sldId="5014"/>
        </pc:sldMkLst>
      </pc:sldChg>
      <pc:sldChg chg="del ord">
        <pc:chgData name="Ron Melton" userId="5553941352b42db9" providerId="LiveId" clId="{7ED559D4-CBAD-445E-A617-2B03DAC99018}" dt="2023-09-24T02:24:55.867" v="463" actId="47"/>
        <pc:sldMkLst>
          <pc:docMk/>
          <pc:sldMk cId="845003120" sldId="5176"/>
        </pc:sldMkLst>
      </pc:sldChg>
      <pc:sldChg chg="del ord">
        <pc:chgData name="Ron Melton" userId="5553941352b42db9" providerId="LiveId" clId="{7ED559D4-CBAD-445E-A617-2B03DAC99018}" dt="2023-09-24T02:24:55.867" v="463" actId="47"/>
        <pc:sldMkLst>
          <pc:docMk/>
          <pc:sldMk cId="3963393054" sldId="5177"/>
        </pc:sldMkLst>
      </pc:sldChg>
      <pc:sldChg chg="del ord">
        <pc:chgData name="Ron Melton" userId="5553941352b42db9" providerId="LiveId" clId="{7ED559D4-CBAD-445E-A617-2B03DAC99018}" dt="2023-09-24T03:57:54.324" v="470" actId="47"/>
        <pc:sldMkLst>
          <pc:docMk/>
          <pc:sldMk cId="298745302" sldId="5189"/>
        </pc:sldMkLst>
      </pc:sldChg>
      <pc:sldChg chg="del ord">
        <pc:chgData name="Ron Melton" userId="5553941352b42db9" providerId="LiveId" clId="{7ED559D4-CBAD-445E-A617-2B03DAC99018}" dt="2023-09-24T03:57:54.324" v="470" actId="47"/>
        <pc:sldMkLst>
          <pc:docMk/>
          <pc:sldMk cId="3673631013" sldId="5190"/>
        </pc:sldMkLst>
      </pc:sldChg>
      <pc:sldChg chg="del ord">
        <pc:chgData name="Ron Melton" userId="5553941352b42db9" providerId="LiveId" clId="{7ED559D4-CBAD-445E-A617-2B03DAC99018}" dt="2023-09-24T02:24:55.867" v="463" actId="47"/>
        <pc:sldMkLst>
          <pc:docMk/>
          <pc:sldMk cId="1406461133" sldId="5196"/>
        </pc:sldMkLst>
      </pc:sldChg>
      <pc:sldChg chg="del">
        <pc:chgData name="Ron Melton" userId="5553941352b42db9" providerId="LiveId" clId="{7ED559D4-CBAD-445E-A617-2B03DAC99018}" dt="2023-09-24T02:24:55.867" v="463" actId="47"/>
        <pc:sldMkLst>
          <pc:docMk/>
          <pc:sldMk cId="4059998845" sldId="5262"/>
        </pc:sldMkLst>
      </pc:sldChg>
      <pc:sldChg chg="del ord">
        <pc:chgData name="Ron Melton" userId="5553941352b42db9" providerId="LiveId" clId="{7ED559D4-CBAD-445E-A617-2B03DAC99018}" dt="2023-09-22T18:15:23.619" v="51" actId="47"/>
        <pc:sldMkLst>
          <pc:docMk/>
          <pc:sldMk cId="878439341" sldId="5310"/>
        </pc:sldMkLst>
      </pc:sldChg>
      <pc:sldChg chg="del ord">
        <pc:chgData name="Ron Melton" userId="5553941352b42db9" providerId="LiveId" clId="{7ED559D4-CBAD-445E-A617-2B03DAC99018}" dt="2023-09-22T18:15:23.619" v="51" actId="47"/>
        <pc:sldMkLst>
          <pc:docMk/>
          <pc:sldMk cId="1959002049" sldId="5315"/>
        </pc:sldMkLst>
      </pc:sldChg>
      <pc:sldChg chg="ord">
        <pc:chgData name="Ron Melton" userId="5553941352b42db9" providerId="LiveId" clId="{7ED559D4-CBAD-445E-A617-2B03DAC99018}" dt="2023-09-22T18:14:49.197" v="50"/>
        <pc:sldMkLst>
          <pc:docMk/>
          <pc:sldMk cId="3408725882" sldId="5316"/>
        </pc:sldMkLst>
      </pc:sldChg>
      <pc:sldChg chg="ord">
        <pc:chgData name="Ron Melton" userId="5553941352b42db9" providerId="LiveId" clId="{7ED559D4-CBAD-445E-A617-2B03DAC99018}" dt="2023-09-22T18:14:49.197" v="50"/>
        <pc:sldMkLst>
          <pc:docMk/>
          <pc:sldMk cId="2221506048" sldId="5323"/>
        </pc:sldMkLst>
      </pc:sldChg>
      <pc:sldChg chg="ord">
        <pc:chgData name="Ron Melton" userId="5553941352b42db9" providerId="LiveId" clId="{7ED559D4-CBAD-445E-A617-2B03DAC99018}" dt="2023-09-22T18:14:49.197" v="50"/>
        <pc:sldMkLst>
          <pc:docMk/>
          <pc:sldMk cId="1735793011" sldId="5325"/>
        </pc:sldMkLst>
      </pc:sldChg>
      <pc:sldChg chg="ord">
        <pc:chgData name="Ron Melton" userId="5553941352b42db9" providerId="LiveId" clId="{7ED559D4-CBAD-445E-A617-2B03DAC99018}" dt="2023-09-22T18:14:49.197" v="50"/>
        <pc:sldMkLst>
          <pc:docMk/>
          <pc:sldMk cId="524830035" sldId="5326"/>
        </pc:sldMkLst>
      </pc:sldChg>
      <pc:sldChg chg="add">
        <pc:chgData name="Ron Melton" userId="5553941352b42db9" providerId="LiveId" clId="{7ED559D4-CBAD-445E-A617-2B03DAC99018}" dt="2023-09-22T17:13:17.292" v="42"/>
        <pc:sldMkLst>
          <pc:docMk/>
          <pc:sldMk cId="4223848446" sldId="5352"/>
        </pc:sldMkLst>
      </pc:sldChg>
      <pc:sldChg chg="add">
        <pc:chgData name="Ron Melton" userId="5553941352b42db9" providerId="LiveId" clId="{7ED559D4-CBAD-445E-A617-2B03DAC99018}" dt="2023-09-22T17:13:17.292" v="42"/>
        <pc:sldMkLst>
          <pc:docMk/>
          <pc:sldMk cId="1144747535" sldId="5353"/>
        </pc:sldMkLst>
      </pc:sldChg>
      <pc:sldChg chg="del ord">
        <pc:chgData name="Ron Melton" userId="5553941352b42db9" providerId="LiveId" clId="{7ED559D4-CBAD-445E-A617-2B03DAC99018}" dt="2023-09-24T02:24:55.867" v="463" actId="47"/>
        <pc:sldMkLst>
          <pc:docMk/>
          <pc:sldMk cId="3678274733" sldId="5370"/>
        </pc:sldMkLst>
      </pc:sldChg>
      <pc:sldChg chg="del ord">
        <pc:chgData name="Ron Melton" userId="5553941352b42db9" providerId="LiveId" clId="{7ED559D4-CBAD-445E-A617-2B03DAC99018}" dt="2023-09-24T02:24:55.867" v="463" actId="47"/>
        <pc:sldMkLst>
          <pc:docMk/>
          <pc:sldMk cId="4007481042" sldId="5371"/>
        </pc:sldMkLst>
      </pc:sldChg>
      <pc:sldChg chg="del ord">
        <pc:chgData name="Ron Melton" userId="5553941352b42db9" providerId="LiveId" clId="{7ED559D4-CBAD-445E-A617-2B03DAC99018}" dt="2023-09-22T18:15:23.619" v="51" actId="47"/>
        <pc:sldMkLst>
          <pc:docMk/>
          <pc:sldMk cId="1259035667" sldId="5409"/>
        </pc:sldMkLst>
      </pc:sldChg>
      <pc:sldChg chg="ord">
        <pc:chgData name="Ron Melton" userId="5553941352b42db9" providerId="LiveId" clId="{7ED559D4-CBAD-445E-A617-2B03DAC99018}" dt="2023-09-22T20:36:59.649" v="264"/>
        <pc:sldMkLst>
          <pc:docMk/>
          <pc:sldMk cId="3267588615" sldId="5419"/>
        </pc:sldMkLst>
      </pc:sldChg>
      <pc:sldChg chg="ord">
        <pc:chgData name="Ron Melton" userId="5553941352b42db9" providerId="LiveId" clId="{7ED559D4-CBAD-445E-A617-2B03DAC99018}" dt="2023-09-24T02:01:28.667" v="455"/>
        <pc:sldMkLst>
          <pc:docMk/>
          <pc:sldMk cId="2162891732" sldId="5434"/>
        </pc:sldMkLst>
      </pc:sldChg>
      <pc:sldChg chg="del ord">
        <pc:chgData name="Ron Melton" userId="5553941352b42db9" providerId="LiveId" clId="{7ED559D4-CBAD-445E-A617-2B03DAC99018}" dt="2023-09-24T03:57:54.324" v="470" actId="47"/>
        <pc:sldMkLst>
          <pc:docMk/>
          <pc:sldMk cId="2152103546" sldId="5446"/>
        </pc:sldMkLst>
      </pc:sldChg>
      <pc:sldChg chg="del ord">
        <pc:chgData name="Ron Melton" userId="5553941352b42db9" providerId="LiveId" clId="{7ED559D4-CBAD-445E-A617-2B03DAC99018}" dt="2023-09-24T03:57:54.324" v="470" actId="47"/>
        <pc:sldMkLst>
          <pc:docMk/>
          <pc:sldMk cId="3268512693" sldId="5447"/>
        </pc:sldMkLst>
      </pc:sldChg>
      <pc:sldChg chg="del ord">
        <pc:chgData name="Ron Melton" userId="5553941352b42db9" providerId="LiveId" clId="{7ED559D4-CBAD-445E-A617-2B03DAC99018}" dt="2023-09-24T02:24:55.867" v="463" actId="47"/>
        <pc:sldMkLst>
          <pc:docMk/>
          <pc:sldMk cId="3942448163" sldId="5455"/>
        </pc:sldMkLst>
      </pc:sldChg>
      <pc:sldChg chg="add">
        <pc:chgData name="Ron Melton" userId="5553941352b42db9" providerId="LiveId" clId="{7ED559D4-CBAD-445E-A617-2B03DAC99018}" dt="2023-09-22T20:34:22.518" v="262"/>
        <pc:sldMkLst>
          <pc:docMk/>
          <pc:sldMk cId="2343867420" sldId="5465"/>
        </pc:sldMkLst>
      </pc:sldChg>
      <pc:sldChg chg="ord">
        <pc:chgData name="Ron Melton" userId="5553941352b42db9" providerId="LiveId" clId="{7ED559D4-CBAD-445E-A617-2B03DAC99018}" dt="2023-09-24T02:01:28.667" v="455"/>
        <pc:sldMkLst>
          <pc:docMk/>
          <pc:sldMk cId="2402218487" sldId="5470"/>
        </pc:sldMkLst>
      </pc:sldChg>
      <pc:sldChg chg="del ord">
        <pc:chgData name="Ron Melton" userId="5553941352b42db9" providerId="LiveId" clId="{7ED559D4-CBAD-445E-A617-2B03DAC99018}" dt="2023-09-22T18:15:23.619" v="51" actId="47"/>
        <pc:sldMkLst>
          <pc:docMk/>
          <pc:sldMk cId="863164449" sldId="5473"/>
        </pc:sldMkLst>
      </pc:sldChg>
      <pc:sldChg chg="del ord">
        <pc:chgData name="Ron Melton" userId="5553941352b42db9" providerId="LiveId" clId="{7ED559D4-CBAD-445E-A617-2B03DAC99018}" dt="2023-09-24T02:24:55.867" v="463" actId="47"/>
        <pc:sldMkLst>
          <pc:docMk/>
          <pc:sldMk cId="1639952699" sldId="5474"/>
        </pc:sldMkLst>
      </pc:sldChg>
      <pc:sldChg chg="del ord">
        <pc:chgData name="Ron Melton" userId="5553941352b42db9" providerId="LiveId" clId="{7ED559D4-CBAD-445E-A617-2B03DAC99018}" dt="2023-09-24T03:57:54.324" v="470" actId="47"/>
        <pc:sldMkLst>
          <pc:docMk/>
          <pc:sldMk cId="1615544643" sldId="5506"/>
        </pc:sldMkLst>
      </pc:sldChg>
      <pc:sldChg chg="del ord">
        <pc:chgData name="Ron Melton" userId="5553941352b42db9" providerId="LiveId" clId="{7ED559D4-CBAD-445E-A617-2B03DAC99018}" dt="2023-09-24T03:57:54.324" v="470" actId="47"/>
        <pc:sldMkLst>
          <pc:docMk/>
          <pc:sldMk cId="1420405454" sldId="5549"/>
        </pc:sldMkLst>
      </pc:sldChg>
      <pc:sldChg chg="ord">
        <pc:chgData name="Ron Melton" userId="5553941352b42db9" providerId="LiveId" clId="{7ED559D4-CBAD-445E-A617-2B03DAC99018}" dt="2023-09-22T18:14:49.197" v="50"/>
        <pc:sldMkLst>
          <pc:docMk/>
          <pc:sldMk cId="1863087952" sldId="5552"/>
        </pc:sldMkLst>
      </pc:sldChg>
      <pc:sldChg chg="del">
        <pc:chgData name="Ron Melton" userId="5553941352b42db9" providerId="LiveId" clId="{7ED559D4-CBAD-445E-A617-2B03DAC99018}" dt="2023-09-24T02:24:55.867" v="463" actId="47"/>
        <pc:sldMkLst>
          <pc:docMk/>
          <pc:sldMk cId="1063814888" sldId="5553"/>
        </pc:sldMkLst>
      </pc:sldChg>
      <pc:sldChg chg="del">
        <pc:chgData name="Ron Melton" userId="5553941352b42db9" providerId="LiveId" clId="{7ED559D4-CBAD-445E-A617-2B03DAC99018}" dt="2023-09-24T00:57:24.634" v="453" actId="47"/>
        <pc:sldMkLst>
          <pc:docMk/>
          <pc:sldMk cId="3959190448" sldId="5554"/>
        </pc:sldMkLst>
      </pc:sldChg>
      <pc:sldChg chg="del">
        <pc:chgData name="Ron Melton" userId="5553941352b42db9" providerId="LiveId" clId="{7ED559D4-CBAD-445E-A617-2B03DAC99018}" dt="2023-09-24T00:57:24.634" v="453" actId="47"/>
        <pc:sldMkLst>
          <pc:docMk/>
          <pc:sldMk cId="4210057038" sldId="5555"/>
        </pc:sldMkLst>
      </pc:sldChg>
      <pc:sldChg chg="ord">
        <pc:chgData name="Ron Melton" userId="5553941352b42db9" providerId="LiveId" clId="{7ED559D4-CBAD-445E-A617-2B03DAC99018}" dt="2023-09-24T02:01:28.667" v="455"/>
        <pc:sldMkLst>
          <pc:docMk/>
          <pc:sldMk cId="2190908700" sldId="5569"/>
        </pc:sldMkLst>
      </pc:sldChg>
      <pc:sldChg chg="del ord">
        <pc:chgData name="Ron Melton" userId="5553941352b42db9" providerId="LiveId" clId="{7ED559D4-CBAD-445E-A617-2B03DAC99018}" dt="2023-09-22T18:15:23.619" v="51" actId="47"/>
        <pc:sldMkLst>
          <pc:docMk/>
          <pc:sldMk cId="3178254646" sldId="5573"/>
        </pc:sldMkLst>
      </pc:sldChg>
      <pc:sldChg chg="del ord">
        <pc:chgData name="Ron Melton" userId="5553941352b42db9" providerId="LiveId" clId="{7ED559D4-CBAD-445E-A617-2B03DAC99018}" dt="2023-09-22T18:15:23.619" v="51" actId="47"/>
        <pc:sldMkLst>
          <pc:docMk/>
          <pc:sldMk cId="2836522042" sldId="5586"/>
        </pc:sldMkLst>
      </pc:sldChg>
      <pc:sldChg chg="del ord">
        <pc:chgData name="Ron Melton" userId="5553941352b42db9" providerId="LiveId" clId="{7ED559D4-CBAD-445E-A617-2B03DAC99018}" dt="2023-09-22T13:51:44.736" v="14" actId="47"/>
        <pc:sldMkLst>
          <pc:docMk/>
          <pc:sldMk cId="2398419944" sldId="5594"/>
        </pc:sldMkLst>
      </pc:sldChg>
      <pc:sldChg chg="ord">
        <pc:chgData name="Ron Melton" userId="5553941352b42db9" providerId="LiveId" clId="{7ED559D4-CBAD-445E-A617-2B03DAC99018}" dt="2023-09-22T18:14:49.197" v="50"/>
        <pc:sldMkLst>
          <pc:docMk/>
          <pc:sldMk cId="2505904164" sldId="5596"/>
        </pc:sldMkLst>
      </pc:sldChg>
      <pc:sldChg chg="del ord">
        <pc:chgData name="Ron Melton" userId="5553941352b42db9" providerId="LiveId" clId="{7ED559D4-CBAD-445E-A617-2B03DAC99018}" dt="2023-09-22T18:15:23.619" v="51" actId="47"/>
        <pc:sldMkLst>
          <pc:docMk/>
          <pc:sldMk cId="3293380166" sldId="5605"/>
        </pc:sldMkLst>
      </pc:sldChg>
      <pc:sldChg chg="ord">
        <pc:chgData name="Ron Melton" userId="5553941352b42db9" providerId="LiveId" clId="{7ED559D4-CBAD-445E-A617-2B03DAC99018}" dt="2023-09-22T20:57:47.608" v="327"/>
        <pc:sldMkLst>
          <pc:docMk/>
          <pc:sldMk cId="1176564964" sldId="5611"/>
        </pc:sldMkLst>
      </pc:sldChg>
      <pc:sldChg chg="ord">
        <pc:chgData name="Ron Melton" userId="5553941352b42db9" providerId="LiveId" clId="{7ED559D4-CBAD-445E-A617-2B03DAC99018}" dt="2023-09-22T20:57:47.608" v="327"/>
        <pc:sldMkLst>
          <pc:docMk/>
          <pc:sldMk cId="1387339434" sldId="5612"/>
        </pc:sldMkLst>
      </pc:sldChg>
      <pc:sldChg chg="del ord">
        <pc:chgData name="Ron Melton" userId="5553941352b42db9" providerId="LiveId" clId="{7ED559D4-CBAD-445E-A617-2B03DAC99018}" dt="2023-09-24T03:57:54.324" v="470" actId="47"/>
        <pc:sldMkLst>
          <pc:docMk/>
          <pc:sldMk cId="3464644816" sldId="5631"/>
        </pc:sldMkLst>
      </pc:sldChg>
      <pc:sldChg chg="del ord">
        <pc:chgData name="Ron Melton" userId="5553941352b42db9" providerId="LiveId" clId="{7ED559D4-CBAD-445E-A617-2B03DAC99018}" dt="2023-09-24T03:57:54.324" v="470" actId="47"/>
        <pc:sldMkLst>
          <pc:docMk/>
          <pc:sldMk cId="1860105769" sldId="5632"/>
        </pc:sldMkLst>
      </pc:sldChg>
      <pc:sldChg chg="ord">
        <pc:chgData name="Ron Melton" userId="5553941352b42db9" providerId="LiveId" clId="{7ED559D4-CBAD-445E-A617-2B03DAC99018}" dt="2023-09-24T02:01:28.667" v="455"/>
        <pc:sldMkLst>
          <pc:docMk/>
          <pc:sldMk cId="1672060713" sldId="5647"/>
        </pc:sldMkLst>
      </pc:sldChg>
      <pc:sldChg chg="ord">
        <pc:chgData name="Ron Melton" userId="5553941352b42db9" providerId="LiveId" clId="{7ED559D4-CBAD-445E-A617-2B03DAC99018}" dt="2023-09-24T02:01:28.667" v="455"/>
        <pc:sldMkLst>
          <pc:docMk/>
          <pc:sldMk cId="2273845865" sldId="5648"/>
        </pc:sldMkLst>
      </pc:sldChg>
      <pc:sldChg chg="ord">
        <pc:chgData name="Ron Melton" userId="5553941352b42db9" providerId="LiveId" clId="{7ED559D4-CBAD-445E-A617-2B03DAC99018}" dt="2023-09-24T02:01:28.667" v="455"/>
        <pc:sldMkLst>
          <pc:docMk/>
          <pc:sldMk cId="4098868761" sldId="5649"/>
        </pc:sldMkLst>
      </pc:sldChg>
      <pc:sldChg chg="ord">
        <pc:chgData name="Ron Melton" userId="5553941352b42db9" providerId="LiveId" clId="{7ED559D4-CBAD-445E-A617-2B03DAC99018}" dt="2023-09-24T02:01:28.667" v="455"/>
        <pc:sldMkLst>
          <pc:docMk/>
          <pc:sldMk cId="1481734346" sldId="5650"/>
        </pc:sldMkLst>
      </pc:sldChg>
      <pc:sldChg chg="ord">
        <pc:chgData name="Ron Melton" userId="5553941352b42db9" providerId="LiveId" clId="{7ED559D4-CBAD-445E-A617-2B03DAC99018}" dt="2023-09-24T02:01:28.667" v="455"/>
        <pc:sldMkLst>
          <pc:docMk/>
          <pc:sldMk cId="2917477667" sldId="5651"/>
        </pc:sldMkLst>
      </pc:sldChg>
      <pc:sldChg chg="ord">
        <pc:chgData name="Ron Melton" userId="5553941352b42db9" providerId="LiveId" clId="{7ED559D4-CBAD-445E-A617-2B03DAC99018}" dt="2023-09-24T02:01:28.667" v="455"/>
        <pc:sldMkLst>
          <pc:docMk/>
          <pc:sldMk cId="1754678060" sldId="5652"/>
        </pc:sldMkLst>
      </pc:sldChg>
      <pc:sldChg chg="ord">
        <pc:chgData name="Ron Melton" userId="5553941352b42db9" providerId="LiveId" clId="{7ED559D4-CBAD-445E-A617-2B03DAC99018}" dt="2023-09-24T02:01:28.667" v="455"/>
        <pc:sldMkLst>
          <pc:docMk/>
          <pc:sldMk cId="3987985516" sldId="5653"/>
        </pc:sldMkLst>
      </pc:sldChg>
      <pc:sldChg chg="ord">
        <pc:chgData name="Ron Melton" userId="5553941352b42db9" providerId="LiveId" clId="{7ED559D4-CBAD-445E-A617-2B03DAC99018}" dt="2023-09-24T02:01:28.667" v="455"/>
        <pc:sldMkLst>
          <pc:docMk/>
          <pc:sldMk cId="3918121799" sldId="5654"/>
        </pc:sldMkLst>
      </pc:sldChg>
      <pc:sldChg chg="ord">
        <pc:chgData name="Ron Melton" userId="5553941352b42db9" providerId="LiveId" clId="{7ED559D4-CBAD-445E-A617-2B03DAC99018}" dt="2023-09-24T02:01:28.667" v="455"/>
        <pc:sldMkLst>
          <pc:docMk/>
          <pc:sldMk cId="853063194" sldId="5655"/>
        </pc:sldMkLst>
      </pc:sldChg>
      <pc:sldChg chg="ord">
        <pc:chgData name="Ron Melton" userId="5553941352b42db9" providerId="LiveId" clId="{7ED559D4-CBAD-445E-A617-2B03DAC99018}" dt="2023-09-24T02:01:28.667" v="455"/>
        <pc:sldMkLst>
          <pc:docMk/>
          <pc:sldMk cId="2264436839" sldId="5656"/>
        </pc:sldMkLst>
      </pc:sldChg>
      <pc:sldChg chg="ord">
        <pc:chgData name="Ron Melton" userId="5553941352b42db9" providerId="LiveId" clId="{7ED559D4-CBAD-445E-A617-2B03DAC99018}" dt="2023-09-24T02:01:28.667" v="455"/>
        <pc:sldMkLst>
          <pc:docMk/>
          <pc:sldMk cId="410691601" sldId="5657"/>
        </pc:sldMkLst>
      </pc:sldChg>
      <pc:sldChg chg="ord">
        <pc:chgData name="Ron Melton" userId="5553941352b42db9" providerId="LiveId" clId="{7ED559D4-CBAD-445E-A617-2B03DAC99018}" dt="2023-09-24T02:01:28.667" v="455"/>
        <pc:sldMkLst>
          <pc:docMk/>
          <pc:sldMk cId="906241451" sldId="5658"/>
        </pc:sldMkLst>
      </pc:sldChg>
      <pc:sldChg chg="del ord">
        <pc:chgData name="Ron Melton" userId="5553941352b42db9" providerId="LiveId" clId="{7ED559D4-CBAD-445E-A617-2B03DAC99018}" dt="2023-09-24T02:24:55.867" v="463" actId="47"/>
        <pc:sldMkLst>
          <pc:docMk/>
          <pc:sldMk cId="2507885870" sldId="5659"/>
        </pc:sldMkLst>
      </pc:sldChg>
      <pc:sldChg chg="ord">
        <pc:chgData name="Ron Melton" userId="5553941352b42db9" providerId="LiveId" clId="{7ED559D4-CBAD-445E-A617-2B03DAC99018}" dt="2023-09-24T02:01:28.667" v="455"/>
        <pc:sldMkLst>
          <pc:docMk/>
          <pc:sldMk cId="3684860292" sldId="5660"/>
        </pc:sldMkLst>
      </pc:sldChg>
      <pc:sldChg chg="ord">
        <pc:chgData name="Ron Melton" userId="5553941352b42db9" providerId="LiveId" clId="{7ED559D4-CBAD-445E-A617-2B03DAC99018}" dt="2023-09-22T20:15:54.709" v="254"/>
        <pc:sldMkLst>
          <pc:docMk/>
          <pc:sldMk cId="3109521507" sldId="5661"/>
        </pc:sldMkLst>
      </pc:sldChg>
      <pc:sldChg chg="ord">
        <pc:chgData name="Ron Melton" userId="5553941352b42db9" providerId="LiveId" clId="{7ED559D4-CBAD-445E-A617-2B03DAC99018}" dt="2023-09-24T02:01:28.667" v="455"/>
        <pc:sldMkLst>
          <pc:docMk/>
          <pc:sldMk cId="3031165490" sldId="5662"/>
        </pc:sldMkLst>
      </pc:sldChg>
      <pc:sldChg chg="ord">
        <pc:chgData name="Ron Melton" userId="5553941352b42db9" providerId="LiveId" clId="{7ED559D4-CBAD-445E-A617-2B03DAC99018}" dt="2023-09-24T02:01:28.667" v="455"/>
        <pc:sldMkLst>
          <pc:docMk/>
          <pc:sldMk cId="1722201863" sldId="5663"/>
        </pc:sldMkLst>
      </pc:sldChg>
      <pc:sldChg chg="del ord">
        <pc:chgData name="Ron Melton" userId="5553941352b42db9" providerId="LiveId" clId="{7ED559D4-CBAD-445E-A617-2B03DAC99018}" dt="2023-09-24T03:57:54.324" v="470" actId="47"/>
        <pc:sldMkLst>
          <pc:docMk/>
          <pc:sldMk cId="3046740466" sldId="5664"/>
        </pc:sldMkLst>
      </pc:sldChg>
      <pc:sldChg chg="del">
        <pc:chgData name="Ron Melton" userId="5553941352b42db9" providerId="LiveId" clId="{7ED559D4-CBAD-445E-A617-2B03DAC99018}" dt="2023-09-24T00:57:24.634" v="453" actId="47"/>
        <pc:sldMkLst>
          <pc:docMk/>
          <pc:sldMk cId="1785564452" sldId="5666"/>
        </pc:sldMkLst>
      </pc:sldChg>
      <pc:sldChg chg="del ord">
        <pc:chgData name="Ron Melton" userId="5553941352b42db9" providerId="LiveId" clId="{7ED559D4-CBAD-445E-A617-2B03DAC99018}" dt="2023-09-22T18:15:23.619" v="51" actId="47"/>
        <pc:sldMkLst>
          <pc:docMk/>
          <pc:sldMk cId="3827057614" sldId="5667"/>
        </pc:sldMkLst>
      </pc:sldChg>
      <pc:sldChg chg="ord">
        <pc:chgData name="Ron Melton" userId="5553941352b42db9" providerId="LiveId" clId="{7ED559D4-CBAD-445E-A617-2B03DAC99018}" dt="2023-09-24T02:01:28.667" v="455"/>
        <pc:sldMkLst>
          <pc:docMk/>
          <pc:sldMk cId="30462487" sldId="5668"/>
        </pc:sldMkLst>
      </pc:sldChg>
      <pc:sldChg chg="del ord">
        <pc:chgData name="Ron Melton" userId="5553941352b42db9" providerId="LiveId" clId="{7ED559D4-CBAD-445E-A617-2B03DAC99018}" dt="2023-09-24T03:57:54.324" v="470" actId="47"/>
        <pc:sldMkLst>
          <pc:docMk/>
          <pc:sldMk cId="958251370" sldId="5670"/>
        </pc:sldMkLst>
      </pc:sldChg>
      <pc:sldChg chg="ord">
        <pc:chgData name="Ron Melton" userId="5553941352b42db9" providerId="LiveId" clId="{7ED559D4-CBAD-445E-A617-2B03DAC99018}" dt="2023-09-24T02:01:28.667" v="455"/>
        <pc:sldMkLst>
          <pc:docMk/>
          <pc:sldMk cId="150077144" sldId="5673"/>
        </pc:sldMkLst>
      </pc:sldChg>
      <pc:sldChg chg="ord">
        <pc:chgData name="Ron Melton" userId="5553941352b42db9" providerId="LiveId" clId="{7ED559D4-CBAD-445E-A617-2B03DAC99018}" dt="2023-09-24T02:01:28.667" v="455"/>
        <pc:sldMkLst>
          <pc:docMk/>
          <pc:sldMk cId="3753420340" sldId="5674"/>
        </pc:sldMkLst>
      </pc:sldChg>
      <pc:sldChg chg="ord">
        <pc:chgData name="Ron Melton" userId="5553941352b42db9" providerId="LiveId" clId="{7ED559D4-CBAD-445E-A617-2B03DAC99018}" dt="2023-09-24T02:01:28.667" v="455"/>
        <pc:sldMkLst>
          <pc:docMk/>
          <pc:sldMk cId="1946076116" sldId="5678"/>
        </pc:sldMkLst>
      </pc:sldChg>
      <pc:sldChg chg="add">
        <pc:chgData name="Ron Melton" userId="5553941352b42db9" providerId="LiveId" clId="{7ED559D4-CBAD-445E-A617-2B03DAC99018}" dt="2023-09-22T17:55:36.019" v="43"/>
        <pc:sldMkLst>
          <pc:docMk/>
          <pc:sldMk cId="1011285638" sldId="5681"/>
        </pc:sldMkLst>
      </pc:sldChg>
      <pc:sldChg chg="ord">
        <pc:chgData name="Ron Melton" userId="5553941352b42db9" providerId="LiveId" clId="{7ED559D4-CBAD-445E-A617-2B03DAC99018}" dt="2023-09-24T02:01:28.667" v="455"/>
        <pc:sldMkLst>
          <pc:docMk/>
          <pc:sldMk cId="580290328" sldId="5691"/>
        </pc:sldMkLst>
      </pc:sldChg>
      <pc:sldChg chg="ord">
        <pc:chgData name="Ron Melton" userId="5553941352b42db9" providerId="LiveId" clId="{7ED559D4-CBAD-445E-A617-2B03DAC99018}" dt="2023-09-24T02:01:28.667" v="455"/>
        <pc:sldMkLst>
          <pc:docMk/>
          <pc:sldMk cId="1356788831" sldId="5692"/>
        </pc:sldMkLst>
      </pc:sldChg>
      <pc:sldChg chg="add">
        <pc:chgData name="Ron Melton" userId="5553941352b42db9" providerId="LiveId" clId="{7ED559D4-CBAD-445E-A617-2B03DAC99018}" dt="2023-09-22T16:38:32.227" v="41"/>
        <pc:sldMkLst>
          <pc:docMk/>
          <pc:sldMk cId="2796751807" sldId="5693"/>
        </pc:sldMkLst>
      </pc:sldChg>
      <pc:sldChg chg="ord">
        <pc:chgData name="Ron Melton" userId="5553941352b42db9" providerId="LiveId" clId="{7ED559D4-CBAD-445E-A617-2B03DAC99018}" dt="2023-09-24T02:01:28.667" v="455"/>
        <pc:sldMkLst>
          <pc:docMk/>
          <pc:sldMk cId="4141840411" sldId="5696"/>
        </pc:sldMkLst>
      </pc:sldChg>
      <pc:sldChg chg="ord">
        <pc:chgData name="Ron Melton" userId="5553941352b42db9" providerId="LiveId" clId="{7ED559D4-CBAD-445E-A617-2B03DAC99018}" dt="2023-09-24T02:01:28.667" v="455"/>
        <pc:sldMkLst>
          <pc:docMk/>
          <pc:sldMk cId="4059054629" sldId="5697"/>
        </pc:sldMkLst>
      </pc:sldChg>
      <pc:sldChg chg="ord">
        <pc:chgData name="Ron Melton" userId="5553941352b42db9" providerId="LiveId" clId="{7ED559D4-CBAD-445E-A617-2B03DAC99018}" dt="2023-09-24T02:01:28.667" v="455"/>
        <pc:sldMkLst>
          <pc:docMk/>
          <pc:sldMk cId="3739094504" sldId="5698"/>
        </pc:sldMkLst>
      </pc:sldChg>
      <pc:sldChg chg="ord">
        <pc:chgData name="Ron Melton" userId="5553941352b42db9" providerId="LiveId" clId="{7ED559D4-CBAD-445E-A617-2B03DAC99018}" dt="2023-09-24T02:01:28.667" v="455"/>
        <pc:sldMkLst>
          <pc:docMk/>
          <pc:sldMk cId="1802571778" sldId="5699"/>
        </pc:sldMkLst>
      </pc:sldChg>
      <pc:sldChg chg="add">
        <pc:chgData name="Ron Melton" userId="5553941352b42db9" providerId="LiveId" clId="{7ED559D4-CBAD-445E-A617-2B03DAC99018}" dt="2023-09-22T16:38:32.227" v="41"/>
        <pc:sldMkLst>
          <pc:docMk/>
          <pc:sldMk cId="2164115745" sldId="5700"/>
        </pc:sldMkLst>
      </pc:sldChg>
      <pc:sldChg chg="add">
        <pc:chgData name="Ron Melton" userId="5553941352b42db9" providerId="LiveId" clId="{7ED559D4-CBAD-445E-A617-2B03DAC99018}" dt="2023-09-22T22:19:48.490" v="331"/>
        <pc:sldMkLst>
          <pc:docMk/>
          <pc:sldMk cId="3764365932" sldId="5718"/>
        </pc:sldMkLst>
      </pc:sldChg>
      <pc:sldChg chg="del ord">
        <pc:chgData name="Ron Melton" userId="5553941352b42db9" providerId="LiveId" clId="{7ED559D4-CBAD-445E-A617-2B03DAC99018}" dt="2023-09-24T03:57:54.324" v="470" actId="47"/>
        <pc:sldMkLst>
          <pc:docMk/>
          <pc:sldMk cId="1337259067" sldId="5732"/>
        </pc:sldMkLst>
      </pc:sldChg>
      <pc:sldChg chg="ord">
        <pc:chgData name="Ron Melton" userId="5553941352b42db9" providerId="LiveId" clId="{7ED559D4-CBAD-445E-A617-2B03DAC99018}" dt="2023-09-24T02:01:28.667" v="455"/>
        <pc:sldMkLst>
          <pc:docMk/>
          <pc:sldMk cId="2830281227" sldId="5738"/>
        </pc:sldMkLst>
      </pc:sldChg>
      <pc:sldChg chg="ord">
        <pc:chgData name="Ron Melton" userId="5553941352b42db9" providerId="LiveId" clId="{7ED559D4-CBAD-445E-A617-2B03DAC99018}" dt="2023-09-24T02:01:28.667" v="455"/>
        <pc:sldMkLst>
          <pc:docMk/>
          <pc:sldMk cId="59925444" sldId="5739"/>
        </pc:sldMkLst>
      </pc:sldChg>
      <pc:sldChg chg="ord">
        <pc:chgData name="Ron Melton" userId="5553941352b42db9" providerId="LiveId" clId="{7ED559D4-CBAD-445E-A617-2B03DAC99018}" dt="2023-09-24T02:01:28.667" v="455"/>
        <pc:sldMkLst>
          <pc:docMk/>
          <pc:sldMk cId="1935736756" sldId="5740"/>
        </pc:sldMkLst>
      </pc:sldChg>
      <pc:sldChg chg="del ord">
        <pc:chgData name="Ron Melton" userId="5553941352b42db9" providerId="LiveId" clId="{7ED559D4-CBAD-445E-A617-2B03DAC99018}" dt="2023-09-24T03:57:54.324" v="470" actId="47"/>
        <pc:sldMkLst>
          <pc:docMk/>
          <pc:sldMk cId="1443388512" sldId="5741"/>
        </pc:sldMkLst>
      </pc:sldChg>
      <pc:sldChg chg="ord">
        <pc:chgData name="Ron Melton" userId="5553941352b42db9" providerId="LiveId" clId="{7ED559D4-CBAD-445E-A617-2B03DAC99018}" dt="2023-09-24T02:01:28.667" v="455"/>
        <pc:sldMkLst>
          <pc:docMk/>
          <pc:sldMk cId="3136766250" sldId="5745"/>
        </pc:sldMkLst>
      </pc:sldChg>
      <pc:sldChg chg="del ord">
        <pc:chgData name="Ron Melton" userId="5553941352b42db9" providerId="LiveId" clId="{7ED559D4-CBAD-445E-A617-2B03DAC99018}" dt="2023-09-22T19:01:30.055" v="150" actId="47"/>
        <pc:sldMkLst>
          <pc:docMk/>
          <pc:sldMk cId="1808696086" sldId="5746"/>
        </pc:sldMkLst>
      </pc:sldChg>
      <pc:sldChg chg="ord">
        <pc:chgData name="Ron Melton" userId="5553941352b42db9" providerId="LiveId" clId="{7ED559D4-CBAD-445E-A617-2B03DAC99018}" dt="2023-09-24T02:01:28.667" v="455"/>
        <pc:sldMkLst>
          <pc:docMk/>
          <pc:sldMk cId="943131576" sldId="5747"/>
        </pc:sldMkLst>
      </pc:sldChg>
      <pc:sldChg chg="add">
        <pc:chgData name="Ron Melton" userId="5553941352b42db9" providerId="LiveId" clId="{7ED559D4-CBAD-445E-A617-2B03DAC99018}" dt="2023-09-22T22:19:48.490" v="331"/>
        <pc:sldMkLst>
          <pc:docMk/>
          <pc:sldMk cId="611226038" sldId="5752"/>
        </pc:sldMkLst>
      </pc:sldChg>
      <pc:sldChg chg="del ord">
        <pc:chgData name="Ron Melton" userId="5553941352b42db9" providerId="LiveId" clId="{7ED559D4-CBAD-445E-A617-2B03DAC99018}" dt="2023-09-24T03:57:54.324" v="470" actId="47"/>
        <pc:sldMkLst>
          <pc:docMk/>
          <pc:sldMk cId="1876620265" sldId="5753"/>
        </pc:sldMkLst>
      </pc:sldChg>
      <pc:sldChg chg="del ord">
        <pc:chgData name="Ron Melton" userId="5553941352b42db9" providerId="LiveId" clId="{7ED559D4-CBAD-445E-A617-2B03DAC99018}" dt="2023-09-24T03:57:54.324" v="470" actId="47"/>
        <pc:sldMkLst>
          <pc:docMk/>
          <pc:sldMk cId="967049629" sldId="5754"/>
        </pc:sldMkLst>
      </pc:sldChg>
      <pc:sldChg chg="ord">
        <pc:chgData name="Ron Melton" userId="5553941352b42db9" providerId="LiveId" clId="{7ED559D4-CBAD-445E-A617-2B03DAC99018}" dt="2023-09-24T02:01:28.667" v="455"/>
        <pc:sldMkLst>
          <pc:docMk/>
          <pc:sldMk cId="1248779949" sldId="5755"/>
        </pc:sldMkLst>
      </pc:sldChg>
      <pc:sldChg chg="ord">
        <pc:chgData name="Ron Melton" userId="5553941352b42db9" providerId="LiveId" clId="{7ED559D4-CBAD-445E-A617-2B03DAC99018}" dt="2023-09-24T02:01:28.667" v="455"/>
        <pc:sldMkLst>
          <pc:docMk/>
          <pc:sldMk cId="1469565123" sldId="5756"/>
        </pc:sldMkLst>
      </pc:sldChg>
      <pc:sldChg chg="ord">
        <pc:chgData name="Ron Melton" userId="5553941352b42db9" providerId="LiveId" clId="{7ED559D4-CBAD-445E-A617-2B03DAC99018}" dt="2023-09-24T02:01:28.667" v="455"/>
        <pc:sldMkLst>
          <pc:docMk/>
          <pc:sldMk cId="2970430069" sldId="5757"/>
        </pc:sldMkLst>
      </pc:sldChg>
      <pc:sldChg chg="ord">
        <pc:chgData name="Ron Melton" userId="5553941352b42db9" providerId="LiveId" clId="{7ED559D4-CBAD-445E-A617-2B03DAC99018}" dt="2023-09-24T02:01:28.667" v="455"/>
        <pc:sldMkLst>
          <pc:docMk/>
          <pc:sldMk cId="2968305863" sldId="5758"/>
        </pc:sldMkLst>
      </pc:sldChg>
      <pc:sldChg chg="ord">
        <pc:chgData name="Ron Melton" userId="5553941352b42db9" providerId="LiveId" clId="{7ED559D4-CBAD-445E-A617-2B03DAC99018}" dt="2023-09-24T02:01:28.667" v="455"/>
        <pc:sldMkLst>
          <pc:docMk/>
          <pc:sldMk cId="3747388909" sldId="5759"/>
        </pc:sldMkLst>
      </pc:sldChg>
      <pc:sldChg chg="ord">
        <pc:chgData name="Ron Melton" userId="5553941352b42db9" providerId="LiveId" clId="{7ED559D4-CBAD-445E-A617-2B03DAC99018}" dt="2023-09-24T02:01:28.667" v="455"/>
        <pc:sldMkLst>
          <pc:docMk/>
          <pc:sldMk cId="599943600" sldId="5760"/>
        </pc:sldMkLst>
      </pc:sldChg>
      <pc:sldChg chg="ord">
        <pc:chgData name="Ron Melton" userId="5553941352b42db9" providerId="LiveId" clId="{7ED559D4-CBAD-445E-A617-2B03DAC99018}" dt="2023-09-24T02:01:28.667" v="455"/>
        <pc:sldMkLst>
          <pc:docMk/>
          <pc:sldMk cId="708939533" sldId="5761"/>
        </pc:sldMkLst>
      </pc:sldChg>
      <pc:sldChg chg="ord">
        <pc:chgData name="Ron Melton" userId="5553941352b42db9" providerId="LiveId" clId="{7ED559D4-CBAD-445E-A617-2B03DAC99018}" dt="2023-09-24T02:01:28.667" v="455"/>
        <pc:sldMkLst>
          <pc:docMk/>
          <pc:sldMk cId="822157188" sldId="5762"/>
        </pc:sldMkLst>
      </pc:sldChg>
      <pc:sldChg chg="ord">
        <pc:chgData name="Ron Melton" userId="5553941352b42db9" providerId="LiveId" clId="{7ED559D4-CBAD-445E-A617-2B03DAC99018}" dt="2023-09-24T02:01:28.667" v="455"/>
        <pc:sldMkLst>
          <pc:docMk/>
          <pc:sldMk cId="780399404" sldId="5763"/>
        </pc:sldMkLst>
      </pc:sldChg>
      <pc:sldChg chg="ord">
        <pc:chgData name="Ron Melton" userId="5553941352b42db9" providerId="LiveId" clId="{7ED559D4-CBAD-445E-A617-2B03DAC99018}" dt="2023-09-24T02:01:28.667" v="455"/>
        <pc:sldMkLst>
          <pc:docMk/>
          <pc:sldMk cId="1830406816" sldId="5764"/>
        </pc:sldMkLst>
      </pc:sldChg>
      <pc:sldChg chg="ord">
        <pc:chgData name="Ron Melton" userId="5553941352b42db9" providerId="LiveId" clId="{7ED559D4-CBAD-445E-A617-2B03DAC99018}" dt="2023-09-24T02:01:28.667" v="455"/>
        <pc:sldMkLst>
          <pc:docMk/>
          <pc:sldMk cId="508220596" sldId="5765"/>
        </pc:sldMkLst>
      </pc:sldChg>
      <pc:sldChg chg="ord">
        <pc:chgData name="Ron Melton" userId="5553941352b42db9" providerId="LiveId" clId="{7ED559D4-CBAD-445E-A617-2B03DAC99018}" dt="2023-09-24T02:01:28.667" v="455"/>
        <pc:sldMkLst>
          <pc:docMk/>
          <pc:sldMk cId="222205798" sldId="5766"/>
        </pc:sldMkLst>
      </pc:sldChg>
      <pc:sldChg chg="ord">
        <pc:chgData name="Ron Melton" userId="5553941352b42db9" providerId="LiveId" clId="{7ED559D4-CBAD-445E-A617-2B03DAC99018}" dt="2023-09-24T02:01:28.667" v="455"/>
        <pc:sldMkLst>
          <pc:docMk/>
          <pc:sldMk cId="501545677" sldId="5767"/>
        </pc:sldMkLst>
      </pc:sldChg>
      <pc:sldChg chg="ord">
        <pc:chgData name="Ron Melton" userId="5553941352b42db9" providerId="LiveId" clId="{7ED559D4-CBAD-445E-A617-2B03DAC99018}" dt="2023-09-24T02:01:28.667" v="455"/>
        <pc:sldMkLst>
          <pc:docMk/>
          <pc:sldMk cId="3198355339" sldId="5768"/>
        </pc:sldMkLst>
      </pc:sldChg>
      <pc:sldChg chg="ord">
        <pc:chgData name="Ron Melton" userId="5553941352b42db9" providerId="LiveId" clId="{7ED559D4-CBAD-445E-A617-2B03DAC99018}" dt="2023-09-24T02:01:28.667" v="455"/>
        <pc:sldMkLst>
          <pc:docMk/>
          <pc:sldMk cId="3109886977" sldId="5769"/>
        </pc:sldMkLst>
      </pc:sldChg>
      <pc:sldChg chg="ord">
        <pc:chgData name="Ron Melton" userId="5553941352b42db9" providerId="LiveId" clId="{7ED559D4-CBAD-445E-A617-2B03DAC99018}" dt="2023-09-24T02:01:28.667" v="455"/>
        <pc:sldMkLst>
          <pc:docMk/>
          <pc:sldMk cId="2581288596" sldId="5770"/>
        </pc:sldMkLst>
      </pc:sldChg>
      <pc:sldChg chg="ord">
        <pc:chgData name="Ron Melton" userId="5553941352b42db9" providerId="LiveId" clId="{7ED559D4-CBAD-445E-A617-2B03DAC99018}" dt="2023-09-24T02:01:28.667" v="455"/>
        <pc:sldMkLst>
          <pc:docMk/>
          <pc:sldMk cId="2950345819" sldId="5771"/>
        </pc:sldMkLst>
      </pc:sldChg>
      <pc:sldChg chg="ord">
        <pc:chgData name="Ron Melton" userId="5553941352b42db9" providerId="LiveId" clId="{7ED559D4-CBAD-445E-A617-2B03DAC99018}" dt="2023-09-24T02:01:28.667" v="455"/>
        <pc:sldMkLst>
          <pc:docMk/>
          <pc:sldMk cId="629848943" sldId="5772"/>
        </pc:sldMkLst>
      </pc:sldChg>
      <pc:sldChg chg="ord">
        <pc:chgData name="Ron Melton" userId="5553941352b42db9" providerId="LiveId" clId="{7ED559D4-CBAD-445E-A617-2B03DAC99018}" dt="2023-09-24T02:01:28.667" v="455"/>
        <pc:sldMkLst>
          <pc:docMk/>
          <pc:sldMk cId="400866775" sldId="5773"/>
        </pc:sldMkLst>
      </pc:sldChg>
      <pc:sldChg chg="ord">
        <pc:chgData name="Ron Melton" userId="5553941352b42db9" providerId="LiveId" clId="{7ED559D4-CBAD-445E-A617-2B03DAC99018}" dt="2023-09-24T02:01:28.667" v="455"/>
        <pc:sldMkLst>
          <pc:docMk/>
          <pc:sldMk cId="892985716" sldId="5774"/>
        </pc:sldMkLst>
      </pc:sldChg>
      <pc:sldChg chg="ord">
        <pc:chgData name="Ron Melton" userId="5553941352b42db9" providerId="LiveId" clId="{7ED559D4-CBAD-445E-A617-2B03DAC99018}" dt="2023-09-24T02:01:28.667" v="455"/>
        <pc:sldMkLst>
          <pc:docMk/>
          <pc:sldMk cId="3017793341" sldId="5775"/>
        </pc:sldMkLst>
      </pc:sldChg>
      <pc:sldChg chg="ord">
        <pc:chgData name="Ron Melton" userId="5553941352b42db9" providerId="LiveId" clId="{7ED559D4-CBAD-445E-A617-2B03DAC99018}" dt="2023-09-24T02:01:28.667" v="455"/>
        <pc:sldMkLst>
          <pc:docMk/>
          <pc:sldMk cId="3837808086" sldId="5776"/>
        </pc:sldMkLst>
      </pc:sldChg>
      <pc:sldChg chg="ord">
        <pc:chgData name="Ron Melton" userId="5553941352b42db9" providerId="LiveId" clId="{7ED559D4-CBAD-445E-A617-2B03DAC99018}" dt="2023-09-24T02:01:28.667" v="455"/>
        <pc:sldMkLst>
          <pc:docMk/>
          <pc:sldMk cId="1268780801" sldId="5777"/>
        </pc:sldMkLst>
      </pc:sldChg>
      <pc:sldChg chg="ord">
        <pc:chgData name="Ron Melton" userId="5553941352b42db9" providerId="LiveId" clId="{7ED559D4-CBAD-445E-A617-2B03DAC99018}" dt="2023-09-24T02:01:28.667" v="455"/>
        <pc:sldMkLst>
          <pc:docMk/>
          <pc:sldMk cId="2919655959" sldId="5778"/>
        </pc:sldMkLst>
      </pc:sldChg>
      <pc:sldChg chg="ord">
        <pc:chgData name="Ron Melton" userId="5553941352b42db9" providerId="LiveId" clId="{7ED559D4-CBAD-445E-A617-2B03DAC99018}" dt="2023-09-24T02:01:28.667" v="455"/>
        <pc:sldMkLst>
          <pc:docMk/>
          <pc:sldMk cId="847226772" sldId="5779"/>
        </pc:sldMkLst>
      </pc:sldChg>
      <pc:sldChg chg="ord">
        <pc:chgData name="Ron Melton" userId="5553941352b42db9" providerId="LiveId" clId="{7ED559D4-CBAD-445E-A617-2B03DAC99018}" dt="2023-09-24T02:01:28.667" v="455"/>
        <pc:sldMkLst>
          <pc:docMk/>
          <pc:sldMk cId="1775318176" sldId="5780"/>
        </pc:sldMkLst>
      </pc:sldChg>
      <pc:sldChg chg="ord">
        <pc:chgData name="Ron Melton" userId="5553941352b42db9" providerId="LiveId" clId="{7ED559D4-CBAD-445E-A617-2B03DAC99018}" dt="2023-09-24T02:01:28.667" v="455"/>
        <pc:sldMkLst>
          <pc:docMk/>
          <pc:sldMk cId="64601673" sldId="5781"/>
        </pc:sldMkLst>
      </pc:sldChg>
      <pc:sldChg chg="ord">
        <pc:chgData name="Ron Melton" userId="5553941352b42db9" providerId="LiveId" clId="{7ED559D4-CBAD-445E-A617-2B03DAC99018}" dt="2023-09-24T02:01:28.667" v="455"/>
        <pc:sldMkLst>
          <pc:docMk/>
          <pc:sldMk cId="1405599540" sldId="5782"/>
        </pc:sldMkLst>
      </pc:sldChg>
      <pc:sldChg chg="ord">
        <pc:chgData name="Ron Melton" userId="5553941352b42db9" providerId="LiveId" clId="{7ED559D4-CBAD-445E-A617-2B03DAC99018}" dt="2023-09-24T02:01:28.667" v="455"/>
        <pc:sldMkLst>
          <pc:docMk/>
          <pc:sldMk cId="1267670422" sldId="5783"/>
        </pc:sldMkLst>
      </pc:sldChg>
      <pc:sldChg chg="ord">
        <pc:chgData name="Ron Melton" userId="5553941352b42db9" providerId="LiveId" clId="{7ED559D4-CBAD-445E-A617-2B03DAC99018}" dt="2023-09-24T02:01:28.667" v="455"/>
        <pc:sldMkLst>
          <pc:docMk/>
          <pc:sldMk cId="481571472" sldId="5784"/>
        </pc:sldMkLst>
      </pc:sldChg>
      <pc:sldChg chg="ord">
        <pc:chgData name="Ron Melton" userId="5553941352b42db9" providerId="LiveId" clId="{7ED559D4-CBAD-445E-A617-2B03DAC99018}" dt="2023-09-24T02:01:28.667" v="455"/>
        <pc:sldMkLst>
          <pc:docMk/>
          <pc:sldMk cId="46554081" sldId="5785"/>
        </pc:sldMkLst>
      </pc:sldChg>
      <pc:sldChg chg="ord">
        <pc:chgData name="Ron Melton" userId="5553941352b42db9" providerId="LiveId" clId="{7ED559D4-CBAD-445E-A617-2B03DAC99018}" dt="2023-09-22T20:36:59.649" v="264"/>
        <pc:sldMkLst>
          <pc:docMk/>
          <pc:sldMk cId="721423068" sldId="5806"/>
        </pc:sldMkLst>
      </pc:sldChg>
      <pc:sldChg chg="ord">
        <pc:chgData name="Ron Melton" userId="5553941352b42db9" providerId="LiveId" clId="{7ED559D4-CBAD-445E-A617-2B03DAC99018}" dt="2023-09-22T18:14:49.197" v="50"/>
        <pc:sldMkLst>
          <pc:docMk/>
          <pc:sldMk cId="4241242254" sldId="5807"/>
        </pc:sldMkLst>
      </pc:sldChg>
      <pc:sldChg chg="del ord">
        <pc:chgData name="Ron Melton" userId="5553941352b42db9" providerId="LiveId" clId="{7ED559D4-CBAD-445E-A617-2B03DAC99018}" dt="2023-09-24T03:57:54.324" v="470" actId="47"/>
        <pc:sldMkLst>
          <pc:docMk/>
          <pc:sldMk cId="3307972413" sldId="5811"/>
        </pc:sldMkLst>
      </pc:sldChg>
      <pc:sldChg chg="ord">
        <pc:chgData name="Ron Melton" userId="5553941352b42db9" providerId="LiveId" clId="{7ED559D4-CBAD-445E-A617-2B03DAC99018}" dt="2023-09-24T02:01:28.667" v="455"/>
        <pc:sldMkLst>
          <pc:docMk/>
          <pc:sldMk cId="4196607663" sldId="5823"/>
        </pc:sldMkLst>
      </pc:sldChg>
      <pc:sldChg chg="ord">
        <pc:chgData name="Ron Melton" userId="5553941352b42db9" providerId="LiveId" clId="{7ED559D4-CBAD-445E-A617-2B03DAC99018}" dt="2023-09-24T02:01:28.667" v="455"/>
        <pc:sldMkLst>
          <pc:docMk/>
          <pc:sldMk cId="2055712681" sldId="5833"/>
        </pc:sldMkLst>
      </pc:sldChg>
      <pc:sldChg chg="ord">
        <pc:chgData name="Ron Melton" userId="5553941352b42db9" providerId="LiveId" clId="{7ED559D4-CBAD-445E-A617-2B03DAC99018}" dt="2023-09-24T02:01:28.667" v="455"/>
        <pc:sldMkLst>
          <pc:docMk/>
          <pc:sldMk cId="1665103915" sldId="5841"/>
        </pc:sldMkLst>
      </pc:sldChg>
      <pc:sldChg chg="ord">
        <pc:chgData name="Ron Melton" userId="5553941352b42db9" providerId="LiveId" clId="{7ED559D4-CBAD-445E-A617-2B03DAC99018}" dt="2023-09-24T02:01:28.667" v="455"/>
        <pc:sldMkLst>
          <pc:docMk/>
          <pc:sldMk cId="411876324" sldId="5843"/>
        </pc:sldMkLst>
      </pc:sldChg>
      <pc:sldChg chg="del ord">
        <pc:chgData name="Ron Melton" userId="5553941352b42db9" providerId="LiveId" clId="{7ED559D4-CBAD-445E-A617-2B03DAC99018}" dt="2023-09-22T22:24:15.398" v="336" actId="47"/>
        <pc:sldMkLst>
          <pc:docMk/>
          <pc:sldMk cId="2503790479" sldId="5844"/>
        </pc:sldMkLst>
      </pc:sldChg>
      <pc:sldChg chg="add">
        <pc:chgData name="Ron Melton" userId="5553941352b42db9" providerId="LiveId" clId="{7ED559D4-CBAD-445E-A617-2B03DAC99018}" dt="2023-09-22T22:19:48.490" v="331"/>
        <pc:sldMkLst>
          <pc:docMk/>
          <pc:sldMk cId="1177451674" sldId="5846"/>
        </pc:sldMkLst>
      </pc:sldChg>
      <pc:sldChg chg="ord">
        <pc:chgData name="Ron Melton" userId="5553941352b42db9" providerId="LiveId" clId="{7ED559D4-CBAD-445E-A617-2B03DAC99018}" dt="2023-09-22T18:14:49.197" v="50"/>
        <pc:sldMkLst>
          <pc:docMk/>
          <pc:sldMk cId="3573176221" sldId="5847"/>
        </pc:sldMkLst>
      </pc:sldChg>
      <pc:sldChg chg="del ord">
        <pc:chgData name="Ron Melton" userId="5553941352b42db9" providerId="LiveId" clId="{7ED559D4-CBAD-445E-A617-2B03DAC99018}" dt="2023-09-22T18:15:23.619" v="51" actId="47"/>
        <pc:sldMkLst>
          <pc:docMk/>
          <pc:sldMk cId="3629345393" sldId="5853"/>
        </pc:sldMkLst>
      </pc:sldChg>
      <pc:sldChg chg="del ord">
        <pc:chgData name="Ron Melton" userId="5553941352b42db9" providerId="LiveId" clId="{7ED559D4-CBAD-445E-A617-2B03DAC99018}" dt="2023-09-24T03:57:54.324" v="470" actId="47"/>
        <pc:sldMkLst>
          <pc:docMk/>
          <pc:sldMk cId="2127992903" sldId="5872"/>
        </pc:sldMkLst>
      </pc:sldChg>
      <pc:sldChg chg="ord">
        <pc:chgData name="Ron Melton" userId="5553941352b42db9" providerId="LiveId" clId="{7ED559D4-CBAD-445E-A617-2B03DAC99018}" dt="2023-09-25T00:48:37.165" v="583"/>
        <pc:sldMkLst>
          <pc:docMk/>
          <pc:sldMk cId="3318294798" sldId="5885"/>
        </pc:sldMkLst>
      </pc:sldChg>
      <pc:sldChg chg="ord">
        <pc:chgData name="Ron Melton" userId="5553941352b42db9" providerId="LiveId" clId="{7ED559D4-CBAD-445E-A617-2B03DAC99018}" dt="2023-09-24T02:01:28.667" v="455"/>
        <pc:sldMkLst>
          <pc:docMk/>
          <pc:sldMk cId="2898441646" sldId="5892"/>
        </pc:sldMkLst>
      </pc:sldChg>
      <pc:sldChg chg="ord">
        <pc:chgData name="Ron Melton" userId="5553941352b42db9" providerId="LiveId" clId="{7ED559D4-CBAD-445E-A617-2B03DAC99018}" dt="2023-09-24T02:01:28.667" v="455"/>
        <pc:sldMkLst>
          <pc:docMk/>
          <pc:sldMk cId="3916730573" sldId="5894"/>
        </pc:sldMkLst>
      </pc:sldChg>
      <pc:sldChg chg="ord">
        <pc:chgData name="Ron Melton" userId="5553941352b42db9" providerId="LiveId" clId="{7ED559D4-CBAD-445E-A617-2B03DAC99018}" dt="2023-09-24T02:01:28.667" v="455"/>
        <pc:sldMkLst>
          <pc:docMk/>
          <pc:sldMk cId="553156864" sldId="5895"/>
        </pc:sldMkLst>
      </pc:sldChg>
      <pc:sldChg chg="ord">
        <pc:chgData name="Ron Melton" userId="5553941352b42db9" providerId="LiveId" clId="{7ED559D4-CBAD-445E-A617-2B03DAC99018}" dt="2023-09-24T02:01:28.667" v="455"/>
        <pc:sldMkLst>
          <pc:docMk/>
          <pc:sldMk cId="1417275027" sldId="5896"/>
        </pc:sldMkLst>
      </pc:sldChg>
      <pc:sldChg chg="ord">
        <pc:chgData name="Ron Melton" userId="5553941352b42db9" providerId="LiveId" clId="{7ED559D4-CBAD-445E-A617-2B03DAC99018}" dt="2023-09-24T02:01:28.667" v="455"/>
        <pc:sldMkLst>
          <pc:docMk/>
          <pc:sldMk cId="3643820858" sldId="5897"/>
        </pc:sldMkLst>
      </pc:sldChg>
      <pc:sldChg chg="add">
        <pc:chgData name="Ron Melton" userId="5553941352b42db9" providerId="LiveId" clId="{7ED559D4-CBAD-445E-A617-2B03DAC99018}" dt="2023-09-22T17:55:36.019" v="43"/>
        <pc:sldMkLst>
          <pc:docMk/>
          <pc:sldMk cId="1772064357" sldId="5920"/>
        </pc:sldMkLst>
      </pc:sldChg>
      <pc:sldChg chg="add">
        <pc:chgData name="Ron Melton" userId="5553941352b42db9" providerId="LiveId" clId="{7ED559D4-CBAD-445E-A617-2B03DAC99018}" dt="2023-09-22T17:55:36.019" v="43"/>
        <pc:sldMkLst>
          <pc:docMk/>
          <pc:sldMk cId="3986496194" sldId="5921"/>
        </pc:sldMkLst>
      </pc:sldChg>
      <pc:sldChg chg="ord">
        <pc:chgData name="Ron Melton" userId="5553941352b42db9" providerId="LiveId" clId="{7ED559D4-CBAD-445E-A617-2B03DAC99018}" dt="2023-09-22T20:52:16.680" v="325"/>
        <pc:sldMkLst>
          <pc:docMk/>
          <pc:sldMk cId="1469816617" sldId="5927"/>
        </pc:sldMkLst>
      </pc:sldChg>
      <pc:sldChg chg="add">
        <pc:chgData name="Ron Melton" userId="5553941352b42db9" providerId="LiveId" clId="{7ED559D4-CBAD-445E-A617-2B03DAC99018}" dt="2023-09-22T17:13:17.292" v="42"/>
        <pc:sldMkLst>
          <pc:docMk/>
          <pc:sldMk cId="2237261013" sldId="5932"/>
        </pc:sldMkLst>
      </pc:sldChg>
      <pc:sldChg chg="add">
        <pc:chgData name="Ron Melton" userId="5553941352b42db9" providerId="LiveId" clId="{7ED559D4-CBAD-445E-A617-2B03DAC99018}" dt="2023-09-22T17:13:17.292" v="42"/>
        <pc:sldMkLst>
          <pc:docMk/>
          <pc:sldMk cId="2846668614" sldId="5940"/>
        </pc:sldMkLst>
      </pc:sldChg>
      <pc:sldChg chg="ord">
        <pc:chgData name="Ron Melton" userId="5553941352b42db9" providerId="LiveId" clId="{7ED559D4-CBAD-445E-A617-2B03DAC99018}" dt="2023-09-22T18:14:49.197" v="50"/>
        <pc:sldMkLst>
          <pc:docMk/>
          <pc:sldMk cId="1054724553" sldId="5944"/>
        </pc:sldMkLst>
      </pc:sldChg>
      <pc:sldChg chg="ord">
        <pc:chgData name="Ron Melton" userId="5553941352b42db9" providerId="LiveId" clId="{7ED559D4-CBAD-445E-A617-2B03DAC99018}" dt="2023-09-22T18:14:49.197" v="50"/>
        <pc:sldMkLst>
          <pc:docMk/>
          <pc:sldMk cId="2635438454" sldId="5948"/>
        </pc:sldMkLst>
      </pc:sldChg>
      <pc:sldChg chg="del ord">
        <pc:chgData name="Ron Melton" userId="5553941352b42db9" providerId="LiveId" clId="{7ED559D4-CBAD-445E-A617-2B03DAC99018}" dt="2023-09-24T02:24:55.867" v="463" actId="47"/>
        <pc:sldMkLst>
          <pc:docMk/>
          <pc:sldMk cId="2585053338" sldId="5950"/>
        </pc:sldMkLst>
      </pc:sldChg>
      <pc:sldChg chg="del ord">
        <pc:chgData name="Ron Melton" userId="5553941352b42db9" providerId="LiveId" clId="{7ED559D4-CBAD-445E-A617-2B03DAC99018}" dt="2023-09-24T02:24:55.867" v="463" actId="47"/>
        <pc:sldMkLst>
          <pc:docMk/>
          <pc:sldMk cId="3684486813" sldId="5951"/>
        </pc:sldMkLst>
      </pc:sldChg>
      <pc:sldChg chg="del ord">
        <pc:chgData name="Ron Melton" userId="5553941352b42db9" providerId="LiveId" clId="{7ED559D4-CBAD-445E-A617-2B03DAC99018}" dt="2023-09-24T02:24:55.867" v="463" actId="47"/>
        <pc:sldMkLst>
          <pc:docMk/>
          <pc:sldMk cId="1889771562" sldId="5952"/>
        </pc:sldMkLst>
      </pc:sldChg>
      <pc:sldChg chg="del ord">
        <pc:chgData name="Ron Melton" userId="5553941352b42db9" providerId="LiveId" clId="{7ED559D4-CBAD-445E-A617-2B03DAC99018}" dt="2023-09-24T02:24:55.867" v="463" actId="47"/>
        <pc:sldMkLst>
          <pc:docMk/>
          <pc:sldMk cId="1763335089" sldId="5978"/>
        </pc:sldMkLst>
      </pc:sldChg>
      <pc:sldChg chg="del ord">
        <pc:chgData name="Ron Melton" userId="5553941352b42db9" providerId="LiveId" clId="{7ED559D4-CBAD-445E-A617-2B03DAC99018}" dt="2023-09-24T02:24:55.867" v="463" actId="47"/>
        <pc:sldMkLst>
          <pc:docMk/>
          <pc:sldMk cId="3812860488" sldId="5993"/>
        </pc:sldMkLst>
      </pc:sldChg>
      <pc:sldChg chg="del ord">
        <pc:chgData name="Ron Melton" userId="5553941352b42db9" providerId="LiveId" clId="{7ED559D4-CBAD-445E-A617-2B03DAC99018}" dt="2023-09-24T02:24:55.867" v="463" actId="47"/>
        <pc:sldMkLst>
          <pc:docMk/>
          <pc:sldMk cId="2467086287" sldId="5995"/>
        </pc:sldMkLst>
      </pc:sldChg>
      <pc:sldChg chg="del ord">
        <pc:chgData name="Ron Melton" userId="5553941352b42db9" providerId="LiveId" clId="{7ED559D4-CBAD-445E-A617-2B03DAC99018}" dt="2023-09-24T03:57:54.324" v="470" actId="47"/>
        <pc:sldMkLst>
          <pc:docMk/>
          <pc:sldMk cId="802006182" sldId="6004"/>
        </pc:sldMkLst>
      </pc:sldChg>
      <pc:sldChg chg="del ord">
        <pc:chgData name="Ron Melton" userId="5553941352b42db9" providerId="LiveId" clId="{7ED559D4-CBAD-445E-A617-2B03DAC99018}" dt="2023-09-24T03:57:54.324" v="470" actId="47"/>
        <pc:sldMkLst>
          <pc:docMk/>
          <pc:sldMk cId="1702326235" sldId="6005"/>
        </pc:sldMkLst>
      </pc:sldChg>
      <pc:sldChg chg="ord">
        <pc:chgData name="Ron Melton" userId="5553941352b42db9" providerId="LiveId" clId="{7ED559D4-CBAD-445E-A617-2B03DAC99018}" dt="2023-09-22T20:36:59.649" v="264"/>
        <pc:sldMkLst>
          <pc:docMk/>
          <pc:sldMk cId="1007228499" sldId="6022"/>
        </pc:sldMkLst>
      </pc:sldChg>
      <pc:sldChg chg="ord">
        <pc:chgData name="Ron Melton" userId="5553941352b42db9" providerId="LiveId" clId="{7ED559D4-CBAD-445E-A617-2B03DAC99018}" dt="2023-09-22T20:36:59.649" v="264"/>
        <pc:sldMkLst>
          <pc:docMk/>
          <pc:sldMk cId="1481049234" sldId="6023"/>
        </pc:sldMkLst>
      </pc:sldChg>
      <pc:sldChg chg="ord">
        <pc:chgData name="Ron Melton" userId="5553941352b42db9" providerId="LiveId" clId="{7ED559D4-CBAD-445E-A617-2B03DAC99018}" dt="2023-09-22T18:14:49.197" v="50"/>
        <pc:sldMkLst>
          <pc:docMk/>
          <pc:sldMk cId="2240204244" sldId="6039"/>
        </pc:sldMkLst>
      </pc:sldChg>
      <pc:sldChg chg="del">
        <pc:chgData name="Ron Melton" userId="5553941352b42db9" providerId="LiveId" clId="{7ED559D4-CBAD-445E-A617-2B03DAC99018}" dt="2023-09-24T00:57:24.634" v="453" actId="47"/>
        <pc:sldMkLst>
          <pc:docMk/>
          <pc:sldMk cId="52688900" sldId="6059"/>
        </pc:sldMkLst>
      </pc:sldChg>
      <pc:sldChg chg="del">
        <pc:chgData name="Ron Melton" userId="5553941352b42db9" providerId="LiveId" clId="{7ED559D4-CBAD-445E-A617-2B03DAC99018}" dt="2023-09-24T00:57:24.634" v="453" actId="47"/>
        <pc:sldMkLst>
          <pc:docMk/>
          <pc:sldMk cId="391793039" sldId="6062"/>
        </pc:sldMkLst>
      </pc:sldChg>
      <pc:sldChg chg="ord">
        <pc:chgData name="Ron Melton" userId="5553941352b42db9" providerId="LiveId" clId="{7ED559D4-CBAD-445E-A617-2B03DAC99018}" dt="2023-09-24T00:49:09.730" v="414"/>
        <pc:sldMkLst>
          <pc:docMk/>
          <pc:sldMk cId="3361173151" sldId="6077"/>
        </pc:sldMkLst>
      </pc:sldChg>
      <pc:sldChg chg="del ord">
        <pc:chgData name="Ron Melton" userId="5553941352b42db9" providerId="LiveId" clId="{7ED559D4-CBAD-445E-A617-2B03DAC99018}" dt="2023-09-24T03:57:54.324" v="470" actId="47"/>
        <pc:sldMkLst>
          <pc:docMk/>
          <pc:sldMk cId="2549730020" sldId="6079"/>
        </pc:sldMkLst>
      </pc:sldChg>
      <pc:sldChg chg="ord">
        <pc:chgData name="Ron Melton" userId="5553941352b42db9" providerId="LiveId" clId="{7ED559D4-CBAD-445E-A617-2B03DAC99018}" dt="2023-09-22T23:05:42.327" v="392"/>
        <pc:sldMkLst>
          <pc:docMk/>
          <pc:sldMk cId="1937690208" sldId="6080"/>
        </pc:sldMkLst>
      </pc:sldChg>
      <pc:sldChg chg="del ord">
        <pc:chgData name="Ron Melton" userId="5553941352b42db9" providerId="LiveId" clId="{7ED559D4-CBAD-445E-A617-2B03DAC99018}" dt="2023-09-24T03:57:54.324" v="470" actId="47"/>
        <pc:sldMkLst>
          <pc:docMk/>
          <pc:sldMk cId="1847702391" sldId="6082"/>
        </pc:sldMkLst>
      </pc:sldChg>
      <pc:sldChg chg="del ord">
        <pc:chgData name="Ron Melton" userId="5553941352b42db9" providerId="LiveId" clId="{7ED559D4-CBAD-445E-A617-2B03DAC99018}" dt="2023-09-24T02:24:55.867" v="463" actId="47"/>
        <pc:sldMkLst>
          <pc:docMk/>
          <pc:sldMk cId="1058113424" sldId="6086"/>
        </pc:sldMkLst>
      </pc:sldChg>
      <pc:sldChg chg="del ord">
        <pc:chgData name="Ron Melton" userId="5553941352b42db9" providerId="LiveId" clId="{7ED559D4-CBAD-445E-A617-2B03DAC99018}" dt="2023-09-24T03:57:54.324" v="470" actId="47"/>
        <pc:sldMkLst>
          <pc:docMk/>
          <pc:sldMk cId="430825020" sldId="6087"/>
        </pc:sldMkLst>
      </pc:sldChg>
      <pc:sldChg chg="del ord">
        <pc:chgData name="Ron Melton" userId="5553941352b42db9" providerId="LiveId" clId="{7ED559D4-CBAD-445E-A617-2B03DAC99018}" dt="2023-09-24T02:24:55.867" v="463" actId="47"/>
        <pc:sldMkLst>
          <pc:docMk/>
          <pc:sldMk cId="3203569882" sldId="6089"/>
        </pc:sldMkLst>
      </pc:sldChg>
      <pc:sldChg chg="del ord">
        <pc:chgData name="Ron Melton" userId="5553941352b42db9" providerId="LiveId" clId="{7ED559D4-CBAD-445E-A617-2B03DAC99018}" dt="2023-09-24T03:57:54.324" v="470" actId="47"/>
        <pc:sldMkLst>
          <pc:docMk/>
          <pc:sldMk cId="3942691178" sldId="6090"/>
        </pc:sldMkLst>
      </pc:sldChg>
      <pc:sldChg chg="del ord">
        <pc:chgData name="Ron Melton" userId="5553941352b42db9" providerId="LiveId" clId="{7ED559D4-CBAD-445E-A617-2B03DAC99018}" dt="2023-09-24T02:24:55.867" v="463" actId="47"/>
        <pc:sldMkLst>
          <pc:docMk/>
          <pc:sldMk cId="1229163117" sldId="6091"/>
        </pc:sldMkLst>
      </pc:sldChg>
      <pc:sldChg chg="del ord">
        <pc:chgData name="Ron Melton" userId="5553941352b42db9" providerId="LiveId" clId="{7ED559D4-CBAD-445E-A617-2B03DAC99018}" dt="2023-09-24T02:24:55.867" v="463" actId="47"/>
        <pc:sldMkLst>
          <pc:docMk/>
          <pc:sldMk cId="2181828591" sldId="6092"/>
        </pc:sldMkLst>
      </pc:sldChg>
      <pc:sldChg chg="ord">
        <pc:chgData name="Ron Melton" userId="5553941352b42db9" providerId="LiveId" clId="{7ED559D4-CBAD-445E-A617-2B03DAC99018}" dt="2023-09-22T18:14:49.197" v="50"/>
        <pc:sldMkLst>
          <pc:docMk/>
          <pc:sldMk cId="1071371208" sldId="6093"/>
        </pc:sldMkLst>
      </pc:sldChg>
      <pc:sldChg chg="del ord">
        <pc:chgData name="Ron Melton" userId="5553941352b42db9" providerId="LiveId" clId="{7ED559D4-CBAD-445E-A617-2B03DAC99018}" dt="2023-09-22T18:15:38.621" v="52" actId="47"/>
        <pc:sldMkLst>
          <pc:docMk/>
          <pc:sldMk cId="129327192" sldId="6102"/>
        </pc:sldMkLst>
      </pc:sldChg>
      <pc:sldChg chg="ord">
        <pc:chgData name="Ron Melton" userId="5553941352b42db9" providerId="LiveId" clId="{7ED559D4-CBAD-445E-A617-2B03DAC99018}" dt="2023-09-22T20:36:59.649" v="264"/>
        <pc:sldMkLst>
          <pc:docMk/>
          <pc:sldMk cId="2687012537" sldId="6103"/>
        </pc:sldMkLst>
      </pc:sldChg>
      <pc:sldChg chg="ord">
        <pc:chgData name="Ron Melton" userId="5553941352b42db9" providerId="LiveId" clId="{7ED559D4-CBAD-445E-A617-2B03DAC99018}" dt="2023-09-24T00:46:40.031" v="406"/>
        <pc:sldMkLst>
          <pc:docMk/>
          <pc:sldMk cId="3796148521" sldId="6107"/>
        </pc:sldMkLst>
      </pc:sldChg>
      <pc:sldChg chg="del ord">
        <pc:chgData name="Ron Melton" userId="5553941352b42db9" providerId="LiveId" clId="{7ED559D4-CBAD-445E-A617-2B03DAC99018}" dt="2023-09-24T03:57:54.324" v="470" actId="47"/>
        <pc:sldMkLst>
          <pc:docMk/>
          <pc:sldMk cId="27966492" sldId="6115"/>
        </pc:sldMkLst>
      </pc:sldChg>
      <pc:sldChg chg="del ord">
        <pc:chgData name="Ron Melton" userId="5553941352b42db9" providerId="LiveId" clId="{7ED559D4-CBAD-445E-A617-2B03DAC99018}" dt="2023-09-24T03:57:54.324" v="470" actId="47"/>
        <pc:sldMkLst>
          <pc:docMk/>
          <pc:sldMk cId="1822712793" sldId="6116"/>
        </pc:sldMkLst>
      </pc:sldChg>
      <pc:sldChg chg="add">
        <pc:chgData name="Ron Melton" userId="5553941352b42db9" providerId="LiveId" clId="{7ED559D4-CBAD-445E-A617-2B03DAC99018}" dt="2023-09-22T17:13:17.292" v="42"/>
        <pc:sldMkLst>
          <pc:docMk/>
          <pc:sldMk cId="2132283764" sldId="6118"/>
        </pc:sldMkLst>
      </pc:sldChg>
      <pc:sldChg chg="del">
        <pc:chgData name="Ron Melton" userId="5553941352b42db9" providerId="LiveId" clId="{7ED559D4-CBAD-445E-A617-2B03DAC99018}" dt="2023-09-24T00:57:24.634" v="453" actId="47"/>
        <pc:sldMkLst>
          <pc:docMk/>
          <pc:sldMk cId="651731907" sldId="6126"/>
        </pc:sldMkLst>
      </pc:sldChg>
      <pc:sldChg chg="del ord">
        <pc:chgData name="Ron Melton" userId="5553941352b42db9" providerId="LiveId" clId="{7ED559D4-CBAD-445E-A617-2B03DAC99018}" dt="2023-09-22T18:15:23.619" v="51" actId="47"/>
        <pc:sldMkLst>
          <pc:docMk/>
          <pc:sldMk cId="1295715277" sldId="6128"/>
        </pc:sldMkLst>
      </pc:sldChg>
      <pc:sldChg chg="add">
        <pc:chgData name="Ron Melton" userId="5553941352b42db9" providerId="LiveId" clId="{7ED559D4-CBAD-445E-A617-2B03DAC99018}" dt="2023-09-22T17:55:36.019" v="43"/>
        <pc:sldMkLst>
          <pc:docMk/>
          <pc:sldMk cId="734407521" sldId="6129"/>
        </pc:sldMkLst>
      </pc:sldChg>
      <pc:sldChg chg="ord">
        <pc:chgData name="Ron Melton" userId="5553941352b42db9" providerId="LiveId" clId="{7ED559D4-CBAD-445E-A617-2B03DAC99018}" dt="2023-09-24T02:01:28.667" v="455"/>
        <pc:sldMkLst>
          <pc:docMk/>
          <pc:sldMk cId="3331172577" sldId="6132"/>
        </pc:sldMkLst>
      </pc:sldChg>
      <pc:sldChg chg="del ord">
        <pc:chgData name="Ron Melton" userId="5553941352b42db9" providerId="LiveId" clId="{7ED559D4-CBAD-445E-A617-2B03DAC99018}" dt="2023-09-22T18:15:23.619" v="51" actId="47"/>
        <pc:sldMkLst>
          <pc:docMk/>
          <pc:sldMk cId="2764359473" sldId="6133"/>
        </pc:sldMkLst>
      </pc:sldChg>
      <pc:sldChg chg="ord">
        <pc:chgData name="Ron Melton" userId="5553941352b42db9" providerId="LiveId" clId="{7ED559D4-CBAD-445E-A617-2B03DAC99018}" dt="2023-09-22T18:14:49.197" v="50"/>
        <pc:sldMkLst>
          <pc:docMk/>
          <pc:sldMk cId="4254994918" sldId="6142"/>
        </pc:sldMkLst>
      </pc:sldChg>
      <pc:sldChg chg="del ord">
        <pc:chgData name="Ron Melton" userId="5553941352b42db9" providerId="LiveId" clId="{7ED559D4-CBAD-445E-A617-2B03DAC99018}" dt="2023-09-22T18:15:23.619" v="51" actId="47"/>
        <pc:sldMkLst>
          <pc:docMk/>
          <pc:sldMk cId="1839937703" sldId="6149"/>
        </pc:sldMkLst>
      </pc:sldChg>
      <pc:sldChg chg="ord">
        <pc:chgData name="Ron Melton" userId="5553941352b42db9" providerId="LiveId" clId="{7ED559D4-CBAD-445E-A617-2B03DAC99018}" dt="2023-09-22T18:14:49.197" v="50"/>
        <pc:sldMkLst>
          <pc:docMk/>
          <pc:sldMk cId="643801623" sldId="6152"/>
        </pc:sldMkLst>
      </pc:sldChg>
      <pc:sldChg chg="add del">
        <pc:chgData name="Ron Melton" userId="5553941352b42db9" providerId="LiveId" clId="{7ED559D4-CBAD-445E-A617-2B03DAC99018}" dt="2023-09-22T18:12:59.238" v="47" actId="47"/>
        <pc:sldMkLst>
          <pc:docMk/>
          <pc:sldMk cId="814633290" sldId="6154"/>
        </pc:sldMkLst>
      </pc:sldChg>
      <pc:sldChg chg="add">
        <pc:chgData name="Ron Melton" userId="5553941352b42db9" providerId="LiveId" clId="{7ED559D4-CBAD-445E-A617-2B03DAC99018}" dt="2023-09-22T17:13:17.292" v="42"/>
        <pc:sldMkLst>
          <pc:docMk/>
          <pc:sldMk cId="4091658663" sldId="6240"/>
        </pc:sldMkLst>
      </pc:sldChg>
      <pc:sldChg chg="del">
        <pc:chgData name="Ron Melton" userId="5553941352b42db9" providerId="LiveId" clId="{7ED559D4-CBAD-445E-A617-2B03DAC99018}" dt="2023-09-22T20:09:40.370" v="247" actId="47"/>
        <pc:sldMkLst>
          <pc:docMk/>
          <pc:sldMk cId="0" sldId="6241"/>
        </pc:sldMkLst>
      </pc:sldChg>
      <pc:sldChg chg="del">
        <pc:chgData name="Ron Melton" userId="5553941352b42db9" providerId="LiveId" clId="{7ED559D4-CBAD-445E-A617-2B03DAC99018}" dt="2023-09-24T00:57:24.634" v="453" actId="47"/>
        <pc:sldMkLst>
          <pc:docMk/>
          <pc:sldMk cId="0" sldId="6242"/>
        </pc:sldMkLst>
      </pc:sldChg>
      <pc:sldChg chg="del">
        <pc:chgData name="Ron Melton" userId="5553941352b42db9" providerId="LiveId" clId="{7ED559D4-CBAD-445E-A617-2B03DAC99018}" dt="2023-09-22T20:09:40.370" v="247" actId="47"/>
        <pc:sldMkLst>
          <pc:docMk/>
          <pc:sldMk cId="0" sldId="6246"/>
        </pc:sldMkLst>
      </pc:sldChg>
      <pc:sldChg chg="del ord">
        <pc:chgData name="Ron Melton" userId="5553941352b42db9" providerId="LiveId" clId="{7ED559D4-CBAD-445E-A617-2B03DAC99018}" dt="2023-09-24T02:24:55.867" v="463" actId="47"/>
        <pc:sldMkLst>
          <pc:docMk/>
          <pc:sldMk cId="3516880913" sldId="6505"/>
        </pc:sldMkLst>
      </pc:sldChg>
      <pc:sldChg chg="ord">
        <pc:chgData name="Ron Melton" userId="5553941352b42db9" providerId="LiveId" clId="{7ED559D4-CBAD-445E-A617-2B03DAC99018}" dt="2023-09-22T18:14:49.197" v="50"/>
        <pc:sldMkLst>
          <pc:docMk/>
          <pc:sldMk cId="2224086606" sldId="6509"/>
        </pc:sldMkLst>
      </pc:sldChg>
      <pc:sldChg chg="ord">
        <pc:chgData name="Ron Melton" userId="5553941352b42db9" providerId="LiveId" clId="{7ED559D4-CBAD-445E-A617-2B03DAC99018}" dt="2023-09-22T18:14:49.197" v="50"/>
        <pc:sldMkLst>
          <pc:docMk/>
          <pc:sldMk cId="1863468446" sldId="6510"/>
        </pc:sldMkLst>
      </pc:sldChg>
      <pc:sldChg chg="ord">
        <pc:chgData name="Ron Melton" userId="5553941352b42db9" providerId="LiveId" clId="{7ED559D4-CBAD-445E-A617-2B03DAC99018}" dt="2023-09-22T18:14:49.197" v="50"/>
        <pc:sldMkLst>
          <pc:docMk/>
          <pc:sldMk cId="1657880306" sldId="6511"/>
        </pc:sldMkLst>
      </pc:sldChg>
      <pc:sldChg chg="del">
        <pc:chgData name="Ron Melton" userId="5553941352b42db9" providerId="LiveId" clId="{7ED559D4-CBAD-445E-A617-2B03DAC99018}" dt="2023-09-24T00:57:24.634" v="453" actId="47"/>
        <pc:sldMkLst>
          <pc:docMk/>
          <pc:sldMk cId="3108702082" sldId="6512"/>
        </pc:sldMkLst>
      </pc:sldChg>
      <pc:sldChg chg="add del">
        <pc:chgData name="Ron Melton" userId="5553941352b42db9" providerId="LiveId" clId="{7ED559D4-CBAD-445E-A617-2B03DAC99018}" dt="2023-09-22T18:15:23.619" v="51" actId="47"/>
        <pc:sldMkLst>
          <pc:docMk/>
          <pc:sldMk cId="2661478424" sldId="6513"/>
        </pc:sldMkLst>
      </pc:sldChg>
      <pc:sldChg chg="add del">
        <pc:chgData name="Ron Melton" userId="5553941352b42db9" providerId="LiveId" clId="{7ED559D4-CBAD-445E-A617-2B03DAC99018}" dt="2023-09-22T18:15:23.619" v="51" actId="47"/>
        <pc:sldMkLst>
          <pc:docMk/>
          <pc:sldMk cId="2652385028" sldId="6523"/>
        </pc:sldMkLst>
      </pc:sldChg>
      <pc:sldChg chg="del ord">
        <pc:chgData name="Ron Melton" userId="5553941352b42db9" providerId="LiveId" clId="{7ED559D4-CBAD-445E-A617-2B03DAC99018}" dt="2023-09-24T03:57:54.324" v="470" actId="47"/>
        <pc:sldMkLst>
          <pc:docMk/>
          <pc:sldMk cId="1603349230" sldId="6525"/>
        </pc:sldMkLst>
      </pc:sldChg>
      <pc:sldChg chg="del ord">
        <pc:chgData name="Ron Melton" userId="5553941352b42db9" providerId="LiveId" clId="{7ED559D4-CBAD-445E-A617-2B03DAC99018}" dt="2023-09-24T03:57:54.324" v="470" actId="47"/>
        <pc:sldMkLst>
          <pc:docMk/>
          <pc:sldMk cId="1723780242" sldId="6544"/>
        </pc:sldMkLst>
      </pc:sldChg>
      <pc:sldChg chg="del ord">
        <pc:chgData name="Ron Melton" userId="5553941352b42db9" providerId="LiveId" clId="{7ED559D4-CBAD-445E-A617-2B03DAC99018}" dt="2023-09-24T03:57:54.324" v="470" actId="47"/>
        <pc:sldMkLst>
          <pc:docMk/>
          <pc:sldMk cId="373884496" sldId="6545"/>
        </pc:sldMkLst>
      </pc:sldChg>
      <pc:sldChg chg="del ord">
        <pc:chgData name="Ron Melton" userId="5553941352b42db9" providerId="LiveId" clId="{7ED559D4-CBAD-445E-A617-2B03DAC99018}" dt="2023-09-24T03:57:54.324" v="470" actId="47"/>
        <pc:sldMkLst>
          <pc:docMk/>
          <pc:sldMk cId="2121485329" sldId="6546"/>
        </pc:sldMkLst>
      </pc:sldChg>
      <pc:sldChg chg="del ord">
        <pc:chgData name="Ron Melton" userId="5553941352b42db9" providerId="LiveId" clId="{7ED559D4-CBAD-445E-A617-2B03DAC99018}" dt="2023-09-24T03:57:54.324" v="470" actId="47"/>
        <pc:sldMkLst>
          <pc:docMk/>
          <pc:sldMk cId="3525911320" sldId="6547"/>
        </pc:sldMkLst>
      </pc:sldChg>
      <pc:sldChg chg="ord">
        <pc:chgData name="Ron Melton" userId="5553941352b42db9" providerId="LiveId" clId="{7ED559D4-CBAD-445E-A617-2B03DAC99018}" dt="2023-09-24T02:01:28.667" v="455"/>
        <pc:sldMkLst>
          <pc:docMk/>
          <pc:sldMk cId="1416873253" sldId="6720"/>
        </pc:sldMkLst>
      </pc:sldChg>
      <pc:sldChg chg="ord">
        <pc:chgData name="Ron Melton" userId="5553941352b42db9" providerId="LiveId" clId="{7ED559D4-CBAD-445E-A617-2B03DAC99018}" dt="2023-09-24T02:01:28.667" v="455"/>
        <pc:sldMkLst>
          <pc:docMk/>
          <pc:sldMk cId="4215663917" sldId="6725"/>
        </pc:sldMkLst>
      </pc:sldChg>
      <pc:sldChg chg="ord">
        <pc:chgData name="Ron Melton" userId="5553941352b42db9" providerId="LiveId" clId="{7ED559D4-CBAD-445E-A617-2B03DAC99018}" dt="2023-09-24T02:01:28.667" v="455"/>
        <pc:sldMkLst>
          <pc:docMk/>
          <pc:sldMk cId="3033603381" sldId="6786"/>
        </pc:sldMkLst>
      </pc:sldChg>
      <pc:sldChg chg="ord">
        <pc:chgData name="Ron Melton" userId="5553941352b42db9" providerId="LiveId" clId="{7ED559D4-CBAD-445E-A617-2B03DAC99018}" dt="2023-09-24T02:01:28.667" v="455"/>
        <pc:sldMkLst>
          <pc:docMk/>
          <pc:sldMk cId="2866453217" sldId="6787"/>
        </pc:sldMkLst>
      </pc:sldChg>
      <pc:sldChg chg="ord">
        <pc:chgData name="Ron Melton" userId="5553941352b42db9" providerId="LiveId" clId="{7ED559D4-CBAD-445E-A617-2B03DAC99018}" dt="2023-09-24T02:01:28.667" v="455"/>
        <pc:sldMkLst>
          <pc:docMk/>
          <pc:sldMk cId="2769554708" sldId="6788"/>
        </pc:sldMkLst>
      </pc:sldChg>
      <pc:sldChg chg="ord">
        <pc:chgData name="Ron Melton" userId="5553941352b42db9" providerId="LiveId" clId="{7ED559D4-CBAD-445E-A617-2B03DAC99018}" dt="2023-09-24T02:01:28.667" v="455"/>
        <pc:sldMkLst>
          <pc:docMk/>
          <pc:sldMk cId="963148435" sldId="6789"/>
        </pc:sldMkLst>
      </pc:sldChg>
      <pc:sldChg chg="ord">
        <pc:chgData name="Ron Melton" userId="5553941352b42db9" providerId="LiveId" clId="{7ED559D4-CBAD-445E-A617-2B03DAC99018}" dt="2023-09-24T02:01:28.667" v="455"/>
        <pc:sldMkLst>
          <pc:docMk/>
          <pc:sldMk cId="2779724998" sldId="6790"/>
        </pc:sldMkLst>
      </pc:sldChg>
      <pc:sldChg chg="ord">
        <pc:chgData name="Ron Melton" userId="5553941352b42db9" providerId="LiveId" clId="{7ED559D4-CBAD-445E-A617-2B03DAC99018}" dt="2023-09-24T02:01:28.667" v="455"/>
        <pc:sldMkLst>
          <pc:docMk/>
          <pc:sldMk cId="33897249" sldId="6791"/>
        </pc:sldMkLst>
      </pc:sldChg>
      <pc:sldChg chg="ord">
        <pc:chgData name="Ron Melton" userId="5553941352b42db9" providerId="LiveId" clId="{7ED559D4-CBAD-445E-A617-2B03DAC99018}" dt="2023-09-24T02:01:28.667" v="455"/>
        <pc:sldMkLst>
          <pc:docMk/>
          <pc:sldMk cId="1232719690" sldId="6792"/>
        </pc:sldMkLst>
      </pc:sldChg>
      <pc:sldChg chg="ord">
        <pc:chgData name="Ron Melton" userId="5553941352b42db9" providerId="LiveId" clId="{7ED559D4-CBAD-445E-A617-2B03DAC99018}" dt="2023-09-24T02:01:28.667" v="455"/>
        <pc:sldMkLst>
          <pc:docMk/>
          <pc:sldMk cId="4231311199" sldId="6793"/>
        </pc:sldMkLst>
      </pc:sldChg>
      <pc:sldChg chg="ord">
        <pc:chgData name="Ron Melton" userId="5553941352b42db9" providerId="LiveId" clId="{7ED559D4-CBAD-445E-A617-2B03DAC99018}" dt="2023-09-24T02:01:28.667" v="455"/>
        <pc:sldMkLst>
          <pc:docMk/>
          <pc:sldMk cId="3945734064" sldId="6794"/>
        </pc:sldMkLst>
      </pc:sldChg>
      <pc:sldChg chg="ord">
        <pc:chgData name="Ron Melton" userId="5553941352b42db9" providerId="LiveId" clId="{7ED559D4-CBAD-445E-A617-2B03DAC99018}" dt="2023-09-24T02:01:28.667" v="455"/>
        <pc:sldMkLst>
          <pc:docMk/>
          <pc:sldMk cId="1357014715" sldId="6795"/>
        </pc:sldMkLst>
      </pc:sldChg>
      <pc:sldChg chg="ord">
        <pc:chgData name="Ron Melton" userId="5553941352b42db9" providerId="LiveId" clId="{7ED559D4-CBAD-445E-A617-2B03DAC99018}" dt="2023-09-22T20:52:16.680" v="325"/>
        <pc:sldMkLst>
          <pc:docMk/>
          <pc:sldMk cId="3480077094" sldId="6800"/>
        </pc:sldMkLst>
      </pc:sldChg>
      <pc:sldChg chg="ord">
        <pc:chgData name="Ron Melton" userId="5553941352b42db9" providerId="LiveId" clId="{7ED559D4-CBAD-445E-A617-2B03DAC99018}" dt="2023-09-22T20:52:16.680" v="325"/>
        <pc:sldMkLst>
          <pc:docMk/>
          <pc:sldMk cId="1250649158" sldId="6801"/>
        </pc:sldMkLst>
      </pc:sldChg>
      <pc:sldChg chg="ord">
        <pc:chgData name="Ron Melton" userId="5553941352b42db9" providerId="LiveId" clId="{7ED559D4-CBAD-445E-A617-2B03DAC99018}" dt="2023-09-22T20:52:16.680" v="325"/>
        <pc:sldMkLst>
          <pc:docMk/>
          <pc:sldMk cId="1772831511" sldId="6803"/>
        </pc:sldMkLst>
      </pc:sldChg>
      <pc:sldChg chg="ord">
        <pc:chgData name="Ron Melton" userId="5553941352b42db9" providerId="LiveId" clId="{7ED559D4-CBAD-445E-A617-2B03DAC99018}" dt="2023-09-22T20:52:16.680" v="325"/>
        <pc:sldMkLst>
          <pc:docMk/>
          <pc:sldMk cId="1790253215" sldId="6805"/>
        </pc:sldMkLst>
      </pc:sldChg>
      <pc:sldChg chg="ord">
        <pc:chgData name="Ron Melton" userId="5553941352b42db9" providerId="LiveId" clId="{7ED559D4-CBAD-445E-A617-2B03DAC99018}" dt="2023-09-24T02:01:28.667" v="455"/>
        <pc:sldMkLst>
          <pc:docMk/>
          <pc:sldMk cId="2412982175" sldId="6816"/>
        </pc:sldMkLst>
      </pc:sldChg>
      <pc:sldChg chg="ord">
        <pc:chgData name="Ron Melton" userId="5553941352b42db9" providerId="LiveId" clId="{7ED559D4-CBAD-445E-A617-2B03DAC99018}" dt="2023-09-24T02:01:28.667" v="455"/>
        <pc:sldMkLst>
          <pc:docMk/>
          <pc:sldMk cId="62589517" sldId="6817"/>
        </pc:sldMkLst>
      </pc:sldChg>
      <pc:sldChg chg="ord">
        <pc:chgData name="Ron Melton" userId="5553941352b42db9" providerId="LiveId" clId="{7ED559D4-CBAD-445E-A617-2B03DAC99018}" dt="2023-09-24T02:01:28.667" v="455"/>
        <pc:sldMkLst>
          <pc:docMk/>
          <pc:sldMk cId="1927392854" sldId="6821"/>
        </pc:sldMkLst>
      </pc:sldChg>
      <pc:sldChg chg="ord">
        <pc:chgData name="Ron Melton" userId="5553941352b42db9" providerId="LiveId" clId="{7ED559D4-CBAD-445E-A617-2B03DAC99018}" dt="2023-09-24T02:01:28.667" v="455"/>
        <pc:sldMkLst>
          <pc:docMk/>
          <pc:sldMk cId="263086626" sldId="6822"/>
        </pc:sldMkLst>
      </pc:sldChg>
      <pc:sldChg chg="ord">
        <pc:chgData name="Ron Melton" userId="5553941352b42db9" providerId="LiveId" clId="{7ED559D4-CBAD-445E-A617-2B03DAC99018}" dt="2023-09-24T02:01:28.667" v="455"/>
        <pc:sldMkLst>
          <pc:docMk/>
          <pc:sldMk cId="837355893" sldId="6823"/>
        </pc:sldMkLst>
      </pc:sldChg>
      <pc:sldChg chg="ord">
        <pc:chgData name="Ron Melton" userId="5553941352b42db9" providerId="LiveId" clId="{7ED559D4-CBAD-445E-A617-2B03DAC99018}" dt="2023-09-24T02:01:28.667" v="455"/>
        <pc:sldMkLst>
          <pc:docMk/>
          <pc:sldMk cId="3927014906" sldId="6824"/>
        </pc:sldMkLst>
      </pc:sldChg>
      <pc:sldChg chg="add">
        <pc:chgData name="Ron Melton" userId="5553941352b42db9" providerId="LiveId" clId="{7ED559D4-CBAD-445E-A617-2B03DAC99018}" dt="2023-09-22T22:19:48.490" v="331"/>
        <pc:sldMkLst>
          <pc:docMk/>
          <pc:sldMk cId="3140598930" sldId="6851"/>
        </pc:sldMkLst>
      </pc:sldChg>
      <pc:sldChg chg="ord">
        <pc:chgData name="Ron Melton" userId="5553941352b42db9" providerId="LiveId" clId="{7ED559D4-CBAD-445E-A617-2B03DAC99018}" dt="2023-09-24T02:01:28.667" v="455"/>
        <pc:sldMkLst>
          <pc:docMk/>
          <pc:sldMk cId="2556333738" sldId="6853"/>
        </pc:sldMkLst>
      </pc:sldChg>
      <pc:sldChg chg="ord">
        <pc:chgData name="Ron Melton" userId="5553941352b42db9" providerId="LiveId" clId="{7ED559D4-CBAD-445E-A617-2B03DAC99018}" dt="2023-09-22T20:57:47.608" v="327"/>
        <pc:sldMkLst>
          <pc:docMk/>
          <pc:sldMk cId="3827667490" sldId="6901"/>
        </pc:sldMkLst>
      </pc:sldChg>
      <pc:sldChg chg="ord">
        <pc:chgData name="Ron Melton" userId="5553941352b42db9" providerId="LiveId" clId="{7ED559D4-CBAD-445E-A617-2B03DAC99018}" dt="2023-09-22T18:14:49.197" v="50"/>
        <pc:sldMkLst>
          <pc:docMk/>
          <pc:sldMk cId="1198535346" sldId="6902"/>
        </pc:sldMkLst>
      </pc:sldChg>
      <pc:sldChg chg="del ord">
        <pc:chgData name="Ron Melton" userId="5553941352b42db9" providerId="LiveId" clId="{7ED559D4-CBAD-445E-A617-2B03DAC99018}" dt="2023-09-24T02:24:55.867" v="463" actId="47"/>
        <pc:sldMkLst>
          <pc:docMk/>
          <pc:sldMk cId="3874753628" sldId="6910"/>
        </pc:sldMkLst>
      </pc:sldChg>
      <pc:sldChg chg="ord">
        <pc:chgData name="Ron Melton" userId="5553941352b42db9" providerId="LiveId" clId="{7ED559D4-CBAD-445E-A617-2B03DAC99018}" dt="2023-09-24T02:02:29.511" v="459"/>
        <pc:sldMkLst>
          <pc:docMk/>
          <pc:sldMk cId="1199035693" sldId="6912"/>
        </pc:sldMkLst>
      </pc:sldChg>
      <pc:sldChg chg="del">
        <pc:chgData name="Ron Melton" userId="5553941352b42db9" providerId="LiveId" clId="{7ED559D4-CBAD-445E-A617-2B03DAC99018}" dt="2023-09-24T02:24:55.867" v="463" actId="47"/>
        <pc:sldMkLst>
          <pc:docMk/>
          <pc:sldMk cId="3666451369" sldId="6920"/>
        </pc:sldMkLst>
      </pc:sldChg>
      <pc:sldChg chg="add">
        <pc:chgData name="Ron Melton" userId="5553941352b42db9" providerId="LiveId" clId="{7ED559D4-CBAD-445E-A617-2B03DAC99018}" dt="2023-09-22T18:38:51.687" v="139"/>
        <pc:sldMkLst>
          <pc:docMk/>
          <pc:sldMk cId="668086103" sldId="7095"/>
        </pc:sldMkLst>
      </pc:sldChg>
      <pc:sldChg chg="ord">
        <pc:chgData name="Ron Melton" userId="5553941352b42db9" providerId="LiveId" clId="{7ED559D4-CBAD-445E-A617-2B03DAC99018}" dt="2023-09-24T00:49:09.730" v="414"/>
        <pc:sldMkLst>
          <pc:docMk/>
          <pc:sldMk cId="407882530" sldId="7099"/>
        </pc:sldMkLst>
      </pc:sldChg>
      <pc:sldChg chg="del ord">
        <pc:chgData name="Ron Melton" userId="5553941352b42db9" providerId="LiveId" clId="{7ED559D4-CBAD-445E-A617-2B03DAC99018}" dt="2023-09-24T03:57:54.324" v="470" actId="47"/>
        <pc:sldMkLst>
          <pc:docMk/>
          <pc:sldMk cId="1386674852" sldId="7108"/>
        </pc:sldMkLst>
      </pc:sldChg>
      <pc:sldChg chg="del">
        <pc:chgData name="Ron Melton" userId="5553941352b42db9" providerId="LiveId" clId="{7ED559D4-CBAD-445E-A617-2B03DAC99018}" dt="2023-09-24T00:57:24.634" v="453" actId="47"/>
        <pc:sldMkLst>
          <pc:docMk/>
          <pc:sldMk cId="218757199" sldId="7129"/>
        </pc:sldMkLst>
      </pc:sldChg>
      <pc:sldChg chg="del">
        <pc:chgData name="Ron Melton" userId="5553941352b42db9" providerId="LiveId" clId="{7ED559D4-CBAD-445E-A617-2B03DAC99018}" dt="2023-09-24T00:57:24.634" v="453" actId="47"/>
        <pc:sldMkLst>
          <pc:docMk/>
          <pc:sldMk cId="1450714720" sldId="7132"/>
        </pc:sldMkLst>
      </pc:sldChg>
      <pc:sldChg chg="del">
        <pc:chgData name="Ron Melton" userId="5553941352b42db9" providerId="LiveId" clId="{7ED559D4-CBAD-445E-A617-2B03DAC99018}" dt="2023-09-24T00:57:24.634" v="453" actId="47"/>
        <pc:sldMkLst>
          <pc:docMk/>
          <pc:sldMk cId="3507021260" sldId="7133"/>
        </pc:sldMkLst>
      </pc:sldChg>
      <pc:sldChg chg="del">
        <pc:chgData name="Ron Melton" userId="5553941352b42db9" providerId="LiveId" clId="{7ED559D4-CBAD-445E-A617-2B03DAC99018}" dt="2023-09-24T00:57:24.634" v="453" actId="47"/>
        <pc:sldMkLst>
          <pc:docMk/>
          <pc:sldMk cId="3267252224" sldId="7134"/>
        </pc:sldMkLst>
      </pc:sldChg>
      <pc:sldChg chg="ord">
        <pc:chgData name="Ron Melton" userId="5553941352b42db9" providerId="LiveId" clId="{7ED559D4-CBAD-445E-A617-2B03DAC99018}" dt="2023-09-22T20:57:47.608" v="327"/>
        <pc:sldMkLst>
          <pc:docMk/>
          <pc:sldMk cId="2154403910" sldId="7135"/>
        </pc:sldMkLst>
      </pc:sldChg>
      <pc:sldChg chg="ord">
        <pc:chgData name="Ron Melton" userId="5553941352b42db9" providerId="LiveId" clId="{7ED559D4-CBAD-445E-A617-2B03DAC99018}" dt="2023-09-22T20:57:47.608" v="327"/>
        <pc:sldMkLst>
          <pc:docMk/>
          <pc:sldMk cId="3181825811" sldId="7136"/>
        </pc:sldMkLst>
      </pc:sldChg>
      <pc:sldChg chg="ord">
        <pc:chgData name="Ron Melton" userId="5553941352b42db9" providerId="LiveId" clId="{7ED559D4-CBAD-445E-A617-2B03DAC99018}" dt="2023-09-22T20:57:47.608" v="327"/>
        <pc:sldMkLst>
          <pc:docMk/>
          <pc:sldMk cId="1543569617" sldId="7137"/>
        </pc:sldMkLst>
      </pc:sldChg>
      <pc:sldChg chg="ord">
        <pc:chgData name="Ron Melton" userId="5553941352b42db9" providerId="LiveId" clId="{7ED559D4-CBAD-445E-A617-2B03DAC99018}" dt="2023-09-22T20:57:47.608" v="327"/>
        <pc:sldMkLst>
          <pc:docMk/>
          <pc:sldMk cId="2670605089" sldId="7138"/>
        </pc:sldMkLst>
      </pc:sldChg>
      <pc:sldChg chg="ord">
        <pc:chgData name="Ron Melton" userId="5553941352b42db9" providerId="LiveId" clId="{7ED559D4-CBAD-445E-A617-2B03DAC99018}" dt="2023-09-22T18:14:49.197" v="50"/>
        <pc:sldMkLst>
          <pc:docMk/>
          <pc:sldMk cId="2849183719" sldId="7142"/>
        </pc:sldMkLst>
      </pc:sldChg>
      <pc:sldChg chg="del ord">
        <pc:chgData name="Ron Melton" userId="5553941352b42db9" providerId="LiveId" clId="{7ED559D4-CBAD-445E-A617-2B03DAC99018}" dt="2023-09-24T02:24:55.867" v="463" actId="47"/>
        <pc:sldMkLst>
          <pc:docMk/>
          <pc:sldMk cId="278152940" sldId="7145"/>
        </pc:sldMkLst>
      </pc:sldChg>
      <pc:sldChg chg="del ord">
        <pc:chgData name="Ron Melton" userId="5553941352b42db9" providerId="LiveId" clId="{7ED559D4-CBAD-445E-A617-2B03DAC99018}" dt="2023-09-24T02:24:55.867" v="463" actId="47"/>
        <pc:sldMkLst>
          <pc:docMk/>
          <pc:sldMk cId="3998255461" sldId="7146"/>
        </pc:sldMkLst>
      </pc:sldChg>
      <pc:sldChg chg="del ord">
        <pc:chgData name="Ron Melton" userId="5553941352b42db9" providerId="LiveId" clId="{7ED559D4-CBAD-445E-A617-2B03DAC99018}" dt="2023-09-24T03:57:54.324" v="470" actId="47"/>
        <pc:sldMkLst>
          <pc:docMk/>
          <pc:sldMk cId="2211571716" sldId="7152"/>
        </pc:sldMkLst>
      </pc:sldChg>
      <pc:sldChg chg="del ord">
        <pc:chgData name="Ron Melton" userId="5553941352b42db9" providerId="LiveId" clId="{7ED559D4-CBAD-445E-A617-2B03DAC99018}" dt="2023-09-24T03:57:54.324" v="470" actId="47"/>
        <pc:sldMkLst>
          <pc:docMk/>
          <pc:sldMk cId="4254805330" sldId="7153"/>
        </pc:sldMkLst>
      </pc:sldChg>
      <pc:sldChg chg="del ord">
        <pc:chgData name="Ron Melton" userId="5553941352b42db9" providerId="LiveId" clId="{7ED559D4-CBAD-445E-A617-2B03DAC99018}" dt="2023-09-24T03:57:54.324" v="470" actId="47"/>
        <pc:sldMkLst>
          <pc:docMk/>
          <pc:sldMk cId="2816482467" sldId="7234"/>
        </pc:sldMkLst>
      </pc:sldChg>
      <pc:sldChg chg="del ord">
        <pc:chgData name="Ron Melton" userId="5553941352b42db9" providerId="LiveId" clId="{7ED559D4-CBAD-445E-A617-2B03DAC99018}" dt="2023-09-24T03:57:54.324" v="470" actId="47"/>
        <pc:sldMkLst>
          <pc:docMk/>
          <pc:sldMk cId="3330648926" sldId="7235"/>
        </pc:sldMkLst>
      </pc:sldChg>
      <pc:sldChg chg="ord">
        <pc:chgData name="Ron Melton" userId="5553941352b42db9" providerId="LiveId" clId="{7ED559D4-CBAD-445E-A617-2B03DAC99018}" dt="2023-09-22T20:52:16.680" v="325"/>
        <pc:sldMkLst>
          <pc:docMk/>
          <pc:sldMk cId="123617235" sldId="7353"/>
        </pc:sldMkLst>
      </pc:sldChg>
      <pc:sldChg chg="ord">
        <pc:chgData name="Ron Melton" userId="5553941352b42db9" providerId="LiveId" clId="{7ED559D4-CBAD-445E-A617-2B03DAC99018}" dt="2023-09-22T20:52:16.680" v="325"/>
        <pc:sldMkLst>
          <pc:docMk/>
          <pc:sldMk cId="2241381481" sldId="7354"/>
        </pc:sldMkLst>
      </pc:sldChg>
      <pc:sldChg chg="del ord">
        <pc:chgData name="Ron Melton" userId="5553941352b42db9" providerId="LiveId" clId="{7ED559D4-CBAD-445E-A617-2B03DAC99018}" dt="2023-09-24T02:24:55.867" v="463" actId="47"/>
        <pc:sldMkLst>
          <pc:docMk/>
          <pc:sldMk cId="2476391335" sldId="7445"/>
        </pc:sldMkLst>
      </pc:sldChg>
      <pc:sldChg chg="del ord">
        <pc:chgData name="Ron Melton" userId="5553941352b42db9" providerId="LiveId" clId="{7ED559D4-CBAD-445E-A617-2B03DAC99018}" dt="2023-09-22T19:01:38.362" v="151" actId="47"/>
        <pc:sldMkLst>
          <pc:docMk/>
          <pc:sldMk cId="94850847" sldId="7842"/>
        </pc:sldMkLst>
      </pc:sldChg>
      <pc:sldChg chg="ord">
        <pc:chgData name="Ron Melton" userId="5553941352b42db9" providerId="LiveId" clId="{7ED559D4-CBAD-445E-A617-2B03DAC99018}" dt="2023-09-22T20:37:52.155" v="266"/>
        <pc:sldMkLst>
          <pc:docMk/>
          <pc:sldMk cId="146160470" sldId="7935"/>
        </pc:sldMkLst>
      </pc:sldChg>
      <pc:sldChg chg="ord">
        <pc:chgData name="Ron Melton" userId="5553941352b42db9" providerId="LiveId" clId="{7ED559D4-CBAD-445E-A617-2B03DAC99018}" dt="2023-09-22T20:37:52.155" v="266"/>
        <pc:sldMkLst>
          <pc:docMk/>
          <pc:sldMk cId="1439702001" sldId="7938"/>
        </pc:sldMkLst>
      </pc:sldChg>
      <pc:sldChg chg="ord">
        <pc:chgData name="Ron Melton" userId="5553941352b42db9" providerId="LiveId" clId="{7ED559D4-CBAD-445E-A617-2B03DAC99018}" dt="2023-09-22T20:37:52.155" v="266"/>
        <pc:sldMkLst>
          <pc:docMk/>
          <pc:sldMk cId="3604572038" sldId="7940"/>
        </pc:sldMkLst>
      </pc:sldChg>
      <pc:sldChg chg="del ord">
        <pc:chgData name="Ron Melton" userId="5553941352b42db9" providerId="LiveId" clId="{7ED559D4-CBAD-445E-A617-2B03DAC99018}" dt="2023-09-22T18:15:23.619" v="51" actId="47"/>
        <pc:sldMkLst>
          <pc:docMk/>
          <pc:sldMk cId="4249370340" sldId="7941"/>
        </pc:sldMkLst>
      </pc:sldChg>
      <pc:sldChg chg="add">
        <pc:chgData name="Ron Melton" userId="5553941352b42db9" providerId="LiveId" clId="{7ED559D4-CBAD-445E-A617-2B03DAC99018}" dt="2023-09-22T22:19:48.490" v="331"/>
        <pc:sldMkLst>
          <pc:docMk/>
          <pc:sldMk cId="247629776" sldId="7949"/>
        </pc:sldMkLst>
      </pc:sldChg>
      <pc:sldChg chg="del ord">
        <pc:chgData name="Ron Melton" userId="5553941352b42db9" providerId="LiveId" clId="{7ED559D4-CBAD-445E-A617-2B03DAC99018}" dt="2023-09-24T02:24:55.867" v="463" actId="47"/>
        <pc:sldMkLst>
          <pc:docMk/>
          <pc:sldMk cId="644113549" sldId="7955"/>
        </pc:sldMkLst>
      </pc:sldChg>
      <pc:sldChg chg="del ord">
        <pc:chgData name="Ron Melton" userId="5553941352b42db9" providerId="LiveId" clId="{7ED559D4-CBAD-445E-A617-2B03DAC99018}" dt="2023-09-24T02:24:55.867" v="463" actId="47"/>
        <pc:sldMkLst>
          <pc:docMk/>
          <pc:sldMk cId="1752916008" sldId="7956"/>
        </pc:sldMkLst>
      </pc:sldChg>
      <pc:sldChg chg="del ord">
        <pc:chgData name="Ron Melton" userId="5553941352b42db9" providerId="LiveId" clId="{7ED559D4-CBAD-445E-A617-2B03DAC99018}" dt="2023-09-24T02:24:55.867" v="463" actId="47"/>
        <pc:sldMkLst>
          <pc:docMk/>
          <pc:sldMk cId="3775984327" sldId="7957"/>
        </pc:sldMkLst>
      </pc:sldChg>
      <pc:sldChg chg="ord">
        <pc:chgData name="Ron Melton" userId="5553941352b42db9" providerId="LiveId" clId="{7ED559D4-CBAD-445E-A617-2B03DAC99018}" dt="2023-09-22T18:14:49.197" v="50"/>
        <pc:sldMkLst>
          <pc:docMk/>
          <pc:sldMk cId="2618404228" sldId="7958"/>
        </pc:sldMkLst>
      </pc:sldChg>
      <pc:sldChg chg="ord">
        <pc:chgData name="Ron Melton" userId="5553941352b42db9" providerId="LiveId" clId="{7ED559D4-CBAD-445E-A617-2B03DAC99018}" dt="2023-09-22T18:14:49.197" v="50"/>
        <pc:sldMkLst>
          <pc:docMk/>
          <pc:sldMk cId="1805169203" sldId="7959"/>
        </pc:sldMkLst>
      </pc:sldChg>
      <pc:sldChg chg="ord">
        <pc:chgData name="Ron Melton" userId="5553941352b42db9" providerId="LiveId" clId="{7ED559D4-CBAD-445E-A617-2B03DAC99018}" dt="2023-09-22T18:14:49.197" v="50"/>
        <pc:sldMkLst>
          <pc:docMk/>
          <pc:sldMk cId="3464874282" sldId="7960"/>
        </pc:sldMkLst>
      </pc:sldChg>
      <pc:sldChg chg="ord">
        <pc:chgData name="Ron Melton" userId="5553941352b42db9" providerId="LiveId" clId="{7ED559D4-CBAD-445E-A617-2B03DAC99018}" dt="2023-09-22T18:14:49.197" v="50"/>
        <pc:sldMkLst>
          <pc:docMk/>
          <pc:sldMk cId="2248620059" sldId="7961"/>
        </pc:sldMkLst>
      </pc:sldChg>
      <pc:sldChg chg="ord">
        <pc:chgData name="Ron Melton" userId="5553941352b42db9" providerId="LiveId" clId="{7ED559D4-CBAD-445E-A617-2B03DAC99018}" dt="2023-09-22T18:14:49.197" v="50"/>
        <pc:sldMkLst>
          <pc:docMk/>
          <pc:sldMk cId="2907647450" sldId="7966"/>
        </pc:sldMkLst>
      </pc:sldChg>
      <pc:sldChg chg="ord">
        <pc:chgData name="Ron Melton" userId="5553941352b42db9" providerId="LiveId" clId="{7ED559D4-CBAD-445E-A617-2B03DAC99018}" dt="2023-09-24T00:49:09.730" v="414"/>
        <pc:sldMkLst>
          <pc:docMk/>
          <pc:sldMk cId="2494345860" sldId="7968"/>
        </pc:sldMkLst>
      </pc:sldChg>
      <pc:sldChg chg="del">
        <pc:chgData name="Ron Melton" userId="5553941352b42db9" providerId="LiveId" clId="{7ED559D4-CBAD-445E-A617-2B03DAC99018}" dt="2023-09-24T00:57:24.634" v="453" actId="47"/>
        <pc:sldMkLst>
          <pc:docMk/>
          <pc:sldMk cId="3918208251" sldId="7969"/>
        </pc:sldMkLst>
      </pc:sldChg>
      <pc:sldChg chg="del">
        <pc:chgData name="Ron Melton" userId="5553941352b42db9" providerId="LiveId" clId="{7ED559D4-CBAD-445E-A617-2B03DAC99018}" dt="2023-09-24T00:57:24.634" v="453" actId="47"/>
        <pc:sldMkLst>
          <pc:docMk/>
          <pc:sldMk cId="2674328866" sldId="7970"/>
        </pc:sldMkLst>
      </pc:sldChg>
      <pc:sldChg chg="del">
        <pc:chgData name="Ron Melton" userId="5553941352b42db9" providerId="LiveId" clId="{7ED559D4-CBAD-445E-A617-2B03DAC99018}" dt="2023-09-24T00:57:24.634" v="453" actId="47"/>
        <pc:sldMkLst>
          <pc:docMk/>
          <pc:sldMk cId="3325286575" sldId="7971"/>
        </pc:sldMkLst>
      </pc:sldChg>
      <pc:sldChg chg="del ord">
        <pc:chgData name="Ron Melton" userId="5553941352b42db9" providerId="LiveId" clId="{7ED559D4-CBAD-445E-A617-2B03DAC99018}" dt="2023-09-24T02:24:55.867" v="463" actId="47"/>
        <pc:sldMkLst>
          <pc:docMk/>
          <pc:sldMk cId="3933270613" sldId="7976"/>
        </pc:sldMkLst>
      </pc:sldChg>
      <pc:sldChg chg="del ord">
        <pc:chgData name="Ron Melton" userId="5553941352b42db9" providerId="LiveId" clId="{7ED559D4-CBAD-445E-A617-2B03DAC99018}" dt="2023-09-24T02:24:55.867" v="463" actId="47"/>
        <pc:sldMkLst>
          <pc:docMk/>
          <pc:sldMk cId="508577198" sldId="7977"/>
        </pc:sldMkLst>
      </pc:sldChg>
      <pc:sldChg chg="del ord">
        <pc:chgData name="Ron Melton" userId="5553941352b42db9" providerId="LiveId" clId="{7ED559D4-CBAD-445E-A617-2B03DAC99018}" dt="2023-09-24T02:24:55.867" v="463" actId="47"/>
        <pc:sldMkLst>
          <pc:docMk/>
          <pc:sldMk cId="526759024" sldId="7978"/>
        </pc:sldMkLst>
      </pc:sldChg>
      <pc:sldChg chg="add">
        <pc:chgData name="Ron Melton" userId="5553941352b42db9" providerId="LiveId" clId="{7ED559D4-CBAD-445E-A617-2B03DAC99018}" dt="2023-09-22T22:19:48.490" v="331"/>
        <pc:sldMkLst>
          <pc:docMk/>
          <pc:sldMk cId="749237704" sldId="7979"/>
        </pc:sldMkLst>
      </pc:sldChg>
      <pc:sldChg chg="add">
        <pc:chgData name="Ron Melton" userId="5553941352b42db9" providerId="LiveId" clId="{7ED559D4-CBAD-445E-A617-2B03DAC99018}" dt="2023-09-22T22:19:48.490" v="331"/>
        <pc:sldMkLst>
          <pc:docMk/>
          <pc:sldMk cId="3704585729" sldId="7980"/>
        </pc:sldMkLst>
      </pc:sldChg>
      <pc:sldChg chg="ord">
        <pc:chgData name="Ron Melton" userId="5553941352b42db9" providerId="LiveId" clId="{7ED559D4-CBAD-445E-A617-2B03DAC99018}" dt="2023-09-22T20:52:16.680" v="325"/>
        <pc:sldMkLst>
          <pc:docMk/>
          <pc:sldMk cId="2225707602" sldId="7990"/>
        </pc:sldMkLst>
      </pc:sldChg>
      <pc:sldChg chg="ord">
        <pc:chgData name="Ron Melton" userId="5553941352b42db9" providerId="LiveId" clId="{7ED559D4-CBAD-445E-A617-2B03DAC99018}" dt="2023-09-22T20:52:16.680" v="325"/>
        <pc:sldMkLst>
          <pc:docMk/>
          <pc:sldMk cId="2405816306" sldId="7991"/>
        </pc:sldMkLst>
      </pc:sldChg>
      <pc:sldChg chg="ord">
        <pc:chgData name="Ron Melton" userId="5553941352b42db9" providerId="LiveId" clId="{7ED559D4-CBAD-445E-A617-2B03DAC99018}" dt="2023-09-22T20:52:16.680" v="325"/>
        <pc:sldMkLst>
          <pc:docMk/>
          <pc:sldMk cId="2142460025" sldId="8001"/>
        </pc:sldMkLst>
      </pc:sldChg>
      <pc:sldChg chg="ord">
        <pc:chgData name="Ron Melton" userId="5553941352b42db9" providerId="LiveId" clId="{7ED559D4-CBAD-445E-A617-2B03DAC99018}" dt="2023-09-22T20:52:16.680" v="325"/>
        <pc:sldMkLst>
          <pc:docMk/>
          <pc:sldMk cId="2185555192" sldId="8002"/>
        </pc:sldMkLst>
      </pc:sldChg>
      <pc:sldChg chg="ord">
        <pc:chgData name="Ron Melton" userId="5553941352b42db9" providerId="LiveId" clId="{7ED559D4-CBAD-445E-A617-2B03DAC99018}" dt="2023-09-22T20:52:16.680" v="325"/>
        <pc:sldMkLst>
          <pc:docMk/>
          <pc:sldMk cId="1463336148" sldId="8003"/>
        </pc:sldMkLst>
      </pc:sldChg>
      <pc:sldChg chg="add">
        <pc:chgData name="Ron Melton" userId="5553941352b42db9" providerId="LiveId" clId="{7ED559D4-CBAD-445E-A617-2B03DAC99018}" dt="2023-09-22T22:19:48.490" v="331"/>
        <pc:sldMkLst>
          <pc:docMk/>
          <pc:sldMk cId="193307416" sldId="8004"/>
        </pc:sldMkLst>
      </pc:sldChg>
      <pc:sldChg chg="del ord">
        <pc:chgData name="Ron Melton" userId="5553941352b42db9" providerId="LiveId" clId="{7ED559D4-CBAD-445E-A617-2B03DAC99018}" dt="2023-09-22T18:15:23.619" v="51" actId="47"/>
        <pc:sldMkLst>
          <pc:docMk/>
          <pc:sldMk cId="3203796326" sldId="8012"/>
        </pc:sldMkLst>
      </pc:sldChg>
      <pc:sldChg chg="del ord">
        <pc:chgData name="Ron Melton" userId="5553941352b42db9" providerId="LiveId" clId="{7ED559D4-CBAD-445E-A617-2B03DAC99018}" dt="2023-09-22T18:16:43.509" v="53" actId="47"/>
        <pc:sldMkLst>
          <pc:docMk/>
          <pc:sldMk cId="842378788" sldId="8013"/>
        </pc:sldMkLst>
      </pc:sldChg>
      <pc:sldChg chg="del ord">
        <pc:chgData name="Ron Melton" userId="5553941352b42db9" providerId="LiveId" clId="{7ED559D4-CBAD-445E-A617-2B03DAC99018}" dt="2023-09-24T03:57:54.324" v="470" actId="47"/>
        <pc:sldMkLst>
          <pc:docMk/>
          <pc:sldMk cId="1794487828" sldId="8025"/>
        </pc:sldMkLst>
      </pc:sldChg>
      <pc:sldChg chg="del ord">
        <pc:chgData name="Ron Melton" userId="5553941352b42db9" providerId="LiveId" clId="{7ED559D4-CBAD-445E-A617-2B03DAC99018}" dt="2023-09-24T03:57:54.324" v="470" actId="47"/>
        <pc:sldMkLst>
          <pc:docMk/>
          <pc:sldMk cId="4012247858" sldId="8042"/>
        </pc:sldMkLst>
      </pc:sldChg>
      <pc:sldChg chg="del ord">
        <pc:chgData name="Ron Melton" userId="5553941352b42db9" providerId="LiveId" clId="{7ED559D4-CBAD-445E-A617-2B03DAC99018}" dt="2023-09-24T03:57:54.324" v="470" actId="47"/>
        <pc:sldMkLst>
          <pc:docMk/>
          <pc:sldMk cId="2585941668" sldId="8043"/>
        </pc:sldMkLst>
      </pc:sldChg>
      <pc:sldChg chg="del ord">
        <pc:chgData name="Ron Melton" userId="5553941352b42db9" providerId="LiveId" clId="{7ED559D4-CBAD-445E-A617-2B03DAC99018}" dt="2023-09-24T03:57:54.324" v="470" actId="47"/>
        <pc:sldMkLst>
          <pc:docMk/>
          <pc:sldMk cId="1899706516" sldId="8044"/>
        </pc:sldMkLst>
      </pc:sldChg>
      <pc:sldChg chg="del ord">
        <pc:chgData name="Ron Melton" userId="5553941352b42db9" providerId="LiveId" clId="{7ED559D4-CBAD-445E-A617-2B03DAC99018}" dt="2023-09-24T03:57:54.324" v="470" actId="47"/>
        <pc:sldMkLst>
          <pc:docMk/>
          <pc:sldMk cId="823587959" sldId="8045"/>
        </pc:sldMkLst>
      </pc:sldChg>
      <pc:sldChg chg="del ord">
        <pc:chgData name="Ron Melton" userId="5553941352b42db9" providerId="LiveId" clId="{7ED559D4-CBAD-445E-A617-2B03DAC99018}" dt="2023-09-24T03:57:54.324" v="470" actId="47"/>
        <pc:sldMkLst>
          <pc:docMk/>
          <pc:sldMk cId="86715099" sldId="8046"/>
        </pc:sldMkLst>
      </pc:sldChg>
      <pc:sldChg chg="del ord">
        <pc:chgData name="Ron Melton" userId="5553941352b42db9" providerId="LiveId" clId="{7ED559D4-CBAD-445E-A617-2B03DAC99018}" dt="2023-09-24T03:57:54.324" v="470" actId="47"/>
        <pc:sldMkLst>
          <pc:docMk/>
          <pc:sldMk cId="50502070" sldId="8047"/>
        </pc:sldMkLst>
      </pc:sldChg>
      <pc:sldChg chg="del ord">
        <pc:chgData name="Ron Melton" userId="5553941352b42db9" providerId="LiveId" clId="{7ED559D4-CBAD-445E-A617-2B03DAC99018}" dt="2023-09-24T03:57:54.324" v="470" actId="47"/>
        <pc:sldMkLst>
          <pc:docMk/>
          <pc:sldMk cId="2595947086" sldId="8048"/>
        </pc:sldMkLst>
      </pc:sldChg>
      <pc:sldChg chg="del ord">
        <pc:chgData name="Ron Melton" userId="5553941352b42db9" providerId="LiveId" clId="{7ED559D4-CBAD-445E-A617-2B03DAC99018}" dt="2023-09-24T03:57:54.324" v="470" actId="47"/>
        <pc:sldMkLst>
          <pc:docMk/>
          <pc:sldMk cId="4093574581" sldId="8049"/>
        </pc:sldMkLst>
      </pc:sldChg>
      <pc:sldChg chg="ord">
        <pc:chgData name="Ron Melton" userId="5553941352b42db9" providerId="LiveId" clId="{7ED559D4-CBAD-445E-A617-2B03DAC99018}" dt="2023-09-24T02:01:28.667" v="455"/>
        <pc:sldMkLst>
          <pc:docMk/>
          <pc:sldMk cId="2775239611" sldId="8052"/>
        </pc:sldMkLst>
      </pc:sldChg>
      <pc:sldChg chg="ord">
        <pc:chgData name="Ron Melton" userId="5553941352b42db9" providerId="LiveId" clId="{7ED559D4-CBAD-445E-A617-2B03DAC99018}" dt="2023-09-24T02:01:28.667" v="455"/>
        <pc:sldMkLst>
          <pc:docMk/>
          <pc:sldMk cId="373636886" sldId="8053"/>
        </pc:sldMkLst>
      </pc:sldChg>
      <pc:sldChg chg="ord">
        <pc:chgData name="Ron Melton" userId="5553941352b42db9" providerId="LiveId" clId="{7ED559D4-CBAD-445E-A617-2B03DAC99018}" dt="2023-09-24T02:01:28.667" v="455"/>
        <pc:sldMkLst>
          <pc:docMk/>
          <pc:sldMk cId="1744581576" sldId="8054"/>
        </pc:sldMkLst>
      </pc:sldChg>
      <pc:sldChg chg="ord">
        <pc:chgData name="Ron Melton" userId="5553941352b42db9" providerId="LiveId" clId="{7ED559D4-CBAD-445E-A617-2B03DAC99018}" dt="2023-09-24T02:01:28.667" v="455"/>
        <pc:sldMkLst>
          <pc:docMk/>
          <pc:sldMk cId="437291982" sldId="8055"/>
        </pc:sldMkLst>
      </pc:sldChg>
      <pc:sldChg chg="ord">
        <pc:chgData name="Ron Melton" userId="5553941352b42db9" providerId="LiveId" clId="{7ED559D4-CBAD-445E-A617-2B03DAC99018}" dt="2023-09-24T02:01:28.667" v="455"/>
        <pc:sldMkLst>
          <pc:docMk/>
          <pc:sldMk cId="4236827201" sldId="8056"/>
        </pc:sldMkLst>
      </pc:sldChg>
      <pc:sldChg chg="ord">
        <pc:chgData name="Ron Melton" userId="5553941352b42db9" providerId="LiveId" clId="{7ED559D4-CBAD-445E-A617-2B03DAC99018}" dt="2023-09-24T02:01:28.667" v="455"/>
        <pc:sldMkLst>
          <pc:docMk/>
          <pc:sldMk cId="571086128" sldId="8057"/>
        </pc:sldMkLst>
      </pc:sldChg>
      <pc:sldChg chg="ord">
        <pc:chgData name="Ron Melton" userId="5553941352b42db9" providerId="LiveId" clId="{7ED559D4-CBAD-445E-A617-2B03DAC99018}" dt="2023-09-24T02:01:28.667" v="455"/>
        <pc:sldMkLst>
          <pc:docMk/>
          <pc:sldMk cId="3785558730" sldId="8058"/>
        </pc:sldMkLst>
      </pc:sldChg>
      <pc:sldChg chg="ord">
        <pc:chgData name="Ron Melton" userId="5553941352b42db9" providerId="LiveId" clId="{7ED559D4-CBAD-445E-A617-2B03DAC99018}" dt="2023-09-24T02:01:28.667" v="455"/>
        <pc:sldMkLst>
          <pc:docMk/>
          <pc:sldMk cId="853313738" sldId="8059"/>
        </pc:sldMkLst>
      </pc:sldChg>
      <pc:sldChg chg="ord">
        <pc:chgData name="Ron Melton" userId="5553941352b42db9" providerId="LiveId" clId="{7ED559D4-CBAD-445E-A617-2B03DAC99018}" dt="2023-09-24T02:01:28.667" v="455"/>
        <pc:sldMkLst>
          <pc:docMk/>
          <pc:sldMk cId="3016314486" sldId="8060"/>
        </pc:sldMkLst>
      </pc:sldChg>
      <pc:sldChg chg="ord">
        <pc:chgData name="Ron Melton" userId="5553941352b42db9" providerId="LiveId" clId="{7ED559D4-CBAD-445E-A617-2B03DAC99018}" dt="2023-09-24T02:01:28.667" v="455"/>
        <pc:sldMkLst>
          <pc:docMk/>
          <pc:sldMk cId="1340044047" sldId="8061"/>
        </pc:sldMkLst>
      </pc:sldChg>
      <pc:sldChg chg="ord">
        <pc:chgData name="Ron Melton" userId="5553941352b42db9" providerId="LiveId" clId="{7ED559D4-CBAD-445E-A617-2B03DAC99018}" dt="2023-09-24T02:01:28.667" v="455"/>
        <pc:sldMkLst>
          <pc:docMk/>
          <pc:sldMk cId="2934331010" sldId="8062"/>
        </pc:sldMkLst>
      </pc:sldChg>
      <pc:sldChg chg="ord">
        <pc:chgData name="Ron Melton" userId="5553941352b42db9" providerId="LiveId" clId="{7ED559D4-CBAD-445E-A617-2B03DAC99018}" dt="2023-09-24T02:01:28.667" v="455"/>
        <pc:sldMkLst>
          <pc:docMk/>
          <pc:sldMk cId="4042387682" sldId="8063"/>
        </pc:sldMkLst>
      </pc:sldChg>
      <pc:sldChg chg="ord">
        <pc:chgData name="Ron Melton" userId="5553941352b42db9" providerId="LiveId" clId="{7ED559D4-CBAD-445E-A617-2B03DAC99018}" dt="2023-09-24T02:01:28.667" v="455"/>
        <pc:sldMkLst>
          <pc:docMk/>
          <pc:sldMk cId="3904557119" sldId="8064"/>
        </pc:sldMkLst>
      </pc:sldChg>
      <pc:sldChg chg="ord">
        <pc:chgData name="Ron Melton" userId="5553941352b42db9" providerId="LiveId" clId="{7ED559D4-CBAD-445E-A617-2B03DAC99018}" dt="2023-09-24T02:01:28.667" v="455"/>
        <pc:sldMkLst>
          <pc:docMk/>
          <pc:sldMk cId="227171270" sldId="8065"/>
        </pc:sldMkLst>
      </pc:sldChg>
      <pc:sldChg chg="ord">
        <pc:chgData name="Ron Melton" userId="5553941352b42db9" providerId="LiveId" clId="{7ED559D4-CBAD-445E-A617-2B03DAC99018}" dt="2023-09-24T02:01:28.667" v="455"/>
        <pc:sldMkLst>
          <pc:docMk/>
          <pc:sldMk cId="2768656199" sldId="8066"/>
        </pc:sldMkLst>
      </pc:sldChg>
      <pc:sldChg chg="ord">
        <pc:chgData name="Ron Melton" userId="5553941352b42db9" providerId="LiveId" clId="{7ED559D4-CBAD-445E-A617-2B03DAC99018}" dt="2023-09-24T02:01:28.667" v="455"/>
        <pc:sldMkLst>
          <pc:docMk/>
          <pc:sldMk cId="3649601263" sldId="8067"/>
        </pc:sldMkLst>
      </pc:sldChg>
      <pc:sldChg chg="ord">
        <pc:chgData name="Ron Melton" userId="5553941352b42db9" providerId="LiveId" clId="{7ED559D4-CBAD-445E-A617-2B03DAC99018}" dt="2023-09-24T02:01:28.667" v="455"/>
        <pc:sldMkLst>
          <pc:docMk/>
          <pc:sldMk cId="908793016" sldId="8068"/>
        </pc:sldMkLst>
      </pc:sldChg>
      <pc:sldChg chg="ord">
        <pc:chgData name="Ron Melton" userId="5553941352b42db9" providerId="LiveId" clId="{7ED559D4-CBAD-445E-A617-2B03DAC99018}" dt="2023-09-24T02:01:28.667" v="455"/>
        <pc:sldMkLst>
          <pc:docMk/>
          <pc:sldMk cId="1172384178" sldId="8069"/>
        </pc:sldMkLst>
      </pc:sldChg>
      <pc:sldChg chg="ord">
        <pc:chgData name="Ron Melton" userId="5553941352b42db9" providerId="LiveId" clId="{7ED559D4-CBAD-445E-A617-2B03DAC99018}" dt="2023-09-24T02:01:28.667" v="455"/>
        <pc:sldMkLst>
          <pc:docMk/>
          <pc:sldMk cId="3017136422" sldId="8070"/>
        </pc:sldMkLst>
      </pc:sldChg>
      <pc:sldChg chg="ord">
        <pc:chgData name="Ron Melton" userId="5553941352b42db9" providerId="LiveId" clId="{7ED559D4-CBAD-445E-A617-2B03DAC99018}" dt="2023-09-24T02:01:28.667" v="455"/>
        <pc:sldMkLst>
          <pc:docMk/>
          <pc:sldMk cId="4024543875" sldId="8071"/>
        </pc:sldMkLst>
      </pc:sldChg>
      <pc:sldChg chg="ord">
        <pc:chgData name="Ron Melton" userId="5553941352b42db9" providerId="LiveId" clId="{7ED559D4-CBAD-445E-A617-2B03DAC99018}" dt="2023-09-24T02:01:28.667" v="455"/>
        <pc:sldMkLst>
          <pc:docMk/>
          <pc:sldMk cId="159186047" sldId="8072"/>
        </pc:sldMkLst>
      </pc:sldChg>
      <pc:sldChg chg="ord">
        <pc:chgData name="Ron Melton" userId="5553941352b42db9" providerId="LiveId" clId="{7ED559D4-CBAD-445E-A617-2B03DAC99018}" dt="2023-09-24T02:01:28.667" v="455"/>
        <pc:sldMkLst>
          <pc:docMk/>
          <pc:sldMk cId="4239489782" sldId="8079"/>
        </pc:sldMkLst>
      </pc:sldChg>
      <pc:sldChg chg="ord">
        <pc:chgData name="Ron Melton" userId="5553941352b42db9" providerId="LiveId" clId="{7ED559D4-CBAD-445E-A617-2B03DAC99018}" dt="2023-09-24T02:01:28.667" v="455"/>
        <pc:sldMkLst>
          <pc:docMk/>
          <pc:sldMk cId="3413535031" sldId="8087"/>
        </pc:sldMkLst>
      </pc:sldChg>
      <pc:sldChg chg="ord">
        <pc:chgData name="Ron Melton" userId="5553941352b42db9" providerId="LiveId" clId="{7ED559D4-CBAD-445E-A617-2B03DAC99018}" dt="2023-09-24T02:01:28.667" v="455"/>
        <pc:sldMkLst>
          <pc:docMk/>
          <pc:sldMk cId="3715672922" sldId="8088"/>
        </pc:sldMkLst>
      </pc:sldChg>
      <pc:sldChg chg="ord">
        <pc:chgData name="Ron Melton" userId="5553941352b42db9" providerId="LiveId" clId="{7ED559D4-CBAD-445E-A617-2B03DAC99018}" dt="2023-09-24T02:01:28.667" v="455"/>
        <pc:sldMkLst>
          <pc:docMk/>
          <pc:sldMk cId="2215915077" sldId="8089"/>
        </pc:sldMkLst>
      </pc:sldChg>
      <pc:sldChg chg="ord">
        <pc:chgData name="Ron Melton" userId="5553941352b42db9" providerId="LiveId" clId="{7ED559D4-CBAD-445E-A617-2B03DAC99018}" dt="2023-09-24T02:01:28.667" v="455"/>
        <pc:sldMkLst>
          <pc:docMk/>
          <pc:sldMk cId="2672704742" sldId="8090"/>
        </pc:sldMkLst>
      </pc:sldChg>
      <pc:sldChg chg="ord">
        <pc:chgData name="Ron Melton" userId="5553941352b42db9" providerId="LiveId" clId="{7ED559D4-CBAD-445E-A617-2B03DAC99018}" dt="2023-09-24T02:01:28.667" v="455"/>
        <pc:sldMkLst>
          <pc:docMk/>
          <pc:sldMk cId="4257069697" sldId="8091"/>
        </pc:sldMkLst>
      </pc:sldChg>
      <pc:sldChg chg="ord">
        <pc:chgData name="Ron Melton" userId="5553941352b42db9" providerId="LiveId" clId="{7ED559D4-CBAD-445E-A617-2B03DAC99018}" dt="2023-09-24T02:01:28.667" v="455"/>
        <pc:sldMkLst>
          <pc:docMk/>
          <pc:sldMk cId="3746019872" sldId="8092"/>
        </pc:sldMkLst>
      </pc:sldChg>
      <pc:sldChg chg="ord">
        <pc:chgData name="Ron Melton" userId="5553941352b42db9" providerId="LiveId" clId="{7ED559D4-CBAD-445E-A617-2B03DAC99018}" dt="2023-09-24T02:01:28.667" v="455"/>
        <pc:sldMkLst>
          <pc:docMk/>
          <pc:sldMk cId="750354715" sldId="8093"/>
        </pc:sldMkLst>
      </pc:sldChg>
      <pc:sldChg chg="ord">
        <pc:chgData name="Ron Melton" userId="5553941352b42db9" providerId="LiveId" clId="{7ED559D4-CBAD-445E-A617-2B03DAC99018}" dt="2023-09-24T02:01:28.667" v="455"/>
        <pc:sldMkLst>
          <pc:docMk/>
          <pc:sldMk cId="1255764060" sldId="8094"/>
        </pc:sldMkLst>
      </pc:sldChg>
      <pc:sldChg chg="ord">
        <pc:chgData name="Ron Melton" userId="5553941352b42db9" providerId="LiveId" clId="{7ED559D4-CBAD-445E-A617-2B03DAC99018}" dt="2023-09-24T02:01:28.667" v="455"/>
        <pc:sldMkLst>
          <pc:docMk/>
          <pc:sldMk cId="3978545872" sldId="8095"/>
        </pc:sldMkLst>
      </pc:sldChg>
      <pc:sldChg chg="ord">
        <pc:chgData name="Ron Melton" userId="5553941352b42db9" providerId="LiveId" clId="{7ED559D4-CBAD-445E-A617-2B03DAC99018}" dt="2023-09-24T02:01:28.667" v="455"/>
        <pc:sldMkLst>
          <pc:docMk/>
          <pc:sldMk cId="603654862" sldId="8096"/>
        </pc:sldMkLst>
      </pc:sldChg>
      <pc:sldChg chg="ord">
        <pc:chgData name="Ron Melton" userId="5553941352b42db9" providerId="LiveId" clId="{7ED559D4-CBAD-445E-A617-2B03DAC99018}" dt="2023-09-24T02:01:28.667" v="455"/>
        <pc:sldMkLst>
          <pc:docMk/>
          <pc:sldMk cId="731515594" sldId="8097"/>
        </pc:sldMkLst>
      </pc:sldChg>
      <pc:sldChg chg="ord">
        <pc:chgData name="Ron Melton" userId="5553941352b42db9" providerId="LiveId" clId="{7ED559D4-CBAD-445E-A617-2B03DAC99018}" dt="2023-09-24T02:01:28.667" v="455"/>
        <pc:sldMkLst>
          <pc:docMk/>
          <pc:sldMk cId="3129867612" sldId="8098"/>
        </pc:sldMkLst>
      </pc:sldChg>
      <pc:sldChg chg="ord">
        <pc:chgData name="Ron Melton" userId="5553941352b42db9" providerId="LiveId" clId="{7ED559D4-CBAD-445E-A617-2B03DAC99018}" dt="2023-09-24T02:01:28.667" v="455"/>
        <pc:sldMkLst>
          <pc:docMk/>
          <pc:sldMk cId="1211834211" sldId="8099"/>
        </pc:sldMkLst>
      </pc:sldChg>
      <pc:sldChg chg="ord">
        <pc:chgData name="Ron Melton" userId="5553941352b42db9" providerId="LiveId" clId="{7ED559D4-CBAD-445E-A617-2B03DAC99018}" dt="2023-09-24T02:01:28.667" v="455"/>
        <pc:sldMkLst>
          <pc:docMk/>
          <pc:sldMk cId="2664571051" sldId="8100"/>
        </pc:sldMkLst>
      </pc:sldChg>
      <pc:sldChg chg="ord">
        <pc:chgData name="Ron Melton" userId="5553941352b42db9" providerId="LiveId" clId="{7ED559D4-CBAD-445E-A617-2B03DAC99018}" dt="2023-09-24T02:01:28.667" v="455"/>
        <pc:sldMkLst>
          <pc:docMk/>
          <pc:sldMk cId="1900513256" sldId="8101"/>
        </pc:sldMkLst>
      </pc:sldChg>
      <pc:sldChg chg="ord">
        <pc:chgData name="Ron Melton" userId="5553941352b42db9" providerId="LiveId" clId="{7ED559D4-CBAD-445E-A617-2B03DAC99018}" dt="2023-09-24T02:01:28.667" v="455"/>
        <pc:sldMkLst>
          <pc:docMk/>
          <pc:sldMk cId="2121570067" sldId="8102"/>
        </pc:sldMkLst>
      </pc:sldChg>
      <pc:sldChg chg="ord">
        <pc:chgData name="Ron Melton" userId="5553941352b42db9" providerId="LiveId" clId="{7ED559D4-CBAD-445E-A617-2B03DAC99018}" dt="2023-09-24T02:01:28.667" v="455"/>
        <pc:sldMkLst>
          <pc:docMk/>
          <pc:sldMk cId="3463814077" sldId="8103"/>
        </pc:sldMkLst>
      </pc:sldChg>
      <pc:sldChg chg="ord">
        <pc:chgData name="Ron Melton" userId="5553941352b42db9" providerId="LiveId" clId="{7ED559D4-CBAD-445E-A617-2B03DAC99018}" dt="2023-09-24T02:01:28.667" v="455"/>
        <pc:sldMkLst>
          <pc:docMk/>
          <pc:sldMk cId="2148804816" sldId="8104"/>
        </pc:sldMkLst>
      </pc:sldChg>
      <pc:sldChg chg="ord">
        <pc:chgData name="Ron Melton" userId="5553941352b42db9" providerId="LiveId" clId="{7ED559D4-CBAD-445E-A617-2B03DAC99018}" dt="2023-09-24T02:01:28.667" v="455"/>
        <pc:sldMkLst>
          <pc:docMk/>
          <pc:sldMk cId="1912433990" sldId="8105"/>
        </pc:sldMkLst>
      </pc:sldChg>
      <pc:sldChg chg="ord">
        <pc:chgData name="Ron Melton" userId="5553941352b42db9" providerId="LiveId" clId="{7ED559D4-CBAD-445E-A617-2B03DAC99018}" dt="2023-09-24T02:01:28.667" v="455"/>
        <pc:sldMkLst>
          <pc:docMk/>
          <pc:sldMk cId="463175461" sldId="8106"/>
        </pc:sldMkLst>
      </pc:sldChg>
      <pc:sldChg chg="ord">
        <pc:chgData name="Ron Melton" userId="5553941352b42db9" providerId="LiveId" clId="{7ED559D4-CBAD-445E-A617-2B03DAC99018}" dt="2023-09-24T02:01:28.667" v="455"/>
        <pc:sldMkLst>
          <pc:docMk/>
          <pc:sldMk cId="4214586001" sldId="8134"/>
        </pc:sldMkLst>
      </pc:sldChg>
      <pc:sldChg chg="del">
        <pc:chgData name="Ron Melton" userId="5553941352b42db9" providerId="LiveId" clId="{7ED559D4-CBAD-445E-A617-2B03DAC99018}" dt="2023-09-22T20:09:40.370" v="247" actId="47"/>
        <pc:sldMkLst>
          <pc:docMk/>
          <pc:sldMk cId="1286465444" sldId="8172"/>
        </pc:sldMkLst>
      </pc:sldChg>
      <pc:sldChg chg="del">
        <pc:chgData name="Ron Melton" userId="5553941352b42db9" providerId="LiveId" clId="{7ED559D4-CBAD-445E-A617-2B03DAC99018}" dt="2023-09-22T20:09:40.370" v="247" actId="47"/>
        <pc:sldMkLst>
          <pc:docMk/>
          <pc:sldMk cId="4140382607" sldId="8175"/>
        </pc:sldMkLst>
      </pc:sldChg>
      <pc:sldChg chg="del ord">
        <pc:chgData name="Ron Melton" userId="5553941352b42db9" providerId="LiveId" clId="{7ED559D4-CBAD-445E-A617-2B03DAC99018}" dt="2023-09-24T02:24:55.867" v="463" actId="47"/>
        <pc:sldMkLst>
          <pc:docMk/>
          <pc:sldMk cId="1112978566" sldId="8179"/>
        </pc:sldMkLst>
      </pc:sldChg>
      <pc:sldChg chg="del ord">
        <pc:chgData name="Ron Melton" userId="5553941352b42db9" providerId="LiveId" clId="{7ED559D4-CBAD-445E-A617-2B03DAC99018}" dt="2023-09-24T02:24:55.867" v="463" actId="47"/>
        <pc:sldMkLst>
          <pc:docMk/>
          <pc:sldMk cId="1346234261" sldId="8180"/>
        </pc:sldMkLst>
      </pc:sldChg>
      <pc:sldChg chg="del ord">
        <pc:chgData name="Ron Melton" userId="5553941352b42db9" providerId="LiveId" clId="{7ED559D4-CBAD-445E-A617-2B03DAC99018}" dt="2023-09-24T02:24:55.867" v="463" actId="47"/>
        <pc:sldMkLst>
          <pc:docMk/>
          <pc:sldMk cId="3098032198" sldId="8181"/>
        </pc:sldMkLst>
      </pc:sldChg>
      <pc:sldChg chg="ord">
        <pc:chgData name="Ron Melton" userId="5553941352b42db9" providerId="LiveId" clId="{7ED559D4-CBAD-445E-A617-2B03DAC99018}" dt="2023-09-22T18:14:49.197" v="50"/>
        <pc:sldMkLst>
          <pc:docMk/>
          <pc:sldMk cId="3267799094" sldId="8182"/>
        </pc:sldMkLst>
      </pc:sldChg>
      <pc:sldChg chg="ord">
        <pc:chgData name="Ron Melton" userId="5553941352b42db9" providerId="LiveId" clId="{7ED559D4-CBAD-445E-A617-2B03DAC99018}" dt="2023-09-22T18:14:49.197" v="50"/>
        <pc:sldMkLst>
          <pc:docMk/>
          <pc:sldMk cId="1630359249" sldId="8183"/>
        </pc:sldMkLst>
      </pc:sldChg>
      <pc:sldChg chg="ord">
        <pc:chgData name="Ron Melton" userId="5553941352b42db9" providerId="LiveId" clId="{7ED559D4-CBAD-445E-A617-2B03DAC99018}" dt="2023-09-22T18:14:49.197" v="50"/>
        <pc:sldMkLst>
          <pc:docMk/>
          <pc:sldMk cId="980253042" sldId="8184"/>
        </pc:sldMkLst>
      </pc:sldChg>
      <pc:sldChg chg="del">
        <pc:chgData name="Ron Melton" userId="5553941352b42db9" providerId="LiveId" clId="{7ED559D4-CBAD-445E-A617-2B03DAC99018}" dt="2023-09-22T20:09:40.370" v="247" actId="47"/>
        <pc:sldMkLst>
          <pc:docMk/>
          <pc:sldMk cId="3882910191" sldId="8185"/>
        </pc:sldMkLst>
      </pc:sldChg>
      <pc:sldChg chg="del">
        <pc:chgData name="Ron Melton" userId="5553941352b42db9" providerId="LiveId" clId="{7ED559D4-CBAD-445E-A617-2B03DAC99018}" dt="2023-09-24T00:57:24.634" v="453" actId="47"/>
        <pc:sldMkLst>
          <pc:docMk/>
          <pc:sldMk cId="3923674113" sldId="8192"/>
        </pc:sldMkLst>
      </pc:sldChg>
      <pc:sldChg chg="del">
        <pc:chgData name="Ron Melton" userId="5553941352b42db9" providerId="LiveId" clId="{7ED559D4-CBAD-445E-A617-2B03DAC99018}" dt="2023-09-24T00:57:24.634" v="453" actId="47"/>
        <pc:sldMkLst>
          <pc:docMk/>
          <pc:sldMk cId="24750471" sldId="8193"/>
        </pc:sldMkLst>
      </pc:sldChg>
      <pc:sldChg chg="del">
        <pc:chgData name="Ron Melton" userId="5553941352b42db9" providerId="LiveId" clId="{7ED559D4-CBAD-445E-A617-2B03DAC99018}" dt="2023-09-22T22:25:27.159" v="347" actId="47"/>
        <pc:sldMkLst>
          <pc:docMk/>
          <pc:sldMk cId="1619889144" sldId="8197"/>
        </pc:sldMkLst>
      </pc:sldChg>
      <pc:sldChg chg="del">
        <pc:chgData name="Ron Melton" userId="5553941352b42db9" providerId="LiveId" clId="{7ED559D4-CBAD-445E-A617-2B03DAC99018}" dt="2023-09-22T22:24:51.413" v="337" actId="47"/>
        <pc:sldMkLst>
          <pc:docMk/>
          <pc:sldMk cId="2987170402" sldId="8198"/>
        </pc:sldMkLst>
      </pc:sldChg>
      <pc:sldChg chg="del">
        <pc:chgData name="Ron Melton" userId="5553941352b42db9" providerId="LiveId" clId="{7ED559D4-CBAD-445E-A617-2B03DAC99018}" dt="2023-09-22T20:09:40.370" v="247" actId="47"/>
        <pc:sldMkLst>
          <pc:docMk/>
          <pc:sldMk cId="2481149426" sldId="8200"/>
        </pc:sldMkLst>
      </pc:sldChg>
      <pc:sldChg chg="add">
        <pc:chgData name="Ron Melton" userId="5553941352b42db9" providerId="LiveId" clId="{7ED559D4-CBAD-445E-A617-2B03DAC99018}" dt="2023-09-22T17:13:17.292" v="42"/>
        <pc:sldMkLst>
          <pc:docMk/>
          <pc:sldMk cId="3657363269" sldId="8204"/>
        </pc:sldMkLst>
      </pc:sldChg>
      <pc:sldChg chg="ord">
        <pc:chgData name="Ron Melton" userId="5553941352b42db9" providerId="LiveId" clId="{7ED559D4-CBAD-445E-A617-2B03DAC99018}" dt="2023-09-22T18:14:49.197" v="50"/>
        <pc:sldMkLst>
          <pc:docMk/>
          <pc:sldMk cId="2161861152" sldId="8208"/>
        </pc:sldMkLst>
      </pc:sldChg>
      <pc:sldChg chg="del ord">
        <pc:chgData name="Ron Melton" userId="5553941352b42db9" providerId="LiveId" clId="{7ED559D4-CBAD-445E-A617-2B03DAC99018}" dt="2023-09-22T18:15:23.619" v="51" actId="47"/>
        <pc:sldMkLst>
          <pc:docMk/>
          <pc:sldMk cId="1415441175" sldId="8211"/>
        </pc:sldMkLst>
      </pc:sldChg>
      <pc:sldChg chg="del ord">
        <pc:chgData name="Ron Melton" userId="5553941352b42db9" providerId="LiveId" clId="{7ED559D4-CBAD-445E-A617-2B03DAC99018}" dt="2023-09-24T03:57:54.324" v="470" actId="47"/>
        <pc:sldMkLst>
          <pc:docMk/>
          <pc:sldMk cId="1191692422" sldId="8215"/>
        </pc:sldMkLst>
      </pc:sldChg>
      <pc:sldChg chg="del ord">
        <pc:chgData name="Ron Melton" userId="5553941352b42db9" providerId="LiveId" clId="{7ED559D4-CBAD-445E-A617-2B03DAC99018}" dt="2023-09-24T02:24:55.867" v="463" actId="47"/>
        <pc:sldMkLst>
          <pc:docMk/>
          <pc:sldMk cId="4093197596" sldId="8217"/>
        </pc:sldMkLst>
      </pc:sldChg>
      <pc:sldChg chg="del">
        <pc:chgData name="Ron Melton" userId="5553941352b42db9" providerId="LiveId" clId="{7ED559D4-CBAD-445E-A617-2B03DAC99018}" dt="2023-09-24T00:54:37.076" v="452" actId="47"/>
        <pc:sldMkLst>
          <pc:docMk/>
          <pc:sldMk cId="566207504" sldId="8218"/>
        </pc:sldMkLst>
      </pc:sldChg>
      <pc:sldChg chg="add">
        <pc:chgData name="Ron Melton" userId="5553941352b42db9" providerId="LiveId" clId="{7ED559D4-CBAD-445E-A617-2B03DAC99018}" dt="2023-09-22T16:38:32.227" v="41"/>
        <pc:sldMkLst>
          <pc:docMk/>
          <pc:sldMk cId="3361211962" sldId="8250"/>
        </pc:sldMkLst>
      </pc:sldChg>
      <pc:sldChg chg="del ord">
        <pc:chgData name="Ron Melton" userId="5553941352b42db9" providerId="LiveId" clId="{7ED559D4-CBAD-445E-A617-2B03DAC99018}" dt="2023-09-24T03:57:54.324" v="470" actId="47"/>
        <pc:sldMkLst>
          <pc:docMk/>
          <pc:sldMk cId="3060963096" sldId="8251"/>
        </pc:sldMkLst>
      </pc:sldChg>
      <pc:sldChg chg="ord">
        <pc:chgData name="Ron Melton" userId="5553941352b42db9" providerId="LiveId" clId="{7ED559D4-CBAD-445E-A617-2B03DAC99018}" dt="2023-09-22T22:34:29.765" v="360"/>
        <pc:sldMkLst>
          <pc:docMk/>
          <pc:sldMk cId="3662442526" sldId="8267"/>
        </pc:sldMkLst>
      </pc:sldChg>
      <pc:sldChg chg="ord">
        <pc:chgData name="Ron Melton" userId="5553941352b42db9" providerId="LiveId" clId="{7ED559D4-CBAD-445E-A617-2B03DAC99018}" dt="2023-09-22T22:36:18.575" v="363"/>
        <pc:sldMkLst>
          <pc:docMk/>
          <pc:sldMk cId="1270127987" sldId="8268"/>
        </pc:sldMkLst>
      </pc:sldChg>
      <pc:sldChg chg="add">
        <pc:chgData name="Ron Melton" userId="5553941352b42db9" providerId="LiveId" clId="{7ED559D4-CBAD-445E-A617-2B03DAC99018}" dt="2023-09-22T18:10:43.398" v="44"/>
        <pc:sldMkLst>
          <pc:docMk/>
          <pc:sldMk cId="1335445780" sldId="8286"/>
        </pc:sldMkLst>
      </pc:sldChg>
      <pc:sldChg chg="add del">
        <pc:chgData name="Ron Melton" userId="5553941352b42db9" providerId="LiveId" clId="{7ED559D4-CBAD-445E-A617-2B03DAC99018}" dt="2023-09-22T18:15:23.619" v="51" actId="47"/>
        <pc:sldMkLst>
          <pc:docMk/>
          <pc:sldMk cId="1224456991" sldId="8288"/>
        </pc:sldMkLst>
      </pc:sldChg>
      <pc:sldChg chg="add del">
        <pc:chgData name="Ron Melton" userId="5553941352b42db9" providerId="LiveId" clId="{7ED559D4-CBAD-445E-A617-2B03DAC99018}" dt="2023-09-22T18:13:09.281" v="48" actId="47"/>
        <pc:sldMkLst>
          <pc:docMk/>
          <pc:sldMk cId="4067484546" sldId="8289"/>
        </pc:sldMkLst>
      </pc:sldChg>
      <pc:sldChg chg="add del">
        <pc:chgData name="Ron Melton" userId="5553941352b42db9" providerId="LiveId" clId="{7ED559D4-CBAD-445E-A617-2B03DAC99018}" dt="2023-09-22T18:15:23.619" v="51" actId="47"/>
        <pc:sldMkLst>
          <pc:docMk/>
          <pc:sldMk cId="4287136269" sldId="8290"/>
        </pc:sldMkLst>
      </pc:sldChg>
      <pc:sldChg chg="add del setBg">
        <pc:chgData name="Ron Melton" userId="5553941352b42db9" providerId="LiveId" clId="{7ED559D4-CBAD-445E-A617-2B03DAC99018}" dt="2023-09-22T18:15:23.619" v="51" actId="47"/>
        <pc:sldMkLst>
          <pc:docMk/>
          <pc:sldMk cId="161087483" sldId="8291"/>
        </pc:sldMkLst>
      </pc:sldChg>
      <pc:sldChg chg="add del">
        <pc:chgData name="Ron Melton" userId="5553941352b42db9" providerId="LiveId" clId="{7ED559D4-CBAD-445E-A617-2B03DAC99018}" dt="2023-09-22T18:15:23.619" v="51" actId="47"/>
        <pc:sldMkLst>
          <pc:docMk/>
          <pc:sldMk cId="93872266" sldId="8292"/>
        </pc:sldMkLst>
      </pc:sldChg>
      <pc:sldChg chg="add del">
        <pc:chgData name="Ron Melton" userId="5553941352b42db9" providerId="LiveId" clId="{7ED559D4-CBAD-445E-A617-2B03DAC99018}" dt="2023-09-22T18:15:23.619" v="51" actId="47"/>
        <pc:sldMkLst>
          <pc:docMk/>
          <pc:sldMk cId="2391567807" sldId="8293"/>
        </pc:sldMkLst>
      </pc:sldChg>
      <pc:sldChg chg="add del">
        <pc:chgData name="Ron Melton" userId="5553941352b42db9" providerId="LiveId" clId="{7ED559D4-CBAD-445E-A617-2B03DAC99018}" dt="2023-09-22T18:15:23.619" v="51" actId="47"/>
        <pc:sldMkLst>
          <pc:docMk/>
          <pc:sldMk cId="2474129776" sldId="8294"/>
        </pc:sldMkLst>
      </pc:sldChg>
      <pc:sldChg chg="add del">
        <pc:chgData name="Ron Melton" userId="5553941352b42db9" providerId="LiveId" clId="{7ED559D4-CBAD-445E-A617-2B03DAC99018}" dt="2023-09-22T18:15:23.619" v="51" actId="47"/>
        <pc:sldMkLst>
          <pc:docMk/>
          <pc:sldMk cId="885780" sldId="8295"/>
        </pc:sldMkLst>
      </pc:sldChg>
      <pc:sldChg chg="add">
        <pc:chgData name="Ron Melton" userId="5553941352b42db9" providerId="LiveId" clId="{7ED559D4-CBAD-445E-A617-2B03DAC99018}" dt="2023-09-22T18:10:43.398" v="44"/>
        <pc:sldMkLst>
          <pc:docMk/>
          <pc:sldMk cId="392881826" sldId="8297"/>
        </pc:sldMkLst>
      </pc:sldChg>
      <pc:sldChg chg="add">
        <pc:chgData name="Ron Melton" userId="5553941352b42db9" providerId="LiveId" clId="{7ED559D4-CBAD-445E-A617-2B03DAC99018}" dt="2023-09-22T18:10:43.398" v="44"/>
        <pc:sldMkLst>
          <pc:docMk/>
          <pc:sldMk cId="911342618" sldId="8298"/>
        </pc:sldMkLst>
      </pc:sldChg>
      <pc:sldChg chg="add setBg">
        <pc:chgData name="Ron Melton" userId="5553941352b42db9" providerId="LiveId" clId="{7ED559D4-CBAD-445E-A617-2B03DAC99018}" dt="2023-09-22T18:10:43.398" v="44"/>
        <pc:sldMkLst>
          <pc:docMk/>
          <pc:sldMk cId="1001588478" sldId="8299"/>
        </pc:sldMkLst>
      </pc:sldChg>
      <pc:sldChg chg="add">
        <pc:chgData name="Ron Melton" userId="5553941352b42db9" providerId="LiveId" clId="{7ED559D4-CBAD-445E-A617-2B03DAC99018}" dt="2023-09-22T18:40:55.610" v="140"/>
        <pc:sldMkLst>
          <pc:docMk/>
          <pc:sldMk cId="1962377842" sldId="8301"/>
        </pc:sldMkLst>
      </pc:sldChg>
      <pc:sldChg chg="add">
        <pc:chgData name="Ron Melton" userId="5553941352b42db9" providerId="LiveId" clId="{7ED559D4-CBAD-445E-A617-2B03DAC99018}" dt="2023-09-22T18:41:00.541" v="141"/>
        <pc:sldMkLst>
          <pc:docMk/>
          <pc:sldMk cId="343077576" sldId="8302"/>
        </pc:sldMkLst>
      </pc:sldChg>
      <pc:sldChg chg="ord">
        <pc:chgData name="Ron Melton" userId="5553941352b42db9" providerId="LiveId" clId="{7ED559D4-CBAD-445E-A617-2B03DAC99018}" dt="2023-09-22T20:36:59.649" v="264"/>
        <pc:sldMkLst>
          <pc:docMk/>
          <pc:sldMk cId="4175178739" sldId="8312"/>
        </pc:sldMkLst>
      </pc:sldChg>
      <pc:sldChg chg="del">
        <pc:chgData name="Ron Melton" userId="5553941352b42db9" providerId="LiveId" clId="{7ED559D4-CBAD-445E-A617-2B03DAC99018}" dt="2023-09-22T20:09:40.370" v="247" actId="47"/>
        <pc:sldMkLst>
          <pc:docMk/>
          <pc:sldMk cId="533600240" sldId="8423"/>
        </pc:sldMkLst>
      </pc:sldChg>
      <pc:sldChg chg="del ord">
        <pc:chgData name="Ron Melton" userId="5553941352b42db9" providerId="LiveId" clId="{7ED559D4-CBAD-445E-A617-2B03DAC99018}" dt="2023-09-24T03:57:54.324" v="470" actId="47"/>
        <pc:sldMkLst>
          <pc:docMk/>
          <pc:sldMk cId="3505378486" sldId="8429"/>
        </pc:sldMkLst>
      </pc:sldChg>
      <pc:sldChg chg="del">
        <pc:chgData name="Ron Melton" userId="5553941352b42db9" providerId="LiveId" clId="{7ED559D4-CBAD-445E-A617-2B03DAC99018}" dt="2023-09-22T20:09:40.370" v="247" actId="47"/>
        <pc:sldMkLst>
          <pc:docMk/>
          <pc:sldMk cId="2451265550" sldId="8446"/>
        </pc:sldMkLst>
      </pc:sldChg>
      <pc:sldChg chg="del ord">
        <pc:chgData name="Ron Melton" userId="5553941352b42db9" providerId="LiveId" clId="{7ED559D4-CBAD-445E-A617-2B03DAC99018}" dt="2023-09-24T03:57:54.324" v="470" actId="47"/>
        <pc:sldMkLst>
          <pc:docMk/>
          <pc:sldMk cId="4101934782" sldId="2145707970"/>
        </pc:sldMkLst>
      </pc:sldChg>
      <pc:sldChg chg="ord">
        <pc:chgData name="Ron Melton" userId="5553941352b42db9" providerId="LiveId" clId="{7ED559D4-CBAD-445E-A617-2B03DAC99018}" dt="2023-09-22T18:14:49.197" v="50"/>
        <pc:sldMkLst>
          <pc:docMk/>
          <pc:sldMk cId="221551425" sldId="2145708231"/>
        </pc:sldMkLst>
      </pc:sldChg>
      <pc:sldChg chg="add del ord">
        <pc:chgData name="Ron Melton" userId="5553941352b42db9" providerId="LiveId" clId="{7ED559D4-CBAD-445E-A617-2B03DAC99018}" dt="2023-09-22T18:15:23.619" v="51" actId="47"/>
        <pc:sldMkLst>
          <pc:docMk/>
          <pc:sldMk cId="2639498436" sldId="2145708272"/>
        </pc:sldMkLst>
      </pc:sldChg>
      <pc:sldChg chg="add">
        <pc:chgData name="Ron Melton" userId="5553941352b42db9" providerId="LiveId" clId="{7ED559D4-CBAD-445E-A617-2B03DAC99018}" dt="2023-09-22T17:13:17.292" v="42"/>
        <pc:sldMkLst>
          <pc:docMk/>
          <pc:sldMk cId="3786297375" sldId="2145708295"/>
        </pc:sldMkLst>
      </pc:sldChg>
      <pc:sldChg chg="add">
        <pc:chgData name="Ron Melton" userId="5553941352b42db9" providerId="LiveId" clId="{7ED559D4-CBAD-445E-A617-2B03DAC99018}" dt="2023-09-22T17:13:17.292" v="42"/>
        <pc:sldMkLst>
          <pc:docMk/>
          <pc:sldMk cId="2001674129" sldId="2145708296"/>
        </pc:sldMkLst>
      </pc:sldChg>
      <pc:sldChg chg="del ord">
        <pc:chgData name="Ron Melton" userId="5553941352b42db9" providerId="LiveId" clId="{7ED559D4-CBAD-445E-A617-2B03DAC99018}" dt="2023-09-24T03:57:54.324" v="470" actId="47"/>
        <pc:sldMkLst>
          <pc:docMk/>
          <pc:sldMk cId="3009831113" sldId="2145708302"/>
        </pc:sldMkLst>
      </pc:sldChg>
      <pc:sldChg chg="ord">
        <pc:chgData name="Ron Melton" userId="5553941352b42db9" providerId="LiveId" clId="{7ED559D4-CBAD-445E-A617-2B03DAC99018}" dt="2023-09-22T18:14:49.197" v="50"/>
        <pc:sldMkLst>
          <pc:docMk/>
          <pc:sldMk cId="3243511915" sldId="2145708417"/>
        </pc:sldMkLst>
      </pc:sldChg>
      <pc:sldChg chg="del ord">
        <pc:chgData name="Ron Melton" userId="5553941352b42db9" providerId="LiveId" clId="{7ED559D4-CBAD-445E-A617-2B03DAC99018}" dt="2023-09-24T03:57:54.324" v="470" actId="47"/>
        <pc:sldMkLst>
          <pc:docMk/>
          <pc:sldMk cId="2003166251" sldId="2145708428"/>
        </pc:sldMkLst>
      </pc:sldChg>
      <pc:sldChg chg="ord">
        <pc:chgData name="Ron Melton" userId="5553941352b42db9" providerId="LiveId" clId="{7ED559D4-CBAD-445E-A617-2B03DAC99018}" dt="2023-09-24T02:01:28.667" v="455"/>
        <pc:sldMkLst>
          <pc:docMk/>
          <pc:sldMk cId="1453611880" sldId="2145708501"/>
        </pc:sldMkLst>
      </pc:sldChg>
      <pc:sldChg chg="ord">
        <pc:chgData name="Ron Melton" userId="5553941352b42db9" providerId="LiveId" clId="{7ED559D4-CBAD-445E-A617-2B03DAC99018}" dt="2023-09-24T02:01:28.667" v="455"/>
        <pc:sldMkLst>
          <pc:docMk/>
          <pc:sldMk cId="4211289585" sldId="2145708502"/>
        </pc:sldMkLst>
      </pc:sldChg>
      <pc:sldChg chg="ord">
        <pc:chgData name="Ron Melton" userId="5553941352b42db9" providerId="LiveId" clId="{7ED559D4-CBAD-445E-A617-2B03DAC99018}" dt="2023-09-24T02:01:28.667" v="455"/>
        <pc:sldMkLst>
          <pc:docMk/>
          <pc:sldMk cId="1819793924" sldId="2145708503"/>
        </pc:sldMkLst>
      </pc:sldChg>
      <pc:sldChg chg="ord">
        <pc:chgData name="Ron Melton" userId="5553941352b42db9" providerId="LiveId" clId="{7ED559D4-CBAD-445E-A617-2B03DAC99018}" dt="2023-09-24T02:01:28.667" v="455"/>
        <pc:sldMkLst>
          <pc:docMk/>
          <pc:sldMk cId="114312378" sldId="2145708504"/>
        </pc:sldMkLst>
      </pc:sldChg>
      <pc:sldChg chg="ord">
        <pc:chgData name="Ron Melton" userId="5553941352b42db9" providerId="LiveId" clId="{7ED559D4-CBAD-445E-A617-2B03DAC99018}" dt="2023-09-24T02:01:28.667" v="455"/>
        <pc:sldMkLst>
          <pc:docMk/>
          <pc:sldMk cId="2492575952" sldId="2145708505"/>
        </pc:sldMkLst>
      </pc:sldChg>
      <pc:sldChg chg="addSp delSp modSp mod ord">
        <pc:chgData name="Ron Melton" userId="5553941352b42db9" providerId="LiveId" clId="{7ED559D4-CBAD-445E-A617-2B03DAC99018}" dt="2023-09-25T00:46:38.948" v="581" actId="1076"/>
        <pc:sldMkLst>
          <pc:docMk/>
          <pc:sldMk cId="4015071640" sldId="2145708506"/>
        </pc:sldMkLst>
        <pc:spChg chg="del">
          <ac:chgData name="Ron Melton" userId="5553941352b42db9" providerId="LiveId" clId="{7ED559D4-CBAD-445E-A617-2B03DAC99018}" dt="2023-09-25T00:37:53.419" v="568" actId="22"/>
          <ac:spMkLst>
            <pc:docMk/>
            <pc:sldMk cId="4015071640" sldId="2145708506"/>
            <ac:spMk id="3" creationId="{87CB0A1C-E226-26AF-5B1C-7265C1F51E24}"/>
          </ac:spMkLst>
        </pc:spChg>
        <pc:picChg chg="add mod ord">
          <ac:chgData name="Ron Melton" userId="5553941352b42db9" providerId="LiveId" clId="{7ED559D4-CBAD-445E-A617-2B03DAC99018}" dt="2023-09-25T00:46:20.672" v="577" actId="1076"/>
          <ac:picMkLst>
            <pc:docMk/>
            <pc:sldMk cId="4015071640" sldId="2145708506"/>
            <ac:picMk id="5" creationId="{DC178230-85CA-DA79-B245-C6B2F35CFABB}"/>
          </ac:picMkLst>
        </pc:picChg>
        <pc:picChg chg="add mod">
          <ac:chgData name="Ron Melton" userId="5553941352b42db9" providerId="LiveId" clId="{7ED559D4-CBAD-445E-A617-2B03DAC99018}" dt="2023-09-25T00:46:38.948" v="581" actId="1076"/>
          <ac:picMkLst>
            <pc:docMk/>
            <pc:sldMk cId="4015071640" sldId="2145708506"/>
            <ac:picMk id="7" creationId="{F83A7801-417E-DE75-CCC7-90A7A1560A49}"/>
          </ac:picMkLst>
        </pc:picChg>
      </pc:sldChg>
      <pc:sldChg chg="ord">
        <pc:chgData name="Ron Melton" userId="5553941352b42db9" providerId="LiveId" clId="{7ED559D4-CBAD-445E-A617-2B03DAC99018}" dt="2023-09-24T02:01:28.667" v="455"/>
        <pc:sldMkLst>
          <pc:docMk/>
          <pc:sldMk cId="2701218808" sldId="2145708507"/>
        </pc:sldMkLst>
      </pc:sldChg>
      <pc:sldChg chg="del ord">
        <pc:chgData name="Ron Melton" userId="5553941352b42db9" providerId="LiveId" clId="{7ED559D4-CBAD-445E-A617-2B03DAC99018}" dt="2023-09-22T22:41:49.621" v="390" actId="47"/>
        <pc:sldMkLst>
          <pc:docMk/>
          <pc:sldMk cId="0" sldId="2145708539"/>
        </pc:sldMkLst>
      </pc:sldChg>
      <pc:sldChg chg="del ord">
        <pc:chgData name="Ron Melton" userId="5553941352b42db9" providerId="LiveId" clId="{7ED559D4-CBAD-445E-A617-2B03DAC99018}" dt="2023-09-22T22:41:49.621" v="390" actId="47"/>
        <pc:sldMkLst>
          <pc:docMk/>
          <pc:sldMk cId="1249615804" sldId="2145708540"/>
        </pc:sldMkLst>
      </pc:sldChg>
      <pc:sldChg chg="ord">
        <pc:chgData name="Ron Melton" userId="5553941352b42db9" providerId="LiveId" clId="{7ED559D4-CBAD-445E-A617-2B03DAC99018}" dt="2023-09-22T18:14:49.197" v="50"/>
        <pc:sldMkLst>
          <pc:docMk/>
          <pc:sldMk cId="729533338" sldId="2145708541"/>
        </pc:sldMkLst>
      </pc:sldChg>
      <pc:sldChg chg="ord">
        <pc:chgData name="Ron Melton" userId="5553941352b42db9" providerId="LiveId" clId="{7ED559D4-CBAD-445E-A617-2B03DAC99018}" dt="2023-09-22T18:14:49.197" v="50"/>
        <pc:sldMkLst>
          <pc:docMk/>
          <pc:sldMk cId="567359803" sldId="2145708542"/>
        </pc:sldMkLst>
      </pc:sldChg>
      <pc:sldChg chg="ord">
        <pc:chgData name="Ron Melton" userId="5553941352b42db9" providerId="LiveId" clId="{7ED559D4-CBAD-445E-A617-2B03DAC99018}" dt="2023-09-22T18:14:49.197" v="50"/>
        <pc:sldMkLst>
          <pc:docMk/>
          <pc:sldMk cId="3289510914" sldId="2145708543"/>
        </pc:sldMkLst>
      </pc:sldChg>
      <pc:sldChg chg="del ord">
        <pc:chgData name="Ron Melton" userId="5553941352b42db9" providerId="LiveId" clId="{7ED559D4-CBAD-445E-A617-2B03DAC99018}" dt="2023-09-22T18:15:23.619" v="51" actId="47"/>
        <pc:sldMkLst>
          <pc:docMk/>
          <pc:sldMk cId="4261752422" sldId="2145708544"/>
        </pc:sldMkLst>
      </pc:sldChg>
      <pc:sldChg chg="ord">
        <pc:chgData name="Ron Melton" userId="5553941352b42db9" providerId="LiveId" clId="{7ED559D4-CBAD-445E-A617-2B03DAC99018}" dt="2023-09-24T02:01:28.667" v="455"/>
        <pc:sldMkLst>
          <pc:docMk/>
          <pc:sldMk cId="3690941066" sldId="2145708547"/>
        </pc:sldMkLst>
      </pc:sldChg>
      <pc:sldChg chg="ord">
        <pc:chgData name="Ron Melton" userId="5553941352b42db9" providerId="LiveId" clId="{7ED559D4-CBAD-445E-A617-2B03DAC99018}" dt="2023-09-24T02:01:28.667" v="455"/>
        <pc:sldMkLst>
          <pc:docMk/>
          <pc:sldMk cId="1126959612" sldId="2145708549"/>
        </pc:sldMkLst>
      </pc:sldChg>
      <pc:sldChg chg="ord">
        <pc:chgData name="Ron Melton" userId="5553941352b42db9" providerId="LiveId" clId="{7ED559D4-CBAD-445E-A617-2B03DAC99018}" dt="2023-09-24T02:01:28.667" v="455"/>
        <pc:sldMkLst>
          <pc:docMk/>
          <pc:sldMk cId="3550255291" sldId="2145708550"/>
        </pc:sldMkLst>
      </pc:sldChg>
      <pc:sldChg chg="ord">
        <pc:chgData name="Ron Melton" userId="5553941352b42db9" providerId="LiveId" clId="{7ED559D4-CBAD-445E-A617-2B03DAC99018}" dt="2023-09-24T02:01:28.667" v="455"/>
        <pc:sldMkLst>
          <pc:docMk/>
          <pc:sldMk cId="2020441752" sldId="2145708551"/>
        </pc:sldMkLst>
      </pc:sldChg>
      <pc:sldChg chg="ord">
        <pc:chgData name="Ron Melton" userId="5553941352b42db9" providerId="LiveId" clId="{7ED559D4-CBAD-445E-A617-2B03DAC99018}" dt="2023-09-24T02:01:28.667" v="455"/>
        <pc:sldMkLst>
          <pc:docMk/>
          <pc:sldMk cId="0" sldId="2145708552"/>
        </pc:sldMkLst>
      </pc:sldChg>
      <pc:sldChg chg="ord">
        <pc:chgData name="Ron Melton" userId="5553941352b42db9" providerId="LiveId" clId="{7ED559D4-CBAD-445E-A617-2B03DAC99018}" dt="2023-09-24T02:01:28.667" v="455"/>
        <pc:sldMkLst>
          <pc:docMk/>
          <pc:sldMk cId="0" sldId="2145708553"/>
        </pc:sldMkLst>
      </pc:sldChg>
      <pc:sldChg chg="ord">
        <pc:chgData name="Ron Melton" userId="5553941352b42db9" providerId="LiveId" clId="{7ED559D4-CBAD-445E-A617-2B03DAC99018}" dt="2023-09-24T02:01:28.667" v="455"/>
        <pc:sldMkLst>
          <pc:docMk/>
          <pc:sldMk cId="0" sldId="2145708554"/>
        </pc:sldMkLst>
      </pc:sldChg>
      <pc:sldChg chg="del ord">
        <pc:chgData name="Ron Melton" userId="5553941352b42db9" providerId="LiveId" clId="{7ED559D4-CBAD-445E-A617-2B03DAC99018}" dt="2023-09-24T03:57:54.324" v="470" actId="47"/>
        <pc:sldMkLst>
          <pc:docMk/>
          <pc:sldMk cId="386426570" sldId="2145708555"/>
        </pc:sldMkLst>
      </pc:sldChg>
      <pc:sldChg chg="add del ord">
        <pc:chgData name="Ron Melton" userId="5553941352b42db9" providerId="LiveId" clId="{7ED559D4-CBAD-445E-A617-2B03DAC99018}" dt="2023-09-22T18:57:47.108" v="146"/>
        <pc:sldMkLst>
          <pc:docMk/>
          <pc:sldMk cId="1081651582" sldId="2145708556"/>
        </pc:sldMkLst>
      </pc:sldChg>
      <pc:sldChg chg="ord">
        <pc:chgData name="Ron Melton" userId="5553941352b42db9" providerId="LiveId" clId="{7ED559D4-CBAD-445E-A617-2B03DAC99018}" dt="2023-09-22T18:14:49.197" v="50"/>
        <pc:sldMkLst>
          <pc:docMk/>
          <pc:sldMk cId="1974197896" sldId="2145708557"/>
        </pc:sldMkLst>
      </pc:sldChg>
      <pc:sldChg chg="ord">
        <pc:chgData name="Ron Melton" userId="5553941352b42db9" providerId="LiveId" clId="{7ED559D4-CBAD-445E-A617-2B03DAC99018}" dt="2023-09-22T18:14:49.197" v="50"/>
        <pc:sldMkLst>
          <pc:docMk/>
          <pc:sldMk cId="901471255" sldId="2145708558"/>
        </pc:sldMkLst>
      </pc:sldChg>
      <pc:sldChg chg="del">
        <pc:chgData name="Ron Melton" userId="5553941352b42db9" providerId="LiveId" clId="{7ED559D4-CBAD-445E-A617-2B03DAC99018}" dt="2023-09-22T20:11:59.698" v="249" actId="47"/>
        <pc:sldMkLst>
          <pc:docMk/>
          <pc:sldMk cId="2110000605" sldId="2145708559"/>
        </pc:sldMkLst>
      </pc:sldChg>
      <pc:sldChg chg="del ord">
        <pc:chgData name="Ron Melton" userId="5553941352b42db9" providerId="LiveId" clId="{7ED559D4-CBAD-445E-A617-2B03DAC99018}" dt="2023-09-24T02:24:55.867" v="463" actId="47"/>
        <pc:sldMkLst>
          <pc:docMk/>
          <pc:sldMk cId="782665228" sldId="2145708637"/>
        </pc:sldMkLst>
      </pc:sldChg>
      <pc:sldChg chg="del ord">
        <pc:chgData name="Ron Melton" userId="5553941352b42db9" providerId="LiveId" clId="{7ED559D4-CBAD-445E-A617-2B03DAC99018}" dt="2023-09-24T03:57:54.324" v="470" actId="47"/>
        <pc:sldMkLst>
          <pc:docMk/>
          <pc:sldMk cId="2236029860" sldId="2145708752"/>
        </pc:sldMkLst>
      </pc:sldChg>
      <pc:sldChg chg="add">
        <pc:chgData name="Ron Melton" userId="5553941352b42db9" providerId="LiveId" clId="{7ED559D4-CBAD-445E-A617-2B03DAC99018}" dt="2023-09-22T16:38:32.227" v="41"/>
        <pc:sldMkLst>
          <pc:docMk/>
          <pc:sldMk cId="889933922" sldId="2145708755"/>
        </pc:sldMkLst>
      </pc:sldChg>
      <pc:sldChg chg="del ord">
        <pc:chgData name="Ron Melton" userId="5553941352b42db9" providerId="LiveId" clId="{7ED559D4-CBAD-445E-A617-2B03DAC99018}" dt="2023-09-24T03:57:54.324" v="470" actId="47"/>
        <pc:sldMkLst>
          <pc:docMk/>
          <pc:sldMk cId="792256968" sldId="2145708759"/>
        </pc:sldMkLst>
      </pc:sldChg>
      <pc:sldChg chg="del ord">
        <pc:chgData name="Ron Melton" userId="5553941352b42db9" providerId="LiveId" clId="{7ED559D4-CBAD-445E-A617-2B03DAC99018}" dt="2023-09-24T03:57:54.324" v="470" actId="47"/>
        <pc:sldMkLst>
          <pc:docMk/>
          <pc:sldMk cId="2783869411" sldId="2145708760"/>
        </pc:sldMkLst>
      </pc:sldChg>
      <pc:sldChg chg="del ord">
        <pc:chgData name="Ron Melton" userId="5553941352b42db9" providerId="LiveId" clId="{7ED559D4-CBAD-445E-A617-2B03DAC99018}" dt="2023-09-24T03:57:54.324" v="470" actId="47"/>
        <pc:sldMkLst>
          <pc:docMk/>
          <pc:sldMk cId="1472040633" sldId="2145708761"/>
        </pc:sldMkLst>
      </pc:sldChg>
      <pc:sldChg chg="add">
        <pc:chgData name="Ron Melton" userId="5553941352b42db9" providerId="LiveId" clId="{7ED559D4-CBAD-445E-A617-2B03DAC99018}" dt="2023-09-22T17:13:17.292" v="42"/>
        <pc:sldMkLst>
          <pc:docMk/>
          <pc:sldMk cId="1557048824" sldId="2145708762"/>
        </pc:sldMkLst>
      </pc:sldChg>
      <pc:sldChg chg="add">
        <pc:chgData name="Ron Melton" userId="5553941352b42db9" providerId="LiveId" clId="{7ED559D4-CBAD-445E-A617-2B03DAC99018}" dt="2023-09-22T16:38:32.227" v="41"/>
        <pc:sldMkLst>
          <pc:docMk/>
          <pc:sldMk cId="4121505878" sldId="2145708763"/>
        </pc:sldMkLst>
      </pc:sldChg>
      <pc:sldChg chg="del ord">
        <pc:chgData name="Ron Melton" userId="5553941352b42db9" providerId="LiveId" clId="{7ED559D4-CBAD-445E-A617-2B03DAC99018}" dt="2023-09-24T03:57:54.324" v="470" actId="47"/>
        <pc:sldMkLst>
          <pc:docMk/>
          <pc:sldMk cId="4087681953" sldId="2145708764"/>
        </pc:sldMkLst>
      </pc:sldChg>
      <pc:sldChg chg="add">
        <pc:chgData name="Ron Melton" userId="5553941352b42db9" providerId="LiveId" clId="{7ED559D4-CBAD-445E-A617-2B03DAC99018}" dt="2023-09-22T17:13:17.292" v="42"/>
        <pc:sldMkLst>
          <pc:docMk/>
          <pc:sldMk cId="869108475" sldId="2145708765"/>
        </pc:sldMkLst>
      </pc:sldChg>
      <pc:sldChg chg="add">
        <pc:chgData name="Ron Melton" userId="5553941352b42db9" providerId="LiveId" clId="{7ED559D4-CBAD-445E-A617-2B03DAC99018}" dt="2023-09-22T17:13:17.292" v="42"/>
        <pc:sldMkLst>
          <pc:docMk/>
          <pc:sldMk cId="2481436575" sldId="2145708766"/>
        </pc:sldMkLst>
      </pc:sldChg>
      <pc:sldChg chg="del ord">
        <pc:chgData name="Ron Melton" userId="5553941352b42db9" providerId="LiveId" clId="{7ED559D4-CBAD-445E-A617-2B03DAC99018}" dt="2023-09-24T03:57:54.324" v="470" actId="47"/>
        <pc:sldMkLst>
          <pc:docMk/>
          <pc:sldMk cId="3325317626" sldId="2145708769"/>
        </pc:sldMkLst>
      </pc:sldChg>
      <pc:sldChg chg="del ord">
        <pc:chgData name="Ron Melton" userId="5553941352b42db9" providerId="LiveId" clId="{7ED559D4-CBAD-445E-A617-2B03DAC99018}" dt="2023-09-24T03:57:54.324" v="470" actId="47"/>
        <pc:sldMkLst>
          <pc:docMk/>
          <pc:sldMk cId="2891352939" sldId="2145708770"/>
        </pc:sldMkLst>
      </pc:sldChg>
      <pc:sldChg chg="modSp del mod">
        <pc:chgData name="Ron Melton" userId="5553941352b42db9" providerId="LiveId" clId="{7ED559D4-CBAD-445E-A617-2B03DAC99018}" dt="2023-09-24T00:57:24.634" v="453" actId="47"/>
        <pc:sldMkLst>
          <pc:docMk/>
          <pc:sldMk cId="4036355164" sldId="2145708771"/>
        </pc:sldMkLst>
        <pc:spChg chg="mod">
          <ac:chgData name="Ron Melton" userId="5553941352b42db9" providerId="LiveId" clId="{7ED559D4-CBAD-445E-A617-2B03DAC99018}" dt="2023-09-24T00:44:56.111" v="402" actId="20577"/>
          <ac:spMkLst>
            <pc:docMk/>
            <pc:sldMk cId="4036355164" sldId="2145708771"/>
            <ac:spMk id="2" creationId="{98F40609-CA9E-175E-1F74-0BDF766C36FF}"/>
          </ac:spMkLst>
        </pc:spChg>
      </pc:sldChg>
      <pc:sldChg chg="addSp modSp mod ord">
        <pc:chgData name="Ron Melton" userId="5553941352b42db9" providerId="LiveId" clId="{7ED559D4-CBAD-445E-A617-2B03DAC99018}" dt="2023-09-22T19:47:14.984" v="166" actId="1076"/>
        <pc:sldMkLst>
          <pc:docMk/>
          <pc:sldMk cId="611662744" sldId="2145708775"/>
        </pc:sldMkLst>
        <pc:spChg chg="mod">
          <ac:chgData name="Ron Melton" userId="5553941352b42db9" providerId="LiveId" clId="{7ED559D4-CBAD-445E-A617-2B03DAC99018}" dt="2023-09-22T19:47:14.984" v="166" actId="1076"/>
          <ac:spMkLst>
            <pc:docMk/>
            <pc:sldMk cId="611662744" sldId="2145708775"/>
            <ac:spMk id="3" creationId="{7BEA1E96-7F3F-1682-F839-92988910589D}"/>
          </ac:spMkLst>
        </pc:spChg>
        <pc:spChg chg="mod">
          <ac:chgData name="Ron Melton" userId="5553941352b42db9" providerId="LiveId" clId="{7ED559D4-CBAD-445E-A617-2B03DAC99018}" dt="2023-09-22T19:47:09" v="165" actId="1076"/>
          <ac:spMkLst>
            <pc:docMk/>
            <pc:sldMk cId="611662744" sldId="2145708775"/>
            <ac:spMk id="4" creationId="{0170AA82-BF7C-C641-32F5-88D1A374607A}"/>
          </ac:spMkLst>
        </pc:spChg>
        <pc:picChg chg="add mod">
          <ac:chgData name="Ron Melton" userId="5553941352b42db9" providerId="LiveId" clId="{7ED559D4-CBAD-445E-A617-2B03DAC99018}" dt="2023-09-22T19:46:56.560" v="164" actId="1076"/>
          <ac:picMkLst>
            <pc:docMk/>
            <pc:sldMk cId="611662744" sldId="2145708775"/>
            <ac:picMk id="2" creationId="{38A00BF4-A6C9-F7E1-9C75-C449E4ED14B0}"/>
          </ac:picMkLst>
        </pc:picChg>
      </pc:sldChg>
      <pc:sldChg chg="del">
        <pc:chgData name="Ron Melton" userId="5553941352b42db9" providerId="LiveId" clId="{7ED559D4-CBAD-445E-A617-2B03DAC99018}" dt="2023-09-22T20:09:40.370" v="247" actId="47"/>
        <pc:sldMkLst>
          <pc:docMk/>
          <pc:sldMk cId="1691006458" sldId="2145708780"/>
        </pc:sldMkLst>
      </pc:sldChg>
      <pc:sldChg chg="del ord">
        <pc:chgData name="Ron Melton" userId="5553941352b42db9" providerId="LiveId" clId="{7ED559D4-CBAD-445E-A617-2B03DAC99018}" dt="2023-09-22T18:17:31.701" v="54" actId="47"/>
        <pc:sldMkLst>
          <pc:docMk/>
          <pc:sldMk cId="2103393841" sldId="2145708831"/>
        </pc:sldMkLst>
      </pc:sldChg>
      <pc:sldChg chg="del">
        <pc:chgData name="Ron Melton" userId="5553941352b42db9" providerId="LiveId" clId="{7ED559D4-CBAD-445E-A617-2B03DAC99018}" dt="2023-09-24T00:57:24.634" v="453" actId="47"/>
        <pc:sldMkLst>
          <pc:docMk/>
          <pc:sldMk cId="2902227753" sldId="2145708843"/>
        </pc:sldMkLst>
      </pc:sldChg>
      <pc:sldChg chg="del">
        <pc:chgData name="Ron Melton" userId="5553941352b42db9" providerId="LiveId" clId="{7ED559D4-CBAD-445E-A617-2B03DAC99018}" dt="2023-09-24T00:57:24.634" v="453" actId="47"/>
        <pc:sldMkLst>
          <pc:docMk/>
          <pc:sldMk cId="292774043" sldId="2145708844"/>
        </pc:sldMkLst>
      </pc:sldChg>
      <pc:sldChg chg="del">
        <pc:chgData name="Ron Melton" userId="5553941352b42db9" providerId="LiveId" clId="{7ED559D4-CBAD-445E-A617-2B03DAC99018}" dt="2023-09-22T20:09:40.370" v="247" actId="47"/>
        <pc:sldMkLst>
          <pc:docMk/>
          <pc:sldMk cId="4016487287" sldId="2145708845"/>
        </pc:sldMkLst>
      </pc:sldChg>
      <pc:sldChg chg="del">
        <pc:chgData name="Ron Melton" userId="5553941352b42db9" providerId="LiveId" clId="{7ED559D4-CBAD-445E-A617-2B03DAC99018}" dt="2023-09-22T20:09:40.370" v="247" actId="47"/>
        <pc:sldMkLst>
          <pc:docMk/>
          <pc:sldMk cId="993717119" sldId="2145708848"/>
        </pc:sldMkLst>
      </pc:sldChg>
      <pc:sldChg chg="del">
        <pc:chgData name="Ron Melton" userId="5553941352b42db9" providerId="LiveId" clId="{7ED559D4-CBAD-445E-A617-2B03DAC99018}" dt="2023-09-22T20:09:40.370" v="247" actId="47"/>
        <pc:sldMkLst>
          <pc:docMk/>
          <pc:sldMk cId="655866626" sldId="2145708849"/>
        </pc:sldMkLst>
      </pc:sldChg>
      <pc:sldChg chg="del ord">
        <pc:chgData name="Ron Melton" userId="5553941352b42db9" providerId="LiveId" clId="{7ED559D4-CBAD-445E-A617-2B03DAC99018}" dt="2023-09-22T13:54:07.142" v="21" actId="47"/>
        <pc:sldMkLst>
          <pc:docMk/>
          <pc:sldMk cId="3940265921" sldId="2145708850"/>
        </pc:sldMkLst>
      </pc:sldChg>
      <pc:sldChg chg="ord">
        <pc:chgData name="Ron Melton" userId="5553941352b42db9" providerId="LiveId" clId="{7ED559D4-CBAD-445E-A617-2B03DAC99018}" dt="2023-09-22T18:14:49.197" v="50"/>
        <pc:sldMkLst>
          <pc:docMk/>
          <pc:sldMk cId="3766299593" sldId="2145708852"/>
        </pc:sldMkLst>
      </pc:sldChg>
      <pc:sldChg chg="ord">
        <pc:chgData name="Ron Melton" userId="5553941352b42db9" providerId="LiveId" clId="{7ED559D4-CBAD-445E-A617-2B03DAC99018}" dt="2023-09-22T18:14:49.197" v="50"/>
        <pc:sldMkLst>
          <pc:docMk/>
          <pc:sldMk cId="432014318" sldId="2145708853"/>
        </pc:sldMkLst>
      </pc:sldChg>
      <pc:sldChg chg="del">
        <pc:chgData name="Ron Melton" userId="5553941352b42db9" providerId="LiveId" clId="{7ED559D4-CBAD-445E-A617-2B03DAC99018}" dt="2023-09-22T20:09:40.370" v="247" actId="47"/>
        <pc:sldMkLst>
          <pc:docMk/>
          <pc:sldMk cId="2721647674" sldId="2145708908"/>
        </pc:sldMkLst>
      </pc:sldChg>
      <pc:sldChg chg="del">
        <pc:chgData name="Ron Melton" userId="5553941352b42db9" providerId="LiveId" clId="{7ED559D4-CBAD-445E-A617-2B03DAC99018}" dt="2023-09-22T20:09:40.370" v="247" actId="47"/>
        <pc:sldMkLst>
          <pc:docMk/>
          <pc:sldMk cId="2313608251" sldId="2145708909"/>
        </pc:sldMkLst>
      </pc:sldChg>
      <pc:sldChg chg="del">
        <pc:chgData name="Ron Melton" userId="5553941352b42db9" providerId="LiveId" clId="{7ED559D4-CBAD-445E-A617-2B03DAC99018}" dt="2023-09-22T20:09:40.370" v="247" actId="47"/>
        <pc:sldMkLst>
          <pc:docMk/>
          <pc:sldMk cId="191527838" sldId="2145708911"/>
        </pc:sldMkLst>
      </pc:sldChg>
      <pc:sldChg chg="del">
        <pc:chgData name="Ron Melton" userId="5553941352b42db9" providerId="LiveId" clId="{7ED559D4-CBAD-445E-A617-2B03DAC99018}" dt="2023-09-22T20:09:40.370" v="247" actId="47"/>
        <pc:sldMkLst>
          <pc:docMk/>
          <pc:sldMk cId="2094015252" sldId="2145708915"/>
        </pc:sldMkLst>
      </pc:sldChg>
      <pc:sldChg chg="add">
        <pc:chgData name="Ron Melton" userId="5553941352b42db9" providerId="LiveId" clId="{7ED559D4-CBAD-445E-A617-2B03DAC99018}" dt="2023-09-22T16:38:32.227" v="41"/>
        <pc:sldMkLst>
          <pc:docMk/>
          <pc:sldMk cId="774635695" sldId="2145708916"/>
        </pc:sldMkLst>
      </pc:sldChg>
      <pc:sldChg chg="add">
        <pc:chgData name="Ron Melton" userId="5553941352b42db9" providerId="LiveId" clId="{7ED559D4-CBAD-445E-A617-2B03DAC99018}" dt="2023-09-22T16:38:32.227" v="41"/>
        <pc:sldMkLst>
          <pc:docMk/>
          <pc:sldMk cId="2998794356" sldId="2145708917"/>
        </pc:sldMkLst>
      </pc:sldChg>
      <pc:sldChg chg="add">
        <pc:chgData name="Ron Melton" userId="5553941352b42db9" providerId="LiveId" clId="{7ED559D4-CBAD-445E-A617-2B03DAC99018}" dt="2023-09-22T16:38:32.227" v="41"/>
        <pc:sldMkLst>
          <pc:docMk/>
          <pc:sldMk cId="256382611" sldId="2145708918"/>
        </pc:sldMkLst>
      </pc:sldChg>
      <pc:sldChg chg="ord">
        <pc:chgData name="Ron Melton" userId="5553941352b42db9" providerId="LiveId" clId="{7ED559D4-CBAD-445E-A617-2B03DAC99018}" dt="2023-09-22T20:57:47.608" v="327"/>
        <pc:sldMkLst>
          <pc:docMk/>
          <pc:sldMk cId="2981345156" sldId="2145708930"/>
        </pc:sldMkLst>
      </pc:sldChg>
      <pc:sldChg chg="ord">
        <pc:chgData name="Ron Melton" userId="5553941352b42db9" providerId="LiveId" clId="{7ED559D4-CBAD-445E-A617-2B03DAC99018}" dt="2023-09-24T02:01:28.667" v="455"/>
        <pc:sldMkLst>
          <pc:docMk/>
          <pc:sldMk cId="3645347130" sldId="2145708933"/>
        </pc:sldMkLst>
      </pc:sldChg>
      <pc:sldChg chg="ord">
        <pc:chgData name="Ron Melton" userId="5553941352b42db9" providerId="LiveId" clId="{7ED559D4-CBAD-445E-A617-2B03DAC99018}" dt="2023-09-24T02:01:28.667" v="455"/>
        <pc:sldMkLst>
          <pc:docMk/>
          <pc:sldMk cId="3986791983" sldId="2145708955"/>
        </pc:sldMkLst>
      </pc:sldChg>
      <pc:sldChg chg="ord">
        <pc:chgData name="Ron Melton" userId="5553941352b42db9" providerId="LiveId" clId="{7ED559D4-CBAD-445E-A617-2B03DAC99018}" dt="2023-09-24T02:01:28.667" v="455"/>
        <pc:sldMkLst>
          <pc:docMk/>
          <pc:sldMk cId="1242563060" sldId="2145708956"/>
        </pc:sldMkLst>
      </pc:sldChg>
      <pc:sldChg chg="ord">
        <pc:chgData name="Ron Melton" userId="5553941352b42db9" providerId="LiveId" clId="{7ED559D4-CBAD-445E-A617-2B03DAC99018}" dt="2023-09-24T02:01:28.667" v="455"/>
        <pc:sldMkLst>
          <pc:docMk/>
          <pc:sldMk cId="2120308916" sldId="2145708957"/>
        </pc:sldMkLst>
      </pc:sldChg>
      <pc:sldChg chg="del">
        <pc:chgData name="Ron Melton" userId="5553941352b42db9" providerId="LiveId" clId="{7ED559D4-CBAD-445E-A617-2B03DAC99018}" dt="2023-09-22T20:12:39.787" v="250" actId="47"/>
        <pc:sldMkLst>
          <pc:docMk/>
          <pc:sldMk cId="1106440929" sldId="2145708958"/>
        </pc:sldMkLst>
      </pc:sldChg>
      <pc:sldChg chg="del">
        <pc:chgData name="Ron Melton" userId="5553941352b42db9" providerId="LiveId" clId="{7ED559D4-CBAD-445E-A617-2B03DAC99018}" dt="2023-09-24T00:57:24.634" v="453" actId="47"/>
        <pc:sldMkLst>
          <pc:docMk/>
          <pc:sldMk cId="194825236" sldId="2145708960"/>
        </pc:sldMkLst>
      </pc:sldChg>
      <pc:sldChg chg="ord">
        <pc:chgData name="Ron Melton" userId="5553941352b42db9" providerId="LiveId" clId="{7ED559D4-CBAD-445E-A617-2B03DAC99018}" dt="2023-09-22T18:14:49.197" v="50"/>
        <pc:sldMkLst>
          <pc:docMk/>
          <pc:sldMk cId="1411863598" sldId="2145708961"/>
        </pc:sldMkLst>
      </pc:sldChg>
      <pc:sldChg chg="ord">
        <pc:chgData name="Ron Melton" userId="5553941352b42db9" providerId="LiveId" clId="{7ED559D4-CBAD-445E-A617-2B03DAC99018}" dt="2023-09-22T20:57:47.608" v="327"/>
        <pc:sldMkLst>
          <pc:docMk/>
          <pc:sldMk cId="660186417" sldId="2145708962"/>
        </pc:sldMkLst>
      </pc:sldChg>
      <pc:sldChg chg="del ord">
        <pc:chgData name="Ron Melton" userId="5553941352b42db9" providerId="LiveId" clId="{7ED559D4-CBAD-445E-A617-2B03DAC99018}" dt="2023-09-24T03:57:54.324" v="470" actId="47"/>
        <pc:sldMkLst>
          <pc:docMk/>
          <pc:sldMk cId="693304295" sldId="2145708963"/>
        </pc:sldMkLst>
      </pc:sldChg>
      <pc:sldChg chg="del ord">
        <pc:chgData name="Ron Melton" userId="5553941352b42db9" providerId="LiveId" clId="{7ED559D4-CBAD-445E-A617-2B03DAC99018}" dt="2023-09-22T18:15:23.619" v="51" actId="47"/>
        <pc:sldMkLst>
          <pc:docMk/>
          <pc:sldMk cId="3431326566" sldId="2145708964"/>
        </pc:sldMkLst>
      </pc:sldChg>
      <pc:sldChg chg="del ord">
        <pc:chgData name="Ron Melton" userId="5553941352b42db9" providerId="LiveId" clId="{7ED559D4-CBAD-445E-A617-2B03DAC99018}" dt="2023-09-24T02:24:55.867" v="463" actId="47"/>
        <pc:sldMkLst>
          <pc:docMk/>
          <pc:sldMk cId="3999865477" sldId="2145708965"/>
        </pc:sldMkLst>
      </pc:sldChg>
      <pc:sldChg chg="del ord">
        <pc:chgData name="Ron Melton" userId="5553941352b42db9" providerId="LiveId" clId="{7ED559D4-CBAD-445E-A617-2B03DAC99018}" dt="2023-09-24T02:24:55.867" v="463" actId="47"/>
        <pc:sldMkLst>
          <pc:docMk/>
          <pc:sldMk cId="1986151739" sldId="2145708966"/>
        </pc:sldMkLst>
      </pc:sldChg>
      <pc:sldChg chg="del ord">
        <pc:chgData name="Ron Melton" userId="5553941352b42db9" providerId="LiveId" clId="{7ED559D4-CBAD-445E-A617-2B03DAC99018}" dt="2023-09-24T02:24:55.867" v="463" actId="47"/>
        <pc:sldMkLst>
          <pc:docMk/>
          <pc:sldMk cId="3909286275" sldId="2145708967"/>
        </pc:sldMkLst>
      </pc:sldChg>
      <pc:sldChg chg="del ord">
        <pc:chgData name="Ron Melton" userId="5553941352b42db9" providerId="LiveId" clId="{7ED559D4-CBAD-445E-A617-2B03DAC99018}" dt="2023-09-24T02:24:55.867" v="463" actId="47"/>
        <pc:sldMkLst>
          <pc:docMk/>
          <pc:sldMk cId="344938086" sldId="2145708970"/>
        </pc:sldMkLst>
      </pc:sldChg>
      <pc:sldChg chg="del ord">
        <pc:chgData name="Ron Melton" userId="5553941352b42db9" providerId="LiveId" clId="{7ED559D4-CBAD-445E-A617-2B03DAC99018}" dt="2023-09-24T02:24:55.867" v="463" actId="47"/>
        <pc:sldMkLst>
          <pc:docMk/>
          <pc:sldMk cId="3603508240" sldId="2145708971"/>
        </pc:sldMkLst>
      </pc:sldChg>
      <pc:sldChg chg="del">
        <pc:chgData name="Ron Melton" userId="5553941352b42db9" providerId="LiveId" clId="{7ED559D4-CBAD-445E-A617-2B03DAC99018}" dt="2023-09-24T00:57:24.634" v="453" actId="47"/>
        <pc:sldMkLst>
          <pc:docMk/>
          <pc:sldMk cId="2016202544" sldId="2145708974"/>
        </pc:sldMkLst>
      </pc:sldChg>
      <pc:sldChg chg="del">
        <pc:chgData name="Ron Melton" userId="5553941352b42db9" providerId="LiveId" clId="{7ED559D4-CBAD-445E-A617-2B03DAC99018}" dt="2023-09-24T00:57:24.634" v="453" actId="47"/>
        <pc:sldMkLst>
          <pc:docMk/>
          <pc:sldMk cId="2271691655" sldId="2145708976"/>
        </pc:sldMkLst>
      </pc:sldChg>
      <pc:sldChg chg="del ord">
        <pc:chgData name="Ron Melton" userId="5553941352b42db9" providerId="LiveId" clId="{7ED559D4-CBAD-445E-A617-2B03DAC99018}" dt="2023-09-24T02:24:55.867" v="463" actId="47"/>
        <pc:sldMkLst>
          <pc:docMk/>
          <pc:sldMk cId="1824799643" sldId="2145708977"/>
        </pc:sldMkLst>
      </pc:sldChg>
      <pc:sldChg chg="del">
        <pc:chgData name="Ron Melton" userId="5553941352b42db9" providerId="LiveId" clId="{7ED559D4-CBAD-445E-A617-2B03DAC99018}" dt="2023-09-24T00:57:24.634" v="453" actId="47"/>
        <pc:sldMkLst>
          <pc:docMk/>
          <pc:sldMk cId="1055595997" sldId="2145708978"/>
        </pc:sldMkLst>
      </pc:sldChg>
      <pc:sldChg chg="del ord">
        <pc:chgData name="Ron Melton" userId="5553941352b42db9" providerId="LiveId" clId="{7ED559D4-CBAD-445E-A617-2B03DAC99018}" dt="2023-09-24T02:24:55.867" v="463" actId="47"/>
        <pc:sldMkLst>
          <pc:docMk/>
          <pc:sldMk cId="355202195" sldId="2145708979"/>
        </pc:sldMkLst>
      </pc:sldChg>
      <pc:sldChg chg="del ord">
        <pc:chgData name="Ron Melton" userId="5553941352b42db9" providerId="LiveId" clId="{7ED559D4-CBAD-445E-A617-2B03DAC99018}" dt="2023-09-24T02:24:55.867" v="463" actId="47"/>
        <pc:sldMkLst>
          <pc:docMk/>
          <pc:sldMk cId="4227063628" sldId="2145708980"/>
        </pc:sldMkLst>
      </pc:sldChg>
      <pc:sldChg chg="del">
        <pc:chgData name="Ron Melton" userId="5553941352b42db9" providerId="LiveId" clId="{7ED559D4-CBAD-445E-A617-2B03DAC99018}" dt="2023-09-22T22:40:58.569" v="383" actId="47"/>
        <pc:sldMkLst>
          <pc:docMk/>
          <pc:sldMk cId="4092451082" sldId="2145708981"/>
        </pc:sldMkLst>
      </pc:sldChg>
      <pc:sldChg chg="del">
        <pc:chgData name="Ron Melton" userId="5553941352b42db9" providerId="LiveId" clId="{7ED559D4-CBAD-445E-A617-2B03DAC99018}" dt="2023-09-22T22:41:00.415" v="385" actId="47"/>
        <pc:sldMkLst>
          <pc:docMk/>
          <pc:sldMk cId="540404447" sldId="2145708982"/>
        </pc:sldMkLst>
      </pc:sldChg>
      <pc:sldChg chg="modSp del mod ord">
        <pc:chgData name="Ron Melton" userId="5553941352b42db9" providerId="LiveId" clId="{7ED559D4-CBAD-445E-A617-2B03DAC99018}" dt="2023-09-24T02:24:55.867" v="463" actId="47"/>
        <pc:sldMkLst>
          <pc:docMk/>
          <pc:sldMk cId="2303031664" sldId="2145708983"/>
        </pc:sldMkLst>
        <pc:picChg chg="mod">
          <ac:chgData name="Ron Melton" userId="5553941352b42db9" providerId="LiveId" clId="{7ED559D4-CBAD-445E-A617-2B03DAC99018}" dt="2023-09-22T22:39:01.837" v="376" actId="1076"/>
          <ac:picMkLst>
            <pc:docMk/>
            <pc:sldMk cId="2303031664" sldId="2145708983"/>
            <ac:picMk id="2" creationId="{1FB93EE5-FADA-8A3C-0DCA-20C20B763577}"/>
          </ac:picMkLst>
        </pc:picChg>
        <pc:picChg chg="mod">
          <ac:chgData name="Ron Melton" userId="5553941352b42db9" providerId="LiveId" clId="{7ED559D4-CBAD-445E-A617-2B03DAC99018}" dt="2023-09-22T22:38:59.932" v="375" actId="1076"/>
          <ac:picMkLst>
            <pc:docMk/>
            <pc:sldMk cId="2303031664" sldId="2145708983"/>
            <ac:picMk id="3" creationId="{60C900B5-BBDC-ABA0-0AE9-BAFF4B27EEC1}"/>
          </ac:picMkLst>
        </pc:picChg>
      </pc:sldChg>
      <pc:sldChg chg="del">
        <pc:chgData name="Ron Melton" userId="5553941352b42db9" providerId="LiveId" clId="{7ED559D4-CBAD-445E-A617-2B03DAC99018}" dt="2023-09-22T22:40:59.470" v="384" actId="47"/>
        <pc:sldMkLst>
          <pc:docMk/>
          <pc:sldMk cId="2063617612" sldId="2145708984"/>
        </pc:sldMkLst>
      </pc:sldChg>
      <pc:sldChg chg="del">
        <pc:chgData name="Ron Melton" userId="5553941352b42db9" providerId="LiveId" clId="{7ED559D4-CBAD-445E-A617-2B03DAC99018}" dt="2023-09-22T22:25:22.106" v="342" actId="47"/>
        <pc:sldMkLst>
          <pc:docMk/>
          <pc:sldMk cId="3069182127" sldId="2145708987"/>
        </pc:sldMkLst>
      </pc:sldChg>
      <pc:sldChg chg="ord">
        <pc:chgData name="Ron Melton" userId="5553941352b42db9" providerId="LiveId" clId="{7ED559D4-CBAD-445E-A617-2B03DAC99018}" dt="2023-09-22T20:52:16.680" v="325"/>
        <pc:sldMkLst>
          <pc:docMk/>
          <pc:sldMk cId="1392608518" sldId="2145708989"/>
        </pc:sldMkLst>
      </pc:sldChg>
      <pc:sldChg chg="del">
        <pc:chgData name="Ron Melton" userId="5553941352b42db9" providerId="LiveId" clId="{7ED559D4-CBAD-445E-A617-2B03DAC99018}" dt="2023-09-22T20:09:40.370" v="247" actId="47"/>
        <pc:sldMkLst>
          <pc:docMk/>
          <pc:sldMk cId="2474621336" sldId="2145708991"/>
        </pc:sldMkLst>
      </pc:sldChg>
      <pc:sldChg chg="del">
        <pc:chgData name="Ron Melton" userId="5553941352b42db9" providerId="LiveId" clId="{7ED559D4-CBAD-445E-A617-2B03DAC99018}" dt="2023-09-22T20:09:40.370" v="247" actId="47"/>
        <pc:sldMkLst>
          <pc:docMk/>
          <pc:sldMk cId="95159660" sldId="2145708992"/>
        </pc:sldMkLst>
      </pc:sldChg>
      <pc:sldChg chg="del">
        <pc:chgData name="Ron Melton" userId="5553941352b42db9" providerId="LiveId" clId="{7ED559D4-CBAD-445E-A617-2B03DAC99018}" dt="2023-09-22T20:09:40.370" v="247" actId="47"/>
        <pc:sldMkLst>
          <pc:docMk/>
          <pc:sldMk cId="1248054373" sldId="2145708993"/>
        </pc:sldMkLst>
      </pc:sldChg>
      <pc:sldChg chg="del">
        <pc:chgData name="Ron Melton" userId="5553941352b42db9" providerId="LiveId" clId="{7ED559D4-CBAD-445E-A617-2B03DAC99018}" dt="2023-09-22T20:09:40.370" v="247" actId="47"/>
        <pc:sldMkLst>
          <pc:docMk/>
          <pc:sldMk cId="1036471188" sldId="2145708996"/>
        </pc:sldMkLst>
      </pc:sldChg>
      <pc:sldChg chg="add">
        <pc:chgData name="Ron Melton" userId="5553941352b42db9" providerId="LiveId" clId="{7ED559D4-CBAD-445E-A617-2B03DAC99018}" dt="2023-09-22T16:38:32.227" v="41"/>
        <pc:sldMkLst>
          <pc:docMk/>
          <pc:sldMk cId="482740848" sldId="2145708999"/>
        </pc:sldMkLst>
      </pc:sldChg>
      <pc:sldChg chg="add">
        <pc:chgData name="Ron Melton" userId="5553941352b42db9" providerId="LiveId" clId="{7ED559D4-CBAD-445E-A617-2B03DAC99018}" dt="2023-09-22T16:38:32.227" v="41"/>
        <pc:sldMkLst>
          <pc:docMk/>
          <pc:sldMk cId="2136825632" sldId="2145709004"/>
        </pc:sldMkLst>
      </pc:sldChg>
      <pc:sldChg chg="add">
        <pc:chgData name="Ron Melton" userId="5553941352b42db9" providerId="LiveId" clId="{7ED559D4-CBAD-445E-A617-2B03DAC99018}" dt="2023-09-22T20:14:28.989" v="251"/>
        <pc:sldMkLst>
          <pc:docMk/>
          <pc:sldMk cId="467757998" sldId="2145709006"/>
        </pc:sldMkLst>
      </pc:sldChg>
      <pc:sldChg chg="add">
        <pc:chgData name="Ron Melton" userId="5553941352b42db9" providerId="LiveId" clId="{7ED559D4-CBAD-445E-A617-2B03DAC99018}" dt="2023-09-22T20:14:44.906" v="252"/>
        <pc:sldMkLst>
          <pc:docMk/>
          <pc:sldMk cId="1154279067" sldId="2145709010"/>
        </pc:sldMkLst>
      </pc:sldChg>
      <pc:sldChg chg="del">
        <pc:chgData name="Ron Melton" userId="5553941352b42db9" providerId="LiveId" clId="{7ED559D4-CBAD-445E-A617-2B03DAC99018}" dt="2023-09-22T20:16:54.741" v="257" actId="47"/>
        <pc:sldMkLst>
          <pc:docMk/>
          <pc:sldMk cId="3485746832" sldId="2145709013"/>
        </pc:sldMkLst>
      </pc:sldChg>
      <pc:sldChg chg="del">
        <pc:chgData name="Ron Melton" userId="5553941352b42db9" providerId="LiveId" clId="{7ED559D4-CBAD-445E-A617-2B03DAC99018}" dt="2023-09-22T22:25:22.512" v="343" actId="47"/>
        <pc:sldMkLst>
          <pc:docMk/>
          <pc:sldMk cId="2671672593" sldId="2145709015"/>
        </pc:sldMkLst>
      </pc:sldChg>
      <pc:sldChg chg="ord">
        <pc:chgData name="Ron Melton" userId="5553941352b42db9" providerId="LiveId" clId="{7ED559D4-CBAD-445E-A617-2B03DAC99018}" dt="2023-09-22T20:57:47.608" v="327"/>
        <pc:sldMkLst>
          <pc:docMk/>
          <pc:sldMk cId="2670880602" sldId="2145709017"/>
        </pc:sldMkLst>
      </pc:sldChg>
      <pc:sldChg chg="ord">
        <pc:chgData name="Ron Melton" userId="5553941352b42db9" providerId="LiveId" clId="{7ED559D4-CBAD-445E-A617-2B03DAC99018}" dt="2023-09-22T20:57:47.608" v="327"/>
        <pc:sldMkLst>
          <pc:docMk/>
          <pc:sldMk cId="0" sldId="2145709018"/>
        </pc:sldMkLst>
      </pc:sldChg>
      <pc:sldChg chg="ord">
        <pc:chgData name="Ron Melton" userId="5553941352b42db9" providerId="LiveId" clId="{7ED559D4-CBAD-445E-A617-2B03DAC99018}" dt="2023-09-22T20:57:47.608" v="327"/>
        <pc:sldMkLst>
          <pc:docMk/>
          <pc:sldMk cId="1481658780" sldId="2145709019"/>
        </pc:sldMkLst>
      </pc:sldChg>
      <pc:sldChg chg="ord">
        <pc:chgData name="Ron Melton" userId="5553941352b42db9" providerId="LiveId" clId="{7ED559D4-CBAD-445E-A617-2B03DAC99018}" dt="2023-09-22T20:57:47.608" v="327"/>
        <pc:sldMkLst>
          <pc:docMk/>
          <pc:sldMk cId="3435998995" sldId="2145709020"/>
        </pc:sldMkLst>
      </pc:sldChg>
      <pc:sldChg chg="ord">
        <pc:chgData name="Ron Melton" userId="5553941352b42db9" providerId="LiveId" clId="{7ED559D4-CBAD-445E-A617-2B03DAC99018}" dt="2023-09-22T20:57:47.608" v="327"/>
        <pc:sldMkLst>
          <pc:docMk/>
          <pc:sldMk cId="2246224813" sldId="2145709021"/>
        </pc:sldMkLst>
      </pc:sldChg>
      <pc:sldChg chg="ord">
        <pc:chgData name="Ron Melton" userId="5553941352b42db9" providerId="LiveId" clId="{7ED559D4-CBAD-445E-A617-2B03DAC99018}" dt="2023-09-22T20:57:47.608" v="327"/>
        <pc:sldMkLst>
          <pc:docMk/>
          <pc:sldMk cId="3721674490" sldId="2145709022"/>
        </pc:sldMkLst>
      </pc:sldChg>
      <pc:sldChg chg="ord">
        <pc:chgData name="Ron Melton" userId="5553941352b42db9" providerId="LiveId" clId="{7ED559D4-CBAD-445E-A617-2B03DAC99018}" dt="2023-09-22T20:57:47.608" v="327"/>
        <pc:sldMkLst>
          <pc:docMk/>
          <pc:sldMk cId="3666353680" sldId="2145709023"/>
        </pc:sldMkLst>
      </pc:sldChg>
      <pc:sldChg chg="ord">
        <pc:chgData name="Ron Melton" userId="5553941352b42db9" providerId="LiveId" clId="{7ED559D4-CBAD-445E-A617-2B03DAC99018}" dt="2023-09-22T20:57:47.608" v="327"/>
        <pc:sldMkLst>
          <pc:docMk/>
          <pc:sldMk cId="624840597" sldId="2145709024"/>
        </pc:sldMkLst>
      </pc:sldChg>
      <pc:sldChg chg="ord">
        <pc:chgData name="Ron Melton" userId="5553941352b42db9" providerId="LiveId" clId="{7ED559D4-CBAD-445E-A617-2B03DAC99018}" dt="2023-09-22T20:57:47.608" v="327"/>
        <pc:sldMkLst>
          <pc:docMk/>
          <pc:sldMk cId="1268944986" sldId="2145709025"/>
        </pc:sldMkLst>
      </pc:sldChg>
      <pc:sldChg chg="modSp mod ord">
        <pc:chgData name="Ron Melton" userId="5553941352b42db9" providerId="LiveId" clId="{7ED559D4-CBAD-445E-A617-2B03DAC99018}" dt="2023-09-24T00:45:36.615" v="404" actId="20577"/>
        <pc:sldMkLst>
          <pc:docMk/>
          <pc:sldMk cId="3850016053" sldId="2145709026"/>
        </pc:sldMkLst>
        <pc:spChg chg="mod">
          <ac:chgData name="Ron Melton" userId="5553941352b42db9" providerId="LiveId" clId="{7ED559D4-CBAD-445E-A617-2B03DAC99018}" dt="2023-09-24T00:45:36.615" v="404" actId="20577"/>
          <ac:spMkLst>
            <pc:docMk/>
            <pc:sldMk cId="3850016053" sldId="2145709026"/>
            <ac:spMk id="2" creationId="{98F40609-CA9E-175E-1F74-0BDF766C36FF}"/>
          </ac:spMkLst>
        </pc:spChg>
      </pc:sldChg>
      <pc:sldChg chg="ord">
        <pc:chgData name="Ron Melton" userId="5553941352b42db9" providerId="LiveId" clId="{7ED559D4-CBAD-445E-A617-2B03DAC99018}" dt="2023-09-22T20:57:47.608" v="327"/>
        <pc:sldMkLst>
          <pc:docMk/>
          <pc:sldMk cId="0" sldId="2145709027"/>
        </pc:sldMkLst>
      </pc:sldChg>
      <pc:sldChg chg="ord">
        <pc:chgData name="Ron Melton" userId="5553941352b42db9" providerId="LiveId" clId="{7ED559D4-CBAD-445E-A617-2B03DAC99018}" dt="2023-09-22T20:57:47.608" v="327"/>
        <pc:sldMkLst>
          <pc:docMk/>
          <pc:sldMk cId="944919074" sldId="2145709028"/>
        </pc:sldMkLst>
      </pc:sldChg>
      <pc:sldChg chg="ord">
        <pc:chgData name="Ron Melton" userId="5553941352b42db9" providerId="LiveId" clId="{7ED559D4-CBAD-445E-A617-2B03DAC99018}" dt="2023-09-22T20:57:47.608" v="327"/>
        <pc:sldMkLst>
          <pc:docMk/>
          <pc:sldMk cId="3228306892" sldId="2145709029"/>
        </pc:sldMkLst>
      </pc:sldChg>
      <pc:sldChg chg="ord">
        <pc:chgData name="Ron Melton" userId="5553941352b42db9" providerId="LiveId" clId="{7ED559D4-CBAD-445E-A617-2B03DAC99018}" dt="2023-09-22T20:57:47.608" v="327"/>
        <pc:sldMkLst>
          <pc:docMk/>
          <pc:sldMk cId="351083043" sldId="2145709030"/>
        </pc:sldMkLst>
      </pc:sldChg>
      <pc:sldChg chg="ord">
        <pc:chgData name="Ron Melton" userId="5553941352b42db9" providerId="LiveId" clId="{7ED559D4-CBAD-445E-A617-2B03DAC99018}" dt="2023-09-22T20:57:47.608" v="327"/>
        <pc:sldMkLst>
          <pc:docMk/>
          <pc:sldMk cId="1886743617" sldId="2145709031"/>
        </pc:sldMkLst>
      </pc:sldChg>
      <pc:sldChg chg="ord">
        <pc:chgData name="Ron Melton" userId="5553941352b42db9" providerId="LiveId" clId="{7ED559D4-CBAD-445E-A617-2B03DAC99018}" dt="2023-09-22T20:57:47.608" v="327"/>
        <pc:sldMkLst>
          <pc:docMk/>
          <pc:sldMk cId="0" sldId="2145709032"/>
        </pc:sldMkLst>
      </pc:sldChg>
      <pc:sldChg chg="ord">
        <pc:chgData name="Ron Melton" userId="5553941352b42db9" providerId="LiveId" clId="{7ED559D4-CBAD-445E-A617-2B03DAC99018}" dt="2023-09-22T20:57:47.608" v="327"/>
        <pc:sldMkLst>
          <pc:docMk/>
          <pc:sldMk cId="3076569505" sldId="2145709033"/>
        </pc:sldMkLst>
      </pc:sldChg>
      <pc:sldChg chg="ord">
        <pc:chgData name="Ron Melton" userId="5553941352b42db9" providerId="LiveId" clId="{7ED559D4-CBAD-445E-A617-2B03DAC99018}" dt="2023-09-22T20:57:47.608" v="327"/>
        <pc:sldMkLst>
          <pc:docMk/>
          <pc:sldMk cId="573716991" sldId="2145709034"/>
        </pc:sldMkLst>
      </pc:sldChg>
      <pc:sldChg chg="ord">
        <pc:chgData name="Ron Melton" userId="5553941352b42db9" providerId="LiveId" clId="{7ED559D4-CBAD-445E-A617-2B03DAC99018}" dt="2023-09-22T20:57:47.608" v="327"/>
        <pc:sldMkLst>
          <pc:docMk/>
          <pc:sldMk cId="87091976" sldId="2145709035"/>
        </pc:sldMkLst>
      </pc:sldChg>
      <pc:sldChg chg="ord">
        <pc:chgData name="Ron Melton" userId="5553941352b42db9" providerId="LiveId" clId="{7ED559D4-CBAD-445E-A617-2B03DAC99018}" dt="2023-09-22T20:57:47.608" v="327"/>
        <pc:sldMkLst>
          <pc:docMk/>
          <pc:sldMk cId="3978845335" sldId="2145709036"/>
        </pc:sldMkLst>
      </pc:sldChg>
      <pc:sldChg chg="ord">
        <pc:chgData name="Ron Melton" userId="5553941352b42db9" providerId="LiveId" clId="{7ED559D4-CBAD-445E-A617-2B03DAC99018}" dt="2023-09-22T20:57:47.608" v="327"/>
        <pc:sldMkLst>
          <pc:docMk/>
          <pc:sldMk cId="825786875" sldId="2145709037"/>
        </pc:sldMkLst>
      </pc:sldChg>
      <pc:sldChg chg="ord">
        <pc:chgData name="Ron Melton" userId="5553941352b42db9" providerId="LiveId" clId="{7ED559D4-CBAD-445E-A617-2B03DAC99018}" dt="2023-09-22T20:57:47.608" v="327"/>
        <pc:sldMkLst>
          <pc:docMk/>
          <pc:sldMk cId="1442912650" sldId="2145709038"/>
        </pc:sldMkLst>
      </pc:sldChg>
      <pc:sldChg chg="ord">
        <pc:chgData name="Ron Melton" userId="5553941352b42db9" providerId="LiveId" clId="{7ED559D4-CBAD-445E-A617-2B03DAC99018}" dt="2023-09-22T20:57:47.608" v="327"/>
        <pc:sldMkLst>
          <pc:docMk/>
          <pc:sldMk cId="3172865996" sldId="2145709039"/>
        </pc:sldMkLst>
      </pc:sldChg>
      <pc:sldChg chg="ord">
        <pc:chgData name="Ron Melton" userId="5553941352b42db9" providerId="LiveId" clId="{7ED559D4-CBAD-445E-A617-2B03DAC99018}" dt="2023-09-22T20:36:59.649" v="264"/>
        <pc:sldMkLst>
          <pc:docMk/>
          <pc:sldMk cId="2215175109" sldId="2145709048"/>
        </pc:sldMkLst>
      </pc:sldChg>
      <pc:sldChg chg="ord">
        <pc:chgData name="Ron Melton" userId="5553941352b42db9" providerId="LiveId" clId="{7ED559D4-CBAD-445E-A617-2B03DAC99018}" dt="2023-09-22T20:36:59.649" v="264"/>
        <pc:sldMkLst>
          <pc:docMk/>
          <pc:sldMk cId="1955522591" sldId="2145709049"/>
        </pc:sldMkLst>
      </pc:sldChg>
      <pc:sldChg chg="ord">
        <pc:chgData name="Ron Melton" userId="5553941352b42db9" providerId="LiveId" clId="{7ED559D4-CBAD-445E-A617-2B03DAC99018}" dt="2023-09-22T20:36:59.649" v="264"/>
        <pc:sldMkLst>
          <pc:docMk/>
          <pc:sldMk cId="2825362368" sldId="2145709050"/>
        </pc:sldMkLst>
      </pc:sldChg>
      <pc:sldChg chg="ord">
        <pc:chgData name="Ron Melton" userId="5553941352b42db9" providerId="LiveId" clId="{7ED559D4-CBAD-445E-A617-2B03DAC99018}" dt="2023-09-22T20:36:59.649" v="264"/>
        <pc:sldMkLst>
          <pc:docMk/>
          <pc:sldMk cId="397389288" sldId="2145709051"/>
        </pc:sldMkLst>
      </pc:sldChg>
      <pc:sldChg chg="ord">
        <pc:chgData name="Ron Melton" userId="5553941352b42db9" providerId="LiveId" clId="{7ED559D4-CBAD-445E-A617-2B03DAC99018}" dt="2023-09-22T20:36:59.649" v="264"/>
        <pc:sldMkLst>
          <pc:docMk/>
          <pc:sldMk cId="160745177" sldId="2145709052"/>
        </pc:sldMkLst>
      </pc:sldChg>
      <pc:sldChg chg="ord">
        <pc:chgData name="Ron Melton" userId="5553941352b42db9" providerId="LiveId" clId="{7ED559D4-CBAD-445E-A617-2B03DAC99018}" dt="2023-09-22T20:36:59.649" v="264"/>
        <pc:sldMkLst>
          <pc:docMk/>
          <pc:sldMk cId="891425508" sldId="2145709053"/>
        </pc:sldMkLst>
      </pc:sldChg>
      <pc:sldChg chg="ord">
        <pc:chgData name="Ron Melton" userId="5553941352b42db9" providerId="LiveId" clId="{7ED559D4-CBAD-445E-A617-2B03DAC99018}" dt="2023-09-22T20:36:59.649" v="264"/>
        <pc:sldMkLst>
          <pc:docMk/>
          <pc:sldMk cId="16774113" sldId="2145709054"/>
        </pc:sldMkLst>
      </pc:sldChg>
      <pc:sldChg chg="ord">
        <pc:chgData name="Ron Melton" userId="5553941352b42db9" providerId="LiveId" clId="{7ED559D4-CBAD-445E-A617-2B03DAC99018}" dt="2023-09-22T20:36:59.649" v="264"/>
        <pc:sldMkLst>
          <pc:docMk/>
          <pc:sldMk cId="2657690636" sldId="2145709055"/>
        </pc:sldMkLst>
      </pc:sldChg>
      <pc:sldChg chg="ord">
        <pc:chgData name="Ron Melton" userId="5553941352b42db9" providerId="LiveId" clId="{7ED559D4-CBAD-445E-A617-2B03DAC99018}" dt="2023-09-22T20:36:59.649" v="264"/>
        <pc:sldMkLst>
          <pc:docMk/>
          <pc:sldMk cId="3041889691" sldId="2145709056"/>
        </pc:sldMkLst>
      </pc:sldChg>
      <pc:sldChg chg="del ord">
        <pc:chgData name="Ron Melton" userId="5553941352b42db9" providerId="LiveId" clId="{7ED559D4-CBAD-445E-A617-2B03DAC99018}" dt="2023-09-22T13:50:49.775" v="7" actId="47"/>
        <pc:sldMkLst>
          <pc:docMk/>
          <pc:sldMk cId="2435157371" sldId="2145709061"/>
        </pc:sldMkLst>
      </pc:sldChg>
      <pc:sldChg chg="del ord">
        <pc:chgData name="Ron Melton" userId="5553941352b42db9" providerId="LiveId" clId="{7ED559D4-CBAD-445E-A617-2B03DAC99018}" dt="2023-09-22T13:51:01.220" v="8" actId="47"/>
        <pc:sldMkLst>
          <pc:docMk/>
          <pc:sldMk cId="4286389547" sldId="2145709063"/>
        </pc:sldMkLst>
      </pc:sldChg>
      <pc:sldChg chg="del ord">
        <pc:chgData name="Ron Melton" userId="5553941352b42db9" providerId="LiveId" clId="{7ED559D4-CBAD-445E-A617-2B03DAC99018}" dt="2023-09-22T13:51:11.411" v="11" actId="47"/>
        <pc:sldMkLst>
          <pc:docMk/>
          <pc:sldMk cId="1373975272" sldId="2145709064"/>
        </pc:sldMkLst>
      </pc:sldChg>
      <pc:sldChg chg="del ord">
        <pc:chgData name="Ron Melton" userId="5553941352b42db9" providerId="LiveId" clId="{7ED559D4-CBAD-445E-A617-2B03DAC99018}" dt="2023-09-22T13:52:43.348" v="17" actId="47"/>
        <pc:sldMkLst>
          <pc:docMk/>
          <pc:sldMk cId="2103806063" sldId="2145709066"/>
        </pc:sldMkLst>
      </pc:sldChg>
      <pc:sldChg chg="del ord">
        <pc:chgData name="Ron Melton" userId="5553941352b42db9" providerId="LiveId" clId="{7ED559D4-CBAD-445E-A617-2B03DAC99018}" dt="2023-09-22T13:52:49.545" v="18" actId="47"/>
        <pc:sldMkLst>
          <pc:docMk/>
          <pc:sldMk cId="1812580774" sldId="2145709067"/>
        </pc:sldMkLst>
      </pc:sldChg>
      <pc:sldChg chg="ord">
        <pc:chgData name="Ron Melton" userId="5553941352b42db9" providerId="LiveId" clId="{7ED559D4-CBAD-445E-A617-2B03DAC99018}" dt="2023-09-22T18:14:49.197" v="50"/>
        <pc:sldMkLst>
          <pc:docMk/>
          <pc:sldMk cId="128381815" sldId="2145709069"/>
        </pc:sldMkLst>
      </pc:sldChg>
      <pc:sldChg chg="ord">
        <pc:chgData name="Ron Melton" userId="5553941352b42db9" providerId="LiveId" clId="{7ED559D4-CBAD-445E-A617-2B03DAC99018}" dt="2023-09-22T18:14:49.197" v="50"/>
        <pc:sldMkLst>
          <pc:docMk/>
          <pc:sldMk cId="497658846" sldId="2145709070"/>
        </pc:sldMkLst>
      </pc:sldChg>
      <pc:sldChg chg="del ord">
        <pc:chgData name="Ron Melton" userId="5553941352b42db9" providerId="LiveId" clId="{7ED559D4-CBAD-445E-A617-2B03DAC99018}" dt="2023-09-22T13:59:33.381" v="23" actId="47"/>
        <pc:sldMkLst>
          <pc:docMk/>
          <pc:sldMk cId="880775435" sldId="2145709071"/>
        </pc:sldMkLst>
      </pc:sldChg>
      <pc:sldChg chg="ord">
        <pc:chgData name="Ron Melton" userId="5553941352b42db9" providerId="LiveId" clId="{7ED559D4-CBAD-445E-A617-2B03DAC99018}" dt="2023-09-22T18:14:49.197" v="50"/>
        <pc:sldMkLst>
          <pc:docMk/>
          <pc:sldMk cId="3665397784" sldId="2145709075"/>
        </pc:sldMkLst>
      </pc:sldChg>
      <pc:sldChg chg="ord">
        <pc:chgData name="Ron Melton" userId="5553941352b42db9" providerId="LiveId" clId="{7ED559D4-CBAD-445E-A617-2B03DAC99018}" dt="2023-09-22T18:14:49.197" v="50"/>
        <pc:sldMkLst>
          <pc:docMk/>
          <pc:sldMk cId="28475612" sldId="2145709076"/>
        </pc:sldMkLst>
      </pc:sldChg>
      <pc:sldChg chg="ord">
        <pc:chgData name="Ron Melton" userId="5553941352b42db9" providerId="LiveId" clId="{7ED559D4-CBAD-445E-A617-2B03DAC99018}" dt="2023-09-22T18:14:49.197" v="50"/>
        <pc:sldMkLst>
          <pc:docMk/>
          <pc:sldMk cId="1414208273" sldId="2145709077"/>
        </pc:sldMkLst>
      </pc:sldChg>
      <pc:sldChg chg="del ord">
        <pc:chgData name="Ron Melton" userId="5553941352b42db9" providerId="LiveId" clId="{7ED559D4-CBAD-445E-A617-2B03DAC99018}" dt="2023-09-22T13:50:39.581" v="6" actId="47"/>
        <pc:sldMkLst>
          <pc:docMk/>
          <pc:sldMk cId="3027953003" sldId="2145709078"/>
        </pc:sldMkLst>
      </pc:sldChg>
      <pc:sldChg chg="del">
        <pc:chgData name="Ron Melton" userId="5553941352b42db9" providerId="LiveId" clId="{7ED559D4-CBAD-445E-A617-2B03DAC99018}" dt="2023-09-22T22:25:22.899" v="344" actId="47"/>
        <pc:sldMkLst>
          <pc:docMk/>
          <pc:sldMk cId="3511238698" sldId="2145709081"/>
        </pc:sldMkLst>
      </pc:sldChg>
      <pc:sldChg chg="del">
        <pc:chgData name="Ron Melton" userId="5553941352b42db9" providerId="LiveId" clId="{7ED559D4-CBAD-445E-A617-2B03DAC99018}" dt="2023-09-22T22:25:10.738" v="338" actId="47"/>
        <pc:sldMkLst>
          <pc:docMk/>
          <pc:sldMk cId="885845039" sldId="2145709082"/>
        </pc:sldMkLst>
      </pc:sldChg>
      <pc:sldChg chg="del">
        <pc:chgData name="Ron Melton" userId="5553941352b42db9" providerId="LiveId" clId="{7ED559D4-CBAD-445E-A617-2B03DAC99018}" dt="2023-09-22T22:25:14.406" v="339" actId="47"/>
        <pc:sldMkLst>
          <pc:docMk/>
          <pc:sldMk cId="753481124" sldId="2145709083"/>
        </pc:sldMkLst>
      </pc:sldChg>
      <pc:sldChg chg="ord">
        <pc:chgData name="Ron Melton" userId="5553941352b42db9" providerId="LiveId" clId="{7ED559D4-CBAD-445E-A617-2B03DAC99018}" dt="2023-09-22T20:45:19.792" v="319"/>
        <pc:sldMkLst>
          <pc:docMk/>
          <pc:sldMk cId="2634241335" sldId="2145709084"/>
        </pc:sldMkLst>
      </pc:sldChg>
      <pc:sldChg chg="del">
        <pc:chgData name="Ron Melton" userId="5553941352b42db9" providerId="LiveId" clId="{7ED559D4-CBAD-445E-A617-2B03DAC99018}" dt="2023-09-22T22:25:14.992" v="340" actId="47"/>
        <pc:sldMkLst>
          <pc:docMk/>
          <pc:sldMk cId="2973850681" sldId="2145709085"/>
        </pc:sldMkLst>
      </pc:sldChg>
      <pc:sldChg chg="del">
        <pc:chgData name="Ron Melton" userId="5553941352b42db9" providerId="LiveId" clId="{7ED559D4-CBAD-445E-A617-2B03DAC99018}" dt="2023-09-22T22:25:15.616" v="341" actId="47"/>
        <pc:sldMkLst>
          <pc:docMk/>
          <pc:sldMk cId="3441564185" sldId="2145709086"/>
        </pc:sldMkLst>
      </pc:sldChg>
      <pc:sldChg chg="ord">
        <pc:chgData name="Ron Melton" userId="5553941352b42db9" providerId="LiveId" clId="{7ED559D4-CBAD-445E-A617-2B03DAC99018}" dt="2023-09-22T20:46:03.667" v="321"/>
        <pc:sldMkLst>
          <pc:docMk/>
          <pc:sldMk cId="2820851509" sldId="2145709087"/>
        </pc:sldMkLst>
      </pc:sldChg>
      <pc:sldChg chg="ord">
        <pc:chgData name="Ron Melton" userId="5553941352b42db9" providerId="LiveId" clId="{7ED559D4-CBAD-445E-A617-2B03DAC99018}" dt="2023-09-22T20:46:03.667" v="321"/>
        <pc:sldMkLst>
          <pc:docMk/>
          <pc:sldMk cId="3236312338" sldId="2145709088"/>
        </pc:sldMkLst>
      </pc:sldChg>
      <pc:sldChg chg="ord">
        <pc:chgData name="Ron Melton" userId="5553941352b42db9" providerId="LiveId" clId="{7ED559D4-CBAD-445E-A617-2B03DAC99018}" dt="2023-09-22T20:52:16.680" v="325"/>
        <pc:sldMkLst>
          <pc:docMk/>
          <pc:sldMk cId="1198987308" sldId="2145709089"/>
        </pc:sldMkLst>
      </pc:sldChg>
      <pc:sldChg chg="ord">
        <pc:chgData name="Ron Melton" userId="5553941352b42db9" providerId="LiveId" clId="{7ED559D4-CBAD-445E-A617-2B03DAC99018}" dt="2023-09-22T20:52:16.680" v="325"/>
        <pc:sldMkLst>
          <pc:docMk/>
          <pc:sldMk cId="1362030503" sldId="2145709090"/>
        </pc:sldMkLst>
      </pc:sldChg>
      <pc:sldChg chg="ord">
        <pc:chgData name="Ron Melton" userId="5553941352b42db9" providerId="LiveId" clId="{7ED559D4-CBAD-445E-A617-2B03DAC99018}" dt="2023-09-22T20:52:16.680" v="325"/>
        <pc:sldMkLst>
          <pc:docMk/>
          <pc:sldMk cId="1904417762" sldId="2145709091"/>
        </pc:sldMkLst>
      </pc:sldChg>
      <pc:sldChg chg="ord">
        <pc:chgData name="Ron Melton" userId="5553941352b42db9" providerId="LiveId" clId="{7ED559D4-CBAD-445E-A617-2B03DAC99018}" dt="2023-09-22T20:52:16.680" v="325"/>
        <pc:sldMkLst>
          <pc:docMk/>
          <pc:sldMk cId="3083393677" sldId="2145709092"/>
        </pc:sldMkLst>
      </pc:sldChg>
      <pc:sldChg chg="del">
        <pc:chgData name="Ron Melton" userId="5553941352b42db9" providerId="LiveId" clId="{7ED559D4-CBAD-445E-A617-2B03DAC99018}" dt="2023-09-22T20:18:13.511" v="258" actId="47"/>
        <pc:sldMkLst>
          <pc:docMk/>
          <pc:sldMk cId="4056165783" sldId="2145709093"/>
        </pc:sldMkLst>
      </pc:sldChg>
      <pc:sldChg chg="del">
        <pc:chgData name="Ron Melton" userId="5553941352b42db9" providerId="LiveId" clId="{7ED559D4-CBAD-445E-A617-2B03DAC99018}" dt="2023-09-22T20:18:15.425" v="259" actId="47"/>
        <pc:sldMkLst>
          <pc:docMk/>
          <pc:sldMk cId="3541252173" sldId="2145709094"/>
        </pc:sldMkLst>
      </pc:sldChg>
      <pc:sldChg chg="del">
        <pc:chgData name="Ron Melton" userId="5553941352b42db9" providerId="LiveId" clId="{7ED559D4-CBAD-445E-A617-2B03DAC99018}" dt="2023-09-22T22:25:23.242" v="345" actId="47"/>
        <pc:sldMkLst>
          <pc:docMk/>
          <pc:sldMk cId="2809180770" sldId="2145709095"/>
        </pc:sldMkLst>
      </pc:sldChg>
      <pc:sldChg chg="del">
        <pc:chgData name="Ron Melton" userId="5553941352b42db9" providerId="LiveId" clId="{7ED559D4-CBAD-445E-A617-2B03DAC99018}" dt="2023-09-22T22:25:23.625" v="346" actId="47"/>
        <pc:sldMkLst>
          <pc:docMk/>
          <pc:sldMk cId="1447028072" sldId="2145709096"/>
        </pc:sldMkLst>
      </pc:sldChg>
      <pc:sldChg chg="new">
        <pc:chgData name="Ron Melton" userId="5553941352b42db9" providerId="LiveId" clId="{7ED559D4-CBAD-445E-A617-2B03DAC99018}" dt="2023-09-22T16:21:36.053" v="31" actId="680"/>
        <pc:sldMkLst>
          <pc:docMk/>
          <pc:sldMk cId="540739371" sldId="2145709097"/>
        </pc:sldMkLst>
      </pc:sldChg>
      <pc:sldChg chg="new">
        <pc:chgData name="Ron Melton" userId="5553941352b42db9" providerId="LiveId" clId="{7ED559D4-CBAD-445E-A617-2B03DAC99018}" dt="2023-09-22T16:21:38.648" v="32" actId="680"/>
        <pc:sldMkLst>
          <pc:docMk/>
          <pc:sldMk cId="1335539744" sldId="2145709098"/>
        </pc:sldMkLst>
      </pc:sldChg>
      <pc:sldChg chg="new ord">
        <pc:chgData name="Ron Melton" userId="5553941352b42db9" providerId="LiveId" clId="{7ED559D4-CBAD-445E-A617-2B03DAC99018}" dt="2023-09-22T16:37:38.960" v="37"/>
        <pc:sldMkLst>
          <pc:docMk/>
          <pc:sldMk cId="1959864544" sldId="2145709099"/>
        </pc:sldMkLst>
      </pc:sldChg>
      <pc:sldChg chg="new del">
        <pc:chgData name="Ron Melton" userId="5553941352b42db9" providerId="LiveId" clId="{7ED559D4-CBAD-445E-A617-2B03DAC99018}" dt="2023-09-22T16:37:32.155" v="34" actId="47"/>
        <pc:sldMkLst>
          <pc:docMk/>
          <pc:sldMk cId="4136777935" sldId="2145709099"/>
        </pc:sldMkLst>
      </pc:sldChg>
      <pc:sldChg chg="new del">
        <pc:chgData name="Ron Melton" userId="5553941352b42db9" providerId="LiveId" clId="{7ED559D4-CBAD-445E-A617-2B03DAC99018}" dt="2023-09-22T18:15:23.619" v="51" actId="47"/>
        <pc:sldMkLst>
          <pc:docMk/>
          <pc:sldMk cId="1866683888" sldId="2145709100"/>
        </pc:sldMkLst>
      </pc:sldChg>
      <pc:sldChg chg="add">
        <pc:chgData name="Ron Melton" userId="5553941352b42db9" providerId="LiveId" clId="{7ED559D4-CBAD-445E-A617-2B03DAC99018}" dt="2023-09-22T16:37:58.093" v="39"/>
        <pc:sldMkLst>
          <pc:docMk/>
          <pc:sldMk cId="1476430768" sldId="2145709101"/>
        </pc:sldMkLst>
      </pc:sldChg>
      <pc:sldChg chg="add">
        <pc:chgData name="Ron Melton" userId="5553941352b42db9" providerId="LiveId" clId="{7ED559D4-CBAD-445E-A617-2B03DAC99018}" dt="2023-09-22T16:38:32.227" v="41"/>
        <pc:sldMkLst>
          <pc:docMk/>
          <pc:sldMk cId="3387263648" sldId="2145709102"/>
        </pc:sldMkLst>
      </pc:sldChg>
      <pc:sldChg chg="add">
        <pc:chgData name="Ron Melton" userId="5553941352b42db9" providerId="LiveId" clId="{7ED559D4-CBAD-445E-A617-2B03DAC99018}" dt="2023-09-22T16:38:32.227" v="41"/>
        <pc:sldMkLst>
          <pc:docMk/>
          <pc:sldMk cId="2365518156" sldId="2145709103"/>
        </pc:sldMkLst>
      </pc:sldChg>
      <pc:sldChg chg="add">
        <pc:chgData name="Ron Melton" userId="5553941352b42db9" providerId="LiveId" clId="{7ED559D4-CBAD-445E-A617-2B03DAC99018}" dt="2023-09-22T16:38:32.227" v="41"/>
        <pc:sldMkLst>
          <pc:docMk/>
          <pc:sldMk cId="1150184721" sldId="2145709104"/>
        </pc:sldMkLst>
      </pc:sldChg>
      <pc:sldChg chg="add">
        <pc:chgData name="Ron Melton" userId="5553941352b42db9" providerId="LiveId" clId="{7ED559D4-CBAD-445E-A617-2B03DAC99018}" dt="2023-09-22T16:38:32.227" v="41"/>
        <pc:sldMkLst>
          <pc:docMk/>
          <pc:sldMk cId="2356100634" sldId="2145709105"/>
        </pc:sldMkLst>
      </pc:sldChg>
      <pc:sldChg chg="add ord">
        <pc:chgData name="Ron Melton" userId="5553941352b42db9" providerId="LiveId" clId="{7ED559D4-CBAD-445E-A617-2B03DAC99018}" dt="2023-09-22T18:56:44.409" v="145"/>
        <pc:sldMkLst>
          <pc:docMk/>
          <pc:sldMk cId="400414108" sldId="2145709106"/>
        </pc:sldMkLst>
      </pc:sldChg>
      <pc:sldChg chg="add">
        <pc:chgData name="Ron Melton" userId="5553941352b42db9" providerId="LiveId" clId="{7ED559D4-CBAD-445E-A617-2B03DAC99018}" dt="2023-09-22T16:38:32.227" v="41"/>
        <pc:sldMkLst>
          <pc:docMk/>
          <pc:sldMk cId="249890153" sldId="2145709107"/>
        </pc:sldMkLst>
      </pc:sldChg>
      <pc:sldChg chg="add">
        <pc:chgData name="Ron Melton" userId="5553941352b42db9" providerId="LiveId" clId="{7ED559D4-CBAD-445E-A617-2B03DAC99018}" dt="2023-09-22T16:38:32.227" v="41"/>
        <pc:sldMkLst>
          <pc:docMk/>
          <pc:sldMk cId="1238343140" sldId="2145709108"/>
        </pc:sldMkLst>
      </pc:sldChg>
      <pc:sldChg chg="add">
        <pc:chgData name="Ron Melton" userId="5553941352b42db9" providerId="LiveId" clId="{7ED559D4-CBAD-445E-A617-2B03DAC99018}" dt="2023-09-22T16:38:32.227" v="41"/>
        <pc:sldMkLst>
          <pc:docMk/>
          <pc:sldMk cId="1759801225" sldId="2145709109"/>
        </pc:sldMkLst>
      </pc:sldChg>
      <pc:sldChg chg="add">
        <pc:chgData name="Ron Melton" userId="5553941352b42db9" providerId="LiveId" clId="{7ED559D4-CBAD-445E-A617-2B03DAC99018}" dt="2023-09-22T16:38:32.227" v="41"/>
        <pc:sldMkLst>
          <pc:docMk/>
          <pc:sldMk cId="1857497204" sldId="2145709110"/>
        </pc:sldMkLst>
      </pc:sldChg>
      <pc:sldChg chg="add">
        <pc:chgData name="Ron Melton" userId="5553941352b42db9" providerId="LiveId" clId="{7ED559D4-CBAD-445E-A617-2B03DAC99018}" dt="2023-09-22T16:38:32.227" v="41"/>
        <pc:sldMkLst>
          <pc:docMk/>
          <pc:sldMk cId="3416444927" sldId="2145709111"/>
        </pc:sldMkLst>
      </pc:sldChg>
      <pc:sldChg chg="add">
        <pc:chgData name="Ron Melton" userId="5553941352b42db9" providerId="LiveId" clId="{7ED559D4-CBAD-445E-A617-2B03DAC99018}" dt="2023-09-22T16:38:32.227" v="41"/>
        <pc:sldMkLst>
          <pc:docMk/>
          <pc:sldMk cId="2964655595" sldId="2145709112"/>
        </pc:sldMkLst>
      </pc:sldChg>
      <pc:sldChg chg="add">
        <pc:chgData name="Ron Melton" userId="5553941352b42db9" providerId="LiveId" clId="{7ED559D4-CBAD-445E-A617-2B03DAC99018}" dt="2023-09-22T16:38:32.227" v="41"/>
        <pc:sldMkLst>
          <pc:docMk/>
          <pc:sldMk cId="523003426" sldId="2145709113"/>
        </pc:sldMkLst>
      </pc:sldChg>
      <pc:sldChg chg="add">
        <pc:chgData name="Ron Melton" userId="5553941352b42db9" providerId="LiveId" clId="{7ED559D4-CBAD-445E-A617-2B03DAC99018}" dt="2023-09-22T16:38:32.227" v="41"/>
        <pc:sldMkLst>
          <pc:docMk/>
          <pc:sldMk cId="2074637747" sldId="2145709114"/>
        </pc:sldMkLst>
      </pc:sldChg>
      <pc:sldChg chg="add">
        <pc:chgData name="Ron Melton" userId="5553941352b42db9" providerId="LiveId" clId="{7ED559D4-CBAD-445E-A617-2B03DAC99018}" dt="2023-09-22T16:38:32.227" v="41"/>
        <pc:sldMkLst>
          <pc:docMk/>
          <pc:sldMk cId="2264792317" sldId="2145709115"/>
        </pc:sldMkLst>
      </pc:sldChg>
      <pc:sldChg chg="add">
        <pc:chgData name="Ron Melton" userId="5553941352b42db9" providerId="LiveId" clId="{7ED559D4-CBAD-445E-A617-2B03DAC99018}" dt="2023-09-22T16:38:32.227" v="41"/>
        <pc:sldMkLst>
          <pc:docMk/>
          <pc:sldMk cId="2663712775" sldId="2145709116"/>
        </pc:sldMkLst>
      </pc:sldChg>
      <pc:sldChg chg="add">
        <pc:chgData name="Ron Melton" userId="5553941352b42db9" providerId="LiveId" clId="{7ED559D4-CBAD-445E-A617-2B03DAC99018}" dt="2023-09-22T16:38:32.227" v="41"/>
        <pc:sldMkLst>
          <pc:docMk/>
          <pc:sldMk cId="1446118582" sldId="2145709117"/>
        </pc:sldMkLst>
      </pc:sldChg>
      <pc:sldChg chg="add">
        <pc:chgData name="Ron Melton" userId="5553941352b42db9" providerId="LiveId" clId="{7ED559D4-CBAD-445E-A617-2B03DAC99018}" dt="2023-09-22T17:55:36.019" v="43"/>
        <pc:sldMkLst>
          <pc:docMk/>
          <pc:sldMk cId="0" sldId="2145709118"/>
        </pc:sldMkLst>
      </pc:sldChg>
      <pc:sldChg chg="add">
        <pc:chgData name="Ron Melton" userId="5553941352b42db9" providerId="LiveId" clId="{7ED559D4-CBAD-445E-A617-2B03DAC99018}" dt="2023-09-22T17:55:36.019" v="43"/>
        <pc:sldMkLst>
          <pc:docMk/>
          <pc:sldMk cId="0" sldId="2145709119"/>
        </pc:sldMkLst>
      </pc:sldChg>
      <pc:sldChg chg="add">
        <pc:chgData name="Ron Melton" userId="5553941352b42db9" providerId="LiveId" clId="{7ED559D4-CBAD-445E-A617-2B03DAC99018}" dt="2023-09-22T18:10:43.398" v="44"/>
        <pc:sldMkLst>
          <pc:docMk/>
          <pc:sldMk cId="2791723945" sldId="2145709120"/>
        </pc:sldMkLst>
      </pc:sldChg>
      <pc:sldChg chg="add">
        <pc:chgData name="Ron Melton" userId="5553941352b42db9" providerId="LiveId" clId="{7ED559D4-CBAD-445E-A617-2B03DAC99018}" dt="2023-09-22T18:10:43.398" v="44"/>
        <pc:sldMkLst>
          <pc:docMk/>
          <pc:sldMk cId="3639156372" sldId="2145709121"/>
        </pc:sldMkLst>
      </pc:sldChg>
      <pc:sldChg chg="add">
        <pc:chgData name="Ron Melton" userId="5553941352b42db9" providerId="LiveId" clId="{7ED559D4-CBAD-445E-A617-2B03DAC99018}" dt="2023-09-22T18:10:43.398" v="44"/>
        <pc:sldMkLst>
          <pc:docMk/>
          <pc:sldMk cId="998139327" sldId="2145709122"/>
        </pc:sldMkLst>
      </pc:sldChg>
      <pc:sldChg chg="add">
        <pc:chgData name="Ron Melton" userId="5553941352b42db9" providerId="LiveId" clId="{7ED559D4-CBAD-445E-A617-2B03DAC99018}" dt="2023-09-22T18:10:43.398" v="44"/>
        <pc:sldMkLst>
          <pc:docMk/>
          <pc:sldMk cId="1129862054" sldId="2145709123"/>
        </pc:sldMkLst>
      </pc:sldChg>
      <pc:sldChg chg="add">
        <pc:chgData name="Ron Melton" userId="5553941352b42db9" providerId="LiveId" clId="{7ED559D4-CBAD-445E-A617-2B03DAC99018}" dt="2023-09-22T18:10:43.398" v="44"/>
        <pc:sldMkLst>
          <pc:docMk/>
          <pc:sldMk cId="3711921616" sldId="2145709124"/>
        </pc:sldMkLst>
      </pc:sldChg>
      <pc:sldChg chg="add">
        <pc:chgData name="Ron Melton" userId="5553941352b42db9" providerId="LiveId" clId="{7ED559D4-CBAD-445E-A617-2B03DAC99018}" dt="2023-09-22T18:10:43.398" v="44"/>
        <pc:sldMkLst>
          <pc:docMk/>
          <pc:sldMk cId="3496590598" sldId="2145709125"/>
        </pc:sldMkLst>
      </pc:sldChg>
      <pc:sldChg chg="add">
        <pc:chgData name="Ron Melton" userId="5553941352b42db9" providerId="LiveId" clId="{7ED559D4-CBAD-445E-A617-2B03DAC99018}" dt="2023-09-22T18:10:43.398" v="44"/>
        <pc:sldMkLst>
          <pc:docMk/>
          <pc:sldMk cId="2743938148" sldId="2145709126"/>
        </pc:sldMkLst>
      </pc:sldChg>
      <pc:sldChg chg="add del">
        <pc:chgData name="Ron Melton" userId="5553941352b42db9" providerId="LiveId" clId="{7ED559D4-CBAD-445E-A617-2B03DAC99018}" dt="2023-09-22T18:12:11.959" v="46" actId="47"/>
        <pc:sldMkLst>
          <pc:docMk/>
          <pc:sldMk cId="162602910" sldId="2145709127"/>
        </pc:sldMkLst>
      </pc:sldChg>
      <pc:sldChg chg="add">
        <pc:chgData name="Ron Melton" userId="5553941352b42db9" providerId="LiveId" clId="{7ED559D4-CBAD-445E-A617-2B03DAC99018}" dt="2023-09-22T18:10:43.398" v="44"/>
        <pc:sldMkLst>
          <pc:docMk/>
          <pc:sldMk cId="245968945" sldId="2145709128"/>
        </pc:sldMkLst>
      </pc:sldChg>
      <pc:sldChg chg="add">
        <pc:chgData name="Ron Melton" userId="5553941352b42db9" providerId="LiveId" clId="{7ED559D4-CBAD-445E-A617-2B03DAC99018}" dt="2023-09-22T18:10:43.398" v="44"/>
        <pc:sldMkLst>
          <pc:docMk/>
          <pc:sldMk cId="3341999554" sldId="2145709129"/>
        </pc:sldMkLst>
      </pc:sldChg>
      <pc:sldChg chg="add del">
        <pc:chgData name="Ron Melton" userId="5553941352b42db9" providerId="LiveId" clId="{7ED559D4-CBAD-445E-A617-2B03DAC99018}" dt="2023-09-22T18:15:23.619" v="51" actId="47"/>
        <pc:sldMkLst>
          <pc:docMk/>
          <pc:sldMk cId="3749567302" sldId="2145709130"/>
        </pc:sldMkLst>
      </pc:sldChg>
      <pc:sldChg chg="add del">
        <pc:chgData name="Ron Melton" userId="5553941352b42db9" providerId="LiveId" clId="{7ED559D4-CBAD-445E-A617-2B03DAC99018}" dt="2023-09-22T18:15:23.619" v="51" actId="47"/>
        <pc:sldMkLst>
          <pc:docMk/>
          <pc:sldMk cId="1766570729" sldId="2145709131"/>
        </pc:sldMkLst>
      </pc:sldChg>
      <pc:sldChg chg="add del">
        <pc:chgData name="Ron Melton" userId="5553941352b42db9" providerId="LiveId" clId="{7ED559D4-CBAD-445E-A617-2B03DAC99018}" dt="2023-09-22T18:15:23.619" v="51" actId="47"/>
        <pc:sldMkLst>
          <pc:docMk/>
          <pc:sldMk cId="1299100008" sldId="2145709132"/>
        </pc:sldMkLst>
      </pc:sldChg>
      <pc:sldChg chg="add del">
        <pc:chgData name="Ron Melton" userId="5553941352b42db9" providerId="LiveId" clId="{7ED559D4-CBAD-445E-A617-2B03DAC99018}" dt="2023-09-22T18:15:23.619" v="51" actId="47"/>
        <pc:sldMkLst>
          <pc:docMk/>
          <pc:sldMk cId="3878832367" sldId="2145709133"/>
        </pc:sldMkLst>
      </pc:sldChg>
      <pc:sldChg chg="add del">
        <pc:chgData name="Ron Melton" userId="5553941352b42db9" providerId="LiveId" clId="{7ED559D4-CBAD-445E-A617-2B03DAC99018}" dt="2023-09-22T18:15:23.619" v="51" actId="47"/>
        <pc:sldMkLst>
          <pc:docMk/>
          <pc:sldMk cId="2967973393" sldId="2145709134"/>
        </pc:sldMkLst>
      </pc:sldChg>
      <pc:sldChg chg="add del">
        <pc:chgData name="Ron Melton" userId="5553941352b42db9" providerId="LiveId" clId="{7ED559D4-CBAD-445E-A617-2B03DAC99018}" dt="2023-09-22T18:15:23.619" v="51" actId="47"/>
        <pc:sldMkLst>
          <pc:docMk/>
          <pc:sldMk cId="3064836099" sldId="2145709135"/>
        </pc:sldMkLst>
      </pc:sldChg>
      <pc:sldChg chg="add del">
        <pc:chgData name="Ron Melton" userId="5553941352b42db9" providerId="LiveId" clId="{7ED559D4-CBAD-445E-A617-2B03DAC99018}" dt="2023-09-22T18:15:23.619" v="51" actId="47"/>
        <pc:sldMkLst>
          <pc:docMk/>
          <pc:sldMk cId="3401954391" sldId="2145709136"/>
        </pc:sldMkLst>
      </pc:sldChg>
      <pc:sldChg chg="add del">
        <pc:chgData name="Ron Melton" userId="5553941352b42db9" providerId="LiveId" clId="{7ED559D4-CBAD-445E-A617-2B03DAC99018}" dt="2023-09-22T18:15:23.619" v="51" actId="47"/>
        <pc:sldMkLst>
          <pc:docMk/>
          <pc:sldMk cId="844918133" sldId="2145709137"/>
        </pc:sldMkLst>
      </pc:sldChg>
      <pc:sldChg chg="add del">
        <pc:chgData name="Ron Melton" userId="5553941352b42db9" providerId="LiveId" clId="{7ED559D4-CBAD-445E-A617-2B03DAC99018}" dt="2023-09-22T18:15:23.619" v="51" actId="47"/>
        <pc:sldMkLst>
          <pc:docMk/>
          <pc:sldMk cId="450236048" sldId="2145709138"/>
        </pc:sldMkLst>
      </pc:sldChg>
      <pc:sldChg chg="add del">
        <pc:chgData name="Ron Melton" userId="5553941352b42db9" providerId="LiveId" clId="{7ED559D4-CBAD-445E-A617-2B03DAC99018}" dt="2023-09-22T18:15:23.619" v="51" actId="47"/>
        <pc:sldMkLst>
          <pc:docMk/>
          <pc:sldMk cId="79507834" sldId="2145709139"/>
        </pc:sldMkLst>
      </pc:sldChg>
      <pc:sldChg chg="add del">
        <pc:chgData name="Ron Melton" userId="5553941352b42db9" providerId="LiveId" clId="{7ED559D4-CBAD-445E-A617-2B03DAC99018}" dt="2023-09-22T18:15:23.619" v="51" actId="47"/>
        <pc:sldMkLst>
          <pc:docMk/>
          <pc:sldMk cId="2851582289" sldId="2145709140"/>
        </pc:sldMkLst>
      </pc:sldChg>
      <pc:sldChg chg="add del">
        <pc:chgData name="Ron Melton" userId="5553941352b42db9" providerId="LiveId" clId="{7ED559D4-CBAD-445E-A617-2B03DAC99018}" dt="2023-09-22T18:15:23.619" v="51" actId="47"/>
        <pc:sldMkLst>
          <pc:docMk/>
          <pc:sldMk cId="1099813347" sldId="2145709141"/>
        </pc:sldMkLst>
      </pc:sldChg>
      <pc:sldChg chg="add ord">
        <pc:chgData name="Ron Melton" userId="5553941352b42db9" providerId="LiveId" clId="{7ED559D4-CBAD-445E-A617-2B03DAC99018}" dt="2023-09-24T04:00:56.544" v="474"/>
        <pc:sldMkLst>
          <pc:docMk/>
          <pc:sldMk cId="2244507277" sldId="2145709142"/>
        </pc:sldMkLst>
      </pc:sldChg>
      <pc:sldChg chg="add del">
        <pc:chgData name="Ron Melton" userId="5553941352b42db9" providerId="LiveId" clId="{7ED559D4-CBAD-445E-A617-2B03DAC99018}" dt="2023-09-22T18:15:23.619" v="51" actId="47"/>
        <pc:sldMkLst>
          <pc:docMk/>
          <pc:sldMk cId="3869326029" sldId="2145709142"/>
        </pc:sldMkLst>
      </pc:sldChg>
      <pc:sldChg chg="add ord">
        <pc:chgData name="Ron Melton" userId="5553941352b42db9" providerId="LiveId" clId="{7ED559D4-CBAD-445E-A617-2B03DAC99018}" dt="2023-09-24T04:00:56.544" v="474"/>
        <pc:sldMkLst>
          <pc:docMk/>
          <pc:sldMk cId="1015461869" sldId="2145709143"/>
        </pc:sldMkLst>
      </pc:sldChg>
      <pc:sldChg chg="add del">
        <pc:chgData name="Ron Melton" userId="5553941352b42db9" providerId="LiveId" clId="{7ED559D4-CBAD-445E-A617-2B03DAC99018}" dt="2023-09-22T18:15:23.619" v="51" actId="47"/>
        <pc:sldMkLst>
          <pc:docMk/>
          <pc:sldMk cId="4255549294" sldId="2145709143"/>
        </pc:sldMkLst>
      </pc:sldChg>
      <pc:sldChg chg="add del">
        <pc:chgData name="Ron Melton" userId="5553941352b42db9" providerId="LiveId" clId="{7ED559D4-CBAD-445E-A617-2B03DAC99018}" dt="2023-09-22T18:15:23.619" v="51" actId="47"/>
        <pc:sldMkLst>
          <pc:docMk/>
          <pc:sldMk cId="3238464436" sldId="2145709144"/>
        </pc:sldMkLst>
      </pc:sldChg>
      <pc:sldChg chg="add ord">
        <pc:chgData name="Ron Melton" userId="5553941352b42db9" providerId="LiveId" clId="{7ED559D4-CBAD-445E-A617-2B03DAC99018}" dt="2023-09-24T04:00:56.544" v="474"/>
        <pc:sldMkLst>
          <pc:docMk/>
          <pc:sldMk cId="36682607" sldId="2145709145"/>
        </pc:sldMkLst>
      </pc:sldChg>
      <pc:sldChg chg="add del">
        <pc:chgData name="Ron Melton" userId="5553941352b42db9" providerId="LiveId" clId="{7ED559D4-CBAD-445E-A617-2B03DAC99018}" dt="2023-09-22T18:15:23.619" v="51" actId="47"/>
        <pc:sldMkLst>
          <pc:docMk/>
          <pc:sldMk cId="197432025" sldId="2145709145"/>
        </pc:sldMkLst>
      </pc:sldChg>
      <pc:sldChg chg="add ord">
        <pc:chgData name="Ron Melton" userId="5553941352b42db9" providerId="LiveId" clId="{7ED559D4-CBAD-445E-A617-2B03DAC99018}" dt="2023-09-24T04:00:56.544" v="474"/>
        <pc:sldMkLst>
          <pc:docMk/>
          <pc:sldMk cId="1165229244" sldId="2145709146"/>
        </pc:sldMkLst>
      </pc:sldChg>
      <pc:sldChg chg="add del">
        <pc:chgData name="Ron Melton" userId="5553941352b42db9" providerId="LiveId" clId="{7ED559D4-CBAD-445E-A617-2B03DAC99018}" dt="2023-09-22T18:15:23.619" v="51" actId="47"/>
        <pc:sldMkLst>
          <pc:docMk/>
          <pc:sldMk cId="2845115529" sldId="2145709146"/>
        </pc:sldMkLst>
      </pc:sldChg>
      <pc:sldChg chg="add ord">
        <pc:chgData name="Ron Melton" userId="5553941352b42db9" providerId="LiveId" clId="{7ED559D4-CBAD-445E-A617-2B03DAC99018}" dt="2023-09-24T04:00:56.544" v="474"/>
        <pc:sldMkLst>
          <pc:docMk/>
          <pc:sldMk cId="2010563695" sldId="2145709147"/>
        </pc:sldMkLst>
      </pc:sldChg>
      <pc:sldChg chg="add del">
        <pc:chgData name="Ron Melton" userId="5553941352b42db9" providerId="LiveId" clId="{7ED559D4-CBAD-445E-A617-2B03DAC99018}" dt="2023-09-22T18:15:23.619" v="51" actId="47"/>
        <pc:sldMkLst>
          <pc:docMk/>
          <pc:sldMk cId="3412571151" sldId="2145709147"/>
        </pc:sldMkLst>
      </pc:sldChg>
      <pc:sldChg chg="add ord">
        <pc:chgData name="Ron Melton" userId="5553941352b42db9" providerId="LiveId" clId="{7ED559D4-CBAD-445E-A617-2B03DAC99018}" dt="2023-09-24T04:00:56.544" v="474"/>
        <pc:sldMkLst>
          <pc:docMk/>
          <pc:sldMk cId="2151264900" sldId="2145709148"/>
        </pc:sldMkLst>
      </pc:sldChg>
      <pc:sldChg chg="add del">
        <pc:chgData name="Ron Melton" userId="5553941352b42db9" providerId="LiveId" clId="{7ED559D4-CBAD-445E-A617-2B03DAC99018}" dt="2023-09-22T18:15:23.619" v="51" actId="47"/>
        <pc:sldMkLst>
          <pc:docMk/>
          <pc:sldMk cId="2211088743" sldId="2145709148"/>
        </pc:sldMkLst>
      </pc:sldChg>
      <pc:sldChg chg="add ord">
        <pc:chgData name="Ron Melton" userId="5553941352b42db9" providerId="LiveId" clId="{7ED559D4-CBAD-445E-A617-2B03DAC99018}" dt="2023-09-24T04:00:56.544" v="474"/>
        <pc:sldMkLst>
          <pc:docMk/>
          <pc:sldMk cId="2202954096" sldId="2145709149"/>
        </pc:sldMkLst>
      </pc:sldChg>
      <pc:sldChg chg="add del">
        <pc:chgData name="Ron Melton" userId="5553941352b42db9" providerId="LiveId" clId="{7ED559D4-CBAD-445E-A617-2B03DAC99018}" dt="2023-09-22T18:15:23.619" v="51" actId="47"/>
        <pc:sldMkLst>
          <pc:docMk/>
          <pc:sldMk cId="3113664449" sldId="2145709149"/>
        </pc:sldMkLst>
      </pc:sldChg>
      <pc:sldChg chg="add del">
        <pc:chgData name="Ron Melton" userId="5553941352b42db9" providerId="LiveId" clId="{7ED559D4-CBAD-445E-A617-2B03DAC99018}" dt="2023-09-22T18:15:23.619" v="51" actId="47"/>
        <pc:sldMkLst>
          <pc:docMk/>
          <pc:sldMk cId="1980474142" sldId="2145709150"/>
        </pc:sldMkLst>
      </pc:sldChg>
      <pc:sldChg chg="add del">
        <pc:chgData name="Ron Melton" userId="5553941352b42db9" providerId="LiveId" clId="{7ED559D4-CBAD-445E-A617-2B03DAC99018}" dt="2023-09-22T18:15:23.619" v="51" actId="47"/>
        <pc:sldMkLst>
          <pc:docMk/>
          <pc:sldMk cId="2040837295" sldId="2145709151"/>
        </pc:sldMkLst>
      </pc:sldChg>
      <pc:sldChg chg="add ord">
        <pc:chgData name="Ron Melton" userId="5553941352b42db9" providerId="LiveId" clId="{7ED559D4-CBAD-445E-A617-2B03DAC99018}" dt="2023-09-24T04:00:56.544" v="474"/>
        <pc:sldMkLst>
          <pc:docMk/>
          <pc:sldMk cId="446127083" sldId="2145709152"/>
        </pc:sldMkLst>
      </pc:sldChg>
      <pc:sldChg chg="add del">
        <pc:chgData name="Ron Melton" userId="5553941352b42db9" providerId="LiveId" clId="{7ED559D4-CBAD-445E-A617-2B03DAC99018}" dt="2023-09-22T18:15:23.619" v="51" actId="47"/>
        <pc:sldMkLst>
          <pc:docMk/>
          <pc:sldMk cId="1365451203" sldId="2145709152"/>
        </pc:sldMkLst>
      </pc:sldChg>
      <pc:sldChg chg="add del">
        <pc:chgData name="Ron Melton" userId="5553941352b42db9" providerId="LiveId" clId="{7ED559D4-CBAD-445E-A617-2B03DAC99018}" dt="2023-09-22T18:15:23.619" v="51" actId="47"/>
        <pc:sldMkLst>
          <pc:docMk/>
          <pc:sldMk cId="3802215293" sldId="2145709153"/>
        </pc:sldMkLst>
      </pc:sldChg>
      <pc:sldChg chg="add del">
        <pc:chgData name="Ron Melton" userId="5553941352b42db9" providerId="LiveId" clId="{7ED559D4-CBAD-445E-A617-2B03DAC99018}" dt="2023-09-22T18:15:23.619" v="51" actId="47"/>
        <pc:sldMkLst>
          <pc:docMk/>
          <pc:sldMk cId="4290774819" sldId="2145709154"/>
        </pc:sldMkLst>
      </pc:sldChg>
      <pc:sldChg chg="add del">
        <pc:chgData name="Ron Melton" userId="5553941352b42db9" providerId="LiveId" clId="{7ED559D4-CBAD-445E-A617-2B03DAC99018}" dt="2023-09-22T18:15:23.619" v="51" actId="47"/>
        <pc:sldMkLst>
          <pc:docMk/>
          <pc:sldMk cId="2152030183" sldId="2145709155"/>
        </pc:sldMkLst>
      </pc:sldChg>
      <pc:sldChg chg="add del">
        <pc:chgData name="Ron Melton" userId="5553941352b42db9" providerId="LiveId" clId="{7ED559D4-CBAD-445E-A617-2B03DAC99018}" dt="2023-09-22T18:15:23.619" v="51" actId="47"/>
        <pc:sldMkLst>
          <pc:docMk/>
          <pc:sldMk cId="2484713742" sldId="2145709156"/>
        </pc:sldMkLst>
      </pc:sldChg>
      <pc:sldChg chg="add del">
        <pc:chgData name="Ron Melton" userId="5553941352b42db9" providerId="LiveId" clId="{7ED559D4-CBAD-445E-A617-2B03DAC99018}" dt="2023-09-22T18:15:23.619" v="51" actId="47"/>
        <pc:sldMkLst>
          <pc:docMk/>
          <pc:sldMk cId="2318247575" sldId="2145709157"/>
        </pc:sldMkLst>
      </pc:sldChg>
      <pc:sldChg chg="add del">
        <pc:chgData name="Ron Melton" userId="5553941352b42db9" providerId="LiveId" clId="{7ED559D4-CBAD-445E-A617-2B03DAC99018}" dt="2023-09-22T18:15:23.619" v="51" actId="47"/>
        <pc:sldMkLst>
          <pc:docMk/>
          <pc:sldMk cId="3107769121" sldId="2145709158"/>
        </pc:sldMkLst>
      </pc:sldChg>
      <pc:sldChg chg="add del">
        <pc:chgData name="Ron Melton" userId="5553941352b42db9" providerId="LiveId" clId="{7ED559D4-CBAD-445E-A617-2B03DAC99018}" dt="2023-09-22T18:15:23.619" v="51" actId="47"/>
        <pc:sldMkLst>
          <pc:docMk/>
          <pc:sldMk cId="1666116778" sldId="2145709159"/>
        </pc:sldMkLst>
      </pc:sldChg>
      <pc:sldChg chg="add del">
        <pc:chgData name="Ron Melton" userId="5553941352b42db9" providerId="LiveId" clId="{7ED559D4-CBAD-445E-A617-2B03DAC99018}" dt="2023-09-22T18:15:23.619" v="51" actId="47"/>
        <pc:sldMkLst>
          <pc:docMk/>
          <pc:sldMk cId="345308741" sldId="2145709160"/>
        </pc:sldMkLst>
      </pc:sldChg>
      <pc:sldChg chg="add del">
        <pc:chgData name="Ron Melton" userId="5553941352b42db9" providerId="LiveId" clId="{7ED559D4-CBAD-445E-A617-2B03DAC99018}" dt="2023-09-22T18:15:23.619" v="51" actId="47"/>
        <pc:sldMkLst>
          <pc:docMk/>
          <pc:sldMk cId="570691826" sldId="2145709161"/>
        </pc:sldMkLst>
      </pc:sldChg>
      <pc:sldChg chg="add del">
        <pc:chgData name="Ron Melton" userId="5553941352b42db9" providerId="LiveId" clId="{7ED559D4-CBAD-445E-A617-2B03DAC99018}" dt="2023-09-22T18:15:23.619" v="51" actId="47"/>
        <pc:sldMkLst>
          <pc:docMk/>
          <pc:sldMk cId="1995777683" sldId="2145709162"/>
        </pc:sldMkLst>
      </pc:sldChg>
      <pc:sldChg chg="add del">
        <pc:chgData name="Ron Melton" userId="5553941352b42db9" providerId="LiveId" clId="{7ED559D4-CBAD-445E-A617-2B03DAC99018}" dt="2023-09-22T18:15:23.619" v="51" actId="47"/>
        <pc:sldMkLst>
          <pc:docMk/>
          <pc:sldMk cId="2810810063" sldId="2145709163"/>
        </pc:sldMkLst>
      </pc:sldChg>
      <pc:sldChg chg="add del">
        <pc:chgData name="Ron Melton" userId="5553941352b42db9" providerId="LiveId" clId="{7ED559D4-CBAD-445E-A617-2B03DAC99018}" dt="2023-09-22T18:15:23.619" v="51" actId="47"/>
        <pc:sldMkLst>
          <pc:docMk/>
          <pc:sldMk cId="907638411" sldId="2145709164"/>
        </pc:sldMkLst>
      </pc:sldChg>
      <pc:sldChg chg="add del">
        <pc:chgData name="Ron Melton" userId="5553941352b42db9" providerId="LiveId" clId="{7ED559D4-CBAD-445E-A617-2B03DAC99018}" dt="2023-09-22T18:15:23.619" v="51" actId="47"/>
        <pc:sldMkLst>
          <pc:docMk/>
          <pc:sldMk cId="1399097490" sldId="2145709165"/>
        </pc:sldMkLst>
      </pc:sldChg>
      <pc:sldChg chg="add ord">
        <pc:chgData name="Ron Melton" userId="5553941352b42db9" providerId="LiveId" clId="{7ED559D4-CBAD-445E-A617-2B03DAC99018}" dt="2023-09-22T18:58:05.969" v="148"/>
        <pc:sldMkLst>
          <pc:docMk/>
          <pc:sldMk cId="2927867699" sldId="2145709166"/>
        </pc:sldMkLst>
      </pc:sldChg>
      <pc:sldChg chg="add del">
        <pc:chgData name="Ron Melton" userId="5553941352b42db9" providerId="LiveId" clId="{7ED559D4-CBAD-445E-A617-2B03DAC99018}" dt="2023-09-22T18:45:32.781" v="143" actId="47"/>
        <pc:sldMkLst>
          <pc:docMk/>
          <pc:sldMk cId="2750476711" sldId="2145709167"/>
        </pc:sldMkLst>
      </pc:sldChg>
      <pc:sldChg chg="modSp add mod">
        <pc:chgData name="Ron Melton" userId="5553941352b42db9" providerId="LiveId" clId="{7ED559D4-CBAD-445E-A617-2B03DAC99018}" dt="2023-09-22T18:37:08.613" v="138" actId="20577"/>
        <pc:sldMkLst>
          <pc:docMk/>
          <pc:sldMk cId="1623573409" sldId="2145709168"/>
        </pc:sldMkLst>
        <pc:spChg chg="mod">
          <ac:chgData name="Ron Melton" userId="5553941352b42db9" providerId="LiveId" clId="{7ED559D4-CBAD-445E-A617-2B03DAC99018}" dt="2023-09-22T18:37:08.613" v="138" actId="20577"/>
          <ac:spMkLst>
            <pc:docMk/>
            <pc:sldMk cId="1623573409" sldId="2145709168"/>
            <ac:spMk id="10" creationId="{00000000-0000-0000-0000-000000000000}"/>
          </ac:spMkLst>
        </pc:spChg>
      </pc:sldChg>
      <pc:sldChg chg="add">
        <pc:chgData name="Ron Melton" userId="5553941352b42db9" providerId="LiveId" clId="{7ED559D4-CBAD-445E-A617-2B03DAC99018}" dt="2023-09-22T18:45:26.151" v="142"/>
        <pc:sldMkLst>
          <pc:docMk/>
          <pc:sldMk cId="3910350452" sldId="2145709169"/>
        </pc:sldMkLst>
      </pc:sldChg>
      <pc:sldChg chg="add">
        <pc:chgData name="Ron Melton" userId="5553941352b42db9" providerId="LiveId" clId="{7ED559D4-CBAD-445E-A617-2B03DAC99018}" dt="2023-09-22T19:01:25.727" v="149"/>
        <pc:sldMkLst>
          <pc:docMk/>
          <pc:sldMk cId="1885727639" sldId="2145709170"/>
        </pc:sldMkLst>
      </pc:sldChg>
      <pc:sldChg chg="add">
        <pc:chgData name="Ron Melton" userId="5553941352b42db9" providerId="LiveId" clId="{7ED559D4-CBAD-445E-A617-2B03DAC99018}" dt="2023-09-22T19:01:25.727" v="149"/>
        <pc:sldMkLst>
          <pc:docMk/>
          <pc:sldMk cId="2534325892" sldId="2145709171"/>
        </pc:sldMkLst>
      </pc:sldChg>
      <pc:sldChg chg="add">
        <pc:chgData name="Ron Melton" userId="5553941352b42db9" providerId="LiveId" clId="{7ED559D4-CBAD-445E-A617-2B03DAC99018}" dt="2023-09-22T19:01:25.727" v="149"/>
        <pc:sldMkLst>
          <pc:docMk/>
          <pc:sldMk cId="0" sldId="2145709172"/>
        </pc:sldMkLst>
      </pc:sldChg>
      <pc:sldChg chg="add">
        <pc:chgData name="Ron Melton" userId="5553941352b42db9" providerId="LiveId" clId="{7ED559D4-CBAD-445E-A617-2B03DAC99018}" dt="2023-09-22T19:01:25.727" v="149"/>
        <pc:sldMkLst>
          <pc:docMk/>
          <pc:sldMk cId="2569051745" sldId="2145709173"/>
        </pc:sldMkLst>
      </pc:sldChg>
      <pc:sldChg chg="addSp delSp modSp new mod">
        <pc:chgData name="Ron Melton" userId="5553941352b42db9" providerId="LiveId" clId="{7ED559D4-CBAD-445E-A617-2B03DAC99018}" dt="2023-09-22T19:40:25.247" v="160" actId="1076"/>
        <pc:sldMkLst>
          <pc:docMk/>
          <pc:sldMk cId="3749433380" sldId="2145709174"/>
        </pc:sldMkLst>
        <pc:spChg chg="del">
          <ac:chgData name="Ron Melton" userId="5553941352b42db9" providerId="LiveId" clId="{7ED559D4-CBAD-445E-A617-2B03DAC99018}" dt="2023-09-22T19:32:16.593" v="155" actId="478"/>
          <ac:spMkLst>
            <pc:docMk/>
            <pc:sldMk cId="3749433380" sldId="2145709174"/>
            <ac:spMk id="2" creationId="{66435F0E-9833-A514-5804-ECFF6B46FB57}"/>
          </ac:spMkLst>
        </pc:spChg>
        <pc:spChg chg="del">
          <ac:chgData name="Ron Melton" userId="5553941352b42db9" providerId="LiveId" clId="{7ED559D4-CBAD-445E-A617-2B03DAC99018}" dt="2023-09-22T19:32:02.990" v="153" actId="22"/>
          <ac:spMkLst>
            <pc:docMk/>
            <pc:sldMk cId="3749433380" sldId="2145709174"/>
            <ac:spMk id="3" creationId="{0F388C85-972C-8BAC-D1D6-B08A91955509}"/>
          </ac:spMkLst>
        </pc:spChg>
        <pc:picChg chg="add mod ord">
          <ac:chgData name="Ron Melton" userId="5553941352b42db9" providerId="LiveId" clId="{7ED559D4-CBAD-445E-A617-2B03DAC99018}" dt="2023-09-22T19:37:29.737" v="156" actId="1076"/>
          <ac:picMkLst>
            <pc:docMk/>
            <pc:sldMk cId="3749433380" sldId="2145709174"/>
            <ac:picMk id="5" creationId="{7BA41160-4699-946D-3DC5-898CC96AB2C8}"/>
          </ac:picMkLst>
        </pc:picChg>
        <pc:picChg chg="add mod">
          <ac:chgData name="Ron Melton" userId="5553941352b42db9" providerId="LiveId" clId="{7ED559D4-CBAD-445E-A617-2B03DAC99018}" dt="2023-09-22T19:40:25.247" v="160" actId="1076"/>
          <ac:picMkLst>
            <pc:docMk/>
            <pc:sldMk cId="3749433380" sldId="2145709174"/>
            <ac:picMk id="7" creationId="{E61233AE-475C-F5FF-D9AA-5022812EB9C4}"/>
          </ac:picMkLst>
        </pc:picChg>
      </pc:sldChg>
      <pc:sldChg chg="addSp delSp modSp add mod">
        <pc:chgData name="Ron Melton" userId="5553941352b42db9" providerId="LiveId" clId="{7ED559D4-CBAD-445E-A617-2B03DAC99018}" dt="2023-09-22T20:08:18.177" v="244" actId="1076"/>
        <pc:sldMkLst>
          <pc:docMk/>
          <pc:sldMk cId="2793046918" sldId="2145709175"/>
        </pc:sldMkLst>
        <pc:spChg chg="mod">
          <ac:chgData name="Ron Melton" userId="5553941352b42db9" providerId="LiveId" clId="{7ED559D4-CBAD-445E-A617-2B03DAC99018}" dt="2023-09-22T20:04:03.668" v="227" actId="20577"/>
          <ac:spMkLst>
            <pc:docMk/>
            <pc:sldMk cId="2793046918" sldId="2145709175"/>
            <ac:spMk id="10" creationId="{00000000-0000-0000-0000-000000000000}"/>
          </ac:spMkLst>
        </pc:spChg>
        <pc:spChg chg="mod">
          <ac:chgData name="Ron Melton" userId="5553941352b42db9" providerId="LiveId" clId="{7ED559D4-CBAD-445E-A617-2B03DAC99018}" dt="2023-09-22T20:06:26.391" v="232" actId="1076"/>
          <ac:spMkLst>
            <pc:docMk/>
            <pc:sldMk cId="2793046918" sldId="2145709175"/>
            <ac:spMk id="28675" creationId="{00000000-0000-0000-0000-000000000000}"/>
          </ac:spMkLst>
        </pc:spChg>
        <pc:picChg chg="del">
          <ac:chgData name="Ron Melton" userId="5553941352b42db9" providerId="LiveId" clId="{7ED559D4-CBAD-445E-A617-2B03DAC99018}" dt="2023-09-22T20:06:54.384" v="235" actId="478"/>
          <ac:picMkLst>
            <pc:docMk/>
            <pc:sldMk cId="2793046918" sldId="2145709175"/>
            <ac:picMk id="2" creationId="{D2B22E47-7703-44F7-B72C-7AC39F2DF376}"/>
          </ac:picMkLst>
        </pc:picChg>
        <pc:picChg chg="mod">
          <ac:chgData name="Ron Melton" userId="5553941352b42db9" providerId="LiveId" clId="{7ED559D4-CBAD-445E-A617-2B03DAC99018}" dt="2023-09-22T20:08:18.177" v="244" actId="1076"/>
          <ac:picMkLst>
            <pc:docMk/>
            <pc:sldMk cId="2793046918" sldId="2145709175"/>
            <ac:picMk id="3" creationId="{72252DD6-5C51-7CF0-BE7D-2D3CC5CBDF5B}"/>
          </ac:picMkLst>
        </pc:picChg>
        <pc:picChg chg="add mod">
          <ac:chgData name="Ron Melton" userId="5553941352b42db9" providerId="LiveId" clId="{7ED559D4-CBAD-445E-A617-2B03DAC99018}" dt="2023-09-22T20:07:16.003" v="238" actId="1076"/>
          <ac:picMkLst>
            <pc:docMk/>
            <pc:sldMk cId="2793046918" sldId="2145709175"/>
            <ac:picMk id="5" creationId="{79ED7EE8-8B04-E78B-9D71-538EF5CEAED6}"/>
          </ac:picMkLst>
        </pc:picChg>
        <pc:picChg chg="add mod">
          <ac:chgData name="Ron Melton" userId="5553941352b42db9" providerId="LiveId" clId="{7ED559D4-CBAD-445E-A617-2B03DAC99018}" dt="2023-09-22T20:07:55.396" v="242" actId="1076"/>
          <ac:picMkLst>
            <pc:docMk/>
            <pc:sldMk cId="2793046918" sldId="2145709175"/>
            <ac:picMk id="6" creationId="{DA0E1BAF-B71C-9955-5D9F-338AD5C17323}"/>
          </ac:picMkLst>
        </pc:picChg>
      </pc:sldChg>
      <pc:sldChg chg="add">
        <pc:chgData name="Ron Melton" userId="5553941352b42db9" providerId="LiveId" clId="{7ED559D4-CBAD-445E-A617-2B03DAC99018}" dt="2023-09-22T20:11:56.789" v="248"/>
        <pc:sldMkLst>
          <pc:docMk/>
          <pc:sldMk cId="3076569505" sldId="2145709176"/>
        </pc:sldMkLst>
      </pc:sldChg>
      <pc:sldChg chg="add del">
        <pc:chgData name="Ron Melton" userId="5553941352b42db9" providerId="LiveId" clId="{7ED559D4-CBAD-445E-A617-2B03DAC99018}" dt="2023-09-22T20:34:01.088" v="261" actId="47"/>
        <pc:sldMkLst>
          <pc:docMk/>
          <pc:sldMk cId="2525598499" sldId="2145709177"/>
        </pc:sldMkLst>
      </pc:sldChg>
      <pc:sldChg chg="modSp add mod ord">
        <pc:chgData name="Ron Melton" userId="5553941352b42db9" providerId="LiveId" clId="{7ED559D4-CBAD-445E-A617-2B03DAC99018}" dt="2023-09-22T22:19:07.733" v="330"/>
        <pc:sldMkLst>
          <pc:docMk/>
          <pc:sldMk cId="4105139807" sldId="2145709177"/>
        </pc:sldMkLst>
        <pc:spChg chg="mod">
          <ac:chgData name="Ron Melton" userId="5553941352b42db9" providerId="LiveId" clId="{7ED559D4-CBAD-445E-A617-2B03DAC99018}" dt="2023-09-22T20:44:17.962" v="315" actId="1076"/>
          <ac:spMkLst>
            <pc:docMk/>
            <pc:sldMk cId="4105139807" sldId="2145709177"/>
            <ac:spMk id="10" creationId="{00000000-0000-0000-0000-000000000000}"/>
          </ac:spMkLst>
        </pc:spChg>
      </pc:sldChg>
      <pc:sldChg chg="add">
        <pc:chgData name="Ron Melton" userId="5553941352b42db9" providerId="LiveId" clId="{7ED559D4-CBAD-445E-A617-2B03DAC99018}" dt="2023-09-22T22:15:32.686" v="328"/>
        <pc:sldMkLst>
          <pc:docMk/>
          <pc:sldMk cId="1459841806" sldId="2145709178"/>
        </pc:sldMkLst>
      </pc:sldChg>
      <pc:sldChg chg="add">
        <pc:chgData name="Ron Melton" userId="5553941352b42db9" providerId="LiveId" clId="{7ED559D4-CBAD-445E-A617-2B03DAC99018}" dt="2023-09-22T22:19:48.490" v="331"/>
        <pc:sldMkLst>
          <pc:docMk/>
          <pc:sldMk cId="3740429343" sldId="2145709179"/>
        </pc:sldMkLst>
      </pc:sldChg>
      <pc:sldChg chg="add">
        <pc:chgData name="Ron Melton" userId="5553941352b42db9" providerId="LiveId" clId="{7ED559D4-CBAD-445E-A617-2B03DAC99018}" dt="2023-09-22T22:21:04.396" v="332"/>
        <pc:sldMkLst>
          <pc:docMk/>
          <pc:sldMk cId="2020432787" sldId="2145709180"/>
        </pc:sldMkLst>
      </pc:sldChg>
      <pc:sldChg chg="add ord">
        <pc:chgData name="Ron Melton" userId="5553941352b42db9" providerId="LiveId" clId="{7ED559D4-CBAD-445E-A617-2B03DAC99018}" dt="2023-09-22T22:22:40.252" v="335"/>
        <pc:sldMkLst>
          <pc:docMk/>
          <pc:sldMk cId="3177134286" sldId="2145709181"/>
        </pc:sldMkLst>
      </pc:sldChg>
      <pc:sldChg chg="add ord">
        <pc:chgData name="Ron Melton" userId="5553941352b42db9" providerId="LiveId" clId="{7ED559D4-CBAD-445E-A617-2B03DAC99018}" dt="2023-09-22T22:22:40.252" v="335"/>
        <pc:sldMkLst>
          <pc:docMk/>
          <pc:sldMk cId="955327910" sldId="2145709182"/>
        </pc:sldMkLst>
      </pc:sldChg>
      <pc:sldChg chg="add">
        <pc:chgData name="Ron Melton" userId="5553941352b42db9" providerId="LiveId" clId="{7ED559D4-CBAD-445E-A617-2B03DAC99018}" dt="2023-09-22T22:30:54.855" v="355"/>
        <pc:sldMkLst>
          <pc:docMk/>
          <pc:sldMk cId="17260696" sldId="2145709183"/>
        </pc:sldMkLst>
      </pc:sldChg>
      <pc:sldChg chg="add del">
        <pc:chgData name="Ron Melton" userId="5553941352b42db9" providerId="LiveId" clId="{7ED559D4-CBAD-445E-A617-2B03DAC99018}" dt="2023-09-22T22:28:45.487" v="353" actId="47"/>
        <pc:sldMkLst>
          <pc:docMk/>
          <pc:sldMk cId="3359095947" sldId="2145709183"/>
        </pc:sldMkLst>
      </pc:sldChg>
      <pc:sldChg chg="add">
        <pc:chgData name="Ron Melton" userId="5553941352b42db9" providerId="LiveId" clId="{7ED559D4-CBAD-445E-A617-2B03DAC99018}" dt="2023-09-22T22:33:37.741" v="356"/>
        <pc:sldMkLst>
          <pc:docMk/>
          <pc:sldMk cId="2770970702" sldId="2145709184"/>
        </pc:sldMkLst>
      </pc:sldChg>
      <pc:sldChg chg="add del">
        <pc:chgData name="Ron Melton" userId="5553941352b42db9" providerId="LiveId" clId="{7ED559D4-CBAD-445E-A617-2B03DAC99018}" dt="2023-09-22T22:28:46.476" v="354" actId="47"/>
        <pc:sldMkLst>
          <pc:docMk/>
          <pc:sldMk cId="2920482940" sldId="2145709184"/>
        </pc:sldMkLst>
      </pc:sldChg>
      <pc:sldChg chg="add del">
        <pc:chgData name="Ron Melton" userId="5553941352b42db9" providerId="LiveId" clId="{7ED559D4-CBAD-445E-A617-2B03DAC99018}" dt="2023-09-22T22:28:41.431" v="352" actId="47"/>
        <pc:sldMkLst>
          <pc:docMk/>
          <pc:sldMk cId="6009879" sldId="2145709185"/>
        </pc:sldMkLst>
      </pc:sldChg>
      <pc:sldChg chg="add">
        <pc:chgData name="Ron Melton" userId="5553941352b42db9" providerId="LiveId" clId="{7ED559D4-CBAD-445E-A617-2B03DAC99018}" dt="2023-09-22T22:33:37.741" v="356"/>
        <pc:sldMkLst>
          <pc:docMk/>
          <pc:sldMk cId="1245933640" sldId="2145709185"/>
        </pc:sldMkLst>
      </pc:sldChg>
      <pc:sldChg chg="add">
        <pc:chgData name="Ron Melton" userId="5553941352b42db9" providerId="LiveId" clId="{7ED559D4-CBAD-445E-A617-2B03DAC99018}" dt="2023-09-22T22:33:37.741" v="356"/>
        <pc:sldMkLst>
          <pc:docMk/>
          <pc:sldMk cId="4077356663" sldId="2145709186"/>
        </pc:sldMkLst>
      </pc:sldChg>
      <pc:sldChg chg="add">
        <pc:chgData name="Ron Melton" userId="5553941352b42db9" providerId="LiveId" clId="{7ED559D4-CBAD-445E-A617-2B03DAC99018}" dt="2023-09-22T22:33:37.741" v="356"/>
        <pc:sldMkLst>
          <pc:docMk/>
          <pc:sldMk cId="2268361642" sldId="2145709187"/>
        </pc:sldMkLst>
      </pc:sldChg>
      <pc:sldChg chg="add">
        <pc:chgData name="Ron Melton" userId="5553941352b42db9" providerId="LiveId" clId="{7ED559D4-CBAD-445E-A617-2B03DAC99018}" dt="2023-09-22T22:33:37.741" v="356"/>
        <pc:sldMkLst>
          <pc:docMk/>
          <pc:sldMk cId="3301414160" sldId="2145709188"/>
        </pc:sldMkLst>
      </pc:sldChg>
      <pc:sldChg chg="add">
        <pc:chgData name="Ron Melton" userId="5553941352b42db9" providerId="LiveId" clId="{7ED559D4-CBAD-445E-A617-2B03DAC99018}" dt="2023-09-22T22:33:54.926" v="357"/>
        <pc:sldMkLst>
          <pc:docMk/>
          <pc:sldMk cId="205771650" sldId="2145709189"/>
        </pc:sldMkLst>
      </pc:sldChg>
      <pc:sldChg chg="add">
        <pc:chgData name="Ron Melton" userId="5553941352b42db9" providerId="LiveId" clId="{7ED559D4-CBAD-445E-A617-2B03DAC99018}" dt="2023-09-22T22:33:54.926" v="357"/>
        <pc:sldMkLst>
          <pc:docMk/>
          <pc:sldMk cId="1261625953" sldId="2145709190"/>
        </pc:sldMkLst>
      </pc:sldChg>
      <pc:sldChg chg="add">
        <pc:chgData name="Ron Melton" userId="5553941352b42db9" providerId="LiveId" clId="{7ED559D4-CBAD-445E-A617-2B03DAC99018}" dt="2023-09-22T22:34:18.615" v="358"/>
        <pc:sldMkLst>
          <pc:docMk/>
          <pc:sldMk cId="2560887295" sldId="2145709191"/>
        </pc:sldMkLst>
      </pc:sldChg>
      <pc:sldChg chg="add">
        <pc:chgData name="Ron Melton" userId="5553941352b42db9" providerId="LiveId" clId="{7ED559D4-CBAD-445E-A617-2B03DAC99018}" dt="2023-09-22T22:36:14.260" v="361"/>
        <pc:sldMkLst>
          <pc:docMk/>
          <pc:sldMk cId="4084791113" sldId="2145709192"/>
        </pc:sldMkLst>
      </pc:sldChg>
      <pc:sldChg chg="add">
        <pc:chgData name="Ron Melton" userId="5553941352b42db9" providerId="LiveId" clId="{7ED559D4-CBAD-445E-A617-2B03DAC99018}" dt="2023-09-22T22:36:14.260" v="361"/>
        <pc:sldMkLst>
          <pc:docMk/>
          <pc:sldMk cId="4149209846" sldId="2145709193"/>
        </pc:sldMkLst>
      </pc:sldChg>
      <pc:sldChg chg="add">
        <pc:chgData name="Ron Melton" userId="5553941352b42db9" providerId="LiveId" clId="{7ED559D4-CBAD-445E-A617-2B03DAC99018}" dt="2023-09-22T22:36:14.260" v="361"/>
        <pc:sldMkLst>
          <pc:docMk/>
          <pc:sldMk cId="959427643" sldId="2145709194"/>
        </pc:sldMkLst>
      </pc:sldChg>
      <pc:sldChg chg="add">
        <pc:chgData name="Ron Melton" userId="5553941352b42db9" providerId="LiveId" clId="{7ED559D4-CBAD-445E-A617-2B03DAC99018}" dt="2023-09-22T22:36:14.260" v="361"/>
        <pc:sldMkLst>
          <pc:docMk/>
          <pc:sldMk cId="4116024540" sldId="2145709195"/>
        </pc:sldMkLst>
      </pc:sldChg>
      <pc:sldChg chg="add">
        <pc:chgData name="Ron Melton" userId="5553941352b42db9" providerId="LiveId" clId="{7ED559D4-CBAD-445E-A617-2B03DAC99018}" dt="2023-09-22T22:36:14.260" v="361"/>
        <pc:sldMkLst>
          <pc:docMk/>
          <pc:sldMk cId="3800881856" sldId="2145709196"/>
        </pc:sldMkLst>
      </pc:sldChg>
      <pc:sldChg chg="add">
        <pc:chgData name="Ron Melton" userId="5553941352b42db9" providerId="LiveId" clId="{7ED559D4-CBAD-445E-A617-2B03DAC99018}" dt="2023-09-22T22:36:31.947" v="364"/>
        <pc:sldMkLst>
          <pc:docMk/>
          <pc:sldMk cId="2507820875" sldId="2145709197"/>
        </pc:sldMkLst>
      </pc:sldChg>
      <pc:sldChg chg="add">
        <pc:chgData name="Ron Melton" userId="5553941352b42db9" providerId="LiveId" clId="{7ED559D4-CBAD-445E-A617-2B03DAC99018}" dt="2023-09-22T22:36:55.760" v="365"/>
        <pc:sldMkLst>
          <pc:docMk/>
          <pc:sldMk cId="3756696084" sldId="2145709198"/>
        </pc:sldMkLst>
      </pc:sldChg>
      <pc:sldChg chg="add">
        <pc:chgData name="Ron Melton" userId="5553941352b42db9" providerId="LiveId" clId="{7ED559D4-CBAD-445E-A617-2B03DAC99018}" dt="2023-09-22T22:36:55.760" v="365"/>
        <pc:sldMkLst>
          <pc:docMk/>
          <pc:sldMk cId="1996564731" sldId="2145709199"/>
        </pc:sldMkLst>
      </pc:sldChg>
      <pc:sldChg chg="add">
        <pc:chgData name="Ron Melton" userId="5553941352b42db9" providerId="LiveId" clId="{7ED559D4-CBAD-445E-A617-2B03DAC99018}" dt="2023-09-22T22:36:55.760" v="365"/>
        <pc:sldMkLst>
          <pc:docMk/>
          <pc:sldMk cId="3937682311" sldId="2145709200"/>
        </pc:sldMkLst>
      </pc:sldChg>
      <pc:sldChg chg="add">
        <pc:chgData name="Ron Melton" userId="5553941352b42db9" providerId="LiveId" clId="{7ED559D4-CBAD-445E-A617-2B03DAC99018}" dt="2023-09-22T22:36:55.760" v="365"/>
        <pc:sldMkLst>
          <pc:docMk/>
          <pc:sldMk cId="1000398488" sldId="2145709201"/>
        </pc:sldMkLst>
      </pc:sldChg>
      <pc:sldChg chg="add">
        <pc:chgData name="Ron Melton" userId="5553941352b42db9" providerId="LiveId" clId="{7ED559D4-CBAD-445E-A617-2B03DAC99018}" dt="2023-09-22T22:36:55.760" v="365"/>
        <pc:sldMkLst>
          <pc:docMk/>
          <pc:sldMk cId="140147462" sldId="2145709202"/>
        </pc:sldMkLst>
      </pc:sldChg>
      <pc:sldChg chg="add">
        <pc:chgData name="Ron Melton" userId="5553941352b42db9" providerId="LiveId" clId="{7ED559D4-CBAD-445E-A617-2B03DAC99018}" dt="2023-09-22T22:36:55.760" v="365"/>
        <pc:sldMkLst>
          <pc:docMk/>
          <pc:sldMk cId="784725011" sldId="2145709203"/>
        </pc:sldMkLst>
      </pc:sldChg>
      <pc:sldChg chg="add">
        <pc:chgData name="Ron Melton" userId="5553941352b42db9" providerId="LiveId" clId="{7ED559D4-CBAD-445E-A617-2B03DAC99018}" dt="2023-09-22T22:36:55.760" v="365"/>
        <pc:sldMkLst>
          <pc:docMk/>
          <pc:sldMk cId="2713850551" sldId="2145709204"/>
        </pc:sldMkLst>
      </pc:sldChg>
      <pc:sldChg chg="add">
        <pc:chgData name="Ron Melton" userId="5553941352b42db9" providerId="LiveId" clId="{7ED559D4-CBAD-445E-A617-2B03DAC99018}" dt="2023-09-22T22:36:55.760" v="365"/>
        <pc:sldMkLst>
          <pc:docMk/>
          <pc:sldMk cId="3827336348" sldId="2145709205"/>
        </pc:sldMkLst>
      </pc:sldChg>
      <pc:sldChg chg="add">
        <pc:chgData name="Ron Melton" userId="5553941352b42db9" providerId="LiveId" clId="{7ED559D4-CBAD-445E-A617-2B03DAC99018}" dt="2023-09-22T22:36:55.760" v="365"/>
        <pc:sldMkLst>
          <pc:docMk/>
          <pc:sldMk cId="0" sldId="2145709206"/>
        </pc:sldMkLst>
      </pc:sldChg>
      <pc:sldChg chg="add">
        <pc:chgData name="Ron Melton" userId="5553941352b42db9" providerId="LiveId" clId="{7ED559D4-CBAD-445E-A617-2B03DAC99018}" dt="2023-09-22T22:36:55.760" v="365"/>
        <pc:sldMkLst>
          <pc:docMk/>
          <pc:sldMk cId="2344497738" sldId="2145709207"/>
        </pc:sldMkLst>
      </pc:sldChg>
      <pc:sldChg chg="add">
        <pc:chgData name="Ron Melton" userId="5553941352b42db9" providerId="LiveId" clId="{7ED559D4-CBAD-445E-A617-2B03DAC99018}" dt="2023-09-22T22:36:55.760" v="365"/>
        <pc:sldMkLst>
          <pc:docMk/>
          <pc:sldMk cId="3221288664" sldId="2145709208"/>
        </pc:sldMkLst>
      </pc:sldChg>
      <pc:sldChg chg="new del">
        <pc:chgData name="Ron Melton" userId="5553941352b42db9" providerId="LiveId" clId="{7ED559D4-CBAD-445E-A617-2B03DAC99018}" dt="2023-09-24T02:24:55.867" v="463" actId="47"/>
        <pc:sldMkLst>
          <pc:docMk/>
          <pc:sldMk cId="4276734319" sldId="2145709209"/>
        </pc:sldMkLst>
      </pc:sldChg>
      <pc:sldChg chg="new del">
        <pc:chgData name="Ron Melton" userId="5553941352b42db9" providerId="LiveId" clId="{7ED559D4-CBAD-445E-A617-2B03DAC99018}" dt="2023-09-24T02:24:55.867" v="463" actId="47"/>
        <pc:sldMkLst>
          <pc:docMk/>
          <pc:sldMk cId="2626895570" sldId="2145709210"/>
        </pc:sldMkLst>
      </pc:sldChg>
      <pc:sldChg chg="modSp add mod ord">
        <pc:chgData name="Ron Melton" userId="5553941352b42db9" providerId="LiveId" clId="{7ED559D4-CBAD-445E-A617-2B03DAC99018}" dt="2023-09-24T02:01:28.667" v="455"/>
        <pc:sldMkLst>
          <pc:docMk/>
          <pc:sldMk cId="1195408317" sldId="2145709211"/>
        </pc:sldMkLst>
        <pc:spChg chg="mod">
          <ac:chgData name="Ron Melton" userId="5553941352b42db9" providerId="LiveId" clId="{7ED559D4-CBAD-445E-A617-2B03DAC99018}" dt="2023-09-24T00:54:24.692" v="451" actId="1076"/>
          <ac:spMkLst>
            <pc:docMk/>
            <pc:sldMk cId="1195408317" sldId="2145709211"/>
            <ac:spMk id="10" creationId="{00000000-0000-0000-0000-000000000000}"/>
          </ac:spMkLst>
        </pc:spChg>
      </pc:sldChg>
      <pc:sldChg chg="new">
        <pc:chgData name="Ron Melton" userId="5553941352b42db9" providerId="LiveId" clId="{7ED559D4-CBAD-445E-A617-2B03DAC99018}" dt="2023-09-24T02:34:24.172" v="464" actId="680"/>
        <pc:sldMkLst>
          <pc:docMk/>
          <pc:sldMk cId="3267989458" sldId="2145709212"/>
        </pc:sldMkLst>
      </pc:sldChg>
      <pc:sldChg chg="new del">
        <pc:chgData name="Ron Melton" userId="5553941352b42db9" providerId="LiveId" clId="{7ED559D4-CBAD-445E-A617-2B03DAC99018}" dt="2023-09-24T03:57:54.324" v="470" actId="47"/>
        <pc:sldMkLst>
          <pc:docMk/>
          <pc:sldMk cId="3602185175" sldId="2145709213"/>
        </pc:sldMkLst>
      </pc:sldChg>
      <pc:sldChg chg="new del">
        <pc:chgData name="Ron Melton" userId="5553941352b42db9" providerId="LiveId" clId="{7ED559D4-CBAD-445E-A617-2B03DAC99018}" dt="2023-09-24T03:57:54.324" v="470" actId="47"/>
        <pc:sldMkLst>
          <pc:docMk/>
          <pc:sldMk cId="925808927" sldId="2145709214"/>
        </pc:sldMkLst>
      </pc:sldChg>
      <pc:sldChg chg="add ord">
        <pc:chgData name="Ron Melton" userId="5553941352b42db9" providerId="LiveId" clId="{7ED559D4-CBAD-445E-A617-2B03DAC99018}" dt="2023-09-24T04:00:56.544" v="474"/>
        <pc:sldMkLst>
          <pc:docMk/>
          <pc:sldMk cId="695483233" sldId="2145709215"/>
        </pc:sldMkLst>
      </pc:sldChg>
      <pc:sldChg chg="add ord">
        <pc:chgData name="Ron Melton" userId="5553941352b42db9" providerId="LiveId" clId="{7ED559D4-CBAD-445E-A617-2B03DAC99018}" dt="2023-09-24T04:00:56.544" v="474"/>
        <pc:sldMkLst>
          <pc:docMk/>
          <pc:sldMk cId="820623972" sldId="2145709216"/>
        </pc:sldMkLst>
      </pc:sldChg>
      <pc:sldChg chg="add ord">
        <pc:chgData name="Ron Melton" userId="5553941352b42db9" providerId="LiveId" clId="{7ED559D4-CBAD-445E-A617-2B03DAC99018}" dt="2023-09-24T04:00:56.544" v="474"/>
        <pc:sldMkLst>
          <pc:docMk/>
          <pc:sldMk cId="1769345799" sldId="2145709217"/>
        </pc:sldMkLst>
      </pc:sldChg>
      <pc:sldChg chg="add ord">
        <pc:chgData name="Ron Melton" userId="5553941352b42db9" providerId="LiveId" clId="{7ED559D4-CBAD-445E-A617-2B03DAC99018}" dt="2023-09-24T04:00:56.544" v="474"/>
        <pc:sldMkLst>
          <pc:docMk/>
          <pc:sldMk cId="3136608126" sldId="2145709218"/>
        </pc:sldMkLst>
      </pc:sldChg>
      <pc:sldChg chg="add ord">
        <pc:chgData name="Ron Melton" userId="5553941352b42db9" providerId="LiveId" clId="{7ED559D4-CBAD-445E-A617-2B03DAC99018}" dt="2023-09-24T04:00:56.544" v="474"/>
        <pc:sldMkLst>
          <pc:docMk/>
          <pc:sldMk cId="407987876" sldId="2145709219"/>
        </pc:sldMkLst>
      </pc:sldChg>
      <pc:sldChg chg="add ord">
        <pc:chgData name="Ron Melton" userId="5553941352b42db9" providerId="LiveId" clId="{7ED559D4-CBAD-445E-A617-2B03DAC99018}" dt="2023-09-24T04:00:56.544" v="474"/>
        <pc:sldMkLst>
          <pc:docMk/>
          <pc:sldMk cId="1835286577" sldId="2145709220"/>
        </pc:sldMkLst>
      </pc:sldChg>
      <pc:sldChg chg="add ord">
        <pc:chgData name="Ron Melton" userId="5553941352b42db9" providerId="LiveId" clId="{7ED559D4-CBAD-445E-A617-2B03DAC99018}" dt="2023-09-24T04:00:56.544" v="474"/>
        <pc:sldMkLst>
          <pc:docMk/>
          <pc:sldMk cId="162844357" sldId="2145709221"/>
        </pc:sldMkLst>
      </pc:sldChg>
      <pc:sldChg chg="add ord">
        <pc:chgData name="Ron Melton" userId="5553941352b42db9" providerId="LiveId" clId="{7ED559D4-CBAD-445E-A617-2B03DAC99018}" dt="2023-09-24T04:00:56.544" v="474"/>
        <pc:sldMkLst>
          <pc:docMk/>
          <pc:sldMk cId="2578966685" sldId="2145709222"/>
        </pc:sldMkLst>
      </pc:sldChg>
      <pc:sldChg chg="add ord">
        <pc:chgData name="Ron Melton" userId="5553941352b42db9" providerId="LiveId" clId="{7ED559D4-CBAD-445E-A617-2B03DAC99018}" dt="2023-09-24T04:00:56.544" v="474"/>
        <pc:sldMkLst>
          <pc:docMk/>
          <pc:sldMk cId="2162131245" sldId="2145709223"/>
        </pc:sldMkLst>
      </pc:sldChg>
      <pc:sldChg chg="add ord">
        <pc:chgData name="Ron Melton" userId="5553941352b42db9" providerId="LiveId" clId="{7ED559D4-CBAD-445E-A617-2B03DAC99018}" dt="2023-09-24T04:00:56.544" v="474"/>
        <pc:sldMkLst>
          <pc:docMk/>
          <pc:sldMk cId="1483908558" sldId="2145709224"/>
        </pc:sldMkLst>
      </pc:sldChg>
      <pc:sldChg chg="add ord">
        <pc:chgData name="Ron Melton" userId="5553941352b42db9" providerId="LiveId" clId="{7ED559D4-CBAD-445E-A617-2B03DAC99018}" dt="2023-09-24T04:00:56.544" v="474"/>
        <pc:sldMkLst>
          <pc:docMk/>
          <pc:sldMk cId="710965575" sldId="2145709225"/>
        </pc:sldMkLst>
      </pc:sldChg>
      <pc:sldChg chg="add ord">
        <pc:chgData name="Ron Melton" userId="5553941352b42db9" providerId="LiveId" clId="{7ED559D4-CBAD-445E-A617-2B03DAC99018}" dt="2023-09-24T04:00:56.544" v="474"/>
        <pc:sldMkLst>
          <pc:docMk/>
          <pc:sldMk cId="2861175218" sldId="2145709226"/>
        </pc:sldMkLst>
      </pc:sldChg>
      <pc:sldChg chg="add ord">
        <pc:chgData name="Ron Melton" userId="5553941352b42db9" providerId="LiveId" clId="{7ED559D4-CBAD-445E-A617-2B03DAC99018}" dt="2023-09-24T04:00:56.544" v="474"/>
        <pc:sldMkLst>
          <pc:docMk/>
          <pc:sldMk cId="2505849663" sldId="2145709227"/>
        </pc:sldMkLst>
      </pc:sldChg>
      <pc:sldChg chg="add ord">
        <pc:chgData name="Ron Melton" userId="5553941352b42db9" providerId="LiveId" clId="{7ED559D4-CBAD-445E-A617-2B03DAC99018}" dt="2023-09-24T04:00:56.544" v="474"/>
        <pc:sldMkLst>
          <pc:docMk/>
          <pc:sldMk cId="3154653776" sldId="2145709228"/>
        </pc:sldMkLst>
      </pc:sldChg>
      <pc:sldChg chg="add ord">
        <pc:chgData name="Ron Melton" userId="5553941352b42db9" providerId="LiveId" clId="{7ED559D4-CBAD-445E-A617-2B03DAC99018}" dt="2023-09-24T04:00:56.544" v="474"/>
        <pc:sldMkLst>
          <pc:docMk/>
          <pc:sldMk cId="2150748574" sldId="2145709229"/>
        </pc:sldMkLst>
      </pc:sldChg>
      <pc:sldChg chg="add ord">
        <pc:chgData name="Ron Melton" userId="5553941352b42db9" providerId="LiveId" clId="{7ED559D4-CBAD-445E-A617-2B03DAC99018}" dt="2023-09-24T04:00:56.544" v="474"/>
        <pc:sldMkLst>
          <pc:docMk/>
          <pc:sldMk cId="1104323955" sldId="2145709230"/>
        </pc:sldMkLst>
      </pc:sldChg>
      <pc:sldChg chg="add ord">
        <pc:chgData name="Ron Melton" userId="5553941352b42db9" providerId="LiveId" clId="{7ED559D4-CBAD-445E-A617-2B03DAC99018}" dt="2023-09-24T04:00:56.544" v="474"/>
        <pc:sldMkLst>
          <pc:docMk/>
          <pc:sldMk cId="3908729741" sldId="2145709231"/>
        </pc:sldMkLst>
      </pc:sldChg>
      <pc:sldChg chg="add ord">
        <pc:chgData name="Ron Melton" userId="5553941352b42db9" providerId="LiveId" clId="{7ED559D4-CBAD-445E-A617-2B03DAC99018}" dt="2023-09-24T04:00:56.544" v="474"/>
        <pc:sldMkLst>
          <pc:docMk/>
          <pc:sldMk cId="1003540370" sldId="2145709232"/>
        </pc:sldMkLst>
      </pc:sldChg>
      <pc:sldChg chg="add ord">
        <pc:chgData name="Ron Melton" userId="5553941352b42db9" providerId="LiveId" clId="{7ED559D4-CBAD-445E-A617-2B03DAC99018}" dt="2023-09-24T04:00:56.544" v="474"/>
        <pc:sldMkLst>
          <pc:docMk/>
          <pc:sldMk cId="849527750" sldId="2145709233"/>
        </pc:sldMkLst>
      </pc:sldChg>
      <pc:sldChg chg="add ord">
        <pc:chgData name="Ron Melton" userId="5553941352b42db9" providerId="LiveId" clId="{7ED559D4-CBAD-445E-A617-2B03DAC99018}" dt="2023-09-24T04:00:56.544" v="474"/>
        <pc:sldMkLst>
          <pc:docMk/>
          <pc:sldMk cId="2518602928" sldId="2145709234"/>
        </pc:sldMkLst>
      </pc:sldChg>
      <pc:sldChg chg="add ord">
        <pc:chgData name="Ron Melton" userId="5553941352b42db9" providerId="LiveId" clId="{7ED559D4-CBAD-445E-A617-2B03DAC99018}" dt="2023-09-24T04:00:56.544" v="474"/>
        <pc:sldMkLst>
          <pc:docMk/>
          <pc:sldMk cId="3588238129" sldId="2145709235"/>
        </pc:sldMkLst>
      </pc:sldChg>
      <pc:sldChg chg="add ord">
        <pc:chgData name="Ron Melton" userId="5553941352b42db9" providerId="LiveId" clId="{7ED559D4-CBAD-445E-A617-2B03DAC99018}" dt="2023-09-24T04:00:56.544" v="474"/>
        <pc:sldMkLst>
          <pc:docMk/>
          <pc:sldMk cId="3959528997" sldId="2145709236"/>
        </pc:sldMkLst>
      </pc:sldChg>
      <pc:sldChg chg="add ord">
        <pc:chgData name="Ron Melton" userId="5553941352b42db9" providerId="LiveId" clId="{7ED559D4-CBAD-445E-A617-2B03DAC99018}" dt="2023-09-24T04:00:56.544" v="474"/>
        <pc:sldMkLst>
          <pc:docMk/>
          <pc:sldMk cId="4022313288" sldId="2145709237"/>
        </pc:sldMkLst>
      </pc:sldChg>
      <pc:sldChg chg="add ord">
        <pc:chgData name="Ron Melton" userId="5553941352b42db9" providerId="LiveId" clId="{7ED559D4-CBAD-445E-A617-2B03DAC99018}" dt="2023-09-24T04:00:56.544" v="474"/>
        <pc:sldMkLst>
          <pc:docMk/>
          <pc:sldMk cId="1403920615" sldId="2145709238"/>
        </pc:sldMkLst>
      </pc:sldChg>
      <pc:sldChg chg="add ord">
        <pc:chgData name="Ron Melton" userId="5553941352b42db9" providerId="LiveId" clId="{7ED559D4-CBAD-445E-A617-2B03DAC99018}" dt="2023-09-24T04:00:56.544" v="474"/>
        <pc:sldMkLst>
          <pc:docMk/>
          <pc:sldMk cId="1332404770" sldId="2145709239"/>
        </pc:sldMkLst>
      </pc:sldChg>
      <pc:sldChg chg="add ord">
        <pc:chgData name="Ron Melton" userId="5553941352b42db9" providerId="LiveId" clId="{7ED559D4-CBAD-445E-A617-2B03DAC99018}" dt="2023-09-24T04:00:56.544" v="474"/>
        <pc:sldMkLst>
          <pc:docMk/>
          <pc:sldMk cId="3943807907" sldId="2145709240"/>
        </pc:sldMkLst>
      </pc:sldChg>
      <pc:sldChg chg="add ord">
        <pc:chgData name="Ron Melton" userId="5553941352b42db9" providerId="LiveId" clId="{7ED559D4-CBAD-445E-A617-2B03DAC99018}" dt="2023-09-24T04:00:56.544" v="474"/>
        <pc:sldMkLst>
          <pc:docMk/>
          <pc:sldMk cId="991226447" sldId="2145709241"/>
        </pc:sldMkLst>
      </pc:sldChg>
      <pc:sldChg chg="add ord">
        <pc:chgData name="Ron Melton" userId="5553941352b42db9" providerId="LiveId" clId="{7ED559D4-CBAD-445E-A617-2B03DAC99018}" dt="2023-09-24T04:00:56.544" v="474"/>
        <pc:sldMkLst>
          <pc:docMk/>
          <pc:sldMk cId="2834835162" sldId="2145709242"/>
        </pc:sldMkLst>
      </pc:sldChg>
      <pc:sldChg chg="add ord">
        <pc:chgData name="Ron Melton" userId="5553941352b42db9" providerId="LiveId" clId="{7ED559D4-CBAD-445E-A617-2B03DAC99018}" dt="2023-09-24T04:00:56.544" v="474"/>
        <pc:sldMkLst>
          <pc:docMk/>
          <pc:sldMk cId="549374123" sldId="2145709243"/>
        </pc:sldMkLst>
      </pc:sldChg>
      <pc:sldChg chg="add ord setBg">
        <pc:chgData name="Ron Melton" userId="5553941352b42db9" providerId="LiveId" clId="{7ED559D4-CBAD-445E-A617-2B03DAC99018}" dt="2023-09-24T04:00:56.544" v="474"/>
        <pc:sldMkLst>
          <pc:docMk/>
          <pc:sldMk cId="2831774266" sldId="2145709244"/>
        </pc:sldMkLst>
      </pc:sldChg>
      <pc:sldChg chg="add ord">
        <pc:chgData name="Ron Melton" userId="5553941352b42db9" providerId="LiveId" clId="{7ED559D4-CBAD-445E-A617-2B03DAC99018}" dt="2023-09-24T04:00:56.544" v="474"/>
        <pc:sldMkLst>
          <pc:docMk/>
          <pc:sldMk cId="610531724" sldId="2145709245"/>
        </pc:sldMkLst>
      </pc:sldChg>
      <pc:sldChg chg="add ord">
        <pc:chgData name="Ron Melton" userId="5553941352b42db9" providerId="LiveId" clId="{7ED559D4-CBAD-445E-A617-2B03DAC99018}" dt="2023-09-24T04:00:56.544" v="474"/>
        <pc:sldMkLst>
          <pc:docMk/>
          <pc:sldMk cId="1459209021" sldId="2145709246"/>
        </pc:sldMkLst>
      </pc:sldChg>
      <pc:sldChg chg="add ord">
        <pc:chgData name="Ron Melton" userId="5553941352b42db9" providerId="LiveId" clId="{7ED559D4-CBAD-445E-A617-2B03DAC99018}" dt="2023-09-24T04:00:56.544" v="474"/>
        <pc:sldMkLst>
          <pc:docMk/>
          <pc:sldMk cId="1146920123" sldId="2145709247"/>
        </pc:sldMkLst>
      </pc:sldChg>
      <pc:sldChg chg="add ord">
        <pc:chgData name="Ron Melton" userId="5553941352b42db9" providerId="LiveId" clId="{7ED559D4-CBAD-445E-A617-2B03DAC99018}" dt="2023-09-24T04:00:56.544" v="474"/>
        <pc:sldMkLst>
          <pc:docMk/>
          <pc:sldMk cId="4159796012" sldId="2145709248"/>
        </pc:sldMkLst>
      </pc:sldChg>
      <pc:sldChg chg="add ord">
        <pc:chgData name="Ron Melton" userId="5553941352b42db9" providerId="LiveId" clId="{7ED559D4-CBAD-445E-A617-2B03DAC99018}" dt="2023-09-24T04:00:56.544" v="474"/>
        <pc:sldMkLst>
          <pc:docMk/>
          <pc:sldMk cId="1973580948" sldId="2145709249"/>
        </pc:sldMkLst>
      </pc:sldChg>
      <pc:sldChg chg="add ord">
        <pc:chgData name="Ron Melton" userId="5553941352b42db9" providerId="LiveId" clId="{7ED559D4-CBAD-445E-A617-2B03DAC99018}" dt="2023-09-24T04:00:56.544" v="474"/>
        <pc:sldMkLst>
          <pc:docMk/>
          <pc:sldMk cId="11548965" sldId="2145709250"/>
        </pc:sldMkLst>
      </pc:sldChg>
      <pc:sldChg chg="add ord">
        <pc:chgData name="Ron Melton" userId="5553941352b42db9" providerId="LiveId" clId="{7ED559D4-CBAD-445E-A617-2B03DAC99018}" dt="2023-09-24T04:00:56.544" v="474"/>
        <pc:sldMkLst>
          <pc:docMk/>
          <pc:sldMk cId="314389004" sldId="2145709251"/>
        </pc:sldMkLst>
      </pc:sldChg>
      <pc:sldChg chg="add ord">
        <pc:chgData name="Ron Melton" userId="5553941352b42db9" providerId="LiveId" clId="{7ED559D4-CBAD-445E-A617-2B03DAC99018}" dt="2023-09-24T04:00:56.544" v="474"/>
        <pc:sldMkLst>
          <pc:docMk/>
          <pc:sldMk cId="3829362598" sldId="2145709252"/>
        </pc:sldMkLst>
      </pc:sldChg>
      <pc:sldChg chg="add ord">
        <pc:chgData name="Ron Melton" userId="5553941352b42db9" providerId="LiveId" clId="{7ED559D4-CBAD-445E-A617-2B03DAC99018}" dt="2023-09-24T04:00:56.544" v="474"/>
        <pc:sldMkLst>
          <pc:docMk/>
          <pc:sldMk cId="3923309667" sldId="2145709253"/>
        </pc:sldMkLst>
      </pc:sldChg>
      <pc:sldChg chg="add ord">
        <pc:chgData name="Ron Melton" userId="5553941352b42db9" providerId="LiveId" clId="{7ED559D4-CBAD-445E-A617-2B03DAC99018}" dt="2023-09-24T04:00:56.544" v="474"/>
        <pc:sldMkLst>
          <pc:docMk/>
          <pc:sldMk cId="3064972221" sldId="2145709254"/>
        </pc:sldMkLst>
      </pc:sldChg>
      <pc:sldChg chg="add ord">
        <pc:chgData name="Ron Melton" userId="5553941352b42db9" providerId="LiveId" clId="{7ED559D4-CBAD-445E-A617-2B03DAC99018}" dt="2023-09-24T04:00:56.544" v="474"/>
        <pc:sldMkLst>
          <pc:docMk/>
          <pc:sldMk cId="1318307037" sldId="2145709255"/>
        </pc:sldMkLst>
      </pc:sldChg>
      <pc:sldChg chg="add ord">
        <pc:chgData name="Ron Melton" userId="5553941352b42db9" providerId="LiveId" clId="{7ED559D4-CBAD-445E-A617-2B03DAC99018}" dt="2023-09-24T04:00:56.544" v="474"/>
        <pc:sldMkLst>
          <pc:docMk/>
          <pc:sldMk cId="2799079297" sldId="2145709256"/>
        </pc:sldMkLst>
      </pc:sldChg>
      <pc:sldChg chg="add ord">
        <pc:chgData name="Ron Melton" userId="5553941352b42db9" providerId="LiveId" clId="{7ED559D4-CBAD-445E-A617-2B03DAC99018}" dt="2023-09-24T04:00:56.544" v="474"/>
        <pc:sldMkLst>
          <pc:docMk/>
          <pc:sldMk cId="1038257110" sldId="2145709257"/>
        </pc:sldMkLst>
      </pc:sldChg>
      <pc:sldChg chg="add ord">
        <pc:chgData name="Ron Melton" userId="5553941352b42db9" providerId="LiveId" clId="{7ED559D4-CBAD-445E-A617-2B03DAC99018}" dt="2023-09-24T04:00:56.544" v="474"/>
        <pc:sldMkLst>
          <pc:docMk/>
          <pc:sldMk cId="1621748067" sldId="2145709258"/>
        </pc:sldMkLst>
      </pc:sldChg>
      <pc:sldChg chg="add ord">
        <pc:chgData name="Ron Melton" userId="5553941352b42db9" providerId="LiveId" clId="{7ED559D4-CBAD-445E-A617-2B03DAC99018}" dt="2023-09-24T04:00:56.544" v="474"/>
        <pc:sldMkLst>
          <pc:docMk/>
          <pc:sldMk cId="412242548" sldId="2145709259"/>
        </pc:sldMkLst>
      </pc:sldChg>
      <pc:sldChg chg="add ord">
        <pc:chgData name="Ron Melton" userId="5553941352b42db9" providerId="LiveId" clId="{7ED559D4-CBAD-445E-A617-2B03DAC99018}" dt="2023-09-24T04:00:56.544" v="474"/>
        <pc:sldMkLst>
          <pc:docMk/>
          <pc:sldMk cId="1222754515" sldId="2145709260"/>
        </pc:sldMkLst>
      </pc:sldChg>
      <pc:sldChg chg="add ord">
        <pc:chgData name="Ron Melton" userId="5553941352b42db9" providerId="LiveId" clId="{7ED559D4-CBAD-445E-A617-2B03DAC99018}" dt="2023-09-24T04:00:56.544" v="474"/>
        <pc:sldMkLst>
          <pc:docMk/>
          <pc:sldMk cId="1959237971" sldId="2145709261"/>
        </pc:sldMkLst>
      </pc:sldChg>
      <pc:sldChg chg="add ord">
        <pc:chgData name="Ron Melton" userId="5553941352b42db9" providerId="LiveId" clId="{7ED559D4-CBAD-445E-A617-2B03DAC99018}" dt="2023-09-24T04:00:56.544" v="474"/>
        <pc:sldMkLst>
          <pc:docMk/>
          <pc:sldMk cId="1539732802" sldId="2145709262"/>
        </pc:sldMkLst>
      </pc:sldChg>
      <pc:sldChg chg="add ord">
        <pc:chgData name="Ron Melton" userId="5553941352b42db9" providerId="LiveId" clId="{7ED559D4-CBAD-445E-A617-2B03DAC99018}" dt="2023-09-24T04:00:56.544" v="474"/>
        <pc:sldMkLst>
          <pc:docMk/>
          <pc:sldMk cId="2227022641" sldId="2145709263"/>
        </pc:sldMkLst>
      </pc:sldChg>
      <pc:sldChg chg="add ord">
        <pc:chgData name="Ron Melton" userId="5553941352b42db9" providerId="LiveId" clId="{7ED559D4-CBAD-445E-A617-2B03DAC99018}" dt="2023-09-24T04:00:56.544" v="474"/>
        <pc:sldMkLst>
          <pc:docMk/>
          <pc:sldMk cId="2519307833" sldId="2145709264"/>
        </pc:sldMkLst>
      </pc:sldChg>
      <pc:sldChg chg="add ord">
        <pc:chgData name="Ron Melton" userId="5553941352b42db9" providerId="LiveId" clId="{7ED559D4-CBAD-445E-A617-2B03DAC99018}" dt="2023-09-24T04:00:56.544" v="474"/>
        <pc:sldMkLst>
          <pc:docMk/>
          <pc:sldMk cId="4093391104" sldId="2145709265"/>
        </pc:sldMkLst>
      </pc:sldChg>
      <pc:sldChg chg="add ord">
        <pc:chgData name="Ron Melton" userId="5553941352b42db9" providerId="LiveId" clId="{7ED559D4-CBAD-445E-A617-2B03DAC99018}" dt="2023-09-24T04:00:56.544" v="474"/>
        <pc:sldMkLst>
          <pc:docMk/>
          <pc:sldMk cId="3349505273" sldId="2145709266"/>
        </pc:sldMkLst>
      </pc:sldChg>
      <pc:sldChg chg="add ord">
        <pc:chgData name="Ron Melton" userId="5553941352b42db9" providerId="LiveId" clId="{7ED559D4-CBAD-445E-A617-2B03DAC99018}" dt="2023-09-24T04:00:56.544" v="474"/>
        <pc:sldMkLst>
          <pc:docMk/>
          <pc:sldMk cId="3935313820" sldId="2145709267"/>
        </pc:sldMkLst>
      </pc:sldChg>
      <pc:sldChg chg="add ord">
        <pc:chgData name="Ron Melton" userId="5553941352b42db9" providerId="LiveId" clId="{7ED559D4-CBAD-445E-A617-2B03DAC99018}" dt="2023-09-24T04:00:56.544" v="474"/>
        <pc:sldMkLst>
          <pc:docMk/>
          <pc:sldMk cId="4009063297" sldId="2145709268"/>
        </pc:sldMkLst>
      </pc:sldChg>
      <pc:sldChg chg="add ord">
        <pc:chgData name="Ron Melton" userId="5553941352b42db9" providerId="LiveId" clId="{7ED559D4-CBAD-445E-A617-2B03DAC99018}" dt="2023-09-24T04:00:56.544" v="474"/>
        <pc:sldMkLst>
          <pc:docMk/>
          <pc:sldMk cId="2575463993" sldId="2145709269"/>
        </pc:sldMkLst>
      </pc:sldChg>
      <pc:sldChg chg="add ord">
        <pc:chgData name="Ron Melton" userId="5553941352b42db9" providerId="LiveId" clId="{7ED559D4-CBAD-445E-A617-2B03DAC99018}" dt="2023-09-24T04:00:56.544" v="474"/>
        <pc:sldMkLst>
          <pc:docMk/>
          <pc:sldMk cId="1263789842" sldId="2145709270"/>
        </pc:sldMkLst>
      </pc:sldChg>
      <pc:sldChg chg="add ord">
        <pc:chgData name="Ron Melton" userId="5553941352b42db9" providerId="LiveId" clId="{7ED559D4-CBAD-445E-A617-2B03DAC99018}" dt="2023-09-24T04:00:56.544" v="474"/>
        <pc:sldMkLst>
          <pc:docMk/>
          <pc:sldMk cId="3968222808" sldId="2145709271"/>
        </pc:sldMkLst>
      </pc:sldChg>
      <pc:sldChg chg="add ord">
        <pc:chgData name="Ron Melton" userId="5553941352b42db9" providerId="LiveId" clId="{7ED559D4-CBAD-445E-A617-2B03DAC99018}" dt="2023-09-24T04:00:56.544" v="474"/>
        <pc:sldMkLst>
          <pc:docMk/>
          <pc:sldMk cId="2051115156" sldId="2145709272"/>
        </pc:sldMkLst>
      </pc:sldChg>
      <pc:sldChg chg="add ord">
        <pc:chgData name="Ron Melton" userId="5553941352b42db9" providerId="LiveId" clId="{7ED559D4-CBAD-445E-A617-2B03DAC99018}" dt="2023-09-24T04:00:56.544" v="474"/>
        <pc:sldMkLst>
          <pc:docMk/>
          <pc:sldMk cId="3801242844" sldId="2145709273"/>
        </pc:sldMkLst>
      </pc:sldChg>
      <pc:sldChg chg="add ord">
        <pc:chgData name="Ron Melton" userId="5553941352b42db9" providerId="LiveId" clId="{7ED559D4-CBAD-445E-A617-2B03DAC99018}" dt="2023-09-24T04:00:56.544" v="474"/>
        <pc:sldMkLst>
          <pc:docMk/>
          <pc:sldMk cId="571037495" sldId="2145709274"/>
        </pc:sldMkLst>
      </pc:sldChg>
      <pc:sldChg chg="add ord">
        <pc:chgData name="Ron Melton" userId="5553941352b42db9" providerId="LiveId" clId="{7ED559D4-CBAD-445E-A617-2B03DAC99018}" dt="2023-09-24T04:00:56.544" v="474"/>
        <pc:sldMkLst>
          <pc:docMk/>
          <pc:sldMk cId="2874914265" sldId="2145709275"/>
        </pc:sldMkLst>
      </pc:sldChg>
      <pc:sldChg chg="add ord">
        <pc:chgData name="Ron Melton" userId="5553941352b42db9" providerId="LiveId" clId="{7ED559D4-CBAD-445E-A617-2B03DAC99018}" dt="2023-09-24T04:00:56.544" v="474"/>
        <pc:sldMkLst>
          <pc:docMk/>
          <pc:sldMk cId="1194936112" sldId="2145709276"/>
        </pc:sldMkLst>
      </pc:sldChg>
      <pc:sldChg chg="add ord">
        <pc:chgData name="Ron Melton" userId="5553941352b42db9" providerId="LiveId" clId="{7ED559D4-CBAD-445E-A617-2B03DAC99018}" dt="2023-09-24T04:00:56.544" v="474"/>
        <pc:sldMkLst>
          <pc:docMk/>
          <pc:sldMk cId="3121005853" sldId="2145709277"/>
        </pc:sldMkLst>
      </pc:sldChg>
      <pc:sldChg chg="add ord">
        <pc:chgData name="Ron Melton" userId="5553941352b42db9" providerId="LiveId" clId="{7ED559D4-CBAD-445E-A617-2B03DAC99018}" dt="2023-09-24T04:00:56.544" v="474"/>
        <pc:sldMkLst>
          <pc:docMk/>
          <pc:sldMk cId="1200315029" sldId="2145709278"/>
        </pc:sldMkLst>
      </pc:sldChg>
      <pc:sldChg chg="add ord">
        <pc:chgData name="Ron Melton" userId="5553941352b42db9" providerId="LiveId" clId="{7ED559D4-CBAD-445E-A617-2B03DAC99018}" dt="2023-09-24T04:00:56.544" v="474"/>
        <pc:sldMkLst>
          <pc:docMk/>
          <pc:sldMk cId="1187196201" sldId="2145709279"/>
        </pc:sldMkLst>
      </pc:sldChg>
      <pc:sldChg chg="add ord">
        <pc:chgData name="Ron Melton" userId="5553941352b42db9" providerId="LiveId" clId="{7ED559D4-CBAD-445E-A617-2B03DAC99018}" dt="2023-09-24T04:00:56.544" v="474"/>
        <pc:sldMkLst>
          <pc:docMk/>
          <pc:sldMk cId="2980809981" sldId="2145709280"/>
        </pc:sldMkLst>
      </pc:sldChg>
      <pc:sldChg chg="add ord">
        <pc:chgData name="Ron Melton" userId="5553941352b42db9" providerId="LiveId" clId="{7ED559D4-CBAD-445E-A617-2B03DAC99018}" dt="2023-09-24T04:00:56.544" v="474"/>
        <pc:sldMkLst>
          <pc:docMk/>
          <pc:sldMk cId="442002802" sldId="2145709281"/>
        </pc:sldMkLst>
      </pc:sldChg>
      <pc:sldChg chg="add ord">
        <pc:chgData name="Ron Melton" userId="5553941352b42db9" providerId="LiveId" clId="{7ED559D4-CBAD-445E-A617-2B03DAC99018}" dt="2023-09-24T04:00:56.544" v="474"/>
        <pc:sldMkLst>
          <pc:docMk/>
          <pc:sldMk cId="1701131063" sldId="2145709282"/>
        </pc:sldMkLst>
      </pc:sldChg>
      <pc:sldChg chg="add ord">
        <pc:chgData name="Ron Melton" userId="5553941352b42db9" providerId="LiveId" clId="{7ED559D4-CBAD-445E-A617-2B03DAC99018}" dt="2023-09-24T04:00:56.544" v="474"/>
        <pc:sldMkLst>
          <pc:docMk/>
          <pc:sldMk cId="3300682013" sldId="2145709283"/>
        </pc:sldMkLst>
      </pc:sldChg>
      <pc:sldChg chg="add ord">
        <pc:chgData name="Ron Melton" userId="5553941352b42db9" providerId="LiveId" clId="{7ED559D4-CBAD-445E-A617-2B03DAC99018}" dt="2023-09-24T04:00:56.544" v="474"/>
        <pc:sldMkLst>
          <pc:docMk/>
          <pc:sldMk cId="212304145" sldId="2145709284"/>
        </pc:sldMkLst>
      </pc:sldChg>
      <pc:sldChg chg="add ord">
        <pc:chgData name="Ron Melton" userId="5553941352b42db9" providerId="LiveId" clId="{7ED559D4-CBAD-445E-A617-2B03DAC99018}" dt="2023-09-24T04:00:56.544" v="474"/>
        <pc:sldMkLst>
          <pc:docMk/>
          <pc:sldMk cId="2513440777" sldId="2145709285"/>
        </pc:sldMkLst>
      </pc:sldChg>
      <pc:sldChg chg="add ord">
        <pc:chgData name="Ron Melton" userId="5553941352b42db9" providerId="LiveId" clId="{7ED559D4-CBAD-445E-A617-2B03DAC99018}" dt="2023-09-24T04:00:56.544" v="474"/>
        <pc:sldMkLst>
          <pc:docMk/>
          <pc:sldMk cId="2271679187" sldId="2145709286"/>
        </pc:sldMkLst>
      </pc:sldChg>
      <pc:sldChg chg="add ord">
        <pc:chgData name="Ron Melton" userId="5553941352b42db9" providerId="LiveId" clId="{7ED559D4-CBAD-445E-A617-2B03DAC99018}" dt="2023-09-24T04:00:56.544" v="474"/>
        <pc:sldMkLst>
          <pc:docMk/>
          <pc:sldMk cId="1800465106" sldId="2145709287"/>
        </pc:sldMkLst>
      </pc:sldChg>
      <pc:sldChg chg="add ord">
        <pc:chgData name="Ron Melton" userId="5553941352b42db9" providerId="LiveId" clId="{7ED559D4-CBAD-445E-A617-2B03DAC99018}" dt="2023-09-24T04:00:56.544" v="474"/>
        <pc:sldMkLst>
          <pc:docMk/>
          <pc:sldMk cId="3472245283" sldId="2145709288"/>
        </pc:sldMkLst>
      </pc:sldChg>
      <pc:sldChg chg="add ord">
        <pc:chgData name="Ron Melton" userId="5553941352b42db9" providerId="LiveId" clId="{7ED559D4-CBAD-445E-A617-2B03DAC99018}" dt="2023-09-24T04:00:56.544" v="474"/>
        <pc:sldMkLst>
          <pc:docMk/>
          <pc:sldMk cId="3352847737" sldId="2145709289"/>
        </pc:sldMkLst>
      </pc:sldChg>
      <pc:sldChg chg="add ord">
        <pc:chgData name="Ron Melton" userId="5553941352b42db9" providerId="LiveId" clId="{7ED559D4-CBAD-445E-A617-2B03DAC99018}" dt="2023-09-24T04:00:56.544" v="474"/>
        <pc:sldMkLst>
          <pc:docMk/>
          <pc:sldMk cId="1721493847" sldId="2145709290"/>
        </pc:sldMkLst>
      </pc:sldChg>
      <pc:sldChg chg="add ord">
        <pc:chgData name="Ron Melton" userId="5553941352b42db9" providerId="LiveId" clId="{7ED559D4-CBAD-445E-A617-2B03DAC99018}" dt="2023-09-24T04:00:56.544" v="474"/>
        <pc:sldMkLst>
          <pc:docMk/>
          <pc:sldMk cId="845699074" sldId="2145709291"/>
        </pc:sldMkLst>
      </pc:sldChg>
      <pc:sldChg chg="add ord">
        <pc:chgData name="Ron Melton" userId="5553941352b42db9" providerId="LiveId" clId="{7ED559D4-CBAD-445E-A617-2B03DAC99018}" dt="2023-09-24T04:00:56.544" v="474"/>
        <pc:sldMkLst>
          <pc:docMk/>
          <pc:sldMk cId="4256030906" sldId="2145709292"/>
        </pc:sldMkLst>
      </pc:sldChg>
      <pc:sldChg chg="add ord">
        <pc:chgData name="Ron Melton" userId="5553941352b42db9" providerId="LiveId" clId="{7ED559D4-CBAD-445E-A617-2B03DAC99018}" dt="2023-09-24T04:00:56.544" v="474"/>
        <pc:sldMkLst>
          <pc:docMk/>
          <pc:sldMk cId="3904700740" sldId="2145709293"/>
        </pc:sldMkLst>
      </pc:sldChg>
      <pc:sldChg chg="add ord">
        <pc:chgData name="Ron Melton" userId="5553941352b42db9" providerId="LiveId" clId="{7ED559D4-CBAD-445E-A617-2B03DAC99018}" dt="2023-09-24T04:00:56.544" v="474"/>
        <pc:sldMkLst>
          <pc:docMk/>
          <pc:sldMk cId="2095664284" sldId="2145709294"/>
        </pc:sldMkLst>
      </pc:sldChg>
      <pc:sldChg chg="add ord">
        <pc:chgData name="Ron Melton" userId="5553941352b42db9" providerId="LiveId" clId="{7ED559D4-CBAD-445E-A617-2B03DAC99018}" dt="2023-09-24T04:00:56.544" v="474"/>
        <pc:sldMkLst>
          <pc:docMk/>
          <pc:sldMk cId="3141332416" sldId="2145709295"/>
        </pc:sldMkLst>
      </pc:sldChg>
      <pc:sldChg chg="add ord">
        <pc:chgData name="Ron Melton" userId="5553941352b42db9" providerId="LiveId" clId="{7ED559D4-CBAD-445E-A617-2B03DAC99018}" dt="2023-09-24T04:00:56.544" v="474"/>
        <pc:sldMkLst>
          <pc:docMk/>
          <pc:sldMk cId="2139461426" sldId="2145709296"/>
        </pc:sldMkLst>
      </pc:sldChg>
      <pc:sldChg chg="add ord">
        <pc:chgData name="Ron Melton" userId="5553941352b42db9" providerId="LiveId" clId="{7ED559D4-CBAD-445E-A617-2B03DAC99018}" dt="2023-09-24T04:00:56.544" v="474"/>
        <pc:sldMkLst>
          <pc:docMk/>
          <pc:sldMk cId="3914373462" sldId="2145709297"/>
        </pc:sldMkLst>
      </pc:sldChg>
      <pc:sldChg chg="add ord">
        <pc:chgData name="Ron Melton" userId="5553941352b42db9" providerId="LiveId" clId="{7ED559D4-CBAD-445E-A617-2B03DAC99018}" dt="2023-09-24T04:00:56.544" v="474"/>
        <pc:sldMkLst>
          <pc:docMk/>
          <pc:sldMk cId="1024003593" sldId="2145709298"/>
        </pc:sldMkLst>
      </pc:sldChg>
      <pc:sldChg chg="add ord">
        <pc:chgData name="Ron Melton" userId="5553941352b42db9" providerId="LiveId" clId="{7ED559D4-CBAD-445E-A617-2B03DAC99018}" dt="2023-09-24T04:00:56.544" v="474"/>
        <pc:sldMkLst>
          <pc:docMk/>
          <pc:sldMk cId="2148128165" sldId="2145709299"/>
        </pc:sldMkLst>
      </pc:sldChg>
      <pc:sldChg chg="add ord">
        <pc:chgData name="Ron Melton" userId="5553941352b42db9" providerId="LiveId" clId="{7ED559D4-CBAD-445E-A617-2B03DAC99018}" dt="2023-09-24T04:00:56.544" v="474"/>
        <pc:sldMkLst>
          <pc:docMk/>
          <pc:sldMk cId="2678141809" sldId="2145709300"/>
        </pc:sldMkLst>
      </pc:sldChg>
      <pc:sldChg chg="add ord">
        <pc:chgData name="Ron Melton" userId="5553941352b42db9" providerId="LiveId" clId="{7ED559D4-CBAD-445E-A617-2B03DAC99018}" dt="2023-09-24T04:00:56.544" v="474"/>
        <pc:sldMkLst>
          <pc:docMk/>
          <pc:sldMk cId="2405581119" sldId="2145709301"/>
        </pc:sldMkLst>
      </pc:sldChg>
      <pc:sldChg chg="add ord">
        <pc:chgData name="Ron Melton" userId="5553941352b42db9" providerId="LiveId" clId="{7ED559D4-CBAD-445E-A617-2B03DAC99018}" dt="2023-09-24T04:00:56.544" v="474"/>
        <pc:sldMkLst>
          <pc:docMk/>
          <pc:sldMk cId="1680432923" sldId="2145709302"/>
        </pc:sldMkLst>
      </pc:sldChg>
      <pc:sldChg chg="add ord">
        <pc:chgData name="Ron Melton" userId="5553941352b42db9" providerId="LiveId" clId="{7ED559D4-CBAD-445E-A617-2B03DAC99018}" dt="2023-09-24T04:00:56.544" v="474"/>
        <pc:sldMkLst>
          <pc:docMk/>
          <pc:sldMk cId="3748796250" sldId="2145709303"/>
        </pc:sldMkLst>
      </pc:sldChg>
      <pc:sldChg chg="add ord">
        <pc:chgData name="Ron Melton" userId="5553941352b42db9" providerId="LiveId" clId="{7ED559D4-CBAD-445E-A617-2B03DAC99018}" dt="2023-09-24T04:00:56.544" v="474"/>
        <pc:sldMkLst>
          <pc:docMk/>
          <pc:sldMk cId="2069989352" sldId="2145709304"/>
        </pc:sldMkLst>
      </pc:sldChg>
      <pc:sldChg chg="add ord">
        <pc:chgData name="Ron Melton" userId="5553941352b42db9" providerId="LiveId" clId="{7ED559D4-CBAD-445E-A617-2B03DAC99018}" dt="2023-09-24T04:00:56.544" v="474"/>
        <pc:sldMkLst>
          <pc:docMk/>
          <pc:sldMk cId="584101453" sldId="2145709305"/>
        </pc:sldMkLst>
      </pc:sldChg>
      <pc:sldChg chg="add ord">
        <pc:chgData name="Ron Melton" userId="5553941352b42db9" providerId="LiveId" clId="{7ED559D4-CBAD-445E-A617-2B03DAC99018}" dt="2023-09-24T04:00:56.544" v="474"/>
        <pc:sldMkLst>
          <pc:docMk/>
          <pc:sldMk cId="2272148635" sldId="2145709306"/>
        </pc:sldMkLst>
      </pc:sldChg>
      <pc:sldChg chg="add ord">
        <pc:chgData name="Ron Melton" userId="5553941352b42db9" providerId="LiveId" clId="{7ED559D4-CBAD-445E-A617-2B03DAC99018}" dt="2023-09-24T04:00:56.544" v="474"/>
        <pc:sldMkLst>
          <pc:docMk/>
          <pc:sldMk cId="3060481191" sldId="2145709307"/>
        </pc:sldMkLst>
      </pc:sldChg>
      <pc:sldChg chg="add ord">
        <pc:chgData name="Ron Melton" userId="5553941352b42db9" providerId="LiveId" clId="{7ED559D4-CBAD-445E-A617-2B03DAC99018}" dt="2023-09-24T04:00:56.544" v="474"/>
        <pc:sldMkLst>
          <pc:docMk/>
          <pc:sldMk cId="1320310604" sldId="2145709308"/>
        </pc:sldMkLst>
      </pc:sldChg>
      <pc:sldChg chg="add ord">
        <pc:chgData name="Ron Melton" userId="5553941352b42db9" providerId="LiveId" clId="{7ED559D4-CBAD-445E-A617-2B03DAC99018}" dt="2023-09-24T04:00:56.544" v="474"/>
        <pc:sldMkLst>
          <pc:docMk/>
          <pc:sldMk cId="3789980679" sldId="2145709309"/>
        </pc:sldMkLst>
      </pc:sldChg>
      <pc:sldChg chg="add ord">
        <pc:chgData name="Ron Melton" userId="5553941352b42db9" providerId="LiveId" clId="{7ED559D4-CBAD-445E-A617-2B03DAC99018}" dt="2023-09-24T04:00:56.544" v="474"/>
        <pc:sldMkLst>
          <pc:docMk/>
          <pc:sldMk cId="1786188079" sldId="2145709310"/>
        </pc:sldMkLst>
      </pc:sldChg>
      <pc:sldChg chg="add ord">
        <pc:chgData name="Ron Melton" userId="5553941352b42db9" providerId="LiveId" clId="{7ED559D4-CBAD-445E-A617-2B03DAC99018}" dt="2023-09-24T04:00:56.544" v="474"/>
        <pc:sldMkLst>
          <pc:docMk/>
          <pc:sldMk cId="275922941" sldId="2145709311"/>
        </pc:sldMkLst>
      </pc:sldChg>
      <pc:sldChg chg="add ord">
        <pc:chgData name="Ron Melton" userId="5553941352b42db9" providerId="LiveId" clId="{7ED559D4-CBAD-445E-A617-2B03DAC99018}" dt="2023-09-24T04:00:56.544" v="474"/>
        <pc:sldMkLst>
          <pc:docMk/>
          <pc:sldMk cId="895892901" sldId="2145709312"/>
        </pc:sldMkLst>
      </pc:sldChg>
      <pc:sldChg chg="add ord">
        <pc:chgData name="Ron Melton" userId="5553941352b42db9" providerId="LiveId" clId="{7ED559D4-CBAD-445E-A617-2B03DAC99018}" dt="2023-09-24T04:00:56.544" v="474"/>
        <pc:sldMkLst>
          <pc:docMk/>
          <pc:sldMk cId="3706885563" sldId="2145709313"/>
        </pc:sldMkLst>
      </pc:sldChg>
      <pc:sldChg chg="add ord">
        <pc:chgData name="Ron Melton" userId="5553941352b42db9" providerId="LiveId" clId="{7ED559D4-CBAD-445E-A617-2B03DAC99018}" dt="2023-09-24T04:00:56.544" v="474"/>
        <pc:sldMkLst>
          <pc:docMk/>
          <pc:sldMk cId="3812998405" sldId="2145709314"/>
        </pc:sldMkLst>
      </pc:sldChg>
      <pc:sldChg chg="add ord">
        <pc:chgData name="Ron Melton" userId="5553941352b42db9" providerId="LiveId" clId="{7ED559D4-CBAD-445E-A617-2B03DAC99018}" dt="2023-09-24T04:00:56.544" v="474"/>
        <pc:sldMkLst>
          <pc:docMk/>
          <pc:sldMk cId="3416729418" sldId="2145709315"/>
        </pc:sldMkLst>
      </pc:sldChg>
      <pc:sldChg chg="add ord">
        <pc:chgData name="Ron Melton" userId="5553941352b42db9" providerId="LiveId" clId="{7ED559D4-CBAD-445E-A617-2B03DAC99018}" dt="2023-09-24T04:00:56.544" v="474"/>
        <pc:sldMkLst>
          <pc:docMk/>
          <pc:sldMk cId="3625263536" sldId="2145709316"/>
        </pc:sldMkLst>
      </pc:sldChg>
      <pc:sldChg chg="add ord">
        <pc:chgData name="Ron Melton" userId="5553941352b42db9" providerId="LiveId" clId="{7ED559D4-CBAD-445E-A617-2B03DAC99018}" dt="2023-09-24T04:00:56.544" v="474"/>
        <pc:sldMkLst>
          <pc:docMk/>
          <pc:sldMk cId="2078152818" sldId="2145709317"/>
        </pc:sldMkLst>
      </pc:sldChg>
      <pc:sldChg chg="add ord">
        <pc:chgData name="Ron Melton" userId="5553941352b42db9" providerId="LiveId" clId="{7ED559D4-CBAD-445E-A617-2B03DAC99018}" dt="2023-09-24T04:00:56.544" v="474"/>
        <pc:sldMkLst>
          <pc:docMk/>
          <pc:sldMk cId="3841034329" sldId="2145709318"/>
        </pc:sldMkLst>
      </pc:sldChg>
      <pc:sldChg chg="add ord">
        <pc:chgData name="Ron Melton" userId="5553941352b42db9" providerId="LiveId" clId="{7ED559D4-CBAD-445E-A617-2B03DAC99018}" dt="2023-09-24T04:00:56.544" v="474"/>
        <pc:sldMkLst>
          <pc:docMk/>
          <pc:sldMk cId="55490857" sldId="2145709319"/>
        </pc:sldMkLst>
      </pc:sldChg>
      <pc:sldChg chg="add ord">
        <pc:chgData name="Ron Melton" userId="5553941352b42db9" providerId="LiveId" clId="{7ED559D4-CBAD-445E-A617-2B03DAC99018}" dt="2023-09-24T04:00:56.544" v="474"/>
        <pc:sldMkLst>
          <pc:docMk/>
          <pc:sldMk cId="2712854664" sldId="2145709320"/>
        </pc:sldMkLst>
      </pc:sldChg>
      <pc:sldChg chg="add ord">
        <pc:chgData name="Ron Melton" userId="5553941352b42db9" providerId="LiveId" clId="{7ED559D4-CBAD-445E-A617-2B03DAC99018}" dt="2023-09-24T04:00:56.544" v="474"/>
        <pc:sldMkLst>
          <pc:docMk/>
          <pc:sldMk cId="3796222402" sldId="2145709321"/>
        </pc:sldMkLst>
      </pc:sldChg>
      <pc:sldChg chg="add ord">
        <pc:chgData name="Ron Melton" userId="5553941352b42db9" providerId="LiveId" clId="{7ED559D4-CBAD-445E-A617-2B03DAC99018}" dt="2023-09-24T04:00:56.544" v="474"/>
        <pc:sldMkLst>
          <pc:docMk/>
          <pc:sldMk cId="1281493724" sldId="2145709322"/>
        </pc:sldMkLst>
      </pc:sldChg>
      <pc:sldChg chg="add ord">
        <pc:chgData name="Ron Melton" userId="5553941352b42db9" providerId="LiveId" clId="{7ED559D4-CBAD-445E-A617-2B03DAC99018}" dt="2023-09-24T04:00:56.544" v="474"/>
        <pc:sldMkLst>
          <pc:docMk/>
          <pc:sldMk cId="2566644136" sldId="2145709323"/>
        </pc:sldMkLst>
      </pc:sldChg>
      <pc:sldChg chg="add ord">
        <pc:chgData name="Ron Melton" userId="5553941352b42db9" providerId="LiveId" clId="{7ED559D4-CBAD-445E-A617-2B03DAC99018}" dt="2023-09-24T04:00:56.544" v="474"/>
        <pc:sldMkLst>
          <pc:docMk/>
          <pc:sldMk cId="2729037454" sldId="2145709324"/>
        </pc:sldMkLst>
      </pc:sldChg>
      <pc:sldChg chg="add ord">
        <pc:chgData name="Ron Melton" userId="5553941352b42db9" providerId="LiveId" clId="{7ED559D4-CBAD-445E-A617-2B03DAC99018}" dt="2023-09-24T04:00:56.544" v="474"/>
        <pc:sldMkLst>
          <pc:docMk/>
          <pc:sldMk cId="2223422358" sldId="2145709325"/>
        </pc:sldMkLst>
      </pc:sldChg>
      <pc:sldChg chg="add ord">
        <pc:chgData name="Ron Melton" userId="5553941352b42db9" providerId="LiveId" clId="{7ED559D4-CBAD-445E-A617-2B03DAC99018}" dt="2023-09-24T04:00:56.544" v="474"/>
        <pc:sldMkLst>
          <pc:docMk/>
          <pc:sldMk cId="1239090854" sldId="2145709326"/>
        </pc:sldMkLst>
      </pc:sldChg>
      <pc:sldChg chg="add ord">
        <pc:chgData name="Ron Melton" userId="5553941352b42db9" providerId="LiveId" clId="{7ED559D4-CBAD-445E-A617-2B03DAC99018}" dt="2023-09-24T04:00:56.544" v="474"/>
        <pc:sldMkLst>
          <pc:docMk/>
          <pc:sldMk cId="1267605374" sldId="2145709327"/>
        </pc:sldMkLst>
      </pc:sldChg>
      <pc:sldChg chg="add ord">
        <pc:chgData name="Ron Melton" userId="5553941352b42db9" providerId="LiveId" clId="{7ED559D4-CBAD-445E-A617-2B03DAC99018}" dt="2023-09-24T04:00:56.544" v="474"/>
        <pc:sldMkLst>
          <pc:docMk/>
          <pc:sldMk cId="4182986843" sldId="2145709328"/>
        </pc:sldMkLst>
      </pc:sldChg>
      <pc:sldChg chg="add ord">
        <pc:chgData name="Ron Melton" userId="5553941352b42db9" providerId="LiveId" clId="{7ED559D4-CBAD-445E-A617-2B03DAC99018}" dt="2023-09-24T04:00:56.544" v="474"/>
        <pc:sldMkLst>
          <pc:docMk/>
          <pc:sldMk cId="2693445220" sldId="2145709329"/>
        </pc:sldMkLst>
      </pc:sldChg>
      <pc:sldChg chg="add ord">
        <pc:chgData name="Ron Melton" userId="5553941352b42db9" providerId="LiveId" clId="{7ED559D4-CBAD-445E-A617-2B03DAC99018}" dt="2023-09-24T04:00:56.544" v="474"/>
        <pc:sldMkLst>
          <pc:docMk/>
          <pc:sldMk cId="69088506" sldId="2145709330"/>
        </pc:sldMkLst>
      </pc:sldChg>
      <pc:sldChg chg="add ord">
        <pc:chgData name="Ron Melton" userId="5553941352b42db9" providerId="LiveId" clId="{7ED559D4-CBAD-445E-A617-2B03DAC99018}" dt="2023-09-24T04:00:56.544" v="474"/>
        <pc:sldMkLst>
          <pc:docMk/>
          <pc:sldMk cId="4215104836" sldId="2145709331"/>
        </pc:sldMkLst>
      </pc:sldChg>
      <pc:sldChg chg="add ord">
        <pc:chgData name="Ron Melton" userId="5553941352b42db9" providerId="LiveId" clId="{7ED559D4-CBAD-445E-A617-2B03DAC99018}" dt="2023-09-24T04:00:56.544" v="474"/>
        <pc:sldMkLst>
          <pc:docMk/>
          <pc:sldMk cId="2747216591" sldId="2145709332"/>
        </pc:sldMkLst>
      </pc:sldChg>
      <pc:sldChg chg="add ord">
        <pc:chgData name="Ron Melton" userId="5553941352b42db9" providerId="LiveId" clId="{7ED559D4-CBAD-445E-A617-2B03DAC99018}" dt="2023-09-24T04:00:56.544" v="474"/>
        <pc:sldMkLst>
          <pc:docMk/>
          <pc:sldMk cId="649376071" sldId="2145709333"/>
        </pc:sldMkLst>
      </pc:sldChg>
      <pc:sldChg chg="add ord">
        <pc:chgData name="Ron Melton" userId="5553941352b42db9" providerId="LiveId" clId="{7ED559D4-CBAD-445E-A617-2B03DAC99018}" dt="2023-09-24T04:00:56.544" v="474"/>
        <pc:sldMkLst>
          <pc:docMk/>
          <pc:sldMk cId="1856152511" sldId="2145709334"/>
        </pc:sldMkLst>
      </pc:sldChg>
      <pc:sldChg chg="add ord">
        <pc:chgData name="Ron Melton" userId="5553941352b42db9" providerId="LiveId" clId="{7ED559D4-CBAD-445E-A617-2B03DAC99018}" dt="2023-09-24T04:00:56.544" v="474"/>
        <pc:sldMkLst>
          <pc:docMk/>
          <pc:sldMk cId="3948663218" sldId="2145709335"/>
        </pc:sldMkLst>
      </pc:sldChg>
      <pc:sldChg chg="add ord">
        <pc:chgData name="Ron Melton" userId="5553941352b42db9" providerId="LiveId" clId="{7ED559D4-CBAD-445E-A617-2B03DAC99018}" dt="2023-09-24T04:00:56.544" v="474"/>
        <pc:sldMkLst>
          <pc:docMk/>
          <pc:sldMk cId="2411846046" sldId="2145709336"/>
        </pc:sldMkLst>
      </pc:sldChg>
      <pc:sldChg chg="add ord">
        <pc:chgData name="Ron Melton" userId="5553941352b42db9" providerId="LiveId" clId="{7ED559D4-CBAD-445E-A617-2B03DAC99018}" dt="2023-09-24T04:00:56.544" v="474"/>
        <pc:sldMkLst>
          <pc:docMk/>
          <pc:sldMk cId="3713958995" sldId="2145709337"/>
        </pc:sldMkLst>
      </pc:sldChg>
      <pc:sldChg chg="add ord">
        <pc:chgData name="Ron Melton" userId="5553941352b42db9" providerId="LiveId" clId="{7ED559D4-CBAD-445E-A617-2B03DAC99018}" dt="2023-09-24T04:00:56.544" v="474"/>
        <pc:sldMkLst>
          <pc:docMk/>
          <pc:sldMk cId="2388364858" sldId="2145709338"/>
        </pc:sldMkLst>
      </pc:sldChg>
      <pc:sldChg chg="add ord">
        <pc:chgData name="Ron Melton" userId="5553941352b42db9" providerId="LiveId" clId="{7ED559D4-CBAD-445E-A617-2B03DAC99018}" dt="2023-09-24T04:00:56.544" v="474"/>
        <pc:sldMkLst>
          <pc:docMk/>
          <pc:sldMk cId="324806334" sldId="2145709339"/>
        </pc:sldMkLst>
      </pc:sldChg>
      <pc:sldChg chg="add ord">
        <pc:chgData name="Ron Melton" userId="5553941352b42db9" providerId="LiveId" clId="{7ED559D4-CBAD-445E-A617-2B03DAC99018}" dt="2023-09-24T04:00:56.544" v="474"/>
        <pc:sldMkLst>
          <pc:docMk/>
          <pc:sldMk cId="4017633512" sldId="2145709340"/>
        </pc:sldMkLst>
      </pc:sldChg>
      <pc:sldChg chg="add ord">
        <pc:chgData name="Ron Melton" userId="5553941352b42db9" providerId="LiveId" clId="{7ED559D4-CBAD-445E-A617-2B03DAC99018}" dt="2023-09-24T04:00:56.544" v="474"/>
        <pc:sldMkLst>
          <pc:docMk/>
          <pc:sldMk cId="4045513859" sldId="2145709341"/>
        </pc:sldMkLst>
      </pc:sldChg>
      <pc:sldChg chg="add ord">
        <pc:chgData name="Ron Melton" userId="5553941352b42db9" providerId="LiveId" clId="{7ED559D4-CBAD-445E-A617-2B03DAC99018}" dt="2023-09-24T04:00:56.544" v="474"/>
        <pc:sldMkLst>
          <pc:docMk/>
          <pc:sldMk cId="3115021754" sldId="2145709342"/>
        </pc:sldMkLst>
      </pc:sldChg>
      <pc:sldChg chg="add ord">
        <pc:chgData name="Ron Melton" userId="5553941352b42db9" providerId="LiveId" clId="{7ED559D4-CBAD-445E-A617-2B03DAC99018}" dt="2023-09-24T04:00:56.544" v="474"/>
        <pc:sldMkLst>
          <pc:docMk/>
          <pc:sldMk cId="3728395805" sldId="2145709343"/>
        </pc:sldMkLst>
      </pc:sldChg>
      <pc:sldChg chg="add ord">
        <pc:chgData name="Ron Melton" userId="5553941352b42db9" providerId="LiveId" clId="{7ED559D4-CBAD-445E-A617-2B03DAC99018}" dt="2023-09-24T04:00:56.544" v="474"/>
        <pc:sldMkLst>
          <pc:docMk/>
          <pc:sldMk cId="1415482320" sldId="2145709344"/>
        </pc:sldMkLst>
      </pc:sldChg>
      <pc:sldChg chg="add ord">
        <pc:chgData name="Ron Melton" userId="5553941352b42db9" providerId="LiveId" clId="{7ED559D4-CBAD-445E-A617-2B03DAC99018}" dt="2023-09-24T04:00:56.544" v="474"/>
        <pc:sldMkLst>
          <pc:docMk/>
          <pc:sldMk cId="3757231242" sldId="2145709345"/>
        </pc:sldMkLst>
      </pc:sldChg>
      <pc:sldChg chg="add ord">
        <pc:chgData name="Ron Melton" userId="5553941352b42db9" providerId="LiveId" clId="{7ED559D4-CBAD-445E-A617-2B03DAC99018}" dt="2023-09-24T04:00:56.544" v="474"/>
        <pc:sldMkLst>
          <pc:docMk/>
          <pc:sldMk cId="2804016826" sldId="2145709346"/>
        </pc:sldMkLst>
      </pc:sldChg>
      <pc:sldChg chg="add ord">
        <pc:chgData name="Ron Melton" userId="5553941352b42db9" providerId="LiveId" clId="{7ED559D4-CBAD-445E-A617-2B03DAC99018}" dt="2023-09-24T04:00:56.544" v="474"/>
        <pc:sldMkLst>
          <pc:docMk/>
          <pc:sldMk cId="128914634" sldId="2145709347"/>
        </pc:sldMkLst>
      </pc:sldChg>
      <pc:sldChg chg="add ord">
        <pc:chgData name="Ron Melton" userId="5553941352b42db9" providerId="LiveId" clId="{7ED559D4-CBAD-445E-A617-2B03DAC99018}" dt="2023-09-24T04:00:56.544" v="474"/>
        <pc:sldMkLst>
          <pc:docMk/>
          <pc:sldMk cId="665955526" sldId="2145709348"/>
        </pc:sldMkLst>
      </pc:sldChg>
      <pc:sldChg chg="add ord">
        <pc:chgData name="Ron Melton" userId="5553941352b42db9" providerId="LiveId" clId="{7ED559D4-CBAD-445E-A617-2B03DAC99018}" dt="2023-09-24T04:00:56.544" v="474"/>
        <pc:sldMkLst>
          <pc:docMk/>
          <pc:sldMk cId="1667496493" sldId="2145709349"/>
        </pc:sldMkLst>
      </pc:sldChg>
      <pc:sldChg chg="add ord">
        <pc:chgData name="Ron Melton" userId="5553941352b42db9" providerId="LiveId" clId="{7ED559D4-CBAD-445E-A617-2B03DAC99018}" dt="2023-09-24T04:00:56.544" v="474"/>
        <pc:sldMkLst>
          <pc:docMk/>
          <pc:sldMk cId="3387359664" sldId="2145709350"/>
        </pc:sldMkLst>
      </pc:sldChg>
      <pc:sldChg chg="add ord">
        <pc:chgData name="Ron Melton" userId="5553941352b42db9" providerId="LiveId" clId="{7ED559D4-CBAD-445E-A617-2B03DAC99018}" dt="2023-09-24T04:00:56.544" v="474"/>
        <pc:sldMkLst>
          <pc:docMk/>
          <pc:sldMk cId="3459421145" sldId="2145709351"/>
        </pc:sldMkLst>
      </pc:sldChg>
      <pc:sldChg chg="add ord">
        <pc:chgData name="Ron Melton" userId="5553941352b42db9" providerId="LiveId" clId="{7ED559D4-CBAD-445E-A617-2B03DAC99018}" dt="2023-09-24T04:00:56.544" v="474"/>
        <pc:sldMkLst>
          <pc:docMk/>
          <pc:sldMk cId="1239210742" sldId="2145709352"/>
        </pc:sldMkLst>
      </pc:sldChg>
      <pc:sldChg chg="add ord">
        <pc:chgData name="Ron Melton" userId="5553941352b42db9" providerId="LiveId" clId="{7ED559D4-CBAD-445E-A617-2B03DAC99018}" dt="2023-09-24T04:00:56.544" v="474"/>
        <pc:sldMkLst>
          <pc:docMk/>
          <pc:sldMk cId="4104621021" sldId="2145709353"/>
        </pc:sldMkLst>
      </pc:sldChg>
      <pc:sldChg chg="add ord">
        <pc:chgData name="Ron Melton" userId="5553941352b42db9" providerId="LiveId" clId="{7ED559D4-CBAD-445E-A617-2B03DAC99018}" dt="2023-09-24T04:00:56.544" v="474"/>
        <pc:sldMkLst>
          <pc:docMk/>
          <pc:sldMk cId="572386640" sldId="2145709354"/>
        </pc:sldMkLst>
      </pc:sldChg>
      <pc:sldChg chg="add ord">
        <pc:chgData name="Ron Melton" userId="5553941352b42db9" providerId="LiveId" clId="{7ED559D4-CBAD-445E-A617-2B03DAC99018}" dt="2023-09-24T04:00:56.544" v="474"/>
        <pc:sldMkLst>
          <pc:docMk/>
          <pc:sldMk cId="3174098208" sldId="2145709355"/>
        </pc:sldMkLst>
      </pc:sldChg>
      <pc:sldChg chg="add ord">
        <pc:chgData name="Ron Melton" userId="5553941352b42db9" providerId="LiveId" clId="{7ED559D4-CBAD-445E-A617-2B03DAC99018}" dt="2023-09-24T04:00:56.544" v="474"/>
        <pc:sldMkLst>
          <pc:docMk/>
          <pc:sldMk cId="2760047837" sldId="2145709356"/>
        </pc:sldMkLst>
      </pc:sldChg>
      <pc:sldChg chg="add ord">
        <pc:chgData name="Ron Melton" userId="5553941352b42db9" providerId="LiveId" clId="{7ED559D4-CBAD-445E-A617-2B03DAC99018}" dt="2023-09-24T04:00:56.544" v="474"/>
        <pc:sldMkLst>
          <pc:docMk/>
          <pc:sldMk cId="1247959832" sldId="2145709357"/>
        </pc:sldMkLst>
      </pc:sldChg>
      <pc:sldChg chg="add ord">
        <pc:chgData name="Ron Melton" userId="5553941352b42db9" providerId="LiveId" clId="{7ED559D4-CBAD-445E-A617-2B03DAC99018}" dt="2023-09-24T04:00:56.544" v="474"/>
        <pc:sldMkLst>
          <pc:docMk/>
          <pc:sldMk cId="1773835013" sldId="2145709358"/>
        </pc:sldMkLst>
      </pc:sldChg>
      <pc:sldChg chg="add ord">
        <pc:chgData name="Ron Melton" userId="5553941352b42db9" providerId="LiveId" clId="{7ED559D4-CBAD-445E-A617-2B03DAC99018}" dt="2023-09-24T04:00:56.544" v="474"/>
        <pc:sldMkLst>
          <pc:docMk/>
          <pc:sldMk cId="2163525503" sldId="2145709359"/>
        </pc:sldMkLst>
      </pc:sldChg>
      <pc:sldChg chg="add ord">
        <pc:chgData name="Ron Melton" userId="5553941352b42db9" providerId="LiveId" clId="{7ED559D4-CBAD-445E-A617-2B03DAC99018}" dt="2023-09-24T04:00:56.544" v="474"/>
        <pc:sldMkLst>
          <pc:docMk/>
          <pc:sldMk cId="3575896926" sldId="2145709360"/>
        </pc:sldMkLst>
      </pc:sldChg>
      <pc:sldChg chg="add ord">
        <pc:chgData name="Ron Melton" userId="5553941352b42db9" providerId="LiveId" clId="{7ED559D4-CBAD-445E-A617-2B03DAC99018}" dt="2023-09-24T04:00:56.544" v="474"/>
        <pc:sldMkLst>
          <pc:docMk/>
          <pc:sldMk cId="2949315154" sldId="2145709361"/>
        </pc:sldMkLst>
      </pc:sldChg>
      <pc:sldChg chg="add ord">
        <pc:chgData name="Ron Melton" userId="5553941352b42db9" providerId="LiveId" clId="{7ED559D4-CBAD-445E-A617-2B03DAC99018}" dt="2023-09-24T04:00:56.544" v="474"/>
        <pc:sldMkLst>
          <pc:docMk/>
          <pc:sldMk cId="3783104674" sldId="2145709362"/>
        </pc:sldMkLst>
      </pc:sldChg>
      <pc:sldChg chg="add ord">
        <pc:chgData name="Ron Melton" userId="5553941352b42db9" providerId="LiveId" clId="{7ED559D4-CBAD-445E-A617-2B03DAC99018}" dt="2023-09-24T04:00:56.544" v="474"/>
        <pc:sldMkLst>
          <pc:docMk/>
          <pc:sldMk cId="1457126690" sldId="2145709363"/>
        </pc:sldMkLst>
      </pc:sldChg>
      <pc:sldChg chg="add ord">
        <pc:chgData name="Ron Melton" userId="5553941352b42db9" providerId="LiveId" clId="{7ED559D4-CBAD-445E-A617-2B03DAC99018}" dt="2023-09-24T04:00:56.544" v="474"/>
        <pc:sldMkLst>
          <pc:docMk/>
          <pc:sldMk cId="3529363936" sldId="2145709364"/>
        </pc:sldMkLst>
      </pc:sldChg>
      <pc:sldChg chg="add ord">
        <pc:chgData name="Ron Melton" userId="5553941352b42db9" providerId="LiveId" clId="{7ED559D4-CBAD-445E-A617-2B03DAC99018}" dt="2023-09-24T04:00:56.544" v="474"/>
        <pc:sldMkLst>
          <pc:docMk/>
          <pc:sldMk cId="2598378005" sldId="2145709365"/>
        </pc:sldMkLst>
      </pc:sldChg>
      <pc:sldChg chg="add ord">
        <pc:chgData name="Ron Melton" userId="5553941352b42db9" providerId="LiveId" clId="{7ED559D4-CBAD-445E-A617-2B03DAC99018}" dt="2023-09-24T04:00:56.544" v="474"/>
        <pc:sldMkLst>
          <pc:docMk/>
          <pc:sldMk cId="1189552162" sldId="2145709366"/>
        </pc:sldMkLst>
      </pc:sldChg>
      <pc:sldChg chg="add ord">
        <pc:chgData name="Ron Melton" userId="5553941352b42db9" providerId="LiveId" clId="{7ED559D4-CBAD-445E-A617-2B03DAC99018}" dt="2023-09-24T04:00:56.544" v="474"/>
        <pc:sldMkLst>
          <pc:docMk/>
          <pc:sldMk cId="1681995174" sldId="2145709367"/>
        </pc:sldMkLst>
      </pc:sldChg>
      <pc:sldChg chg="add ord">
        <pc:chgData name="Ron Melton" userId="5553941352b42db9" providerId="LiveId" clId="{7ED559D4-CBAD-445E-A617-2B03DAC99018}" dt="2023-09-24T04:00:56.544" v="474"/>
        <pc:sldMkLst>
          <pc:docMk/>
          <pc:sldMk cId="3520208461" sldId="2145709368"/>
        </pc:sldMkLst>
      </pc:sldChg>
      <pc:sldChg chg="add ord">
        <pc:chgData name="Ron Melton" userId="5553941352b42db9" providerId="LiveId" clId="{7ED559D4-CBAD-445E-A617-2B03DAC99018}" dt="2023-09-24T04:00:56.544" v="474"/>
        <pc:sldMkLst>
          <pc:docMk/>
          <pc:sldMk cId="3850383215" sldId="2145709369"/>
        </pc:sldMkLst>
      </pc:sldChg>
      <pc:sldChg chg="add ord">
        <pc:chgData name="Ron Melton" userId="5553941352b42db9" providerId="LiveId" clId="{7ED559D4-CBAD-445E-A617-2B03DAC99018}" dt="2023-09-24T04:00:56.544" v="474"/>
        <pc:sldMkLst>
          <pc:docMk/>
          <pc:sldMk cId="2151273916" sldId="2145709370"/>
        </pc:sldMkLst>
      </pc:sldChg>
      <pc:sldChg chg="add ord">
        <pc:chgData name="Ron Melton" userId="5553941352b42db9" providerId="LiveId" clId="{7ED559D4-CBAD-445E-A617-2B03DAC99018}" dt="2023-09-24T04:00:56.544" v="474"/>
        <pc:sldMkLst>
          <pc:docMk/>
          <pc:sldMk cId="2011069032" sldId="2145709371"/>
        </pc:sldMkLst>
      </pc:sldChg>
      <pc:sldChg chg="add ord">
        <pc:chgData name="Ron Melton" userId="5553941352b42db9" providerId="LiveId" clId="{7ED559D4-CBAD-445E-A617-2B03DAC99018}" dt="2023-09-24T04:00:56.544" v="474"/>
        <pc:sldMkLst>
          <pc:docMk/>
          <pc:sldMk cId="4161958221" sldId="2145709372"/>
        </pc:sldMkLst>
      </pc:sldChg>
      <pc:sldChg chg="add ord">
        <pc:chgData name="Ron Melton" userId="5553941352b42db9" providerId="LiveId" clId="{7ED559D4-CBAD-445E-A617-2B03DAC99018}" dt="2023-09-24T04:00:56.544" v="474"/>
        <pc:sldMkLst>
          <pc:docMk/>
          <pc:sldMk cId="3130672957" sldId="2145709373"/>
        </pc:sldMkLst>
      </pc:sldChg>
      <pc:sldChg chg="add ord">
        <pc:chgData name="Ron Melton" userId="5553941352b42db9" providerId="LiveId" clId="{7ED559D4-CBAD-445E-A617-2B03DAC99018}" dt="2023-09-24T04:00:56.544" v="474"/>
        <pc:sldMkLst>
          <pc:docMk/>
          <pc:sldMk cId="1890687940" sldId="2145709374"/>
        </pc:sldMkLst>
      </pc:sldChg>
      <pc:sldChg chg="add ord">
        <pc:chgData name="Ron Melton" userId="5553941352b42db9" providerId="LiveId" clId="{7ED559D4-CBAD-445E-A617-2B03DAC99018}" dt="2023-09-24T04:00:56.544" v="474"/>
        <pc:sldMkLst>
          <pc:docMk/>
          <pc:sldMk cId="400573703" sldId="2145709375"/>
        </pc:sldMkLst>
      </pc:sldChg>
      <pc:sldChg chg="add ord">
        <pc:chgData name="Ron Melton" userId="5553941352b42db9" providerId="LiveId" clId="{7ED559D4-CBAD-445E-A617-2B03DAC99018}" dt="2023-09-24T04:00:56.544" v="474"/>
        <pc:sldMkLst>
          <pc:docMk/>
          <pc:sldMk cId="3396741364" sldId="2145709376"/>
        </pc:sldMkLst>
      </pc:sldChg>
      <pc:sldChg chg="add ord">
        <pc:chgData name="Ron Melton" userId="5553941352b42db9" providerId="LiveId" clId="{7ED559D4-CBAD-445E-A617-2B03DAC99018}" dt="2023-09-24T04:00:56.544" v="474"/>
        <pc:sldMkLst>
          <pc:docMk/>
          <pc:sldMk cId="410288330" sldId="2145709377"/>
        </pc:sldMkLst>
      </pc:sldChg>
      <pc:sldChg chg="add ord">
        <pc:chgData name="Ron Melton" userId="5553941352b42db9" providerId="LiveId" clId="{7ED559D4-CBAD-445E-A617-2B03DAC99018}" dt="2023-09-24T04:00:56.544" v="474"/>
        <pc:sldMkLst>
          <pc:docMk/>
          <pc:sldMk cId="3651616442" sldId="2145709378"/>
        </pc:sldMkLst>
      </pc:sldChg>
      <pc:sldChg chg="add ord">
        <pc:chgData name="Ron Melton" userId="5553941352b42db9" providerId="LiveId" clId="{7ED559D4-CBAD-445E-A617-2B03DAC99018}" dt="2023-09-24T04:00:56.544" v="474"/>
        <pc:sldMkLst>
          <pc:docMk/>
          <pc:sldMk cId="3671720825" sldId="2145709379"/>
        </pc:sldMkLst>
      </pc:sldChg>
      <pc:sldChg chg="add ord">
        <pc:chgData name="Ron Melton" userId="5553941352b42db9" providerId="LiveId" clId="{7ED559D4-CBAD-445E-A617-2B03DAC99018}" dt="2023-09-24T04:00:56.544" v="474"/>
        <pc:sldMkLst>
          <pc:docMk/>
          <pc:sldMk cId="1346737612" sldId="2145709380"/>
        </pc:sldMkLst>
      </pc:sldChg>
      <pc:sldChg chg="add ord">
        <pc:chgData name="Ron Melton" userId="5553941352b42db9" providerId="LiveId" clId="{7ED559D4-CBAD-445E-A617-2B03DAC99018}" dt="2023-09-24T04:00:56.544" v="474"/>
        <pc:sldMkLst>
          <pc:docMk/>
          <pc:sldMk cId="1154096531" sldId="2145709381"/>
        </pc:sldMkLst>
      </pc:sldChg>
      <pc:sldChg chg="add ord">
        <pc:chgData name="Ron Melton" userId="5553941352b42db9" providerId="LiveId" clId="{7ED559D4-CBAD-445E-A617-2B03DAC99018}" dt="2023-09-24T04:00:56.544" v="474"/>
        <pc:sldMkLst>
          <pc:docMk/>
          <pc:sldMk cId="1525827566" sldId="2145709382"/>
        </pc:sldMkLst>
      </pc:sldChg>
      <pc:sldChg chg="add ord">
        <pc:chgData name="Ron Melton" userId="5553941352b42db9" providerId="LiveId" clId="{7ED559D4-CBAD-445E-A617-2B03DAC99018}" dt="2023-09-24T04:00:56.544" v="474"/>
        <pc:sldMkLst>
          <pc:docMk/>
          <pc:sldMk cId="610670513" sldId="2145709383"/>
        </pc:sldMkLst>
      </pc:sldChg>
      <pc:sldChg chg="add ord">
        <pc:chgData name="Ron Melton" userId="5553941352b42db9" providerId="LiveId" clId="{7ED559D4-CBAD-445E-A617-2B03DAC99018}" dt="2023-09-24T04:00:56.544" v="474"/>
        <pc:sldMkLst>
          <pc:docMk/>
          <pc:sldMk cId="2943137544" sldId="2145709384"/>
        </pc:sldMkLst>
      </pc:sldChg>
      <pc:sldChg chg="add ord">
        <pc:chgData name="Ron Melton" userId="5553941352b42db9" providerId="LiveId" clId="{7ED559D4-CBAD-445E-A617-2B03DAC99018}" dt="2023-09-24T04:00:56.544" v="474"/>
        <pc:sldMkLst>
          <pc:docMk/>
          <pc:sldMk cId="3015622096" sldId="2145709385"/>
        </pc:sldMkLst>
      </pc:sldChg>
      <pc:sldChg chg="add ord">
        <pc:chgData name="Ron Melton" userId="5553941352b42db9" providerId="LiveId" clId="{7ED559D4-CBAD-445E-A617-2B03DAC99018}" dt="2023-09-24T04:00:56.544" v="474"/>
        <pc:sldMkLst>
          <pc:docMk/>
          <pc:sldMk cId="2114291549" sldId="2145709386"/>
        </pc:sldMkLst>
      </pc:sldChg>
      <pc:sldChg chg="add ord">
        <pc:chgData name="Ron Melton" userId="5553941352b42db9" providerId="LiveId" clId="{7ED559D4-CBAD-445E-A617-2B03DAC99018}" dt="2023-09-24T04:00:56.544" v="474"/>
        <pc:sldMkLst>
          <pc:docMk/>
          <pc:sldMk cId="2986859736" sldId="2145709387"/>
        </pc:sldMkLst>
      </pc:sldChg>
      <pc:sldChg chg="add ord">
        <pc:chgData name="Ron Melton" userId="5553941352b42db9" providerId="LiveId" clId="{7ED559D4-CBAD-445E-A617-2B03DAC99018}" dt="2023-09-24T04:00:56.544" v="474"/>
        <pc:sldMkLst>
          <pc:docMk/>
          <pc:sldMk cId="1287362542" sldId="2145709388"/>
        </pc:sldMkLst>
      </pc:sldChg>
      <pc:sldChg chg="add ord">
        <pc:chgData name="Ron Melton" userId="5553941352b42db9" providerId="LiveId" clId="{7ED559D4-CBAD-445E-A617-2B03DAC99018}" dt="2023-09-24T04:00:56.544" v="474"/>
        <pc:sldMkLst>
          <pc:docMk/>
          <pc:sldMk cId="2994034322" sldId="2145709389"/>
        </pc:sldMkLst>
      </pc:sldChg>
      <pc:sldChg chg="add ord">
        <pc:chgData name="Ron Melton" userId="5553941352b42db9" providerId="LiveId" clId="{7ED559D4-CBAD-445E-A617-2B03DAC99018}" dt="2023-09-24T04:00:56.544" v="474"/>
        <pc:sldMkLst>
          <pc:docMk/>
          <pc:sldMk cId="1265168197" sldId="2145709390"/>
        </pc:sldMkLst>
      </pc:sldChg>
      <pc:sldChg chg="add ord">
        <pc:chgData name="Ron Melton" userId="5553941352b42db9" providerId="LiveId" clId="{7ED559D4-CBAD-445E-A617-2B03DAC99018}" dt="2023-09-24T04:00:56.544" v="474"/>
        <pc:sldMkLst>
          <pc:docMk/>
          <pc:sldMk cId="2525911341" sldId="2145709391"/>
        </pc:sldMkLst>
      </pc:sldChg>
      <pc:sldChg chg="add ord">
        <pc:chgData name="Ron Melton" userId="5553941352b42db9" providerId="LiveId" clId="{7ED559D4-CBAD-445E-A617-2B03DAC99018}" dt="2023-09-24T04:00:56.544" v="474"/>
        <pc:sldMkLst>
          <pc:docMk/>
          <pc:sldMk cId="56530455" sldId="2145709392"/>
        </pc:sldMkLst>
      </pc:sldChg>
      <pc:sldChg chg="add ord">
        <pc:chgData name="Ron Melton" userId="5553941352b42db9" providerId="LiveId" clId="{7ED559D4-CBAD-445E-A617-2B03DAC99018}" dt="2023-09-24T04:00:56.544" v="474"/>
        <pc:sldMkLst>
          <pc:docMk/>
          <pc:sldMk cId="569969424" sldId="2145709393"/>
        </pc:sldMkLst>
      </pc:sldChg>
      <pc:sldChg chg="add ord">
        <pc:chgData name="Ron Melton" userId="5553941352b42db9" providerId="LiveId" clId="{7ED559D4-CBAD-445E-A617-2B03DAC99018}" dt="2023-09-24T04:00:56.544" v="474"/>
        <pc:sldMkLst>
          <pc:docMk/>
          <pc:sldMk cId="270903064" sldId="2145709394"/>
        </pc:sldMkLst>
      </pc:sldChg>
      <pc:sldChg chg="add ord">
        <pc:chgData name="Ron Melton" userId="5553941352b42db9" providerId="LiveId" clId="{7ED559D4-CBAD-445E-A617-2B03DAC99018}" dt="2023-09-24T04:00:56.544" v="474"/>
        <pc:sldMkLst>
          <pc:docMk/>
          <pc:sldMk cId="2184105542" sldId="2145709395"/>
        </pc:sldMkLst>
      </pc:sldChg>
      <pc:sldChg chg="add ord">
        <pc:chgData name="Ron Melton" userId="5553941352b42db9" providerId="LiveId" clId="{7ED559D4-CBAD-445E-A617-2B03DAC99018}" dt="2023-09-24T04:00:56.544" v="474"/>
        <pc:sldMkLst>
          <pc:docMk/>
          <pc:sldMk cId="1415954278" sldId="2145709396"/>
        </pc:sldMkLst>
      </pc:sldChg>
      <pc:sldChg chg="add ord">
        <pc:chgData name="Ron Melton" userId="5553941352b42db9" providerId="LiveId" clId="{7ED559D4-CBAD-445E-A617-2B03DAC99018}" dt="2023-09-24T04:00:56.544" v="474"/>
        <pc:sldMkLst>
          <pc:docMk/>
          <pc:sldMk cId="1495861632" sldId="2145709397"/>
        </pc:sldMkLst>
      </pc:sldChg>
      <pc:sldChg chg="add ord">
        <pc:chgData name="Ron Melton" userId="5553941352b42db9" providerId="LiveId" clId="{7ED559D4-CBAD-445E-A617-2B03DAC99018}" dt="2023-09-24T04:00:56.544" v="474"/>
        <pc:sldMkLst>
          <pc:docMk/>
          <pc:sldMk cId="3035743020" sldId="2145709398"/>
        </pc:sldMkLst>
      </pc:sldChg>
      <pc:sldChg chg="add ord">
        <pc:chgData name="Ron Melton" userId="5553941352b42db9" providerId="LiveId" clId="{7ED559D4-CBAD-445E-A617-2B03DAC99018}" dt="2023-09-24T04:00:56.544" v="474"/>
        <pc:sldMkLst>
          <pc:docMk/>
          <pc:sldMk cId="2127835354" sldId="2145709399"/>
        </pc:sldMkLst>
      </pc:sldChg>
      <pc:sldChg chg="add ord">
        <pc:chgData name="Ron Melton" userId="5553941352b42db9" providerId="LiveId" clId="{7ED559D4-CBAD-445E-A617-2B03DAC99018}" dt="2023-09-24T04:00:56.544" v="474"/>
        <pc:sldMkLst>
          <pc:docMk/>
          <pc:sldMk cId="4077491343" sldId="2145709400"/>
        </pc:sldMkLst>
      </pc:sldChg>
      <pc:sldChg chg="add ord">
        <pc:chgData name="Ron Melton" userId="5553941352b42db9" providerId="LiveId" clId="{7ED559D4-CBAD-445E-A617-2B03DAC99018}" dt="2023-09-24T04:00:56.544" v="474"/>
        <pc:sldMkLst>
          <pc:docMk/>
          <pc:sldMk cId="2658692865" sldId="2145709401"/>
        </pc:sldMkLst>
      </pc:sldChg>
      <pc:sldChg chg="add ord">
        <pc:chgData name="Ron Melton" userId="5553941352b42db9" providerId="LiveId" clId="{7ED559D4-CBAD-445E-A617-2B03DAC99018}" dt="2023-09-24T04:00:56.544" v="474"/>
        <pc:sldMkLst>
          <pc:docMk/>
          <pc:sldMk cId="2117123737" sldId="2145709402"/>
        </pc:sldMkLst>
      </pc:sldChg>
      <pc:sldChg chg="add ord">
        <pc:chgData name="Ron Melton" userId="5553941352b42db9" providerId="LiveId" clId="{7ED559D4-CBAD-445E-A617-2B03DAC99018}" dt="2023-09-24T04:00:56.544" v="474"/>
        <pc:sldMkLst>
          <pc:docMk/>
          <pc:sldMk cId="889265796" sldId="2145709403"/>
        </pc:sldMkLst>
      </pc:sldChg>
      <pc:sldChg chg="add ord">
        <pc:chgData name="Ron Melton" userId="5553941352b42db9" providerId="LiveId" clId="{7ED559D4-CBAD-445E-A617-2B03DAC99018}" dt="2023-09-24T04:00:56.544" v="474"/>
        <pc:sldMkLst>
          <pc:docMk/>
          <pc:sldMk cId="3585892351" sldId="2145709404"/>
        </pc:sldMkLst>
      </pc:sldChg>
      <pc:sldChg chg="add ord">
        <pc:chgData name="Ron Melton" userId="5553941352b42db9" providerId="LiveId" clId="{7ED559D4-CBAD-445E-A617-2B03DAC99018}" dt="2023-09-24T04:00:56.544" v="474"/>
        <pc:sldMkLst>
          <pc:docMk/>
          <pc:sldMk cId="3066803486" sldId="2145709405"/>
        </pc:sldMkLst>
      </pc:sldChg>
      <pc:sldChg chg="add ord">
        <pc:chgData name="Ron Melton" userId="5553941352b42db9" providerId="LiveId" clId="{7ED559D4-CBAD-445E-A617-2B03DAC99018}" dt="2023-09-24T04:00:56.544" v="474"/>
        <pc:sldMkLst>
          <pc:docMk/>
          <pc:sldMk cId="3597560288" sldId="2145709406"/>
        </pc:sldMkLst>
      </pc:sldChg>
      <pc:sldChg chg="add ord">
        <pc:chgData name="Ron Melton" userId="5553941352b42db9" providerId="LiveId" clId="{7ED559D4-CBAD-445E-A617-2B03DAC99018}" dt="2023-09-24T04:00:56.544" v="474"/>
        <pc:sldMkLst>
          <pc:docMk/>
          <pc:sldMk cId="4281060495" sldId="2145709407"/>
        </pc:sldMkLst>
      </pc:sldChg>
      <pc:sldChg chg="add ord">
        <pc:chgData name="Ron Melton" userId="5553941352b42db9" providerId="LiveId" clId="{7ED559D4-CBAD-445E-A617-2B03DAC99018}" dt="2023-09-24T04:00:56.544" v="474"/>
        <pc:sldMkLst>
          <pc:docMk/>
          <pc:sldMk cId="4194440307" sldId="2145709408"/>
        </pc:sldMkLst>
      </pc:sldChg>
      <pc:sldChg chg="add ord">
        <pc:chgData name="Ron Melton" userId="5553941352b42db9" providerId="LiveId" clId="{7ED559D4-CBAD-445E-A617-2B03DAC99018}" dt="2023-09-24T04:00:56.544" v="474"/>
        <pc:sldMkLst>
          <pc:docMk/>
          <pc:sldMk cId="3969239431" sldId="2145709409"/>
        </pc:sldMkLst>
      </pc:sldChg>
      <pc:sldChg chg="add ord">
        <pc:chgData name="Ron Melton" userId="5553941352b42db9" providerId="LiveId" clId="{7ED559D4-CBAD-445E-A617-2B03DAC99018}" dt="2023-09-24T04:00:56.544" v="474"/>
        <pc:sldMkLst>
          <pc:docMk/>
          <pc:sldMk cId="355243454" sldId="2145709410"/>
        </pc:sldMkLst>
      </pc:sldChg>
      <pc:sldChg chg="add ord">
        <pc:chgData name="Ron Melton" userId="5553941352b42db9" providerId="LiveId" clId="{7ED559D4-CBAD-445E-A617-2B03DAC99018}" dt="2023-09-24T04:00:56.544" v="474"/>
        <pc:sldMkLst>
          <pc:docMk/>
          <pc:sldMk cId="2878898204" sldId="2145709411"/>
        </pc:sldMkLst>
      </pc:sldChg>
      <pc:sldChg chg="add ord">
        <pc:chgData name="Ron Melton" userId="5553941352b42db9" providerId="LiveId" clId="{7ED559D4-CBAD-445E-A617-2B03DAC99018}" dt="2023-09-24T04:00:56.544" v="474"/>
        <pc:sldMkLst>
          <pc:docMk/>
          <pc:sldMk cId="320200745" sldId="2145709412"/>
        </pc:sldMkLst>
      </pc:sldChg>
      <pc:sldChg chg="add ord">
        <pc:chgData name="Ron Melton" userId="5553941352b42db9" providerId="LiveId" clId="{7ED559D4-CBAD-445E-A617-2B03DAC99018}" dt="2023-09-24T04:00:56.544" v="474"/>
        <pc:sldMkLst>
          <pc:docMk/>
          <pc:sldMk cId="376801728" sldId="2145709413"/>
        </pc:sldMkLst>
      </pc:sldChg>
      <pc:sldChg chg="add ord">
        <pc:chgData name="Ron Melton" userId="5553941352b42db9" providerId="LiveId" clId="{7ED559D4-CBAD-445E-A617-2B03DAC99018}" dt="2023-09-24T04:00:56.544" v="474"/>
        <pc:sldMkLst>
          <pc:docMk/>
          <pc:sldMk cId="3517006040" sldId="2145709414"/>
        </pc:sldMkLst>
      </pc:sldChg>
      <pc:sldChg chg="add ord">
        <pc:chgData name="Ron Melton" userId="5553941352b42db9" providerId="LiveId" clId="{7ED559D4-CBAD-445E-A617-2B03DAC99018}" dt="2023-09-24T04:00:56.544" v="474"/>
        <pc:sldMkLst>
          <pc:docMk/>
          <pc:sldMk cId="1007228041" sldId="2145709415"/>
        </pc:sldMkLst>
      </pc:sldChg>
      <pc:sldChg chg="add ord">
        <pc:chgData name="Ron Melton" userId="5553941352b42db9" providerId="LiveId" clId="{7ED559D4-CBAD-445E-A617-2B03DAC99018}" dt="2023-09-24T04:00:56.544" v="474"/>
        <pc:sldMkLst>
          <pc:docMk/>
          <pc:sldMk cId="3455791343" sldId="2145709416"/>
        </pc:sldMkLst>
      </pc:sldChg>
      <pc:sldChg chg="add ord">
        <pc:chgData name="Ron Melton" userId="5553941352b42db9" providerId="LiveId" clId="{7ED559D4-CBAD-445E-A617-2B03DAC99018}" dt="2023-09-24T04:00:56.544" v="474"/>
        <pc:sldMkLst>
          <pc:docMk/>
          <pc:sldMk cId="941674089" sldId="2145709417"/>
        </pc:sldMkLst>
      </pc:sldChg>
      <pc:sldChg chg="add ord">
        <pc:chgData name="Ron Melton" userId="5553941352b42db9" providerId="LiveId" clId="{7ED559D4-CBAD-445E-A617-2B03DAC99018}" dt="2023-09-24T04:00:56.544" v="474"/>
        <pc:sldMkLst>
          <pc:docMk/>
          <pc:sldMk cId="3440672689" sldId="2145709418"/>
        </pc:sldMkLst>
      </pc:sldChg>
      <pc:sldChg chg="add ord">
        <pc:chgData name="Ron Melton" userId="5553941352b42db9" providerId="LiveId" clId="{7ED559D4-CBAD-445E-A617-2B03DAC99018}" dt="2023-09-24T04:00:56.544" v="474"/>
        <pc:sldMkLst>
          <pc:docMk/>
          <pc:sldMk cId="2593957840" sldId="2145709419"/>
        </pc:sldMkLst>
      </pc:sldChg>
      <pc:sldChg chg="add ord">
        <pc:chgData name="Ron Melton" userId="5553941352b42db9" providerId="LiveId" clId="{7ED559D4-CBAD-445E-A617-2B03DAC99018}" dt="2023-09-24T04:00:56.544" v="474"/>
        <pc:sldMkLst>
          <pc:docMk/>
          <pc:sldMk cId="4185197669" sldId="2145709420"/>
        </pc:sldMkLst>
      </pc:sldChg>
      <pc:sldChg chg="add ord">
        <pc:chgData name="Ron Melton" userId="5553941352b42db9" providerId="LiveId" clId="{7ED559D4-CBAD-445E-A617-2B03DAC99018}" dt="2023-09-24T04:00:56.544" v="474"/>
        <pc:sldMkLst>
          <pc:docMk/>
          <pc:sldMk cId="1000302546" sldId="2145709421"/>
        </pc:sldMkLst>
      </pc:sldChg>
      <pc:sldChg chg="add ord">
        <pc:chgData name="Ron Melton" userId="5553941352b42db9" providerId="LiveId" clId="{7ED559D4-CBAD-445E-A617-2B03DAC99018}" dt="2023-09-24T04:00:56.544" v="474"/>
        <pc:sldMkLst>
          <pc:docMk/>
          <pc:sldMk cId="2581471569" sldId="2145709422"/>
        </pc:sldMkLst>
      </pc:sldChg>
      <pc:sldChg chg="add ord">
        <pc:chgData name="Ron Melton" userId="5553941352b42db9" providerId="LiveId" clId="{7ED559D4-CBAD-445E-A617-2B03DAC99018}" dt="2023-09-24T04:00:56.544" v="474"/>
        <pc:sldMkLst>
          <pc:docMk/>
          <pc:sldMk cId="1454984119" sldId="2145709423"/>
        </pc:sldMkLst>
      </pc:sldChg>
      <pc:sldChg chg="add ord">
        <pc:chgData name="Ron Melton" userId="5553941352b42db9" providerId="LiveId" clId="{7ED559D4-CBAD-445E-A617-2B03DAC99018}" dt="2023-09-24T04:00:56.544" v="474"/>
        <pc:sldMkLst>
          <pc:docMk/>
          <pc:sldMk cId="752273826" sldId="2145709424"/>
        </pc:sldMkLst>
      </pc:sldChg>
      <pc:sldChg chg="add ord">
        <pc:chgData name="Ron Melton" userId="5553941352b42db9" providerId="LiveId" clId="{7ED559D4-CBAD-445E-A617-2B03DAC99018}" dt="2023-09-24T04:00:56.544" v="474"/>
        <pc:sldMkLst>
          <pc:docMk/>
          <pc:sldMk cId="1507122626" sldId="2145709425"/>
        </pc:sldMkLst>
      </pc:sldChg>
      <pc:sldChg chg="add ord">
        <pc:chgData name="Ron Melton" userId="5553941352b42db9" providerId="LiveId" clId="{7ED559D4-CBAD-445E-A617-2B03DAC99018}" dt="2023-09-24T04:00:56.544" v="474"/>
        <pc:sldMkLst>
          <pc:docMk/>
          <pc:sldMk cId="954483662" sldId="2145709426"/>
        </pc:sldMkLst>
      </pc:sldChg>
      <pc:sldChg chg="add ord">
        <pc:chgData name="Ron Melton" userId="5553941352b42db9" providerId="LiveId" clId="{7ED559D4-CBAD-445E-A617-2B03DAC99018}" dt="2023-09-24T04:00:56.544" v="474"/>
        <pc:sldMkLst>
          <pc:docMk/>
          <pc:sldMk cId="753034010" sldId="2145709427"/>
        </pc:sldMkLst>
      </pc:sldChg>
      <pc:sldChg chg="add ord">
        <pc:chgData name="Ron Melton" userId="5553941352b42db9" providerId="LiveId" clId="{7ED559D4-CBAD-445E-A617-2B03DAC99018}" dt="2023-09-24T04:00:56.544" v="474"/>
        <pc:sldMkLst>
          <pc:docMk/>
          <pc:sldMk cId="1998170332" sldId="2145709428"/>
        </pc:sldMkLst>
      </pc:sldChg>
      <pc:sldChg chg="add ord">
        <pc:chgData name="Ron Melton" userId="5553941352b42db9" providerId="LiveId" clId="{7ED559D4-CBAD-445E-A617-2B03DAC99018}" dt="2023-09-24T04:00:56.544" v="474"/>
        <pc:sldMkLst>
          <pc:docMk/>
          <pc:sldMk cId="1084441562" sldId="2145709429"/>
        </pc:sldMkLst>
      </pc:sldChg>
      <pc:sldChg chg="add ord">
        <pc:chgData name="Ron Melton" userId="5553941352b42db9" providerId="LiveId" clId="{7ED559D4-CBAD-445E-A617-2B03DAC99018}" dt="2023-09-24T04:00:56.544" v="474"/>
        <pc:sldMkLst>
          <pc:docMk/>
          <pc:sldMk cId="1575944793" sldId="2145709430"/>
        </pc:sldMkLst>
      </pc:sldChg>
      <pc:sldChg chg="add ord">
        <pc:chgData name="Ron Melton" userId="5553941352b42db9" providerId="LiveId" clId="{7ED559D4-CBAD-445E-A617-2B03DAC99018}" dt="2023-09-24T04:00:56.544" v="474"/>
        <pc:sldMkLst>
          <pc:docMk/>
          <pc:sldMk cId="1424263262" sldId="2145709431"/>
        </pc:sldMkLst>
      </pc:sldChg>
      <pc:sldChg chg="add ord">
        <pc:chgData name="Ron Melton" userId="5553941352b42db9" providerId="LiveId" clId="{7ED559D4-CBAD-445E-A617-2B03DAC99018}" dt="2023-09-24T04:00:56.544" v="474"/>
        <pc:sldMkLst>
          <pc:docMk/>
          <pc:sldMk cId="279329601" sldId="2145709432"/>
        </pc:sldMkLst>
      </pc:sldChg>
      <pc:sldChg chg="add ord">
        <pc:chgData name="Ron Melton" userId="5553941352b42db9" providerId="LiveId" clId="{7ED559D4-CBAD-445E-A617-2B03DAC99018}" dt="2023-09-24T04:00:56.544" v="474"/>
        <pc:sldMkLst>
          <pc:docMk/>
          <pc:sldMk cId="360518773" sldId="2145709433"/>
        </pc:sldMkLst>
      </pc:sldChg>
      <pc:sldChg chg="add ord">
        <pc:chgData name="Ron Melton" userId="5553941352b42db9" providerId="LiveId" clId="{7ED559D4-CBAD-445E-A617-2B03DAC99018}" dt="2023-09-24T04:00:56.544" v="474"/>
        <pc:sldMkLst>
          <pc:docMk/>
          <pc:sldMk cId="3516892146" sldId="2145709434"/>
        </pc:sldMkLst>
      </pc:sldChg>
      <pc:sldChg chg="add ord">
        <pc:chgData name="Ron Melton" userId="5553941352b42db9" providerId="LiveId" clId="{7ED559D4-CBAD-445E-A617-2B03DAC99018}" dt="2023-09-24T04:00:56.544" v="474"/>
        <pc:sldMkLst>
          <pc:docMk/>
          <pc:sldMk cId="2988614904" sldId="2145709435"/>
        </pc:sldMkLst>
      </pc:sldChg>
      <pc:sldChg chg="add ord">
        <pc:chgData name="Ron Melton" userId="5553941352b42db9" providerId="LiveId" clId="{7ED559D4-CBAD-445E-A617-2B03DAC99018}" dt="2023-09-24T04:00:56.544" v="474"/>
        <pc:sldMkLst>
          <pc:docMk/>
          <pc:sldMk cId="1035449152" sldId="2145709436"/>
        </pc:sldMkLst>
      </pc:sldChg>
      <pc:sldChg chg="add ord">
        <pc:chgData name="Ron Melton" userId="5553941352b42db9" providerId="LiveId" clId="{7ED559D4-CBAD-445E-A617-2B03DAC99018}" dt="2023-09-24T04:00:56.544" v="474"/>
        <pc:sldMkLst>
          <pc:docMk/>
          <pc:sldMk cId="3621222664" sldId="2145709437"/>
        </pc:sldMkLst>
      </pc:sldChg>
      <pc:sldChg chg="add ord">
        <pc:chgData name="Ron Melton" userId="5553941352b42db9" providerId="LiveId" clId="{7ED559D4-CBAD-445E-A617-2B03DAC99018}" dt="2023-09-24T04:00:56.544" v="474"/>
        <pc:sldMkLst>
          <pc:docMk/>
          <pc:sldMk cId="221007714" sldId="2145709438"/>
        </pc:sldMkLst>
      </pc:sldChg>
      <pc:sldChg chg="add ord">
        <pc:chgData name="Ron Melton" userId="5553941352b42db9" providerId="LiveId" clId="{7ED559D4-CBAD-445E-A617-2B03DAC99018}" dt="2023-09-24T04:00:56.544" v="474"/>
        <pc:sldMkLst>
          <pc:docMk/>
          <pc:sldMk cId="1219330967" sldId="2145709439"/>
        </pc:sldMkLst>
      </pc:sldChg>
      <pc:sldChg chg="add ord">
        <pc:chgData name="Ron Melton" userId="5553941352b42db9" providerId="LiveId" clId="{7ED559D4-CBAD-445E-A617-2B03DAC99018}" dt="2023-09-24T04:00:56.544" v="474"/>
        <pc:sldMkLst>
          <pc:docMk/>
          <pc:sldMk cId="3648218297" sldId="2145709440"/>
        </pc:sldMkLst>
      </pc:sldChg>
      <pc:sldChg chg="add ord">
        <pc:chgData name="Ron Melton" userId="5553941352b42db9" providerId="LiveId" clId="{7ED559D4-CBAD-445E-A617-2B03DAC99018}" dt="2023-09-24T04:00:56.544" v="474"/>
        <pc:sldMkLst>
          <pc:docMk/>
          <pc:sldMk cId="2379012649" sldId="2145709441"/>
        </pc:sldMkLst>
      </pc:sldChg>
      <pc:sldChg chg="add ord">
        <pc:chgData name="Ron Melton" userId="5553941352b42db9" providerId="LiveId" clId="{7ED559D4-CBAD-445E-A617-2B03DAC99018}" dt="2023-09-24T04:00:56.544" v="474"/>
        <pc:sldMkLst>
          <pc:docMk/>
          <pc:sldMk cId="324019951" sldId="2145709442"/>
        </pc:sldMkLst>
      </pc:sldChg>
      <pc:sldChg chg="add ord">
        <pc:chgData name="Ron Melton" userId="5553941352b42db9" providerId="LiveId" clId="{7ED559D4-CBAD-445E-A617-2B03DAC99018}" dt="2023-09-24T04:00:56.544" v="474"/>
        <pc:sldMkLst>
          <pc:docMk/>
          <pc:sldMk cId="11555263" sldId="2145709443"/>
        </pc:sldMkLst>
      </pc:sldChg>
      <pc:sldChg chg="add ord">
        <pc:chgData name="Ron Melton" userId="5553941352b42db9" providerId="LiveId" clId="{7ED559D4-CBAD-445E-A617-2B03DAC99018}" dt="2023-09-24T04:00:56.544" v="474"/>
        <pc:sldMkLst>
          <pc:docMk/>
          <pc:sldMk cId="1808046586" sldId="2145709444"/>
        </pc:sldMkLst>
      </pc:sldChg>
      <pc:sldChg chg="add ord">
        <pc:chgData name="Ron Melton" userId="5553941352b42db9" providerId="LiveId" clId="{7ED559D4-CBAD-445E-A617-2B03DAC99018}" dt="2023-09-24T04:00:56.544" v="474"/>
        <pc:sldMkLst>
          <pc:docMk/>
          <pc:sldMk cId="3140232970" sldId="2145709445"/>
        </pc:sldMkLst>
      </pc:sldChg>
      <pc:sldChg chg="add ord">
        <pc:chgData name="Ron Melton" userId="5553941352b42db9" providerId="LiveId" clId="{7ED559D4-CBAD-445E-A617-2B03DAC99018}" dt="2023-09-24T04:00:56.544" v="474"/>
        <pc:sldMkLst>
          <pc:docMk/>
          <pc:sldMk cId="4079517678" sldId="2145709446"/>
        </pc:sldMkLst>
      </pc:sldChg>
      <pc:sldChg chg="add ord">
        <pc:chgData name="Ron Melton" userId="5553941352b42db9" providerId="LiveId" clId="{7ED559D4-CBAD-445E-A617-2B03DAC99018}" dt="2023-09-24T04:00:56.544" v="474"/>
        <pc:sldMkLst>
          <pc:docMk/>
          <pc:sldMk cId="1841850978" sldId="2145709447"/>
        </pc:sldMkLst>
      </pc:sldChg>
      <pc:sldChg chg="add ord">
        <pc:chgData name="Ron Melton" userId="5553941352b42db9" providerId="LiveId" clId="{7ED559D4-CBAD-445E-A617-2B03DAC99018}" dt="2023-09-24T04:00:56.544" v="474"/>
        <pc:sldMkLst>
          <pc:docMk/>
          <pc:sldMk cId="1411865500" sldId="2145709448"/>
        </pc:sldMkLst>
      </pc:sldChg>
      <pc:sldChg chg="add">
        <pc:chgData name="Ron Melton" userId="5553941352b42db9" providerId="LiveId" clId="{7ED559D4-CBAD-445E-A617-2B03DAC99018}" dt="2023-09-24T03:57:01.039" v="469"/>
        <pc:sldMkLst>
          <pc:docMk/>
          <pc:sldMk cId="3907596710" sldId="2145709449"/>
        </pc:sldMkLst>
      </pc:sldChg>
      <pc:sldChg chg="add">
        <pc:chgData name="Ron Melton" userId="5553941352b42db9" providerId="LiveId" clId="{7ED559D4-CBAD-445E-A617-2B03DAC99018}" dt="2023-09-24T03:57:01.039" v="469"/>
        <pc:sldMkLst>
          <pc:docMk/>
          <pc:sldMk cId="161961476" sldId="2145709450"/>
        </pc:sldMkLst>
      </pc:sldChg>
      <pc:sldChg chg="addSp delSp modSp new mod">
        <pc:chgData name="Ron Melton" userId="5553941352b42db9" providerId="LiveId" clId="{7ED559D4-CBAD-445E-A617-2B03DAC99018}" dt="2023-09-24T23:10:35.285" v="503" actId="1440"/>
        <pc:sldMkLst>
          <pc:docMk/>
          <pc:sldMk cId="3281888173" sldId="2145709451"/>
        </pc:sldMkLst>
        <pc:spChg chg="del">
          <ac:chgData name="Ron Melton" userId="5553941352b42db9" providerId="LiveId" clId="{7ED559D4-CBAD-445E-A617-2B03DAC99018}" dt="2023-09-24T23:05:14.070" v="476" actId="22"/>
          <ac:spMkLst>
            <pc:docMk/>
            <pc:sldMk cId="3281888173" sldId="2145709451"/>
            <ac:spMk id="3" creationId="{D44CB3DC-8326-F5E5-6465-CFC3EB4830F7}"/>
          </ac:spMkLst>
        </pc:spChg>
        <pc:picChg chg="add mod ord">
          <ac:chgData name="Ron Melton" userId="5553941352b42db9" providerId="LiveId" clId="{7ED559D4-CBAD-445E-A617-2B03DAC99018}" dt="2023-09-24T23:08:33.554" v="490" actId="1076"/>
          <ac:picMkLst>
            <pc:docMk/>
            <pc:sldMk cId="3281888173" sldId="2145709451"/>
            <ac:picMk id="5" creationId="{CC47D5FF-5887-B4E0-8EDE-41A1A1670801}"/>
          </ac:picMkLst>
        </pc:picChg>
        <pc:picChg chg="add mod">
          <ac:chgData name="Ron Melton" userId="5553941352b42db9" providerId="LiveId" clId="{7ED559D4-CBAD-445E-A617-2B03DAC99018}" dt="2023-09-24T23:10:35.285" v="503" actId="1440"/>
          <ac:picMkLst>
            <pc:docMk/>
            <pc:sldMk cId="3281888173" sldId="2145709451"/>
            <ac:picMk id="7" creationId="{C51043C6-17B0-C061-6332-08AF3DDE8A6F}"/>
          </ac:picMkLst>
        </pc:picChg>
        <pc:picChg chg="add mod">
          <ac:chgData name="Ron Melton" userId="5553941352b42db9" providerId="LiveId" clId="{7ED559D4-CBAD-445E-A617-2B03DAC99018}" dt="2023-09-24T23:10:07.225" v="501" actId="1440"/>
          <ac:picMkLst>
            <pc:docMk/>
            <pc:sldMk cId="3281888173" sldId="2145709451"/>
            <ac:picMk id="9" creationId="{9C429110-A8EA-1B1B-861F-ABC524807F98}"/>
          </ac:picMkLst>
        </pc:picChg>
      </pc:sldChg>
      <pc:sldChg chg="addSp delSp modSp new mod">
        <pc:chgData name="Ron Melton" userId="5553941352b42db9" providerId="LiveId" clId="{7ED559D4-CBAD-445E-A617-2B03DAC99018}" dt="2023-09-24T23:19:10.220" v="525" actId="1076"/>
        <pc:sldMkLst>
          <pc:docMk/>
          <pc:sldMk cId="2454609634" sldId="2145709452"/>
        </pc:sldMkLst>
        <pc:spChg chg="del">
          <ac:chgData name="Ron Melton" userId="5553941352b42db9" providerId="LiveId" clId="{7ED559D4-CBAD-445E-A617-2B03DAC99018}" dt="2023-09-24T23:14:17.736" v="505" actId="22"/>
          <ac:spMkLst>
            <pc:docMk/>
            <pc:sldMk cId="2454609634" sldId="2145709452"/>
            <ac:spMk id="3" creationId="{92A8836B-519E-E7C4-5CE8-1F8065B87ED4}"/>
          </ac:spMkLst>
        </pc:spChg>
        <pc:picChg chg="add mod ord">
          <ac:chgData name="Ron Melton" userId="5553941352b42db9" providerId="LiveId" clId="{7ED559D4-CBAD-445E-A617-2B03DAC99018}" dt="2023-09-24T23:14:26.674" v="507" actId="14100"/>
          <ac:picMkLst>
            <pc:docMk/>
            <pc:sldMk cId="2454609634" sldId="2145709452"/>
            <ac:picMk id="5" creationId="{F504EBB7-1562-2535-5B6E-9212E1321566}"/>
          </ac:picMkLst>
        </pc:picChg>
        <pc:picChg chg="add del mod">
          <ac:chgData name="Ron Melton" userId="5553941352b42db9" providerId="LiveId" clId="{7ED559D4-CBAD-445E-A617-2B03DAC99018}" dt="2023-09-24T23:17:11.958" v="514" actId="478"/>
          <ac:picMkLst>
            <pc:docMk/>
            <pc:sldMk cId="2454609634" sldId="2145709452"/>
            <ac:picMk id="7" creationId="{DC548578-A079-9B17-A3B3-D5214FCD2F0B}"/>
          </ac:picMkLst>
        </pc:picChg>
        <pc:picChg chg="add mod">
          <ac:chgData name="Ron Melton" userId="5553941352b42db9" providerId="LiveId" clId="{7ED559D4-CBAD-445E-A617-2B03DAC99018}" dt="2023-09-24T23:18:20.885" v="523" actId="1440"/>
          <ac:picMkLst>
            <pc:docMk/>
            <pc:sldMk cId="2454609634" sldId="2145709452"/>
            <ac:picMk id="9" creationId="{4D4A3E5C-FCCB-4029-2BFF-CA9F2B2501AC}"/>
          </ac:picMkLst>
        </pc:picChg>
        <pc:picChg chg="add mod">
          <ac:chgData name="Ron Melton" userId="5553941352b42db9" providerId="LiveId" clId="{7ED559D4-CBAD-445E-A617-2B03DAC99018}" dt="2023-09-24T23:19:10.220" v="525" actId="1076"/>
          <ac:picMkLst>
            <pc:docMk/>
            <pc:sldMk cId="2454609634" sldId="2145709452"/>
            <ac:picMk id="11" creationId="{D3A8EF25-5873-015B-58AD-C023A412961B}"/>
          </ac:picMkLst>
        </pc:picChg>
      </pc:sldChg>
      <pc:sldChg chg="addSp delSp modSp new mod">
        <pc:chgData name="Ron Melton" userId="5553941352b42db9" providerId="LiveId" clId="{7ED559D4-CBAD-445E-A617-2B03DAC99018}" dt="2023-09-24T23:30:52.276" v="567" actId="1076"/>
        <pc:sldMkLst>
          <pc:docMk/>
          <pc:sldMk cId="1533637002" sldId="2145709453"/>
        </pc:sldMkLst>
        <pc:spChg chg="del">
          <ac:chgData name="Ron Melton" userId="5553941352b42db9" providerId="LiveId" clId="{7ED559D4-CBAD-445E-A617-2B03DAC99018}" dt="2023-09-24T23:27:39.383" v="527" actId="22"/>
          <ac:spMkLst>
            <pc:docMk/>
            <pc:sldMk cId="1533637002" sldId="2145709453"/>
            <ac:spMk id="3" creationId="{8287FDDD-EB23-D493-67D2-D609BB9569ED}"/>
          </ac:spMkLst>
        </pc:spChg>
        <pc:spChg chg="add del mod">
          <ac:chgData name="Ron Melton" userId="5553941352b42db9" providerId="LiveId" clId="{7ED559D4-CBAD-445E-A617-2B03DAC99018}" dt="2023-09-24T23:29:20.460" v="535"/>
          <ac:spMkLst>
            <pc:docMk/>
            <pc:sldMk cId="1533637002" sldId="2145709453"/>
            <ac:spMk id="8" creationId="{1D3225B2-E6D1-68C4-9E99-D4F75176B63E}"/>
          </ac:spMkLst>
        </pc:spChg>
        <pc:spChg chg="add mod">
          <ac:chgData name="Ron Melton" userId="5553941352b42db9" providerId="LiveId" clId="{7ED559D4-CBAD-445E-A617-2B03DAC99018}" dt="2023-09-24T23:30:52.276" v="567" actId="1076"/>
          <ac:spMkLst>
            <pc:docMk/>
            <pc:sldMk cId="1533637002" sldId="2145709453"/>
            <ac:spMk id="9" creationId="{984F14D7-0222-C3A3-61CD-B802B749BE7B}"/>
          </ac:spMkLst>
        </pc:spChg>
        <pc:picChg chg="add mod ord">
          <ac:chgData name="Ron Melton" userId="5553941352b42db9" providerId="LiveId" clId="{7ED559D4-CBAD-445E-A617-2B03DAC99018}" dt="2023-09-24T23:27:49.312" v="528" actId="1076"/>
          <ac:picMkLst>
            <pc:docMk/>
            <pc:sldMk cId="1533637002" sldId="2145709453"/>
            <ac:picMk id="5" creationId="{64C4BF07-94D6-9FFB-84CA-F81E8E207309}"/>
          </ac:picMkLst>
        </pc:picChg>
        <pc:picChg chg="add mod">
          <ac:chgData name="Ron Melton" userId="5553941352b42db9" providerId="LiveId" clId="{7ED559D4-CBAD-445E-A617-2B03DAC99018}" dt="2023-09-24T23:28:33.918" v="532" actId="1076"/>
          <ac:picMkLst>
            <pc:docMk/>
            <pc:sldMk cId="1533637002" sldId="2145709453"/>
            <ac:picMk id="7" creationId="{E1A37705-7018-40E8-B6A0-5EBDE5A51654}"/>
          </ac:picMkLst>
        </pc:picChg>
      </pc:sldChg>
      <pc:sldMasterChg chg="del delSldLayout">
        <pc:chgData name="Ron Melton" userId="5553941352b42db9" providerId="LiveId" clId="{7ED559D4-CBAD-445E-A617-2B03DAC99018}" dt="2023-09-24T03:57:54.324" v="470" actId="47"/>
        <pc:sldMasterMkLst>
          <pc:docMk/>
          <pc:sldMasterMk cId="3521929137" sldId="2147485754"/>
        </pc:sldMasterMkLst>
        <pc:sldLayoutChg chg="del">
          <pc:chgData name="Ron Melton" userId="5553941352b42db9" providerId="LiveId" clId="{7ED559D4-CBAD-445E-A617-2B03DAC99018}" dt="2023-09-24T03:57:54.324" v="470" actId="47"/>
          <pc:sldLayoutMkLst>
            <pc:docMk/>
            <pc:sldMasterMk cId="3521929137" sldId="2147485754"/>
            <pc:sldLayoutMk cId="2273159160" sldId="2147485755"/>
          </pc:sldLayoutMkLst>
        </pc:sldLayoutChg>
        <pc:sldLayoutChg chg="del">
          <pc:chgData name="Ron Melton" userId="5553941352b42db9" providerId="LiveId" clId="{7ED559D4-CBAD-445E-A617-2B03DAC99018}" dt="2023-09-24T03:57:54.324" v="470" actId="47"/>
          <pc:sldLayoutMkLst>
            <pc:docMk/>
            <pc:sldMasterMk cId="3521929137" sldId="2147485754"/>
            <pc:sldLayoutMk cId="2505360290" sldId="2147485756"/>
          </pc:sldLayoutMkLst>
        </pc:sldLayoutChg>
        <pc:sldLayoutChg chg="del">
          <pc:chgData name="Ron Melton" userId="5553941352b42db9" providerId="LiveId" clId="{7ED559D4-CBAD-445E-A617-2B03DAC99018}" dt="2023-09-24T03:57:54.324" v="470" actId="47"/>
          <pc:sldLayoutMkLst>
            <pc:docMk/>
            <pc:sldMasterMk cId="3521929137" sldId="2147485754"/>
            <pc:sldLayoutMk cId="4216744029" sldId="2147485757"/>
          </pc:sldLayoutMkLst>
        </pc:sldLayoutChg>
        <pc:sldLayoutChg chg="del">
          <pc:chgData name="Ron Melton" userId="5553941352b42db9" providerId="LiveId" clId="{7ED559D4-CBAD-445E-A617-2B03DAC99018}" dt="2023-09-24T03:57:54.324" v="470" actId="47"/>
          <pc:sldLayoutMkLst>
            <pc:docMk/>
            <pc:sldMasterMk cId="3521929137" sldId="2147485754"/>
            <pc:sldLayoutMk cId="3962282806" sldId="2147485758"/>
          </pc:sldLayoutMkLst>
        </pc:sldLayoutChg>
        <pc:sldLayoutChg chg="del">
          <pc:chgData name="Ron Melton" userId="5553941352b42db9" providerId="LiveId" clId="{7ED559D4-CBAD-445E-A617-2B03DAC99018}" dt="2023-09-24T03:57:54.324" v="470" actId="47"/>
          <pc:sldLayoutMkLst>
            <pc:docMk/>
            <pc:sldMasterMk cId="3521929137" sldId="2147485754"/>
            <pc:sldLayoutMk cId="3120541581" sldId="2147485759"/>
          </pc:sldLayoutMkLst>
        </pc:sldLayoutChg>
        <pc:sldLayoutChg chg="del">
          <pc:chgData name="Ron Melton" userId="5553941352b42db9" providerId="LiveId" clId="{7ED559D4-CBAD-445E-A617-2B03DAC99018}" dt="2023-09-24T03:57:54.324" v="470" actId="47"/>
          <pc:sldLayoutMkLst>
            <pc:docMk/>
            <pc:sldMasterMk cId="3521929137" sldId="2147485754"/>
            <pc:sldLayoutMk cId="551093413" sldId="2147485760"/>
          </pc:sldLayoutMkLst>
        </pc:sldLayoutChg>
        <pc:sldLayoutChg chg="del">
          <pc:chgData name="Ron Melton" userId="5553941352b42db9" providerId="LiveId" clId="{7ED559D4-CBAD-445E-A617-2B03DAC99018}" dt="2023-09-24T03:57:54.324" v="470" actId="47"/>
          <pc:sldLayoutMkLst>
            <pc:docMk/>
            <pc:sldMasterMk cId="3521929137" sldId="2147485754"/>
            <pc:sldLayoutMk cId="3453305182" sldId="2147485761"/>
          </pc:sldLayoutMkLst>
        </pc:sldLayoutChg>
        <pc:sldLayoutChg chg="del">
          <pc:chgData name="Ron Melton" userId="5553941352b42db9" providerId="LiveId" clId="{7ED559D4-CBAD-445E-A617-2B03DAC99018}" dt="2023-09-24T03:57:54.324" v="470" actId="47"/>
          <pc:sldLayoutMkLst>
            <pc:docMk/>
            <pc:sldMasterMk cId="3521929137" sldId="2147485754"/>
            <pc:sldLayoutMk cId="1475125728" sldId="2147485762"/>
          </pc:sldLayoutMkLst>
        </pc:sldLayoutChg>
        <pc:sldLayoutChg chg="del">
          <pc:chgData name="Ron Melton" userId="5553941352b42db9" providerId="LiveId" clId="{7ED559D4-CBAD-445E-A617-2B03DAC99018}" dt="2023-09-24T03:57:54.324" v="470" actId="47"/>
          <pc:sldLayoutMkLst>
            <pc:docMk/>
            <pc:sldMasterMk cId="3521929137" sldId="2147485754"/>
            <pc:sldLayoutMk cId="2805711027" sldId="2147485763"/>
          </pc:sldLayoutMkLst>
        </pc:sldLayoutChg>
        <pc:sldLayoutChg chg="del">
          <pc:chgData name="Ron Melton" userId="5553941352b42db9" providerId="LiveId" clId="{7ED559D4-CBAD-445E-A617-2B03DAC99018}" dt="2023-09-24T03:57:54.324" v="470" actId="47"/>
          <pc:sldLayoutMkLst>
            <pc:docMk/>
            <pc:sldMasterMk cId="3521929137" sldId="2147485754"/>
            <pc:sldLayoutMk cId="3701401432" sldId="2147485764"/>
          </pc:sldLayoutMkLst>
        </pc:sldLayoutChg>
        <pc:sldLayoutChg chg="del">
          <pc:chgData name="Ron Melton" userId="5553941352b42db9" providerId="LiveId" clId="{7ED559D4-CBAD-445E-A617-2B03DAC99018}" dt="2023-09-24T03:57:54.324" v="470" actId="47"/>
          <pc:sldLayoutMkLst>
            <pc:docMk/>
            <pc:sldMasterMk cId="3521929137" sldId="2147485754"/>
            <pc:sldLayoutMk cId="1703179826" sldId="2147485765"/>
          </pc:sldLayoutMkLst>
        </pc:sldLayoutChg>
      </pc:sldMasterChg>
      <pc:sldMasterChg chg="delSldLayout">
        <pc:chgData name="Ron Melton" userId="5553941352b42db9" providerId="LiveId" clId="{7ED559D4-CBAD-445E-A617-2B03DAC99018}" dt="2023-09-22T20:00:08.727" v="169" actId="47"/>
        <pc:sldMasterMkLst>
          <pc:docMk/>
          <pc:sldMasterMk cId="3032778427" sldId="2147485832"/>
        </pc:sldMasterMkLst>
        <pc:sldLayoutChg chg="del">
          <pc:chgData name="Ron Melton" userId="5553941352b42db9" providerId="LiveId" clId="{7ED559D4-CBAD-445E-A617-2B03DAC99018}" dt="2023-09-22T20:00:08.727" v="169" actId="47"/>
          <pc:sldLayoutMkLst>
            <pc:docMk/>
            <pc:sldMasterMk cId="3032778427" sldId="2147485832"/>
            <pc:sldLayoutMk cId="167830786" sldId="2147485841"/>
          </pc:sldLayoutMkLst>
        </pc:sldLayoutChg>
      </pc:sldMasterChg>
    </pc:docChg>
  </pc:docChgLst>
  <pc:docChgLst>
    <pc:chgData name="Ron Melton" userId="5553941352b42db9" providerId="LiveId" clId="{DF4C0858-9229-4FA4-A611-34EF9C6273FD}"/>
    <pc:docChg chg="addSld modSld sldOrd">
      <pc:chgData name="Ron Melton" userId="5553941352b42db9" providerId="LiveId" clId="{DF4C0858-9229-4FA4-A611-34EF9C6273FD}" dt="2023-09-17T23:49:42.884" v="5" actId="680"/>
      <pc:docMkLst>
        <pc:docMk/>
      </pc:docMkLst>
      <pc:sldChg chg="ord">
        <pc:chgData name="Ron Melton" userId="5553941352b42db9" providerId="LiveId" clId="{DF4C0858-9229-4FA4-A611-34EF9C6273FD}" dt="2023-09-17T23:46:20.455" v="1"/>
        <pc:sldMkLst>
          <pc:docMk/>
          <pc:sldMk cId="1124329652" sldId="259"/>
        </pc:sldMkLst>
      </pc:sldChg>
      <pc:sldChg chg="ord">
        <pc:chgData name="Ron Melton" userId="5553941352b42db9" providerId="LiveId" clId="{DF4C0858-9229-4FA4-A611-34EF9C6273FD}" dt="2023-09-17T23:46:20.455" v="1"/>
        <pc:sldMkLst>
          <pc:docMk/>
          <pc:sldMk cId="4017329786" sldId="264"/>
        </pc:sldMkLst>
      </pc:sldChg>
      <pc:sldChg chg="ord">
        <pc:chgData name="Ron Melton" userId="5553941352b42db9" providerId="LiveId" clId="{DF4C0858-9229-4FA4-A611-34EF9C6273FD}" dt="2023-09-17T23:46:20.455" v="1"/>
        <pc:sldMkLst>
          <pc:docMk/>
          <pc:sldMk cId="1234814131" sldId="267"/>
        </pc:sldMkLst>
      </pc:sldChg>
      <pc:sldChg chg="ord">
        <pc:chgData name="Ron Melton" userId="5553941352b42db9" providerId="LiveId" clId="{DF4C0858-9229-4FA4-A611-34EF9C6273FD}" dt="2023-09-17T23:46:20.455" v="1"/>
        <pc:sldMkLst>
          <pc:docMk/>
          <pc:sldMk cId="2929515824" sldId="641"/>
        </pc:sldMkLst>
      </pc:sldChg>
      <pc:sldChg chg="ord">
        <pc:chgData name="Ron Melton" userId="5553941352b42db9" providerId="LiveId" clId="{DF4C0858-9229-4FA4-A611-34EF9C6273FD}" dt="2023-09-17T23:46:20.455" v="1"/>
        <pc:sldMkLst>
          <pc:docMk/>
          <pc:sldMk cId="1768599303" sldId="642"/>
        </pc:sldMkLst>
      </pc:sldChg>
      <pc:sldChg chg="ord">
        <pc:chgData name="Ron Melton" userId="5553941352b42db9" providerId="LiveId" clId="{DF4C0858-9229-4FA4-A611-34EF9C6273FD}" dt="2023-09-17T23:46:20.455" v="1"/>
        <pc:sldMkLst>
          <pc:docMk/>
          <pc:sldMk cId="3517020646" sldId="644"/>
        </pc:sldMkLst>
      </pc:sldChg>
      <pc:sldChg chg="ord">
        <pc:chgData name="Ron Melton" userId="5553941352b42db9" providerId="LiveId" clId="{DF4C0858-9229-4FA4-A611-34EF9C6273FD}" dt="2023-09-17T23:46:20.455" v="1"/>
        <pc:sldMkLst>
          <pc:docMk/>
          <pc:sldMk cId="1033977654" sldId="645"/>
        </pc:sldMkLst>
      </pc:sldChg>
      <pc:sldChg chg="ord">
        <pc:chgData name="Ron Melton" userId="5553941352b42db9" providerId="LiveId" clId="{DF4C0858-9229-4FA4-A611-34EF9C6273FD}" dt="2023-09-17T23:46:20.455" v="1"/>
        <pc:sldMkLst>
          <pc:docMk/>
          <pc:sldMk cId="430349504" sldId="1884"/>
        </pc:sldMkLst>
      </pc:sldChg>
      <pc:sldChg chg="ord">
        <pc:chgData name="Ron Melton" userId="5553941352b42db9" providerId="LiveId" clId="{DF4C0858-9229-4FA4-A611-34EF9C6273FD}" dt="2023-09-17T23:46:20.455" v="1"/>
        <pc:sldMkLst>
          <pc:docMk/>
          <pc:sldMk cId="860959377" sldId="1887"/>
        </pc:sldMkLst>
      </pc:sldChg>
      <pc:sldChg chg="ord">
        <pc:chgData name="Ron Melton" userId="5553941352b42db9" providerId="LiveId" clId="{DF4C0858-9229-4FA4-A611-34EF9C6273FD}" dt="2023-09-17T23:46:20.455" v="1"/>
        <pc:sldMkLst>
          <pc:docMk/>
          <pc:sldMk cId="1070495431" sldId="2833"/>
        </pc:sldMkLst>
      </pc:sldChg>
      <pc:sldChg chg="ord">
        <pc:chgData name="Ron Melton" userId="5553941352b42db9" providerId="LiveId" clId="{DF4C0858-9229-4FA4-A611-34EF9C6273FD}" dt="2023-09-17T23:46:20.455" v="1"/>
        <pc:sldMkLst>
          <pc:docMk/>
          <pc:sldMk cId="3416789995" sldId="2857"/>
        </pc:sldMkLst>
      </pc:sldChg>
      <pc:sldChg chg="ord">
        <pc:chgData name="Ron Melton" userId="5553941352b42db9" providerId="LiveId" clId="{DF4C0858-9229-4FA4-A611-34EF9C6273FD}" dt="2023-09-17T23:46:20.455" v="1"/>
        <pc:sldMkLst>
          <pc:docMk/>
          <pc:sldMk cId="3955657354" sldId="2859"/>
        </pc:sldMkLst>
      </pc:sldChg>
      <pc:sldChg chg="ord">
        <pc:chgData name="Ron Melton" userId="5553941352b42db9" providerId="LiveId" clId="{DF4C0858-9229-4FA4-A611-34EF9C6273FD}" dt="2023-09-17T23:46:20.455" v="1"/>
        <pc:sldMkLst>
          <pc:docMk/>
          <pc:sldMk cId="4060267080" sldId="2863"/>
        </pc:sldMkLst>
      </pc:sldChg>
      <pc:sldChg chg="ord">
        <pc:chgData name="Ron Melton" userId="5553941352b42db9" providerId="LiveId" clId="{DF4C0858-9229-4FA4-A611-34EF9C6273FD}" dt="2023-09-17T23:46:20.455" v="1"/>
        <pc:sldMkLst>
          <pc:docMk/>
          <pc:sldMk cId="2126933272" sldId="2864"/>
        </pc:sldMkLst>
      </pc:sldChg>
      <pc:sldChg chg="ord">
        <pc:chgData name="Ron Melton" userId="5553941352b42db9" providerId="LiveId" clId="{DF4C0858-9229-4FA4-A611-34EF9C6273FD}" dt="2023-09-17T23:46:20.455" v="1"/>
        <pc:sldMkLst>
          <pc:docMk/>
          <pc:sldMk cId="1772257276" sldId="2867"/>
        </pc:sldMkLst>
      </pc:sldChg>
      <pc:sldChg chg="ord">
        <pc:chgData name="Ron Melton" userId="5553941352b42db9" providerId="LiveId" clId="{DF4C0858-9229-4FA4-A611-34EF9C6273FD}" dt="2023-09-17T23:46:20.455" v="1"/>
        <pc:sldMkLst>
          <pc:docMk/>
          <pc:sldMk cId="87010939" sldId="2988"/>
        </pc:sldMkLst>
      </pc:sldChg>
      <pc:sldChg chg="ord">
        <pc:chgData name="Ron Melton" userId="5553941352b42db9" providerId="LiveId" clId="{DF4C0858-9229-4FA4-A611-34EF9C6273FD}" dt="2023-09-17T23:46:20.455" v="1"/>
        <pc:sldMkLst>
          <pc:docMk/>
          <pc:sldMk cId="3450272047" sldId="2990"/>
        </pc:sldMkLst>
      </pc:sldChg>
      <pc:sldChg chg="ord">
        <pc:chgData name="Ron Melton" userId="5553941352b42db9" providerId="LiveId" clId="{DF4C0858-9229-4FA4-A611-34EF9C6273FD}" dt="2023-09-17T23:46:20.455" v="1"/>
        <pc:sldMkLst>
          <pc:docMk/>
          <pc:sldMk cId="985637903" sldId="2992"/>
        </pc:sldMkLst>
      </pc:sldChg>
      <pc:sldChg chg="ord">
        <pc:chgData name="Ron Melton" userId="5553941352b42db9" providerId="LiveId" clId="{DF4C0858-9229-4FA4-A611-34EF9C6273FD}" dt="2023-09-17T23:46:20.455" v="1"/>
        <pc:sldMkLst>
          <pc:docMk/>
          <pc:sldMk cId="1105727579" sldId="2996"/>
        </pc:sldMkLst>
      </pc:sldChg>
      <pc:sldChg chg="ord">
        <pc:chgData name="Ron Melton" userId="5553941352b42db9" providerId="LiveId" clId="{DF4C0858-9229-4FA4-A611-34EF9C6273FD}" dt="2023-09-17T23:46:20.455" v="1"/>
        <pc:sldMkLst>
          <pc:docMk/>
          <pc:sldMk cId="1536564003" sldId="3000"/>
        </pc:sldMkLst>
      </pc:sldChg>
      <pc:sldChg chg="ord">
        <pc:chgData name="Ron Melton" userId="5553941352b42db9" providerId="LiveId" clId="{DF4C0858-9229-4FA4-A611-34EF9C6273FD}" dt="2023-09-17T23:46:20.455" v="1"/>
        <pc:sldMkLst>
          <pc:docMk/>
          <pc:sldMk cId="1990349290" sldId="3003"/>
        </pc:sldMkLst>
      </pc:sldChg>
      <pc:sldChg chg="ord">
        <pc:chgData name="Ron Melton" userId="5553941352b42db9" providerId="LiveId" clId="{DF4C0858-9229-4FA4-A611-34EF9C6273FD}" dt="2023-09-17T23:46:20.455" v="1"/>
        <pc:sldMkLst>
          <pc:docMk/>
          <pc:sldMk cId="4102767436" sldId="3004"/>
        </pc:sldMkLst>
      </pc:sldChg>
      <pc:sldChg chg="ord">
        <pc:chgData name="Ron Melton" userId="5553941352b42db9" providerId="LiveId" clId="{DF4C0858-9229-4FA4-A611-34EF9C6273FD}" dt="2023-09-17T23:46:20.455" v="1"/>
        <pc:sldMkLst>
          <pc:docMk/>
          <pc:sldMk cId="530386990" sldId="3013"/>
        </pc:sldMkLst>
      </pc:sldChg>
      <pc:sldChg chg="ord">
        <pc:chgData name="Ron Melton" userId="5553941352b42db9" providerId="LiveId" clId="{DF4C0858-9229-4FA4-A611-34EF9C6273FD}" dt="2023-09-17T23:46:20.455" v="1"/>
        <pc:sldMkLst>
          <pc:docMk/>
          <pc:sldMk cId="4269322702" sldId="3020"/>
        </pc:sldMkLst>
      </pc:sldChg>
      <pc:sldChg chg="ord">
        <pc:chgData name="Ron Melton" userId="5553941352b42db9" providerId="LiveId" clId="{DF4C0858-9229-4FA4-A611-34EF9C6273FD}" dt="2023-09-17T23:46:20.455" v="1"/>
        <pc:sldMkLst>
          <pc:docMk/>
          <pc:sldMk cId="3388296738" sldId="3026"/>
        </pc:sldMkLst>
      </pc:sldChg>
      <pc:sldChg chg="ord">
        <pc:chgData name="Ron Melton" userId="5553941352b42db9" providerId="LiveId" clId="{DF4C0858-9229-4FA4-A611-34EF9C6273FD}" dt="2023-09-17T23:46:20.455" v="1"/>
        <pc:sldMkLst>
          <pc:docMk/>
          <pc:sldMk cId="286748406" sldId="3027"/>
        </pc:sldMkLst>
      </pc:sldChg>
      <pc:sldChg chg="ord">
        <pc:chgData name="Ron Melton" userId="5553941352b42db9" providerId="LiveId" clId="{DF4C0858-9229-4FA4-A611-34EF9C6273FD}" dt="2023-09-17T23:46:20.455" v="1"/>
        <pc:sldMkLst>
          <pc:docMk/>
          <pc:sldMk cId="414647177" sldId="3242"/>
        </pc:sldMkLst>
      </pc:sldChg>
      <pc:sldChg chg="ord">
        <pc:chgData name="Ron Melton" userId="5553941352b42db9" providerId="LiveId" clId="{DF4C0858-9229-4FA4-A611-34EF9C6273FD}" dt="2023-09-17T23:46:20.455" v="1"/>
        <pc:sldMkLst>
          <pc:docMk/>
          <pc:sldMk cId="2272454907" sldId="3243"/>
        </pc:sldMkLst>
      </pc:sldChg>
      <pc:sldChg chg="ord">
        <pc:chgData name="Ron Melton" userId="5553941352b42db9" providerId="LiveId" clId="{DF4C0858-9229-4FA4-A611-34EF9C6273FD}" dt="2023-09-17T23:46:20.455" v="1"/>
        <pc:sldMkLst>
          <pc:docMk/>
          <pc:sldMk cId="2783279891" sldId="3346"/>
        </pc:sldMkLst>
      </pc:sldChg>
      <pc:sldChg chg="ord">
        <pc:chgData name="Ron Melton" userId="5553941352b42db9" providerId="LiveId" clId="{DF4C0858-9229-4FA4-A611-34EF9C6273FD}" dt="2023-09-17T23:46:20.455" v="1"/>
        <pc:sldMkLst>
          <pc:docMk/>
          <pc:sldMk cId="2418299176" sldId="3357"/>
        </pc:sldMkLst>
      </pc:sldChg>
      <pc:sldChg chg="ord">
        <pc:chgData name="Ron Melton" userId="5553941352b42db9" providerId="LiveId" clId="{DF4C0858-9229-4FA4-A611-34EF9C6273FD}" dt="2023-09-17T23:46:20.455" v="1"/>
        <pc:sldMkLst>
          <pc:docMk/>
          <pc:sldMk cId="2409157944" sldId="3372"/>
        </pc:sldMkLst>
      </pc:sldChg>
      <pc:sldChg chg="ord">
        <pc:chgData name="Ron Melton" userId="5553941352b42db9" providerId="LiveId" clId="{DF4C0858-9229-4FA4-A611-34EF9C6273FD}" dt="2023-09-17T23:46:20.455" v="1"/>
        <pc:sldMkLst>
          <pc:docMk/>
          <pc:sldMk cId="1241248176" sldId="3440"/>
        </pc:sldMkLst>
      </pc:sldChg>
      <pc:sldChg chg="ord">
        <pc:chgData name="Ron Melton" userId="5553941352b42db9" providerId="LiveId" clId="{DF4C0858-9229-4FA4-A611-34EF9C6273FD}" dt="2023-09-17T23:46:20.455" v="1"/>
        <pc:sldMkLst>
          <pc:docMk/>
          <pc:sldMk cId="180806828" sldId="3442"/>
        </pc:sldMkLst>
      </pc:sldChg>
      <pc:sldChg chg="ord">
        <pc:chgData name="Ron Melton" userId="5553941352b42db9" providerId="LiveId" clId="{DF4C0858-9229-4FA4-A611-34EF9C6273FD}" dt="2023-09-17T23:46:20.455" v="1"/>
        <pc:sldMkLst>
          <pc:docMk/>
          <pc:sldMk cId="2093703782" sldId="3443"/>
        </pc:sldMkLst>
      </pc:sldChg>
      <pc:sldChg chg="ord">
        <pc:chgData name="Ron Melton" userId="5553941352b42db9" providerId="LiveId" clId="{DF4C0858-9229-4FA4-A611-34EF9C6273FD}" dt="2023-09-17T23:46:20.455" v="1"/>
        <pc:sldMkLst>
          <pc:docMk/>
          <pc:sldMk cId="361420977" sldId="3444"/>
        </pc:sldMkLst>
      </pc:sldChg>
      <pc:sldChg chg="ord">
        <pc:chgData name="Ron Melton" userId="5553941352b42db9" providerId="LiveId" clId="{DF4C0858-9229-4FA4-A611-34EF9C6273FD}" dt="2023-09-17T23:46:20.455" v="1"/>
        <pc:sldMkLst>
          <pc:docMk/>
          <pc:sldMk cId="380725875" sldId="3447"/>
        </pc:sldMkLst>
      </pc:sldChg>
      <pc:sldChg chg="ord">
        <pc:chgData name="Ron Melton" userId="5553941352b42db9" providerId="LiveId" clId="{DF4C0858-9229-4FA4-A611-34EF9C6273FD}" dt="2023-09-17T23:46:20.455" v="1"/>
        <pc:sldMkLst>
          <pc:docMk/>
          <pc:sldMk cId="2099968640" sldId="3454"/>
        </pc:sldMkLst>
      </pc:sldChg>
      <pc:sldChg chg="ord">
        <pc:chgData name="Ron Melton" userId="5553941352b42db9" providerId="LiveId" clId="{DF4C0858-9229-4FA4-A611-34EF9C6273FD}" dt="2023-09-17T23:46:20.455" v="1"/>
        <pc:sldMkLst>
          <pc:docMk/>
          <pc:sldMk cId="3046235542" sldId="3959"/>
        </pc:sldMkLst>
      </pc:sldChg>
      <pc:sldChg chg="ord">
        <pc:chgData name="Ron Melton" userId="5553941352b42db9" providerId="LiveId" clId="{DF4C0858-9229-4FA4-A611-34EF9C6273FD}" dt="2023-09-17T23:46:20.455" v="1"/>
        <pc:sldMkLst>
          <pc:docMk/>
          <pc:sldMk cId="1395005520" sldId="4151"/>
        </pc:sldMkLst>
      </pc:sldChg>
      <pc:sldChg chg="ord">
        <pc:chgData name="Ron Melton" userId="5553941352b42db9" providerId="LiveId" clId="{DF4C0858-9229-4FA4-A611-34EF9C6273FD}" dt="2023-09-17T23:46:20.455" v="1"/>
        <pc:sldMkLst>
          <pc:docMk/>
          <pc:sldMk cId="1833317829" sldId="4191"/>
        </pc:sldMkLst>
      </pc:sldChg>
      <pc:sldChg chg="ord">
        <pc:chgData name="Ron Melton" userId="5553941352b42db9" providerId="LiveId" clId="{DF4C0858-9229-4FA4-A611-34EF9C6273FD}" dt="2023-09-17T23:46:20.455" v="1"/>
        <pc:sldMkLst>
          <pc:docMk/>
          <pc:sldMk cId="2598301262" sldId="4370"/>
        </pc:sldMkLst>
      </pc:sldChg>
      <pc:sldChg chg="ord">
        <pc:chgData name="Ron Melton" userId="5553941352b42db9" providerId="LiveId" clId="{DF4C0858-9229-4FA4-A611-34EF9C6273FD}" dt="2023-09-17T23:46:20.455" v="1"/>
        <pc:sldMkLst>
          <pc:docMk/>
          <pc:sldMk cId="2185645371" sldId="4378"/>
        </pc:sldMkLst>
      </pc:sldChg>
      <pc:sldChg chg="ord">
        <pc:chgData name="Ron Melton" userId="5553941352b42db9" providerId="LiveId" clId="{DF4C0858-9229-4FA4-A611-34EF9C6273FD}" dt="2023-09-17T23:46:20.455" v="1"/>
        <pc:sldMkLst>
          <pc:docMk/>
          <pc:sldMk cId="2014689448" sldId="4379"/>
        </pc:sldMkLst>
      </pc:sldChg>
      <pc:sldChg chg="ord">
        <pc:chgData name="Ron Melton" userId="5553941352b42db9" providerId="LiveId" clId="{DF4C0858-9229-4FA4-A611-34EF9C6273FD}" dt="2023-09-17T23:46:20.455" v="1"/>
        <pc:sldMkLst>
          <pc:docMk/>
          <pc:sldMk cId="3985605387" sldId="4396"/>
        </pc:sldMkLst>
      </pc:sldChg>
      <pc:sldChg chg="ord">
        <pc:chgData name="Ron Melton" userId="5553941352b42db9" providerId="LiveId" clId="{DF4C0858-9229-4FA4-A611-34EF9C6273FD}" dt="2023-09-17T23:46:20.455" v="1"/>
        <pc:sldMkLst>
          <pc:docMk/>
          <pc:sldMk cId="632371361" sldId="4398"/>
        </pc:sldMkLst>
      </pc:sldChg>
      <pc:sldChg chg="ord">
        <pc:chgData name="Ron Melton" userId="5553941352b42db9" providerId="LiveId" clId="{DF4C0858-9229-4FA4-A611-34EF9C6273FD}" dt="2023-09-17T23:46:20.455" v="1"/>
        <pc:sldMkLst>
          <pc:docMk/>
          <pc:sldMk cId="3071067294" sldId="4401"/>
        </pc:sldMkLst>
      </pc:sldChg>
      <pc:sldChg chg="ord">
        <pc:chgData name="Ron Melton" userId="5553941352b42db9" providerId="LiveId" clId="{DF4C0858-9229-4FA4-A611-34EF9C6273FD}" dt="2023-09-17T23:46:20.455" v="1"/>
        <pc:sldMkLst>
          <pc:docMk/>
          <pc:sldMk cId="3285268510" sldId="4490"/>
        </pc:sldMkLst>
      </pc:sldChg>
      <pc:sldChg chg="ord">
        <pc:chgData name="Ron Melton" userId="5553941352b42db9" providerId="LiveId" clId="{DF4C0858-9229-4FA4-A611-34EF9C6273FD}" dt="2023-09-17T23:46:20.455" v="1"/>
        <pc:sldMkLst>
          <pc:docMk/>
          <pc:sldMk cId="4026653431" sldId="4492"/>
        </pc:sldMkLst>
      </pc:sldChg>
      <pc:sldChg chg="ord">
        <pc:chgData name="Ron Melton" userId="5553941352b42db9" providerId="LiveId" clId="{DF4C0858-9229-4FA4-A611-34EF9C6273FD}" dt="2023-09-17T23:46:20.455" v="1"/>
        <pc:sldMkLst>
          <pc:docMk/>
          <pc:sldMk cId="2948164495" sldId="4493"/>
        </pc:sldMkLst>
      </pc:sldChg>
      <pc:sldChg chg="ord">
        <pc:chgData name="Ron Melton" userId="5553941352b42db9" providerId="LiveId" clId="{DF4C0858-9229-4FA4-A611-34EF9C6273FD}" dt="2023-09-17T23:46:20.455" v="1"/>
        <pc:sldMkLst>
          <pc:docMk/>
          <pc:sldMk cId="4032576747" sldId="4495"/>
        </pc:sldMkLst>
      </pc:sldChg>
      <pc:sldChg chg="ord">
        <pc:chgData name="Ron Melton" userId="5553941352b42db9" providerId="LiveId" clId="{DF4C0858-9229-4FA4-A611-34EF9C6273FD}" dt="2023-09-17T23:46:20.455" v="1"/>
        <pc:sldMkLst>
          <pc:docMk/>
          <pc:sldMk cId="2455850853" sldId="4496"/>
        </pc:sldMkLst>
      </pc:sldChg>
      <pc:sldChg chg="ord">
        <pc:chgData name="Ron Melton" userId="5553941352b42db9" providerId="LiveId" clId="{DF4C0858-9229-4FA4-A611-34EF9C6273FD}" dt="2023-09-17T23:46:20.455" v="1"/>
        <pc:sldMkLst>
          <pc:docMk/>
          <pc:sldMk cId="4106516375" sldId="4497"/>
        </pc:sldMkLst>
      </pc:sldChg>
      <pc:sldChg chg="ord">
        <pc:chgData name="Ron Melton" userId="5553941352b42db9" providerId="LiveId" clId="{DF4C0858-9229-4FA4-A611-34EF9C6273FD}" dt="2023-09-17T23:46:20.455" v="1"/>
        <pc:sldMkLst>
          <pc:docMk/>
          <pc:sldMk cId="2894110801" sldId="4498"/>
        </pc:sldMkLst>
      </pc:sldChg>
      <pc:sldChg chg="ord">
        <pc:chgData name="Ron Melton" userId="5553941352b42db9" providerId="LiveId" clId="{DF4C0858-9229-4FA4-A611-34EF9C6273FD}" dt="2023-09-17T23:46:20.455" v="1"/>
        <pc:sldMkLst>
          <pc:docMk/>
          <pc:sldMk cId="287338547" sldId="4563"/>
        </pc:sldMkLst>
      </pc:sldChg>
      <pc:sldChg chg="ord">
        <pc:chgData name="Ron Melton" userId="5553941352b42db9" providerId="LiveId" clId="{DF4C0858-9229-4FA4-A611-34EF9C6273FD}" dt="2023-09-17T23:46:20.455" v="1"/>
        <pc:sldMkLst>
          <pc:docMk/>
          <pc:sldMk cId="4077944020" sldId="4564"/>
        </pc:sldMkLst>
      </pc:sldChg>
      <pc:sldChg chg="ord">
        <pc:chgData name="Ron Melton" userId="5553941352b42db9" providerId="LiveId" clId="{DF4C0858-9229-4FA4-A611-34EF9C6273FD}" dt="2023-09-17T23:46:20.455" v="1"/>
        <pc:sldMkLst>
          <pc:docMk/>
          <pc:sldMk cId="205883436" sldId="4565"/>
        </pc:sldMkLst>
      </pc:sldChg>
      <pc:sldChg chg="ord">
        <pc:chgData name="Ron Melton" userId="5553941352b42db9" providerId="LiveId" clId="{DF4C0858-9229-4FA4-A611-34EF9C6273FD}" dt="2023-09-17T23:46:20.455" v="1"/>
        <pc:sldMkLst>
          <pc:docMk/>
          <pc:sldMk cId="186743500" sldId="4566"/>
        </pc:sldMkLst>
      </pc:sldChg>
      <pc:sldChg chg="ord">
        <pc:chgData name="Ron Melton" userId="5553941352b42db9" providerId="LiveId" clId="{DF4C0858-9229-4FA4-A611-34EF9C6273FD}" dt="2023-09-17T23:46:20.455" v="1"/>
        <pc:sldMkLst>
          <pc:docMk/>
          <pc:sldMk cId="1455332900" sldId="4567"/>
        </pc:sldMkLst>
      </pc:sldChg>
      <pc:sldChg chg="ord">
        <pc:chgData name="Ron Melton" userId="5553941352b42db9" providerId="LiveId" clId="{DF4C0858-9229-4FA4-A611-34EF9C6273FD}" dt="2023-09-17T23:46:20.455" v="1"/>
        <pc:sldMkLst>
          <pc:docMk/>
          <pc:sldMk cId="1219713262" sldId="4572"/>
        </pc:sldMkLst>
      </pc:sldChg>
      <pc:sldChg chg="ord">
        <pc:chgData name="Ron Melton" userId="5553941352b42db9" providerId="LiveId" clId="{DF4C0858-9229-4FA4-A611-34EF9C6273FD}" dt="2023-09-17T23:46:20.455" v="1"/>
        <pc:sldMkLst>
          <pc:docMk/>
          <pc:sldMk cId="298450291" sldId="4573"/>
        </pc:sldMkLst>
      </pc:sldChg>
      <pc:sldChg chg="ord">
        <pc:chgData name="Ron Melton" userId="5553941352b42db9" providerId="LiveId" clId="{DF4C0858-9229-4FA4-A611-34EF9C6273FD}" dt="2023-09-17T23:46:20.455" v="1"/>
        <pc:sldMkLst>
          <pc:docMk/>
          <pc:sldMk cId="684421969" sldId="4585"/>
        </pc:sldMkLst>
      </pc:sldChg>
      <pc:sldChg chg="ord">
        <pc:chgData name="Ron Melton" userId="5553941352b42db9" providerId="LiveId" clId="{DF4C0858-9229-4FA4-A611-34EF9C6273FD}" dt="2023-09-17T23:46:20.455" v="1"/>
        <pc:sldMkLst>
          <pc:docMk/>
          <pc:sldMk cId="1313386712" sldId="4586"/>
        </pc:sldMkLst>
      </pc:sldChg>
      <pc:sldChg chg="ord">
        <pc:chgData name="Ron Melton" userId="5553941352b42db9" providerId="LiveId" clId="{DF4C0858-9229-4FA4-A611-34EF9C6273FD}" dt="2023-09-17T23:46:20.455" v="1"/>
        <pc:sldMkLst>
          <pc:docMk/>
          <pc:sldMk cId="3003061311" sldId="4587"/>
        </pc:sldMkLst>
      </pc:sldChg>
      <pc:sldChg chg="ord">
        <pc:chgData name="Ron Melton" userId="5553941352b42db9" providerId="LiveId" clId="{DF4C0858-9229-4FA4-A611-34EF9C6273FD}" dt="2023-09-17T23:46:20.455" v="1"/>
        <pc:sldMkLst>
          <pc:docMk/>
          <pc:sldMk cId="1594239470" sldId="4591"/>
        </pc:sldMkLst>
      </pc:sldChg>
      <pc:sldChg chg="ord">
        <pc:chgData name="Ron Melton" userId="5553941352b42db9" providerId="LiveId" clId="{DF4C0858-9229-4FA4-A611-34EF9C6273FD}" dt="2023-09-17T23:46:20.455" v="1"/>
        <pc:sldMkLst>
          <pc:docMk/>
          <pc:sldMk cId="461650848" sldId="4592"/>
        </pc:sldMkLst>
      </pc:sldChg>
      <pc:sldChg chg="ord">
        <pc:chgData name="Ron Melton" userId="5553941352b42db9" providerId="LiveId" clId="{DF4C0858-9229-4FA4-A611-34EF9C6273FD}" dt="2023-09-17T23:46:20.455" v="1"/>
        <pc:sldMkLst>
          <pc:docMk/>
          <pc:sldMk cId="611695789" sldId="4593"/>
        </pc:sldMkLst>
      </pc:sldChg>
      <pc:sldChg chg="ord">
        <pc:chgData name="Ron Melton" userId="5553941352b42db9" providerId="LiveId" clId="{DF4C0858-9229-4FA4-A611-34EF9C6273FD}" dt="2023-09-17T23:46:20.455" v="1"/>
        <pc:sldMkLst>
          <pc:docMk/>
          <pc:sldMk cId="1067187083" sldId="4594"/>
        </pc:sldMkLst>
      </pc:sldChg>
      <pc:sldChg chg="ord">
        <pc:chgData name="Ron Melton" userId="5553941352b42db9" providerId="LiveId" clId="{DF4C0858-9229-4FA4-A611-34EF9C6273FD}" dt="2023-09-17T23:46:20.455" v="1"/>
        <pc:sldMkLst>
          <pc:docMk/>
          <pc:sldMk cId="3311126859" sldId="4596"/>
        </pc:sldMkLst>
      </pc:sldChg>
      <pc:sldChg chg="ord">
        <pc:chgData name="Ron Melton" userId="5553941352b42db9" providerId="LiveId" clId="{DF4C0858-9229-4FA4-A611-34EF9C6273FD}" dt="2023-09-17T23:46:20.455" v="1"/>
        <pc:sldMkLst>
          <pc:docMk/>
          <pc:sldMk cId="3257754625" sldId="4597"/>
        </pc:sldMkLst>
      </pc:sldChg>
      <pc:sldChg chg="ord">
        <pc:chgData name="Ron Melton" userId="5553941352b42db9" providerId="LiveId" clId="{DF4C0858-9229-4FA4-A611-34EF9C6273FD}" dt="2023-09-17T23:46:20.455" v="1"/>
        <pc:sldMkLst>
          <pc:docMk/>
          <pc:sldMk cId="2355153348" sldId="4598"/>
        </pc:sldMkLst>
      </pc:sldChg>
      <pc:sldChg chg="ord">
        <pc:chgData name="Ron Melton" userId="5553941352b42db9" providerId="LiveId" clId="{DF4C0858-9229-4FA4-A611-34EF9C6273FD}" dt="2023-09-17T23:46:20.455" v="1"/>
        <pc:sldMkLst>
          <pc:docMk/>
          <pc:sldMk cId="151716244" sldId="4600"/>
        </pc:sldMkLst>
      </pc:sldChg>
      <pc:sldChg chg="ord">
        <pc:chgData name="Ron Melton" userId="5553941352b42db9" providerId="LiveId" clId="{DF4C0858-9229-4FA4-A611-34EF9C6273FD}" dt="2023-09-17T23:46:20.455" v="1"/>
        <pc:sldMkLst>
          <pc:docMk/>
          <pc:sldMk cId="2097783898" sldId="4601"/>
        </pc:sldMkLst>
      </pc:sldChg>
      <pc:sldChg chg="ord">
        <pc:chgData name="Ron Melton" userId="5553941352b42db9" providerId="LiveId" clId="{DF4C0858-9229-4FA4-A611-34EF9C6273FD}" dt="2023-09-17T23:46:20.455" v="1"/>
        <pc:sldMkLst>
          <pc:docMk/>
          <pc:sldMk cId="1964281192" sldId="4602"/>
        </pc:sldMkLst>
      </pc:sldChg>
      <pc:sldChg chg="ord">
        <pc:chgData name="Ron Melton" userId="5553941352b42db9" providerId="LiveId" clId="{DF4C0858-9229-4FA4-A611-34EF9C6273FD}" dt="2023-09-17T23:46:20.455" v="1"/>
        <pc:sldMkLst>
          <pc:docMk/>
          <pc:sldMk cId="963927839" sldId="4603"/>
        </pc:sldMkLst>
      </pc:sldChg>
      <pc:sldChg chg="ord">
        <pc:chgData name="Ron Melton" userId="5553941352b42db9" providerId="LiveId" clId="{DF4C0858-9229-4FA4-A611-34EF9C6273FD}" dt="2023-09-17T23:46:20.455" v="1"/>
        <pc:sldMkLst>
          <pc:docMk/>
          <pc:sldMk cId="3095703277" sldId="4604"/>
        </pc:sldMkLst>
      </pc:sldChg>
      <pc:sldChg chg="ord">
        <pc:chgData name="Ron Melton" userId="5553941352b42db9" providerId="LiveId" clId="{DF4C0858-9229-4FA4-A611-34EF9C6273FD}" dt="2023-09-17T23:46:20.455" v="1"/>
        <pc:sldMkLst>
          <pc:docMk/>
          <pc:sldMk cId="2918089709" sldId="4668"/>
        </pc:sldMkLst>
      </pc:sldChg>
      <pc:sldChg chg="ord">
        <pc:chgData name="Ron Melton" userId="5553941352b42db9" providerId="LiveId" clId="{DF4C0858-9229-4FA4-A611-34EF9C6273FD}" dt="2023-09-17T23:46:20.455" v="1"/>
        <pc:sldMkLst>
          <pc:docMk/>
          <pc:sldMk cId="2361560131" sldId="4669"/>
        </pc:sldMkLst>
      </pc:sldChg>
      <pc:sldChg chg="ord">
        <pc:chgData name="Ron Melton" userId="5553941352b42db9" providerId="LiveId" clId="{DF4C0858-9229-4FA4-A611-34EF9C6273FD}" dt="2023-09-17T23:46:20.455" v="1"/>
        <pc:sldMkLst>
          <pc:docMk/>
          <pc:sldMk cId="3561918702" sldId="4913"/>
        </pc:sldMkLst>
      </pc:sldChg>
      <pc:sldChg chg="ord">
        <pc:chgData name="Ron Melton" userId="5553941352b42db9" providerId="LiveId" clId="{DF4C0858-9229-4FA4-A611-34EF9C6273FD}" dt="2023-09-17T23:46:20.455" v="1"/>
        <pc:sldMkLst>
          <pc:docMk/>
          <pc:sldMk cId="3953679073" sldId="5014"/>
        </pc:sldMkLst>
      </pc:sldChg>
      <pc:sldChg chg="ord">
        <pc:chgData name="Ron Melton" userId="5553941352b42db9" providerId="LiveId" clId="{DF4C0858-9229-4FA4-A611-34EF9C6273FD}" dt="2023-09-17T23:46:20.455" v="1"/>
        <pc:sldMkLst>
          <pc:docMk/>
          <pc:sldMk cId="3729408192" sldId="5015"/>
        </pc:sldMkLst>
      </pc:sldChg>
      <pc:sldChg chg="ord">
        <pc:chgData name="Ron Melton" userId="5553941352b42db9" providerId="LiveId" clId="{DF4C0858-9229-4FA4-A611-34EF9C6273FD}" dt="2023-09-17T23:46:20.455" v="1"/>
        <pc:sldMkLst>
          <pc:docMk/>
          <pc:sldMk cId="4048835637" sldId="5017"/>
        </pc:sldMkLst>
      </pc:sldChg>
      <pc:sldChg chg="ord">
        <pc:chgData name="Ron Melton" userId="5553941352b42db9" providerId="LiveId" clId="{DF4C0858-9229-4FA4-A611-34EF9C6273FD}" dt="2023-09-17T23:46:20.455" v="1"/>
        <pc:sldMkLst>
          <pc:docMk/>
          <pc:sldMk cId="3737823210" sldId="5018"/>
        </pc:sldMkLst>
      </pc:sldChg>
      <pc:sldChg chg="ord">
        <pc:chgData name="Ron Melton" userId="5553941352b42db9" providerId="LiveId" clId="{DF4C0858-9229-4FA4-A611-34EF9C6273FD}" dt="2023-09-17T23:46:20.455" v="1"/>
        <pc:sldMkLst>
          <pc:docMk/>
          <pc:sldMk cId="4075991598" sldId="5042"/>
        </pc:sldMkLst>
      </pc:sldChg>
      <pc:sldChg chg="ord">
        <pc:chgData name="Ron Melton" userId="5553941352b42db9" providerId="LiveId" clId="{DF4C0858-9229-4FA4-A611-34EF9C6273FD}" dt="2023-09-17T23:46:20.455" v="1"/>
        <pc:sldMkLst>
          <pc:docMk/>
          <pc:sldMk cId="143500456" sldId="5045"/>
        </pc:sldMkLst>
      </pc:sldChg>
      <pc:sldChg chg="ord">
        <pc:chgData name="Ron Melton" userId="5553941352b42db9" providerId="LiveId" clId="{DF4C0858-9229-4FA4-A611-34EF9C6273FD}" dt="2023-09-17T23:46:20.455" v="1"/>
        <pc:sldMkLst>
          <pc:docMk/>
          <pc:sldMk cId="2030998074" sldId="5046"/>
        </pc:sldMkLst>
      </pc:sldChg>
      <pc:sldChg chg="ord">
        <pc:chgData name="Ron Melton" userId="5553941352b42db9" providerId="LiveId" clId="{DF4C0858-9229-4FA4-A611-34EF9C6273FD}" dt="2023-09-17T23:46:20.455" v="1"/>
        <pc:sldMkLst>
          <pc:docMk/>
          <pc:sldMk cId="2845599502" sldId="5047"/>
        </pc:sldMkLst>
      </pc:sldChg>
      <pc:sldChg chg="ord">
        <pc:chgData name="Ron Melton" userId="5553941352b42db9" providerId="LiveId" clId="{DF4C0858-9229-4FA4-A611-34EF9C6273FD}" dt="2023-09-17T23:46:20.455" v="1"/>
        <pc:sldMkLst>
          <pc:docMk/>
          <pc:sldMk cId="1201488152" sldId="5048"/>
        </pc:sldMkLst>
      </pc:sldChg>
      <pc:sldChg chg="ord">
        <pc:chgData name="Ron Melton" userId="5553941352b42db9" providerId="LiveId" clId="{DF4C0858-9229-4FA4-A611-34EF9C6273FD}" dt="2023-09-17T23:46:20.455" v="1"/>
        <pc:sldMkLst>
          <pc:docMk/>
          <pc:sldMk cId="2772762872" sldId="5049"/>
        </pc:sldMkLst>
      </pc:sldChg>
      <pc:sldChg chg="ord">
        <pc:chgData name="Ron Melton" userId="5553941352b42db9" providerId="LiveId" clId="{DF4C0858-9229-4FA4-A611-34EF9C6273FD}" dt="2023-09-17T23:46:20.455" v="1"/>
        <pc:sldMkLst>
          <pc:docMk/>
          <pc:sldMk cId="1266005536" sldId="5051"/>
        </pc:sldMkLst>
      </pc:sldChg>
      <pc:sldChg chg="ord">
        <pc:chgData name="Ron Melton" userId="5553941352b42db9" providerId="LiveId" clId="{DF4C0858-9229-4FA4-A611-34EF9C6273FD}" dt="2023-09-17T23:46:20.455" v="1"/>
        <pc:sldMkLst>
          <pc:docMk/>
          <pc:sldMk cId="1807388355" sldId="5054"/>
        </pc:sldMkLst>
      </pc:sldChg>
      <pc:sldChg chg="ord">
        <pc:chgData name="Ron Melton" userId="5553941352b42db9" providerId="LiveId" clId="{DF4C0858-9229-4FA4-A611-34EF9C6273FD}" dt="2023-09-17T23:46:20.455" v="1"/>
        <pc:sldMkLst>
          <pc:docMk/>
          <pc:sldMk cId="764317557" sldId="5089"/>
        </pc:sldMkLst>
      </pc:sldChg>
      <pc:sldChg chg="ord">
        <pc:chgData name="Ron Melton" userId="5553941352b42db9" providerId="LiveId" clId="{DF4C0858-9229-4FA4-A611-34EF9C6273FD}" dt="2023-09-17T23:46:20.455" v="1"/>
        <pc:sldMkLst>
          <pc:docMk/>
          <pc:sldMk cId="4223971321" sldId="5091"/>
        </pc:sldMkLst>
      </pc:sldChg>
      <pc:sldChg chg="ord">
        <pc:chgData name="Ron Melton" userId="5553941352b42db9" providerId="LiveId" clId="{DF4C0858-9229-4FA4-A611-34EF9C6273FD}" dt="2023-09-17T23:46:20.455" v="1"/>
        <pc:sldMkLst>
          <pc:docMk/>
          <pc:sldMk cId="298745302" sldId="5189"/>
        </pc:sldMkLst>
      </pc:sldChg>
      <pc:sldChg chg="ord">
        <pc:chgData name="Ron Melton" userId="5553941352b42db9" providerId="LiveId" clId="{DF4C0858-9229-4FA4-A611-34EF9C6273FD}" dt="2023-09-17T23:46:20.455" v="1"/>
        <pc:sldMkLst>
          <pc:docMk/>
          <pc:sldMk cId="3673631013" sldId="5190"/>
        </pc:sldMkLst>
      </pc:sldChg>
      <pc:sldChg chg="ord">
        <pc:chgData name="Ron Melton" userId="5553941352b42db9" providerId="LiveId" clId="{DF4C0858-9229-4FA4-A611-34EF9C6273FD}" dt="2023-09-17T23:46:20.455" v="1"/>
        <pc:sldMkLst>
          <pc:docMk/>
          <pc:sldMk cId="4059998845" sldId="5262"/>
        </pc:sldMkLst>
      </pc:sldChg>
      <pc:sldChg chg="ord">
        <pc:chgData name="Ron Melton" userId="5553941352b42db9" providerId="LiveId" clId="{DF4C0858-9229-4FA4-A611-34EF9C6273FD}" dt="2023-09-17T23:46:20.455" v="1"/>
        <pc:sldMkLst>
          <pc:docMk/>
          <pc:sldMk cId="1031680549" sldId="5268"/>
        </pc:sldMkLst>
      </pc:sldChg>
      <pc:sldChg chg="ord">
        <pc:chgData name="Ron Melton" userId="5553941352b42db9" providerId="LiveId" clId="{DF4C0858-9229-4FA4-A611-34EF9C6273FD}" dt="2023-09-17T23:46:20.455" v="1"/>
        <pc:sldMkLst>
          <pc:docMk/>
          <pc:sldMk cId="3235167579" sldId="5281"/>
        </pc:sldMkLst>
      </pc:sldChg>
      <pc:sldChg chg="ord">
        <pc:chgData name="Ron Melton" userId="5553941352b42db9" providerId="LiveId" clId="{DF4C0858-9229-4FA4-A611-34EF9C6273FD}" dt="2023-09-17T23:46:20.455" v="1"/>
        <pc:sldMkLst>
          <pc:docMk/>
          <pc:sldMk cId="2152103546" sldId="5446"/>
        </pc:sldMkLst>
      </pc:sldChg>
      <pc:sldChg chg="ord">
        <pc:chgData name="Ron Melton" userId="5553941352b42db9" providerId="LiveId" clId="{DF4C0858-9229-4FA4-A611-34EF9C6273FD}" dt="2023-09-17T23:46:20.455" v="1"/>
        <pc:sldMkLst>
          <pc:docMk/>
          <pc:sldMk cId="3268512693" sldId="5447"/>
        </pc:sldMkLst>
      </pc:sldChg>
      <pc:sldChg chg="ord">
        <pc:chgData name="Ron Melton" userId="5553941352b42db9" providerId="LiveId" clId="{DF4C0858-9229-4FA4-A611-34EF9C6273FD}" dt="2023-09-17T23:46:20.455" v="1"/>
        <pc:sldMkLst>
          <pc:docMk/>
          <pc:sldMk cId="1206270837" sldId="5457"/>
        </pc:sldMkLst>
      </pc:sldChg>
      <pc:sldChg chg="ord">
        <pc:chgData name="Ron Melton" userId="5553941352b42db9" providerId="LiveId" clId="{DF4C0858-9229-4FA4-A611-34EF9C6273FD}" dt="2023-09-17T23:46:20.455" v="1"/>
        <pc:sldMkLst>
          <pc:docMk/>
          <pc:sldMk cId="1389757338" sldId="5505"/>
        </pc:sldMkLst>
      </pc:sldChg>
      <pc:sldChg chg="ord">
        <pc:chgData name="Ron Melton" userId="5553941352b42db9" providerId="LiveId" clId="{DF4C0858-9229-4FA4-A611-34EF9C6273FD}" dt="2023-09-17T23:46:20.455" v="1"/>
        <pc:sldMkLst>
          <pc:docMk/>
          <pc:sldMk cId="1615544643" sldId="5506"/>
        </pc:sldMkLst>
      </pc:sldChg>
      <pc:sldChg chg="ord">
        <pc:chgData name="Ron Melton" userId="5553941352b42db9" providerId="LiveId" clId="{DF4C0858-9229-4FA4-A611-34EF9C6273FD}" dt="2023-09-17T23:46:20.455" v="1"/>
        <pc:sldMkLst>
          <pc:docMk/>
          <pc:sldMk cId="2822437931" sldId="5508"/>
        </pc:sldMkLst>
      </pc:sldChg>
      <pc:sldChg chg="ord">
        <pc:chgData name="Ron Melton" userId="5553941352b42db9" providerId="LiveId" clId="{DF4C0858-9229-4FA4-A611-34EF9C6273FD}" dt="2023-09-17T23:46:20.455" v="1"/>
        <pc:sldMkLst>
          <pc:docMk/>
          <pc:sldMk cId="3050815793" sldId="5514"/>
        </pc:sldMkLst>
      </pc:sldChg>
      <pc:sldChg chg="ord">
        <pc:chgData name="Ron Melton" userId="5553941352b42db9" providerId="LiveId" clId="{DF4C0858-9229-4FA4-A611-34EF9C6273FD}" dt="2023-09-17T23:46:20.455" v="1"/>
        <pc:sldMkLst>
          <pc:docMk/>
          <pc:sldMk cId="1420405454" sldId="5549"/>
        </pc:sldMkLst>
      </pc:sldChg>
      <pc:sldChg chg="ord">
        <pc:chgData name="Ron Melton" userId="5553941352b42db9" providerId="LiveId" clId="{DF4C0858-9229-4FA4-A611-34EF9C6273FD}" dt="2023-09-17T23:46:20.455" v="1"/>
        <pc:sldMkLst>
          <pc:docMk/>
          <pc:sldMk cId="1063814888" sldId="5553"/>
        </pc:sldMkLst>
      </pc:sldChg>
      <pc:sldChg chg="ord">
        <pc:chgData name="Ron Melton" userId="5553941352b42db9" providerId="LiveId" clId="{DF4C0858-9229-4FA4-A611-34EF9C6273FD}" dt="2023-09-17T23:46:20.455" v="1"/>
        <pc:sldMkLst>
          <pc:docMk/>
          <pc:sldMk cId="3464644816" sldId="5631"/>
        </pc:sldMkLst>
      </pc:sldChg>
      <pc:sldChg chg="ord">
        <pc:chgData name="Ron Melton" userId="5553941352b42db9" providerId="LiveId" clId="{DF4C0858-9229-4FA4-A611-34EF9C6273FD}" dt="2023-09-17T23:46:20.455" v="1"/>
        <pc:sldMkLst>
          <pc:docMk/>
          <pc:sldMk cId="1860105769" sldId="5632"/>
        </pc:sldMkLst>
      </pc:sldChg>
      <pc:sldChg chg="ord">
        <pc:chgData name="Ron Melton" userId="5553941352b42db9" providerId="LiveId" clId="{DF4C0858-9229-4FA4-A611-34EF9C6273FD}" dt="2023-09-17T23:46:20.455" v="1"/>
        <pc:sldMkLst>
          <pc:docMk/>
          <pc:sldMk cId="2666071532" sldId="5640"/>
        </pc:sldMkLst>
      </pc:sldChg>
      <pc:sldChg chg="ord">
        <pc:chgData name="Ron Melton" userId="5553941352b42db9" providerId="LiveId" clId="{DF4C0858-9229-4FA4-A611-34EF9C6273FD}" dt="2023-09-17T23:46:20.455" v="1"/>
        <pc:sldMkLst>
          <pc:docMk/>
          <pc:sldMk cId="3046740466" sldId="5664"/>
        </pc:sldMkLst>
      </pc:sldChg>
      <pc:sldChg chg="ord">
        <pc:chgData name="Ron Melton" userId="5553941352b42db9" providerId="LiveId" clId="{DF4C0858-9229-4FA4-A611-34EF9C6273FD}" dt="2023-09-17T23:46:20.455" v="1"/>
        <pc:sldMkLst>
          <pc:docMk/>
          <pc:sldMk cId="958251370" sldId="5670"/>
        </pc:sldMkLst>
      </pc:sldChg>
      <pc:sldChg chg="ord">
        <pc:chgData name="Ron Melton" userId="5553941352b42db9" providerId="LiveId" clId="{DF4C0858-9229-4FA4-A611-34EF9C6273FD}" dt="2023-09-17T23:46:20.455" v="1"/>
        <pc:sldMkLst>
          <pc:docMk/>
          <pc:sldMk cId="980831770" sldId="5694"/>
        </pc:sldMkLst>
      </pc:sldChg>
      <pc:sldChg chg="ord">
        <pc:chgData name="Ron Melton" userId="5553941352b42db9" providerId="LiveId" clId="{DF4C0858-9229-4FA4-A611-34EF9C6273FD}" dt="2023-09-17T23:46:20.455" v="1"/>
        <pc:sldMkLst>
          <pc:docMk/>
          <pc:sldMk cId="1780299023" sldId="5695"/>
        </pc:sldMkLst>
      </pc:sldChg>
      <pc:sldChg chg="ord">
        <pc:chgData name="Ron Melton" userId="5553941352b42db9" providerId="LiveId" clId="{DF4C0858-9229-4FA4-A611-34EF9C6273FD}" dt="2023-09-17T23:46:20.455" v="1"/>
        <pc:sldMkLst>
          <pc:docMk/>
          <pc:sldMk cId="2745485040" sldId="5706"/>
        </pc:sldMkLst>
      </pc:sldChg>
      <pc:sldChg chg="ord">
        <pc:chgData name="Ron Melton" userId="5553941352b42db9" providerId="LiveId" clId="{DF4C0858-9229-4FA4-A611-34EF9C6273FD}" dt="2023-09-17T23:46:20.455" v="1"/>
        <pc:sldMkLst>
          <pc:docMk/>
          <pc:sldMk cId="2589468865" sldId="5724"/>
        </pc:sldMkLst>
      </pc:sldChg>
      <pc:sldChg chg="ord">
        <pc:chgData name="Ron Melton" userId="5553941352b42db9" providerId="LiveId" clId="{DF4C0858-9229-4FA4-A611-34EF9C6273FD}" dt="2023-09-17T23:46:20.455" v="1"/>
        <pc:sldMkLst>
          <pc:docMk/>
          <pc:sldMk cId="1337259067" sldId="5732"/>
        </pc:sldMkLst>
      </pc:sldChg>
      <pc:sldChg chg="ord">
        <pc:chgData name="Ron Melton" userId="5553941352b42db9" providerId="LiveId" clId="{DF4C0858-9229-4FA4-A611-34EF9C6273FD}" dt="2023-09-17T23:46:20.455" v="1"/>
        <pc:sldMkLst>
          <pc:docMk/>
          <pc:sldMk cId="1443388512" sldId="5741"/>
        </pc:sldMkLst>
      </pc:sldChg>
      <pc:sldChg chg="ord">
        <pc:chgData name="Ron Melton" userId="5553941352b42db9" providerId="LiveId" clId="{DF4C0858-9229-4FA4-A611-34EF9C6273FD}" dt="2023-09-17T23:46:20.455" v="1"/>
        <pc:sldMkLst>
          <pc:docMk/>
          <pc:sldMk cId="1876620265" sldId="5753"/>
        </pc:sldMkLst>
      </pc:sldChg>
      <pc:sldChg chg="ord">
        <pc:chgData name="Ron Melton" userId="5553941352b42db9" providerId="LiveId" clId="{DF4C0858-9229-4FA4-A611-34EF9C6273FD}" dt="2023-09-17T23:46:20.455" v="1"/>
        <pc:sldMkLst>
          <pc:docMk/>
          <pc:sldMk cId="967049629" sldId="5754"/>
        </pc:sldMkLst>
      </pc:sldChg>
      <pc:sldChg chg="ord">
        <pc:chgData name="Ron Melton" userId="5553941352b42db9" providerId="LiveId" clId="{DF4C0858-9229-4FA4-A611-34EF9C6273FD}" dt="2023-09-17T23:46:20.455" v="1"/>
        <pc:sldMkLst>
          <pc:docMk/>
          <pc:sldMk cId="1951973114" sldId="5797"/>
        </pc:sldMkLst>
      </pc:sldChg>
      <pc:sldChg chg="ord">
        <pc:chgData name="Ron Melton" userId="5553941352b42db9" providerId="LiveId" clId="{DF4C0858-9229-4FA4-A611-34EF9C6273FD}" dt="2023-09-17T23:46:20.455" v="1"/>
        <pc:sldMkLst>
          <pc:docMk/>
          <pc:sldMk cId="3307972413" sldId="5811"/>
        </pc:sldMkLst>
      </pc:sldChg>
      <pc:sldChg chg="ord">
        <pc:chgData name="Ron Melton" userId="5553941352b42db9" providerId="LiveId" clId="{DF4C0858-9229-4FA4-A611-34EF9C6273FD}" dt="2023-09-17T23:46:20.455" v="1"/>
        <pc:sldMkLst>
          <pc:docMk/>
          <pc:sldMk cId="149034282" sldId="5865"/>
        </pc:sldMkLst>
      </pc:sldChg>
      <pc:sldChg chg="ord">
        <pc:chgData name="Ron Melton" userId="5553941352b42db9" providerId="LiveId" clId="{DF4C0858-9229-4FA4-A611-34EF9C6273FD}" dt="2023-09-17T23:46:20.455" v="1"/>
        <pc:sldMkLst>
          <pc:docMk/>
          <pc:sldMk cId="1396347929" sldId="5866"/>
        </pc:sldMkLst>
      </pc:sldChg>
      <pc:sldChg chg="ord">
        <pc:chgData name="Ron Melton" userId="5553941352b42db9" providerId="LiveId" clId="{DF4C0858-9229-4FA4-A611-34EF9C6273FD}" dt="2023-09-17T23:46:20.455" v="1"/>
        <pc:sldMkLst>
          <pc:docMk/>
          <pc:sldMk cId="2127992903" sldId="5872"/>
        </pc:sldMkLst>
      </pc:sldChg>
      <pc:sldChg chg="ord">
        <pc:chgData name="Ron Melton" userId="5553941352b42db9" providerId="LiveId" clId="{DF4C0858-9229-4FA4-A611-34EF9C6273FD}" dt="2023-09-17T23:46:20.455" v="1"/>
        <pc:sldMkLst>
          <pc:docMk/>
          <pc:sldMk cId="417270073" sldId="5893"/>
        </pc:sldMkLst>
      </pc:sldChg>
      <pc:sldChg chg="ord">
        <pc:chgData name="Ron Melton" userId="5553941352b42db9" providerId="LiveId" clId="{DF4C0858-9229-4FA4-A611-34EF9C6273FD}" dt="2023-09-17T23:46:20.455" v="1"/>
        <pc:sldMkLst>
          <pc:docMk/>
          <pc:sldMk cId="784981248" sldId="5901"/>
        </pc:sldMkLst>
      </pc:sldChg>
      <pc:sldChg chg="ord">
        <pc:chgData name="Ron Melton" userId="5553941352b42db9" providerId="LiveId" clId="{DF4C0858-9229-4FA4-A611-34EF9C6273FD}" dt="2023-09-17T23:46:20.455" v="1"/>
        <pc:sldMkLst>
          <pc:docMk/>
          <pc:sldMk cId="790033254" sldId="5902"/>
        </pc:sldMkLst>
      </pc:sldChg>
      <pc:sldChg chg="ord">
        <pc:chgData name="Ron Melton" userId="5553941352b42db9" providerId="LiveId" clId="{DF4C0858-9229-4FA4-A611-34EF9C6273FD}" dt="2023-09-17T23:46:20.455" v="1"/>
        <pc:sldMkLst>
          <pc:docMk/>
          <pc:sldMk cId="2633561621" sldId="5941"/>
        </pc:sldMkLst>
      </pc:sldChg>
      <pc:sldChg chg="ord">
        <pc:chgData name="Ron Melton" userId="5553941352b42db9" providerId="LiveId" clId="{DF4C0858-9229-4FA4-A611-34EF9C6273FD}" dt="2023-09-17T23:46:20.455" v="1"/>
        <pc:sldMkLst>
          <pc:docMk/>
          <pc:sldMk cId="1537658378" sldId="5960"/>
        </pc:sldMkLst>
      </pc:sldChg>
      <pc:sldChg chg="ord">
        <pc:chgData name="Ron Melton" userId="5553941352b42db9" providerId="LiveId" clId="{DF4C0858-9229-4FA4-A611-34EF9C6273FD}" dt="2023-09-17T23:46:20.455" v="1"/>
        <pc:sldMkLst>
          <pc:docMk/>
          <pc:sldMk cId="802006182" sldId="6004"/>
        </pc:sldMkLst>
      </pc:sldChg>
      <pc:sldChg chg="ord">
        <pc:chgData name="Ron Melton" userId="5553941352b42db9" providerId="LiveId" clId="{DF4C0858-9229-4FA4-A611-34EF9C6273FD}" dt="2023-09-17T23:46:20.455" v="1"/>
        <pc:sldMkLst>
          <pc:docMk/>
          <pc:sldMk cId="1702326235" sldId="6005"/>
        </pc:sldMkLst>
      </pc:sldChg>
      <pc:sldChg chg="ord">
        <pc:chgData name="Ron Melton" userId="5553941352b42db9" providerId="LiveId" clId="{DF4C0858-9229-4FA4-A611-34EF9C6273FD}" dt="2023-09-17T23:46:20.455" v="1"/>
        <pc:sldMkLst>
          <pc:docMk/>
          <pc:sldMk cId="2549730020" sldId="6079"/>
        </pc:sldMkLst>
      </pc:sldChg>
      <pc:sldChg chg="ord">
        <pc:chgData name="Ron Melton" userId="5553941352b42db9" providerId="LiveId" clId="{DF4C0858-9229-4FA4-A611-34EF9C6273FD}" dt="2023-09-17T23:46:20.455" v="1"/>
        <pc:sldMkLst>
          <pc:docMk/>
          <pc:sldMk cId="1847702391" sldId="6082"/>
        </pc:sldMkLst>
      </pc:sldChg>
      <pc:sldChg chg="ord">
        <pc:chgData name="Ron Melton" userId="5553941352b42db9" providerId="LiveId" clId="{DF4C0858-9229-4FA4-A611-34EF9C6273FD}" dt="2023-09-17T23:46:20.455" v="1"/>
        <pc:sldMkLst>
          <pc:docMk/>
          <pc:sldMk cId="430825020" sldId="6087"/>
        </pc:sldMkLst>
      </pc:sldChg>
      <pc:sldChg chg="ord">
        <pc:chgData name="Ron Melton" userId="5553941352b42db9" providerId="LiveId" clId="{DF4C0858-9229-4FA4-A611-34EF9C6273FD}" dt="2023-09-17T23:46:20.455" v="1"/>
        <pc:sldMkLst>
          <pc:docMk/>
          <pc:sldMk cId="3942691178" sldId="6090"/>
        </pc:sldMkLst>
      </pc:sldChg>
      <pc:sldChg chg="ord">
        <pc:chgData name="Ron Melton" userId="5553941352b42db9" providerId="LiveId" clId="{DF4C0858-9229-4FA4-A611-34EF9C6273FD}" dt="2023-09-17T23:46:20.455" v="1"/>
        <pc:sldMkLst>
          <pc:docMk/>
          <pc:sldMk cId="1127446512" sldId="6111"/>
        </pc:sldMkLst>
      </pc:sldChg>
      <pc:sldChg chg="ord">
        <pc:chgData name="Ron Melton" userId="5553941352b42db9" providerId="LiveId" clId="{DF4C0858-9229-4FA4-A611-34EF9C6273FD}" dt="2023-09-17T23:46:20.455" v="1"/>
        <pc:sldMkLst>
          <pc:docMk/>
          <pc:sldMk cId="1498466764" sldId="6112"/>
        </pc:sldMkLst>
      </pc:sldChg>
      <pc:sldChg chg="ord">
        <pc:chgData name="Ron Melton" userId="5553941352b42db9" providerId="LiveId" clId="{DF4C0858-9229-4FA4-A611-34EF9C6273FD}" dt="2023-09-17T23:46:20.455" v="1"/>
        <pc:sldMkLst>
          <pc:docMk/>
          <pc:sldMk cId="2915364063" sldId="6113"/>
        </pc:sldMkLst>
      </pc:sldChg>
      <pc:sldChg chg="ord">
        <pc:chgData name="Ron Melton" userId="5553941352b42db9" providerId="LiveId" clId="{DF4C0858-9229-4FA4-A611-34EF9C6273FD}" dt="2023-09-17T23:46:20.455" v="1"/>
        <pc:sldMkLst>
          <pc:docMk/>
          <pc:sldMk cId="27966492" sldId="6115"/>
        </pc:sldMkLst>
      </pc:sldChg>
      <pc:sldChg chg="ord">
        <pc:chgData name="Ron Melton" userId="5553941352b42db9" providerId="LiveId" clId="{DF4C0858-9229-4FA4-A611-34EF9C6273FD}" dt="2023-09-17T23:46:20.455" v="1"/>
        <pc:sldMkLst>
          <pc:docMk/>
          <pc:sldMk cId="1822712793" sldId="6116"/>
        </pc:sldMkLst>
      </pc:sldChg>
      <pc:sldChg chg="ord">
        <pc:chgData name="Ron Melton" userId="5553941352b42db9" providerId="LiveId" clId="{DF4C0858-9229-4FA4-A611-34EF9C6273FD}" dt="2023-09-17T23:46:20.455" v="1"/>
        <pc:sldMkLst>
          <pc:docMk/>
          <pc:sldMk cId="4256722888" sldId="6254"/>
        </pc:sldMkLst>
      </pc:sldChg>
      <pc:sldChg chg="ord">
        <pc:chgData name="Ron Melton" userId="5553941352b42db9" providerId="LiveId" clId="{DF4C0858-9229-4FA4-A611-34EF9C6273FD}" dt="2023-09-17T23:46:20.455" v="1"/>
        <pc:sldMkLst>
          <pc:docMk/>
          <pc:sldMk cId="2268201737" sldId="6492"/>
        </pc:sldMkLst>
      </pc:sldChg>
      <pc:sldChg chg="ord">
        <pc:chgData name="Ron Melton" userId="5553941352b42db9" providerId="LiveId" clId="{DF4C0858-9229-4FA4-A611-34EF9C6273FD}" dt="2023-09-17T23:46:20.455" v="1"/>
        <pc:sldMkLst>
          <pc:docMk/>
          <pc:sldMk cId="1518753064" sldId="6493"/>
        </pc:sldMkLst>
      </pc:sldChg>
      <pc:sldChg chg="ord">
        <pc:chgData name="Ron Melton" userId="5553941352b42db9" providerId="LiveId" clId="{DF4C0858-9229-4FA4-A611-34EF9C6273FD}" dt="2023-09-17T23:46:20.455" v="1"/>
        <pc:sldMkLst>
          <pc:docMk/>
          <pc:sldMk cId="2440387984" sldId="6496"/>
        </pc:sldMkLst>
      </pc:sldChg>
      <pc:sldChg chg="ord">
        <pc:chgData name="Ron Melton" userId="5553941352b42db9" providerId="LiveId" clId="{DF4C0858-9229-4FA4-A611-34EF9C6273FD}" dt="2023-09-17T23:46:20.455" v="1"/>
        <pc:sldMkLst>
          <pc:docMk/>
          <pc:sldMk cId="2410472197" sldId="6497"/>
        </pc:sldMkLst>
      </pc:sldChg>
      <pc:sldChg chg="ord">
        <pc:chgData name="Ron Melton" userId="5553941352b42db9" providerId="LiveId" clId="{DF4C0858-9229-4FA4-A611-34EF9C6273FD}" dt="2023-09-17T23:46:20.455" v="1"/>
        <pc:sldMkLst>
          <pc:docMk/>
          <pc:sldMk cId="914353208" sldId="6501"/>
        </pc:sldMkLst>
      </pc:sldChg>
      <pc:sldChg chg="ord">
        <pc:chgData name="Ron Melton" userId="5553941352b42db9" providerId="LiveId" clId="{DF4C0858-9229-4FA4-A611-34EF9C6273FD}" dt="2023-09-17T23:46:20.455" v="1"/>
        <pc:sldMkLst>
          <pc:docMk/>
          <pc:sldMk cId="1784286289" sldId="6502"/>
        </pc:sldMkLst>
      </pc:sldChg>
      <pc:sldChg chg="ord">
        <pc:chgData name="Ron Melton" userId="5553941352b42db9" providerId="LiveId" clId="{DF4C0858-9229-4FA4-A611-34EF9C6273FD}" dt="2023-09-17T23:46:20.455" v="1"/>
        <pc:sldMkLst>
          <pc:docMk/>
          <pc:sldMk cId="1603349230" sldId="6525"/>
        </pc:sldMkLst>
      </pc:sldChg>
      <pc:sldChg chg="ord">
        <pc:chgData name="Ron Melton" userId="5553941352b42db9" providerId="LiveId" clId="{DF4C0858-9229-4FA4-A611-34EF9C6273FD}" dt="2023-09-17T23:46:20.455" v="1"/>
        <pc:sldMkLst>
          <pc:docMk/>
          <pc:sldMk cId="806313363" sldId="6542"/>
        </pc:sldMkLst>
      </pc:sldChg>
      <pc:sldChg chg="ord">
        <pc:chgData name="Ron Melton" userId="5553941352b42db9" providerId="LiveId" clId="{DF4C0858-9229-4FA4-A611-34EF9C6273FD}" dt="2023-09-17T23:46:20.455" v="1"/>
        <pc:sldMkLst>
          <pc:docMk/>
          <pc:sldMk cId="1723780242" sldId="6544"/>
        </pc:sldMkLst>
      </pc:sldChg>
      <pc:sldChg chg="ord">
        <pc:chgData name="Ron Melton" userId="5553941352b42db9" providerId="LiveId" clId="{DF4C0858-9229-4FA4-A611-34EF9C6273FD}" dt="2023-09-17T23:46:20.455" v="1"/>
        <pc:sldMkLst>
          <pc:docMk/>
          <pc:sldMk cId="373884496" sldId="6545"/>
        </pc:sldMkLst>
      </pc:sldChg>
      <pc:sldChg chg="ord">
        <pc:chgData name="Ron Melton" userId="5553941352b42db9" providerId="LiveId" clId="{DF4C0858-9229-4FA4-A611-34EF9C6273FD}" dt="2023-09-17T23:46:20.455" v="1"/>
        <pc:sldMkLst>
          <pc:docMk/>
          <pc:sldMk cId="2121485329" sldId="6546"/>
        </pc:sldMkLst>
      </pc:sldChg>
      <pc:sldChg chg="ord">
        <pc:chgData name="Ron Melton" userId="5553941352b42db9" providerId="LiveId" clId="{DF4C0858-9229-4FA4-A611-34EF9C6273FD}" dt="2023-09-17T23:46:20.455" v="1"/>
        <pc:sldMkLst>
          <pc:docMk/>
          <pc:sldMk cId="3525911320" sldId="6547"/>
        </pc:sldMkLst>
      </pc:sldChg>
      <pc:sldChg chg="ord">
        <pc:chgData name="Ron Melton" userId="5553941352b42db9" providerId="LiveId" clId="{DF4C0858-9229-4FA4-A611-34EF9C6273FD}" dt="2023-09-17T23:46:20.455" v="1"/>
        <pc:sldMkLst>
          <pc:docMk/>
          <pc:sldMk cId="395393380" sldId="6548"/>
        </pc:sldMkLst>
      </pc:sldChg>
      <pc:sldChg chg="ord">
        <pc:chgData name="Ron Melton" userId="5553941352b42db9" providerId="LiveId" clId="{DF4C0858-9229-4FA4-A611-34EF9C6273FD}" dt="2023-09-17T23:46:20.455" v="1"/>
        <pc:sldMkLst>
          <pc:docMk/>
          <pc:sldMk cId="4269561769" sldId="6551"/>
        </pc:sldMkLst>
      </pc:sldChg>
      <pc:sldChg chg="ord">
        <pc:chgData name="Ron Melton" userId="5553941352b42db9" providerId="LiveId" clId="{DF4C0858-9229-4FA4-A611-34EF9C6273FD}" dt="2023-09-17T23:46:20.455" v="1"/>
        <pc:sldMkLst>
          <pc:docMk/>
          <pc:sldMk cId="442547292" sldId="6552"/>
        </pc:sldMkLst>
      </pc:sldChg>
      <pc:sldChg chg="ord">
        <pc:chgData name="Ron Melton" userId="5553941352b42db9" providerId="LiveId" clId="{DF4C0858-9229-4FA4-A611-34EF9C6273FD}" dt="2023-09-17T23:46:20.455" v="1"/>
        <pc:sldMkLst>
          <pc:docMk/>
          <pc:sldMk cId="4204884029" sldId="6553"/>
        </pc:sldMkLst>
      </pc:sldChg>
      <pc:sldChg chg="ord">
        <pc:chgData name="Ron Melton" userId="5553941352b42db9" providerId="LiveId" clId="{DF4C0858-9229-4FA4-A611-34EF9C6273FD}" dt="2023-09-17T23:46:20.455" v="1"/>
        <pc:sldMkLst>
          <pc:docMk/>
          <pc:sldMk cId="189458093" sldId="6556"/>
        </pc:sldMkLst>
      </pc:sldChg>
      <pc:sldChg chg="ord">
        <pc:chgData name="Ron Melton" userId="5553941352b42db9" providerId="LiveId" clId="{DF4C0858-9229-4FA4-A611-34EF9C6273FD}" dt="2023-09-17T23:46:20.455" v="1"/>
        <pc:sldMkLst>
          <pc:docMk/>
          <pc:sldMk cId="4038941751" sldId="6775"/>
        </pc:sldMkLst>
      </pc:sldChg>
      <pc:sldChg chg="ord">
        <pc:chgData name="Ron Melton" userId="5553941352b42db9" providerId="LiveId" clId="{DF4C0858-9229-4FA4-A611-34EF9C6273FD}" dt="2023-09-17T23:46:20.455" v="1"/>
        <pc:sldMkLst>
          <pc:docMk/>
          <pc:sldMk cId="2831059641" sldId="6919"/>
        </pc:sldMkLst>
      </pc:sldChg>
      <pc:sldChg chg="ord">
        <pc:chgData name="Ron Melton" userId="5553941352b42db9" providerId="LiveId" clId="{DF4C0858-9229-4FA4-A611-34EF9C6273FD}" dt="2023-09-17T23:46:20.455" v="1"/>
        <pc:sldMkLst>
          <pc:docMk/>
          <pc:sldMk cId="3666451369" sldId="6920"/>
        </pc:sldMkLst>
      </pc:sldChg>
      <pc:sldChg chg="ord">
        <pc:chgData name="Ron Melton" userId="5553941352b42db9" providerId="LiveId" clId="{DF4C0858-9229-4FA4-A611-34EF9C6273FD}" dt="2023-09-17T23:46:20.455" v="1"/>
        <pc:sldMkLst>
          <pc:docMk/>
          <pc:sldMk cId="1432328164" sldId="6921"/>
        </pc:sldMkLst>
      </pc:sldChg>
      <pc:sldChg chg="ord">
        <pc:chgData name="Ron Melton" userId="5553941352b42db9" providerId="LiveId" clId="{DF4C0858-9229-4FA4-A611-34EF9C6273FD}" dt="2023-09-17T23:46:20.455" v="1"/>
        <pc:sldMkLst>
          <pc:docMk/>
          <pc:sldMk cId="3723131207" sldId="6922"/>
        </pc:sldMkLst>
      </pc:sldChg>
      <pc:sldChg chg="ord">
        <pc:chgData name="Ron Melton" userId="5553941352b42db9" providerId="LiveId" clId="{DF4C0858-9229-4FA4-A611-34EF9C6273FD}" dt="2023-09-17T23:46:20.455" v="1"/>
        <pc:sldMkLst>
          <pc:docMk/>
          <pc:sldMk cId="206686900" sldId="7111"/>
        </pc:sldMkLst>
      </pc:sldChg>
      <pc:sldChg chg="ord">
        <pc:chgData name="Ron Melton" userId="5553941352b42db9" providerId="LiveId" clId="{DF4C0858-9229-4FA4-A611-34EF9C6273FD}" dt="2023-09-17T23:46:20.455" v="1"/>
        <pc:sldMkLst>
          <pc:docMk/>
          <pc:sldMk cId="473209036" sldId="7112"/>
        </pc:sldMkLst>
      </pc:sldChg>
      <pc:sldChg chg="ord">
        <pc:chgData name="Ron Melton" userId="5553941352b42db9" providerId="LiveId" clId="{DF4C0858-9229-4FA4-A611-34EF9C6273FD}" dt="2023-09-17T23:46:20.455" v="1"/>
        <pc:sldMkLst>
          <pc:docMk/>
          <pc:sldMk cId="9406199" sldId="7113"/>
        </pc:sldMkLst>
      </pc:sldChg>
      <pc:sldChg chg="ord">
        <pc:chgData name="Ron Melton" userId="5553941352b42db9" providerId="LiveId" clId="{DF4C0858-9229-4FA4-A611-34EF9C6273FD}" dt="2023-09-17T23:46:20.455" v="1"/>
        <pc:sldMkLst>
          <pc:docMk/>
          <pc:sldMk cId="1463196065" sldId="7114"/>
        </pc:sldMkLst>
      </pc:sldChg>
      <pc:sldChg chg="ord">
        <pc:chgData name="Ron Melton" userId="5553941352b42db9" providerId="LiveId" clId="{DF4C0858-9229-4FA4-A611-34EF9C6273FD}" dt="2023-09-17T23:46:20.455" v="1"/>
        <pc:sldMkLst>
          <pc:docMk/>
          <pc:sldMk cId="3973839778" sldId="7115"/>
        </pc:sldMkLst>
      </pc:sldChg>
      <pc:sldChg chg="ord">
        <pc:chgData name="Ron Melton" userId="5553941352b42db9" providerId="LiveId" clId="{DF4C0858-9229-4FA4-A611-34EF9C6273FD}" dt="2023-09-17T23:46:20.455" v="1"/>
        <pc:sldMkLst>
          <pc:docMk/>
          <pc:sldMk cId="1789712840" sldId="7116"/>
        </pc:sldMkLst>
      </pc:sldChg>
      <pc:sldChg chg="ord">
        <pc:chgData name="Ron Melton" userId="5553941352b42db9" providerId="LiveId" clId="{DF4C0858-9229-4FA4-A611-34EF9C6273FD}" dt="2023-09-17T23:46:20.455" v="1"/>
        <pc:sldMkLst>
          <pc:docMk/>
          <pc:sldMk cId="3899344699" sldId="7117"/>
        </pc:sldMkLst>
      </pc:sldChg>
      <pc:sldChg chg="ord">
        <pc:chgData name="Ron Melton" userId="5553941352b42db9" providerId="LiveId" clId="{DF4C0858-9229-4FA4-A611-34EF9C6273FD}" dt="2023-09-17T23:46:20.455" v="1"/>
        <pc:sldMkLst>
          <pc:docMk/>
          <pc:sldMk cId="1679479045" sldId="7118"/>
        </pc:sldMkLst>
      </pc:sldChg>
      <pc:sldChg chg="ord">
        <pc:chgData name="Ron Melton" userId="5553941352b42db9" providerId="LiveId" clId="{DF4C0858-9229-4FA4-A611-34EF9C6273FD}" dt="2023-09-17T23:46:20.455" v="1"/>
        <pc:sldMkLst>
          <pc:docMk/>
          <pc:sldMk cId="3748730638" sldId="7119"/>
        </pc:sldMkLst>
      </pc:sldChg>
      <pc:sldChg chg="ord">
        <pc:chgData name="Ron Melton" userId="5553941352b42db9" providerId="LiveId" clId="{DF4C0858-9229-4FA4-A611-34EF9C6273FD}" dt="2023-09-17T23:46:20.455" v="1"/>
        <pc:sldMkLst>
          <pc:docMk/>
          <pc:sldMk cId="1282233695" sldId="7120"/>
        </pc:sldMkLst>
      </pc:sldChg>
      <pc:sldChg chg="ord">
        <pc:chgData name="Ron Melton" userId="5553941352b42db9" providerId="LiveId" clId="{DF4C0858-9229-4FA4-A611-34EF9C6273FD}" dt="2023-09-17T23:46:20.455" v="1"/>
        <pc:sldMkLst>
          <pc:docMk/>
          <pc:sldMk cId="3643953396" sldId="7121"/>
        </pc:sldMkLst>
      </pc:sldChg>
      <pc:sldChg chg="ord">
        <pc:chgData name="Ron Melton" userId="5553941352b42db9" providerId="LiveId" clId="{DF4C0858-9229-4FA4-A611-34EF9C6273FD}" dt="2023-09-17T23:46:20.455" v="1"/>
        <pc:sldMkLst>
          <pc:docMk/>
          <pc:sldMk cId="1876035897" sldId="7123"/>
        </pc:sldMkLst>
      </pc:sldChg>
      <pc:sldChg chg="ord">
        <pc:chgData name="Ron Melton" userId="5553941352b42db9" providerId="LiveId" clId="{DF4C0858-9229-4FA4-A611-34EF9C6273FD}" dt="2023-09-17T23:46:20.455" v="1"/>
        <pc:sldMkLst>
          <pc:docMk/>
          <pc:sldMk cId="3657203204" sldId="7124"/>
        </pc:sldMkLst>
      </pc:sldChg>
      <pc:sldChg chg="ord">
        <pc:chgData name="Ron Melton" userId="5553941352b42db9" providerId="LiveId" clId="{DF4C0858-9229-4FA4-A611-34EF9C6273FD}" dt="2023-09-17T23:46:20.455" v="1"/>
        <pc:sldMkLst>
          <pc:docMk/>
          <pc:sldMk cId="426492354" sldId="7125"/>
        </pc:sldMkLst>
      </pc:sldChg>
      <pc:sldChg chg="ord">
        <pc:chgData name="Ron Melton" userId="5553941352b42db9" providerId="LiveId" clId="{DF4C0858-9229-4FA4-A611-34EF9C6273FD}" dt="2023-09-17T23:46:20.455" v="1"/>
        <pc:sldMkLst>
          <pc:docMk/>
          <pc:sldMk cId="2821840488" sldId="7126"/>
        </pc:sldMkLst>
      </pc:sldChg>
      <pc:sldChg chg="ord">
        <pc:chgData name="Ron Melton" userId="5553941352b42db9" providerId="LiveId" clId="{DF4C0858-9229-4FA4-A611-34EF9C6273FD}" dt="2023-09-17T23:46:20.455" v="1"/>
        <pc:sldMkLst>
          <pc:docMk/>
          <pc:sldMk cId="903351718" sldId="7127"/>
        </pc:sldMkLst>
      </pc:sldChg>
      <pc:sldChg chg="ord">
        <pc:chgData name="Ron Melton" userId="5553941352b42db9" providerId="LiveId" clId="{DF4C0858-9229-4FA4-A611-34EF9C6273FD}" dt="2023-09-17T23:46:20.455" v="1"/>
        <pc:sldMkLst>
          <pc:docMk/>
          <pc:sldMk cId="61946296" sldId="7128"/>
        </pc:sldMkLst>
      </pc:sldChg>
      <pc:sldChg chg="ord">
        <pc:chgData name="Ron Melton" userId="5553941352b42db9" providerId="LiveId" clId="{DF4C0858-9229-4FA4-A611-34EF9C6273FD}" dt="2023-09-17T23:46:20.455" v="1"/>
        <pc:sldMkLst>
          <pc:docMk/>
          <pc:sldMk cId="2211571716" sldId="7152"/>
        </pc:sldMkLst>
      </pc:sldChg>
      <pc:sldChg chg="ord">
        <pc:chgData name="Ron Melton" userId="5553941352b42db9" providerId="LiveId" clId="{DF4C0858-9229-4FA4-A611-34EF9C6273FD}" dt="2023-09-17T23:46:20.455" v="1"/>
        <pc:sldMkLst>
          <pc:docMk/>
          <pc:sldMk cId="4254805330" sldId="7153"/>
        </pc:sldMkLst>
      </pc:sldChg>
      <pc:sldChg chg="ord">
        <pc:chgData name="Ron Melton" userId="5553941352b42db9" providerId="LiveId" clId="{DF4C0858-9229-4FA4-A611-34EF9C6273FD}" dt="2023-09-17T23:46:20.455" v="1"/>
        <pc:sldMkLst>
          <pc:docMk/>
          <pc:sldMk cId="2816482467" sldId="7234"/>
        </pc:sldMkLst>
      </pc:sldChg>
      <pc:sldChg chg="ord">
        <pc:chgData name="Ron Melton" userId="5553941352b42db9" providerId="LiveId" clId="{DF4C0858-9229-4FA4-A611-34EF9C6273FD}" dt="2023-09-17T23:46:20.455" v="1"/>
        <pc:sldMkLst>
          <pc:docMk/>
          <pc:sldMk cId="3330648926" sldId="7235"/>
        </pc:sldMkLst>
      </pc:sldChg>
      <pc:sldChg chg="ord">
        <pc:chgData name="Ron Melton" userId="5553941352b42db9" providerId="LiveId" clId="{DF4C0858-9229-4FA4-A611-34EF9C6273FD}" dt="2023-09-17T23:46:20.455" v="1"/>
        <pc:sldMkLst>
          <pc:docMk/>
          <pc:sldMk cId="673870693" sldId="7800"/>
        </pc:sldMkLst>
      </pc:sldChg>
      <pc:sldChg chg="ord">
        <pc:chgData name="Ron Melton" userId="5553941352b42db9" providerId="LiveId" clId="{DF4C0858-9229-4FA4-A611-34EF9C6273FD}" dt="2023-09-17T23:46:20.455" v="1"/>
        <pc:sldMkLst>
          <pc:docMk/>
          <pc:sldMk cId="3885984488" sldId="7945"/>
        </pc:sldMkLst>
      </pc:sldChg>
      <pc:sldChg chg="ord">
        <pc:chgData name="Ron Melton" userId="5553941352b42db9" providerId="LiveId" clId="{DF4C0858-9229-4FA4-A611-34EF9C6273FD}" dt="2023-09-17T23:46:20.455" v="1"/>
        <pc:sldMkLst>
          <pc:docMk/>
          <pc:sldMk cId="2951664966" sldId="7950"/>
        </pc:sldMkLst>
      </pc:sldChg>
      <pc:sldChg chg="ord">
        <pc:chgData name="Ron Melton" userId="5553941352b42db9" providerId="LiveId" clId="{DF4C0858-9229-4FA4-A611-34EF9C6273FD}" dt="2023-09-17T23:46:20.455" v="1"/>
        <pc:sldMkLst>
          <pc:docMk/>
          <pc:sldMk cId="3227490513" sldId="7951"/>
        </pc:sldMkLst>
      </pc:sldChg>
      <pc:sldChg chg="ord">
        <pc:chgData name="Ron Melton" userId="5553941352b42db9" providerId="LiveId" clId="{DF4C0858-9229-4FA4-A611-34EF9C6273FD}" dt="2023-09-17T23:46:20.455" v="1"/>
        <pc:sldMkLst>
          <pc:docMk/>
          <pc:sldMk cId="1646552687" sldId="7952"/>
        </pc:sldMkLst>
      </pc:sldChg>
      <pc:sldChg chg="ord">
        <pc:chgData name="Ron Melton" userId="5553941352b42db9" providerId="LiveId" clId="{DF4C0858-9229-4FA4-A611-34EF9C6273FD}" dt="2023-09-17T23:46:20.455" v="1"/>
        <pc:sldMkLst>
          <pc:docMk/>
          <pc:sldMk cId="1210343038" sldId="7953"/>
        </pc:sldMkLst>
      </pc:sldChg>
      <pc:sldChg chg="ord">
        <pc:chgData name="Ron Melton" userId="5553941352b42db9" providerId="LiveId" clId="{DF4C0858-9229-4FA4-A611-34EF9C6273FD}" dt="2023-09-17T23:46:20.455" v="1"/>
        <pc:sldMkLst>
          <pc:docMk/>
          <pc:sldMk cId="3266139245" sldId="7954"/>
        </pc:sldMkLst>
      </pc:sldChg>
      <pc:sldChg chg="ord">
        <pc:chgData name="Ron Melton" userId="5553941352b42db9" providerId="LiveId" clId="{DF4C0858-9229-4FA4-A611-34EF9C6273FD}" dt="2023-09-17T23:46:20.455" v="1"/>
        <pc:sldMkLst>
          <pc:docMk/>
          <pc:sldMk cId="3155828471" sldId="8026"/>
        </pc:sldMkLst>
      </pc:sldChg>
      <pc:sldChg chg="ord">
        <pc:chgData name="Ron Melton" userId="5553941352b42db9" providerId="LiveId" clId="{DF4C0858-9229-4FA4-A611-34EF9C6273FD}" dt="2023-09-17T23:46:20.455" v="1"/>
        <pc:sldMkLst>
          <pc:docMk/>
          <pc:sldMk cId="773499233" sldId="8027"/>
        </pc:sldMkLst>
      </pc:sldChg>
      <pc:sldChg chg="ord">
        <pc:chgData name="Ron Melton" userId="5553941352b42db9" providerId="LiveId" clId="{DF4C0858-9229-4FA4-A611-34EF9C6273FD}" dt="2023-09-17T23:46:20.455" v="1"/>
        <pc:sldMkLst>
          <pc:docMk/>
          <pc:sldMk cId="31604290" sldId="8028"/>
        </pc:sldMkLst>
      </pc:sldChg>
      <pc:sldChg chg="ord">
        <pc:chgData name="Ron Melton" userId="5553941352b42db9" providerId="LiveId" clId="{DF4C0858-9229-4FA4-A611-34EF9C6273FD}" dt="2023-09-17T23:46:20.455" v="1"/>
        <pc:sldMkLst>
          <pc:docMk/>
          <pc:sldMk cId="1616331017" sldId="8029"/>
        </pc:sldMkLst>
      </pc:sldChg>
      <pc:sldChg chg="ord">
        <pc:chgData name="Ron Melton" userId="5553941352b42db9" providerId="LiveId" clId="{DF4C0858-9229-4FA4-A611-34EF9C6273FD}" dt="2023-09-17T23:46:20.455" v="1"/>
        <pc:sldMkLst>
          <pc:docMk/>
          <pc:sldMk cId="2713808945" sldId="8030"/>
        </pc:sldMkLst>
      </pc:sldChg>
      <pc:sldChg chg="ord">
        <pc:chgData name="Ron Melton" userId="5553941352b42db9" providerId="LiveId" clId="{DF4C0858-9229-4FA4-A611-34EF9C6273FD}" dt="2023-09-17T23:46:20.455" v="1"/>
        <pc:sldMkLst>
          <pc:docMk/>
          <pc:sldMk cId="3106266857" sldId="8031"/>
        </pc:sldMkLst>
      </pc:sldChg>
      <pc:sldChg chg="ord">
        <pc:chgData name="Ron Melton" userId="5553941352b42db9" providerId="LiveId" clId="{DF4C0858-9229-4FA4-A611-34EF9C6273FD}" dt="2023-09-17T23:46:20.455" v="1"/>
        <pc:sldMkLst>
          <pc:docMk/>
          <pc:sldMk cId="983432331" sldId="8032"/>
        </pc:sldMkLst>
      </pc:sldChg>
      <pc:sldChg chg="ord">
        <pc:chgData name="Ron Melton" userId="5553941352b42db9" providerId="LiveId" clId="{DF4C0858-9229-4FA4-A611-34EF9C6273FD}" dt="2023-09-17T23:46:20.455" v="1"/>
        <pc:sldMkLst>
          <pc:docMk/>
          <pc:sldMk cId="2416513528" sldId="8033"/>
        </pc:sldMkLst>
      </pc:sldChg>
      <pc:sldChg chg="ord">
        <pc:chgData name="Ron Melton" userId="5553941352b42db9" providerId="LiveId" clId="{DF4C0858-9229-4FA4-A611-34EF9C6273FD}" dt="2023-09-17T23:46:20.455" v="1"/>
        <pc:sldMkLst>
          <pc:docMk/>
          <pc:sldMk cId="1743018746" sldId="8034"/>
        </pc:sldMkLst>
      </pc:sldChg>
      <pc:sldChg chg="ord">
        <pc:chgData name="Ron Melton" userId="5553941352b42db9" providerId="LiveId" clId="{DF4C0858-9229-4FA4-A611-34EF9C6273FD}" dt="2023-09-17T23:46:20.455" v="1"/>
        <pc:sldMkLst>
          <pc:docMk/>
          <pc:sldMk cId="3334424977" sldId="8035"/>
        </pc:sldMkLst>
      </pc:sldChg>
      <pc:sldChg chg="ord">
        <pc:chgData name="Ron Melton" userId="5553941352b42db9" providerId="LiveId" clId="{DF4C0858-9229-4FA4-A611-34EF9C6273FD}" dt="2023-09-17T23:46:20.455" v="1"/>
        <pc:sldMkLst>
          <pc:docMk/>
          <pc:sldMk cId="4107095933" sldId="8036"/>
        </pc:sldMkLst>
      </pc:sldChg>
      <pc:sldChg chg="ord">
        <pc:chgData name="Ron Melton" userId="5553941352b42db9" providerId="LiveId" clId="{DF4C0858-9229-4FA4-A611-34EF9C6273FD}" dt="2023-09-17T23:46:20.455" v="1"/>
        <pc:sldMkLst>
          <pc:docMk/>
          <pc:sldMk cId="651174329" sldId="8037"/>
        </pc:sldMkLst>
      </pc:sldChg>
      <pc:sldChg chg="ord">
        <pc:chgData name="Ron Melton" userId="5553941352b42db9" providerId="LiveId" clId="{DF4C0858-9229-4FA4-A611-34EF9C6273FD}" dt="2023-09-17T23:46:20.455" v="1"/>
        <pc:sldMkLst>
          <pc:docMk/>
          <pc:sldMk cId="3366087814" sldId="8038"/>
        </pc:sldMkLst>
      </pc:sldChg>
      <pc:sldChg chg="ord">
        <pc:chgData name="Ron Melton" userId="5553941352b42db9" providerId="LiveId" clId="{DF4C0858-9229-4FA4-A611-34EF9C6273FD}" dt="2023-09-17T23:46:20.455" v="1"/>
        <pc:sldMkLst>
          <pc:docMk/>
          <pc:sldMk cId="4208711553" sldId="8039"/>
        </pc:sldMkLst>
      </pc:sldChg>
      <pc:sldChg chg="ord">
        <pc:chgData name="Ron Melton" userId="5553941352b42db9" providerId="LiveId" clId="{DF4C0858-9229-4FA4-A611-34EF9C6273FD}" dt="2023-09-17T23:46:20.455" v="1"/>
        <pc:sldMkLst>
          <pc:docMk/>
          <pc:sldMk cId="1488669456" sldId="8040"/>
        </pc:sldMkLst>
      </pc:sldChg>
      <pc:sldChg chg="ord">
        <pc:chgData name="Ron Melton" userId="5553941352b42db9" providerId="LiveId" clId="{DF4C0858-9229-4FA4-A611-34EF9C6273FD}" dt="2023-09-17T23:46:20.455" v="1"/>
        <pc:sldMkLst>
          <pc:docMk/>
          <pc:sldMk cId="3398962668" sldId="8041"/>
        </pc:sldMkLst>
      </pc:sldChg>
      <pc:sldChg chg="ord">
        <pc:chgData name="Ron Melton" userId="5553941352b42db9" providerId="LiveId" clId="{DF4C0858-9229-4FA4-A611-34EF9C6273FD}" dt="2023-09-17T23:46:20.455" v="1"/>
        <pc:sldMkLst>
          <pc:docMk/>
          <pc:sldMk cId="4012247858" sldId="8042"/>
        </pc:sldMkLst>
      </pc:sldChg>
      <pc:sldChg chg="ord">
        <pc:chgData name="Ron Melton" userId="5553941352b42db9" providerId="LiveId" clId="{DF4C0858-9229-4FA4-A611-34EF9C6273FD}" dt="2023-09-17T23:46:20.455" v="1"/>
        <pc:sldMkLst>
          <pc:docMk/>
          <pc:sldMk cId="2585941668" sldId="8043"/>
        </pc:sldMkLst>
      </pc:sldChg>
      <pc:sldChg chg="ord">
        <pc:chgData name="Ron Melton" userId="5553941352b42db9" providerId="LiveId" clId="{DF4C0858-9229-4FA4-A611-34EF9C6273FD}" dt="2023-09-17T23:46:20.455" v="1"/>
        <pc:sldMkLst>
          <pc:docMk/>
          <pc:sldMk cId="1899706516" sldId="8044"/>
        </pc:sldMkLst>
      </pc:sldChg>
      <pc:sldChg chg="ord">
        <pc:chgData name="Ron Melton" userId="5553941352b42db9" providerId="LiveId" clId="{DF4C0858-9229-4FA4-A611-34EF9C6273FD}" dt="2023-09-17T23:46:20.455" v="1"/>
        <pc:sldMkLst>
          <pc:docMk/>
          <pc:sldMk cId="823587959" sldId="8045"/>
        </pc:sldMkLst>
      </pc:sldChg>
      <pc:sldChg chg="ord">
        <pc:chgData name="Ron Melton" userId="5553941352b42db9" providerId="LiveId" clId="{DF4C0858-9229-4FA4-A611-34EF9C6273FD}" dt="2023-09-17T23:46:20.455" v="1"/>
        <pc:sldMkLst>
          <pc:docMk/>
          <pc:sldMk cId="86715099" sldId="8046"/>
        </pc:sldMkLst>
      </pc:sldChg>
      <pc:sldChg chg="ord">
        <pc:chgData name="Ron Melton" userId="5553941352b42db9" providerId="LiveId" clId="{DF4C0858-9229-4FA4-A611-34EF9C6273FD}" dt="2023-09-17T23:46:20.455" v="1"/>
        <pc:sldMkLst>
          <pc:docMk/>
          <pc:sldMk cId="50502070" sldId="8047"/>
        </pc:sldMkLst>
      </pc:sldChg>
      <pc:sldChg chg="ord">
        <pc:chgData name="Ron Melton" userId="5553941352b42db9" providerId="LiveId" clId="{DF4C0858-9229-4FA4-A611-34EF9C6273FD}" dt="2023-09-17T23:46:20.455" v="1"/>
        <pc:sldMkLst>
          <pc:docMk/>
          <pc:sldMk cId="2595947086" sldId="8048"/>
        </pc:sldMkLst>
      </pc:sldChg>
      <pc:sldChg chg="ord">
        <pc:chgData name="Ron Melton" userId="5553941352b42db9" providerId="LiveId" clId="{DF4C0858-9229-4FA4-A611-34EF9C6273FD}" dt="2023-09-17T23:46:20.455" v="1"/>
        <pc:sldMkLst>
          <pc:docMk/>
          <pc:sldMk cId="4093574581" sldId="8049"/>
        </pc:sldMkLst>
      </pc:sldChg>
      <pc:sldChg chg="ord">
        <pc:chgData name="Ron Melton" userId="5553941352b42db9" providerId="LiveId" clId="{DF4C0858-9229-4FA4-A611-34EF9C6273FD}" dt="2023-09-17T23:46:20.455" v="1"/>
        <pc:sldMkLst>
          <pc:docMk/>
          <pc:sldMk cId="309134962" sldId="8146"/>
        </pc:sldMkLst>
      </pc:sldChg>
      <pc:sldChg chg="ord">
        <pc:chgData name="Ron Melton" userId="5553941352b42db9" providerId="LiveId" clId="{DF4C0858-9229-4FA4-A611-34EF9C6273FD}" dt="2023-09-17T23:46:20.455" v="1"/>
        <pc:sldMkLst>
          <pc:docMk/>
          <pc:sldMk cId="701952035" sldId="8147"/>
        </pc:sldMkLst>
      </pc:sldChg>
      <pc:sldChg chg="ord">
        <pc:chgData name="Ron Melton" userId="5553941352b42db9" providerId="LiveId" clId="{DF4C0858-9229-4FA4-A611-34EF9C6273FD}" dt="2023-09-17T23:46:20.455" v="1"/>
        <pc:sldMkLst>
          <pc:docMk/>
          <pc:sldMk cId="931943656" sldId="8148"/>
        </pc:sldMkLst>
      </pc:sldChg>
      <pc:sldChg chg="ord">
        <pc:chgData name="Ron Melton" userId="5553941352b42db9" providerId="LiveId" clId="{DF4C0858-9229-4FA4-A611-34EF9C6273FD}" dt="2023-09-17T23:46:20.455" v="1"/>
        <pc:sldMkLst>
          <pc:docMk/>
          <pc:sldMk cId="1328703629" sldId="8149"/>
        </pc:sldMkLst>
      </pc:sldChg>
      <pc:sldChg chg="ord">
        <pc:chgData name="Ron Melton" userId="5553941352b42db9" providerId="LiveId" clId="{DF4C0858-9229-4FA4-A611-34EF9C6273FD}" dt="2023-09-17T23:46:20.455" v="1"/>
        <pc:sldMkLst>
          <pc:docMk/>
          <pc:sldMk cId="2039797556" sldId="8150"/>
        </pc:sldMkLst>
      </pc:sldChg>
      <pc:sldChg chg="ord">
        <pc:chgData name="Ron Melton" userId="5553941352b42db9" providerId="LiveId" clId="{DF4C0858-9229-4FA4-A611-34EF9C6273FD}" dt="2023-09-17T23:46:20.455" v="1"/>
        <pc:sldMkLst>
          <pc:docMk/>
          <pc:sldMk cId="2878766940" sldId="8151"/>
        </pc:sldMkLst>
      </pc:sldChg>
      <pc:sldChg chg="ord">
        <pc:chgData name="Ron Melton" userId="5553941352b42db9" providerId="LiveId" clId="{DF4C0858-9229-4FA4-A611-34EF9C6273FD}" dt="2023-09-17T23:46:20.455" v="1"/>
        <pc:sldMkLst>
          <pc:docMk/>
          <pc:sldMk cId="1042777480" sldId="8152"/>
        </pc:sldMkLst>
      </pc:sldChg>
      <pc:sldChg chg="ord">
        <pc:chgData name="Ron Melton" userId="5553941352b42db9" providerId="LiveId" clId="{DF4C0858-9229-4FA4-A611-34EF9C6273FD}" dt="2023-09-17T23:46:20.455" v="1"/>
        <pc:sldMkLst>
          <pc:docMk/>
          <pc:sldMk cId="4210259475" sldId="8153"/>
        </pc:sldMkLst>
      </pc:sldChg>
      <pc:sldChg chg="ord">
        <pc:chgData name="Ron Melton" userId="5553941352b42db9" providerId="LiveId" clId="{DF4C0858-9229-4FA4-A611-34EF9C6273FD}" dt="2023-09-17T23:46:20.455" v="1"/>
        <pc:sldMkLst>
          <pc:docMk/>
          <pc:sldMk cId="3707943932" sldId="8154"/>
        </pc:sldMkLst>
      </pc:sldChg>
      <pc:sldChg chg="ord">
        <pc:chgData name="Ron Melton" userId="5553941352b42db9" providerId="LiveId" clId="{DF4C0858-9229-4FA4-A611-34EF9C6273FD}" dt="2023-09-17T23:46:20.455" v="1"/>
        <pc:sldMkLst>
          <pc:docMk/>
          <pc:sldMk cId="1029131182" sldId="8155"/>
        </pc:sldMkLst>
      </pc:sldChg>
      <pc:sldChg chg="ord">
        <pc:chgData name="Ron Melton" userId="5553941352b42db9" providerId="LiveId" clId="{DF4C0858-9229-4FA4-A611-34EF9C6273FD}" dt="2023-09-17T23:46:20.455" v="1"/>
        <pc:sldMkLst>
          <pc:docMk/>
          <pc:sldMk cId="467135670" sldId="8156"/>
        </pc:sldMkLst>
      </pc:sldChg>
      <pc:sldChg chg="ord">
        <pc:chgData name="Ron Melton" userId="5553941352b42db9" providerId="LiveId" clId="{DF4C0858-9229-4FA4-A611-34EF9C6273FD}" dt="2023-09-17T23:46:20.455" v="1"/>
        <pc:sldMkLst>
          <pc:docMk/>
          <pc:sldMk cId="1508844126" sldId="8157"/>
        </pc:sldMkLst>
      </pc:sldChg>
      <pc:sldChg chg="ord">
        <pc:chgData name="Ron Melton" userId="5553941352b42db9" providerId="LiveId" clId="{DF4C0858-9229-4FA4-A611-34EF9C6273FD}" dt="2023-09-17T23:46:20.455" v="1"/>
        <pc:sldMkLst>
          <pc:docMk/>
          <pc:sldMk cId="2006575573" sldId="8158"/>
        </pc:sldMkLst>
      </pc:sldChg>
      <pc:sldChg chg="ord">
        <pc:chgData name="Ron Melton" userId="5553941352b42db9" providerId="LiveId" clId="{DF4C0858-9229-4FA4-A611-34EF9C6273FD}" dt="2023-09-17T23:46:20.455" v="1"/>
        <pc:sldMkLst>
          <pc:docMk/>
          <pc:sldMk cId="1648725209" sldId="8159"/>
        </pc:sldMkLst>
      </pc:sldChg>
      <pc:sldChg chg="ord">
        <pc:chgData name="Ron Melton" userId="5553941352b42db9" providerId="LiveId" clId="{DF4C0858-9229-4FA4-A611-34EF9C6273FD}" dt="2023-09-17T23:46:20.455" v="1"/>
        <pc:sldMkLst>
          <pc:docMk/>
          <pc:sldMk cId="3480230614" sldId="8160"/>
        </pc:sldMkLst>
      </pc:sldChg>
      <pc:sldChg chg="ord">
        <pc:chgData name="Ron Melton" userId="5553941352b42db9" providerId="LiveId" clId="{DF4C0858-9229-4FA4-A611-34EF9C6273FD}" dt="2023-09-17T23:46:20.455" v="1"/>
        <pc:sldMkLst>
          <pc:docMk/>
          <pc:sldMk cId="2881904459" sldId="8161"/>
        </pc:sldMkLst>
      </pc:sldChg>
      <pc:sldChg chg="ord">
        <pc:chgData name="Ron Melton" userId="5553941352b42db9" providerId="LiveId" clId="{DF4C0858-9229-4FA4-A611-34EF9C6273FD}" dt="2023-09-17T23:46:20.455" v="1"/>
        <pc:sldMkLst>
          <pc:docMk/>
          <pc:sldMk cId="3832080782" sldId="8162"/>
        </pc:sldMkLst>
      </pc:sldChg>
      <pc:sldChg chg="ord">
        <pc:chgData name="Ron Melton" userId="5553941352b42db9" providerId="LiveId" clId="{DF4C0858-9229-4FA4-A611-34EF9C6273FD}" dt="2023-09-17T23:46:20.455" v="1"/>
        <pc:sldMkLst>
          <pc:docMk/>
          <pc:sldMk cId="2244021991" sldId="8163"/>
        </pc:sldMkLst>
      </pc:sldChg>
      <pc:sldChg chg="ord">
        <pc:chgData name="Ron Melton" userId="5553941352b42db9" providerId="LiveId" clId="{DF4C0858-9229-4FA4-A611-34EF9C6273FD}" dt="2023-09-17T23:46:20.455" v="1"/>
        <pc:sldMkLst>
          <pc:docMk/>
          <pc:sldMk cId="4228093508" sldId="8164"/>
        </pc:sldMkLst>
      </pc:sldChg>
      <pc:sldChg chg="ord">
        <pc:chgData name="Ron Melton" userId="5553941352b42db9" providerId="LiveId" clId="{DF4C0858-9229-4FA4-A611-34EF9C6273FD}" dt="2023-09-17T23:46:20.455" v="1"/>
        <pc:sldMkLst>
          <pc:docMk/>
          <pc:sldMk cId="115725160" sldId="8165"/>
        </pc:sldMkLst>
      </pc:sldChg>
      <pc:sldChg chg="ord">
        <pc:chgData name="Ron Melton" userId="5553941352b42db9" providerId="LiveId" clId="{DF4C0858-9229-4FA4-A611-34EF9C6273FD}" dt="2023-09-17T23:46:20.455" v="1"/>
        <pc:sldMkLst>
          <pc:docMk/>
          <pc:sldMk cId="1156985287" sldId="8166"/>
        </pc:sldMkLst>
      </pc:sldChg>
      <pc:sldChg chg="ord">
        <pc:chgData name="Ron Melton" userId="5553941352b42db9" providerId="LiveId" clId="{DF4C0858-9229-4FA4-A611-34EF9C6273FD}" dt="2023-09-17T23:46:20.455" v="1"/>
        <pc:sldMkLst>
          <pc:docMk/>
          <pc:sldMk cId="655550131" sldId="8167"/>
        </pc:sldMkLst>
      </pc:sldChg>
      <pc:sldChg chg="ord">
        <pc:chgData name="Ron Melton" userId="5553941352b42db9" providerId="LiveId" clId="{DF4C0858-9229-4FA4-A611-34EF9C6273FD}" dt="2023-09-17T23:46:20.455" v="1"/>
        <pc:sldMkLst>
          <pc:docMk/>
          <pc:sldMk cId="2242836343" sldId="8168"/>
        </pc:sldMkLst>
      </pc:sldChg>
      <pc:sldChg chg="ord">
        <pc:chgData name="Ron Melton" userId="5553941352b42db9" providerId="LiveId" clId="{DF4C0858-9229-4FA4-A611-34EF9C6273FD}" dt="2023-09-17T23:46:20.455" v="1"/>
        <pc:sldMkLst>
          <pc:docMk/>
          <pc:sldMk cId="898164414" sldId="8169"/>
        </pc:sldMkLst>
      </pc:sldChg>
      <pc:sldChg chg="ord">
        <pc:chgData name="Ron Melton" userId="5553941352b42db9" providerId="LiveId" clId="{DF4C0858-9229-4FA4-A611-34EF9C6273FD}" dt="2023-09-17T23:46:20.455" v="1"/>
        <pc:sldMkLst>
          <pc:docMk/>
          <pc:sldMk cId="4272383430" sldId="8170"/>
        </pc:sldMkLst>
      </pc:sldChg>
      <pc:sldChg chg="ord">
        <pc:chgData name="Ron Melton" userId="5553941352b42db9" providerId="LiveId" clId="{DF4C0858-9229-4FA4-A611-34EF9C6273FD}" dt="2023-09-17T23:46:20.455" v="1"/>
        <pc:sldMkLst>
          <pc:docMk/>
          <pc:sldMk cId="1481832305" sldId="8174"/>
        </pc:sldMkLst>
      </pc:sldChg>
      <pc:sldChg chg="ord">
        <pc:chgData name="Ron Melton" userId="5553941352b42db9" providerId="LiveId" clId="{DF4C0858-9229-4FA4-A611-34EF9C6273FD}" dt="2023-09-17T23:46:20.455" v="1"/>
        <pc:sldMkLst>
          <pc:docMk/>
          <pc:sldMk cId="2927388591" sldId="8194"/>
        </pc:sldMkLst>
      </pc:sldChg>
      <pc:sldChg chg="ord">
        <pc:chgData name="Ron Melton" userId="5553941352b42db9" providerId="LiveId" clId="{DF4C0858-9229-4FA4-A611-34EF9C6273FD}" dt="2023-09-17T23:46:20.455" v="1"/>
        <pc:sldMkLst>
          <pc:docMk/>
          <pc:sldMk cId="3192797757" sldId="8195"/>
        </pc:sldMkLst>
      </pc:sldChg>
      <pc:sldChg chg="ord">
        <pc:chgData name="Ron Melton" userId="5553941352b42db9" providerId="LiveId" clId="{DF4C0858-9229-4FA4-A611-34EF9C6273FD}" dt="2023-09-17T23:46:20.455" v="1"/>
        <pc:sldMkLst>
          <pc:docMk/>
          <pc:sldMk cId="3823078506" sldId="8199"/>
        </pc:sldMkLst>
      </pc:sldChg>
      <pc:sldChg chg="ord">
        <pc:chgData name="Ron Melton" userId="5553941352b42db9" providerId="LiveId" clId="{DF4C0858-9229-4FA4-A611-34EF9C6273FD}" dt="2023-09-17T23:46:20.455" v="1"/>
        <pc:sldMkLst>
          <pc:docMk/>
          <pc:sldMk cId="378249804" sldId="8206"/>
        </pc:sldMkLst>
      </pc:sldChg>
      <pc:sldChg chg="ord">
        <pc:chgData name="Ron Melton" userId="5553941352b42db9" providerId="LiveId" clId="{DF4C0858-9229-4FA4-A611-34EF9C6273FD}" dt="2023-09-17T23:46:20.455" v="1"/>
        <pc:sldMkLst>
          <pc:docMk/>
          <pc:sldMk cId="2146375491" sldId="8207"/>
        </pc:sldMkLst>
      </pc:sldChg>
      <pc:sldChg chg="ord">
        <pc:chgData name="Ron Melton" userId="5553941352b42db9" providerId="LiveId" clId="{DF4C0858-9229-4FA4-A611-34EF9C6273FD}" dt="2023-09-17T23:46:20.455" v="1"/>
        <pc:sldMkLst>
          <pc:docMk/>
          <pc:sldMk cId="979355610" sldId="8209"/>
        </pc:sldMkLst>
      </pc:sldChg>
      <pc:sldChg chg="ord">
        <pc:chgData name="Ron Melton" userId="5553941352b42db9" providerId="LiveId" clId="{DF4C0858-9229-4FA4-A611-34EF9C6273FD}" dt="2023-09-17T23:46:20.455" v="1"/>
        <pc:sldMkLst>
          <pc:docMk/>
          <pc:sldMk cId="1167428331" sldId="8212"/>
        </pc:sldMkLst>
      </pc:sldChg>
      <pc:sldChg chg="ord">
        <pc:chgData name="Ron Melton" userId="5553941352b42db9" providerId="LiveId" clId="{DF4C0858-9229-4FA4-A611-34EF9C6273FD}" dt="2023-09-17T23:46:20.455" v="1"/>
        <pc:sldMkLst>
          <pc:docMk/>
          <pc:sldMk cId="1209201160" sldId="8214"/>
        </pc:sldMkLst>
      </pc:sldChg>
      <pc:sldChg chg="ord">
        <pc:chgData name="Ron Melton" userId="5553941352b42db9" providerId="LiveId" clId="{DF4C0858-9229-4FA4-A611-34EF9C6273FD}" dt="2023-09-17T23:46:20.455" v="1"/>
        <pc:sldMkLst>
          <pc:docMk/>
          <pc:sldMk cId="1191692422" sldId="8215"/>
        </pc:sldMkLst>
      </pc:sldChg>
      <pc:sldChg chg="ord">
        <pc:chgData name="Ron Melton" userId="5553941352b42db9" providerId="LiveId" clId="{DF4C0858-9229-4FA4-A611-34EF9C6273FD}" dt="2023-09-17T23:46:20.455" v="1"/>
        <pc:sldMkLst>
          <pc:docMk/>
          <pc:sldMk cId="3573459465" sldId="8216"/>
        </pc:sldMkLst>
      </pc:sldChg>
      <pc:sldChg chg="ord">
        <pc:chgData name="Ron Melton" userId="5553941352b42db9" providerId="LiveId" clId="{DF4C0858-9229-4FA4-A611-34EF9C6273FD}" dt="2023-09-17T23:46:20.455" v="1"/>
        <pc:sldMkLst>
          <pc:docMk/>
          <pc:sldMk cId="3060963096" sldId="8251"/>
        </pc:sldMkLst>
      </pc:sldChg>
      <pc:sldChg chg="ord">
        <pc:chgData name="Ron Melton" userId="5553941352b42db9" providerId="LiveId" clId="{DF4C0858-9229-4FA4-A611-34EF9C6273FD}" dt="2023-09-17T23:46:20.455" v="1"/>
        <pc:sldMkLst>
          <pc:docMk/>
          <pc:sldMk cId="3505378486" sldId="8429"/>
        </pc:sldMkLst>
      </pc:sldChg>
      <pc:sldChg chg="ord">
        <pc:chgData name="Ron Melton" userId="5553941352b42db9" providerId="LiveId" clId="{DF4C0858-9229-4FA4-A611-34EF9C6273FD}" dt="2023-09-17T23:46:20.455" v="1"/>
        <pc:sldMkLst>
          <pc:docMk/>
          <pc:sldMk cId="1698476466" sldId="8431"/>
        </pc:sldMkLst>
      </pc:sldChg>
      <pc:sldChg chg="ord">
        <pc:chgData name="Ron Melton" userId="5553941352b42db9" providerId="LiveId" clId="{DF4C0858-9229-4FA4-A611-34EF9C6273FD}" dt="2023-09-17T23:46:20.455" v="1"/>
        <pc:sldMkLst>
          <pc:docMk/>
          <pc:sldMk cId="180372229" sldId="8432"/>
        </pc:sldMkLst>
      </pc:sldChg>
      <pc:sldChg chg="ord">
        <pc:chgData name="Ron Melton" userId="5553941352b42db9" providerId="LiveId" clId="{DF4C0858-9229-4FA4-A611-34EF9C6273FD}" dt="2023-09-17T23:46:20.455" v="1"/>
        <pc:sldMkLst>
          <pc:docMk/>
          <pc:sldMk cId="4101934782" sldId="2145707970"/>
        </pc:sldMkLst>
      </pc:sldChg>
      <pc:sldChg chg="ord">
        <pc:chgData name="Ron Melton" userId="5553941352b42db9" providerId="LiveId" clId="{DF4C0858-9229-4FA4-A611-34EF9C6273FD}" dt="2023-09-17T23:46:20.455" v="1"/>
        <pc:sldMkLst>
          <pc:docMk/>
          <pc:sldMk cId="105485728" sldId="2145708155"/>
        </pc:sldMkLst>
      </pc:sldChg>
      <pc:sldChg chg="ord">
        <pc:chgData name="Ron Melton" userId="5553941352b42db9" providerId="LiveId" clId="{DF4C0858-9229-4FA4-A611-34EF9C6273FD}" dt="2023-09-17T23:46:20.455" v="1"/>
        <pc:sldMkLst>
          <pc:docMk/>
          <pc:sldMk cId="3459554269" sldId="2145708156"/>
        </pc:sldMkLst>
      </pc:sldChg>
      <pc:sldChg chg="ord">
        <pc:chgData name="Ron Melton" userId="5553941352b42db9" providerId="LiveId" clId="{DF4C0858-9229-4FA4-A611-34EF9C6273FD}" dt="2023-09-17T23:46:20.455" v="1"/>
        <pc:sldMkLst>
          <pc:docMk/>
          <pc:sldMk cId="4082250759" sldId="2145708278"/>
        </pc:sldMkLst>
      </pc:sldChg>
      <pc:sldChg chg="ord">
        <pc:chgData name="Ron Melton" userId="5553941352b42db9" providerId="LiveId" clId="{DF4C0858-9229-4FA4-A611-34EF9C6273FD}" dt="2023-09-17T23:46:20.455" v="1"/>
        <pc:sldMkLst>
          <pc:docMk/>
          <pc:sldMk cId="3308116066" sldId="2145708300"/>
        </pc:sldMkLst>
      </pc:sldChg>
      <pc:sldChg chg="ord">
        <pc:chgData name="Ron Melton" userId="5553941352b42db9" providerId="LiveId" clId="{DF4C0858-9229-4FA4-A611-34EF9C6273FD}" dt="2023-09-17T23:46:20.455" v="1"/>
        <pc:sldMkLst>
          <pc:docMk/>
          <pc:sldMk cId="290667887" sldId="2145708301"/>
        </pc:sldMkLst>
      </pc:sldChg>
      <pc:sldChg chg="ord">
        <pc:chgData name="Ron Melton" userId="5553941352b42db9" providerId="LiveId" clId="{DF4C0858-9229-4FA4-A611-34EF9C6273FD}" dt="2023-09-17T23:46:20.455" v="1"/>
        <pc:sldMkLst>
          <pc:docMk/>
          <pc:sldMk cId="3009831113" sldId="2145708302"/>
        </pc:sldMkLst>
      </pc:sldChg>
      <pc:sldChg chg="ord">
        <pc:chgData name="Ron Melton" userId="5553941352b42db9" providerId="LiveId" clId="{DF4C0858-9229-4FA4-A611-34EF9C6273FD}" dt="2023-09-17T23:46:20.455" v="1"/>
        <pc:sldMkLst>
          <pc:docMk/>
          <pc:sldMk cId="2003166251" sldId="2145708428"/>
        </pc:sldMkLst>
      </pc:sldChg>
      <pc:sldChg chg="ord">
        <pc:chgData name="Ron Melton" userId="5553941352b42db9" providerId="LiveId" clId="{DF4C0858-9229-4FA4-A611-34EF9C6273FD}" dt="2023-09-17T23:46:20.455" v="1"/>
        <pc:sldMkLst>
          <pc:docMk/>
          <pc:sldMk cId="386426570" sldId="2145708555"/>
        </pc:sldMkLst>
      </pc:sldChg>
      <pc:sldChg chg="ord">
        <pc:chgData name="Ron Melton" userId="5553941352b42db9" providerId="LiveId" clId="{DF4C0858-9229-4FA4-A611-34EF9C6273FD}" dt="2023-09-17T23:46:20.455" v="1"/>
        <pc:sldMkLst>
          <pc:docMk/>
          <pc:sldMk cId="596867508" sldId="2145708623"/>
        </pc:sldMkLst>
      </pc:sldChg>
      <pc:sldChg chg="ord">
        <pc:chgData name="Ron Melton" userId="5553941352b42db9" providerId="LiveId" clId="{DF4C0858-9229-4FA4-A611-34EF9C6273FD}" dt="2023-09-17T23:46:20.455" v="1"/>
        <pc:sldMkLst>
          <pc:docMk/>
          <pc:sldMk cId="1410016628" sldId="2145708633"/>
        </pc:sldMkLst>
      </pc:sldChg>
      <pc:sldChg chg="ord">
        <pc:chgData name="Ron Melton" userId="5553941352b42db9" providerId="LiveId" clId="{DF4C0858-9229-4FA4-A611-34EF9C6273FD}" dt="2023-09-17T23:46:20.455" v="1"/>
        <pc:sldMkLst>
          <pc:docMk/>
          <pc:sldMk cId="2771182670" sldId="2145708634"/>
        </pc:sldMkLst>
      </pc:sldChg>
      <pc:sldChg chg="ord">
        <pc:chgData name="Ron Melton" userId="5553941352b42db9" providerId="LiveId" clId="{DF4C0858-9229-4FA4-A611-34EF9C6273FD}" dt="2023-09-17T23:46:20.455" v="1"/>
        <pc:sldMkLst>
          <pc:docMk/>
          <pc:sldMk cId="3789507128" sldId="2145708751"/>
        </pc:sldMkLst>
      </pc:sldChg>
      <pc:sldChg chg="ord">
        <pc:chgData name="Ron Melton" userId="5553941352b42db9" providerId="LiveId" clId="{DF4C0858-9229-4FA4-A611-34EF9C6273FD}" dt="2023-09-17T23:46:20.455" v="1"/>
        <pc:sldMkLst>
          <pc:docMk/>
          <pc:sldMk cId="2236029860" sldId="2145708752"/>
        </pc:sldMkLst>
      </pc:sldChg>
      <pc:sldChg chg="ord">
        <pc:chgData name="Ron Melton" userId="5553941352b42db9" providerId="LiveId" clId="{DF4C0858-9229-4FA4-A611-34EF9C6273FD}" dt="2023-09-17T23:46:20.455" v="1"/>
        <pc:sldMkLst>
          <pc:docMk/>
          <pc:sldMk cId="2153636183" sldId="2145708758"/>
        </pc:sldMkLst>
      </pc:sldChg>
      <pc:sldChg chg="ord">
        <pc:chgData name="Ron Melton" userId="5553941352b42db9" providerId="LiveId" clId="{DF4C0858-9229-4FA4-A611-34EF9C6273FD}" dt="2023-09-17T23:46:20.455" v="1"/>
        <pc:sldMkLst>
          <pc:docMk/>
          <pc:sldMk cId="792256968" sldId="2145708759"/>
        </pc:sldMkLst>
      </pc:sldChg>
      <pc:sldChg chg="ord">
        <pc:chgData name="Ron Melton" userId="5553941352b42db9" providerId="LiveId" clId="{DF4C0858-9229-4FA4-A611-34EF9C6273FD}" dt="2023-09-17T23:46:20.455" v="1"/>
        <pc:sldMkLst>
          <pc:docMk/>
          <pc:sldMk cId="2783869411" sldId="2145708760"/>
        </pc:sldMkLst>
      </pc:sldChg>
      <pc:sldChg chg="ord">
        <pc:chgData name="Ron Melton" userId="5553941352b42db9" providerId="LiveId" clId="{DF4C0858-9229-4FA4-A611-34EF9C6273FD}" dt="2023-09-17T23:46:20.455" v="1"/>
        <pc:sldMkLst>
          <pc:docMk/>
          <pc:sldMk cId="1472040633" sldId="2145708761"/>
        </pc:sldMkLst>
      </pc:sldChg>
      <pc:sldChg chg="ord">
        <pc:chgData name="Ron Melton" userId="5553941352b42db9" providerId="LiveId" clId="{DF4C0858-9229-4FA4-A611-34EF9C6273FD}" dt="2023-09-17T23:46:20.455" v="1"/>
        <pc:sldMkLst>
          <pc:docMk/>
          <pc:sldMk cId="4087681953" sldId="2145708764"/>
        </pc:sldMkLst>
      </pc:sldChg>
      <pc:sldChg chg="ord">
        <pc:chgData name="Ron Melton" userId="5553941352b42db9" providerId="LiveId" clId="{DF4C0858-9229-4FA4-A611-34EF9C6273FD}" dt="2023-09-17T23:46:20.455" v="1"/>
        <pc:sldMkLst>
          <pc:docMk/>
          <pc:sldMk cId="3325317626" sldId="2145708769"/>
        </pc:sldMkLst>
      </pc:sldChg>
      <pc:sldChg chg="ord">
        <pc:chgData name="Ron Melton" userId="5553941352b42db9" providerId="LiveId" clId="{DF4C0858-9229-4FA4-A611-34EF9C6273FD}" dt="2023-09-17T23:46:20.455" v="1"/>
        <pc:sldMkLst>
          <pc:docMk/>
          <pc:sldMk cId="2891352939" sldId="2145708770"/>
        </pc:sldMkLst>
      </pc:sldChg>
      <pc:sldChg chg="ord">
        <pc:chgData name="Ron Melton" userId="5553941352b42db9" providerId="LiveId" clId="{DF4C0858-9229-4FA4-A611-34EF9C6273FD}" dt="2023-09-17T23:46:20.455" v="1"/>
        <pc:sldMkLst>
          <pc:docMk/>
          <pc:sldMk cId="1126352318" sldId="2145708846"/>
        </pc:sldMkLst>
      </pc:sldChg>
      <pc:sldChg chg="ord">
        <pc:chgData name="Ron Melton" userId="5553941352b42db9" providerId="LiveId" clId="{DF4C0858-9229-4FA4-A611-34EF9C6273FD}" dt="2023-09-17T23:46:20.455" v="1"/>
        <pc:sldMkLst>
          <pc:docMk/>
          <pc:sldMk cId="3054262129" sldId="2145708941"/>
        </pc:sldMkLst>
      </pc:sldChg>
      <pc:sldChg chg="ord">
        <pc:chgData name="Ron Melton" userId="5553941352b42db9" providerId="LiveId" clId="{DF4C0858-9229-4FA4-A611-34EF9C6273FD}" dt="2023-09-17T23:46:20.455" v="1"/>
        <pc:sldMkLst>
          <pc:docMk/>
          <pc:sldMk cId="2013495465" sldId="2145708944"/>
        </pc:sldMkLst>
      </pc:sldChg>
      <pc:sldChg chg="ord">
        <pc:chgData name="Ron Melton" userId="5553941352b42db9" providerId="LiveId" clId="{DF4C0858-9229-4FA4-A611-34EF9C6273FD}" dt="2023-09-17T23:46:20.455" v="1"/>
        <pc:sldMkLst>
          <pc:docMk/>
          <pc:sldMk cId="2196275297" sldId="2145708945"/>
        </pc:sldMkLst>
      </pc:sldChg>
      <pc:sldChg chg="ord">
        <pc:chgData name="Ron Melton" userId="5553941352b42db9" providerId="LiveId" clId="{DF4C0858-9229-4FA4-A611-34EF9C6273FD}" dt="2023-09-17T23:46:20.455" v="1"/>
        <pc:sldMkLst>
          <pc:docMk/>
          <pc:sldMk cId="693304295" sldId="2145708963"/>
        </pc:sldMkLst>
      </pc:sldChg>
      <pc:sldChg chg="ord">
        <pc:chgData name="Ron Melton" userId="5553941352b42db9" providerId="LiveId" clId="{DF4C0858-9229-4FA4-A611-34EF9C6273FD}" dt="2023-09-17T23:46:20.455" v="1"/>
        <pc:sldMkLst>
          <pc:docMk/>
          <pc:sldMk cId="2415981134" sldId="2145708972"/>
        </pc:sldMkLst>
      </pc:sldChg>
      <pc:sldChg chg="ord">
        <pc:chgData name="Ron Melton" userId="5553941352b42db9" providerId="LiveId" clId="{DF4C0858-9229-4FA4-A611-34EF9C6273FD}" dt="2023-09-17T23:46:20.455" v="1"/>
        <pc:sldMkLst>
          <pc:docMk/>
          <pc:sldMk cId="3776179587" sldId="2145708973"/>
        </pc:sldMkLst>
      </pc:sldChg>
      <pc:sldChg chg="ord">
        <pc:chgData name="Ron Melton" userId="5553941352b42db9" providerId="LiveId" clId="{DF4C0858-9229-4FA4-A611-34EF9C6273FD}" dt="2023-09-17T23:46:20.455" v="1"/>
        <pc:sldMkLst>
          <pc:docMk/>
          <pc:sldMk cId="2405948394" sldId="2145708994"/>
        </pc:sldMkLst>
      </pc:sldChg>
      <pc:sldChg chg="ord">
        <pc:chgData name="Ron Melton" userId="5553941352b42db9" providerId="LiveId" clId="{DF4C0858-9229-4FA4-A611-34EF9C6273FD}" dt="2023-09-17T23:46:20.455" v="1"/>
        <pc:sldMkLst>
          <pc:docMk/>
          <pc:sldMk cId="748934795" sldId="2145708995"/>
        </pc:sldMkLst>
      </pc:sldChg>
      <pc:sldChg chg="ord">
        <pc:chgData name="Ron Melton" userId="5553941352b42db9" providerId="LiveId" clId="{DF4C0858-9229-4FA4-A611-34EF9C6273FD}" dt="2023-09-17T23:46:20.455" v="1"/>
        <pc:sldMkLst>
          <pc:docMk/>
          <pc:sldMk cId="3996778483" sldId="2145709014"/>
        </pc:sldMkLst>
      </pc:sldChg>
      <pc:sldChg chg="new">
        <pc:chgData name="Ron Melton" userId="5553941352b42db9" providerId="LiveId" clId="{DF4C0858-9229-4FA4-A611-34EF9C6273FD}" dt="2023-09-17T23:47:54.350" v="2" actId="680"/>
        <pc:sldMkLst>
          <pc:docMk/>
          <pc:sldMk cId="4056165783" sldId="2145709093"/>
        </pc:sldMkLst>
      </pc:sldChg>
      <pc:sldChg chg="new">
        <pc:chgData name="Ron Melton" userId="5553941352b42db9" providerId="LiveId" clId="{DF4C0858-9229-4FA4-A611-34EF9C6273FD}" dt="2023-09-17T23:47:56.959" v="3" actId="680"/>
        <pc:sldMkLst>
          <pc:docMk/>
          <pc:sldMk cId="3541252173" sldId="2145709094"/>
        </pc:sldMkLst>
      </pc:sldChg>
      <pc:sldChg chg="new">
        <pc:chgData name="Ron Melton" userId="5553941352b42db9" providerId="LiveId" clId="{DF4C0858-9229-4FA4-A611-34EF9C6273FD}" dt="2023-09-17T23:49:40.038" v="4" actId="680"/>
        <pc:sldMkLst>
          <pc:docMk/>
          <pc:sldMk cId="2809180770" sldId="2145709095"/>
        </pc:sldMkLst>
      </pc:sldChg>
      <pc:sldChg chg="new">
        <pc:chgData name="Ron Melton" userId="5553941352b42db9" providerId="LiveId" clId="{DF4C0858-9229-4FA4-A611-34EF9C6273FD}" dt="2023-09-17T23:49:42.884" v="5" actId="680"/>
        <pc:sldMkLst>
          <pc:docMk/>
          <pc:sldMk cId="1447028072" sldId="2145709096"/>
        </pc:sldMkLst>
      </pc:sldChg>
    </pc:docChg>
  </pc:docChgLst>
  <pc:docChgLst>
    <pc:chgData name="Ron Melton" userId="5553941352b42db9" providerId="LiveId" clId="{36DCD473-F91B-45B5-9CF5-4A067706FACB}"/>
    <pc:docChg chg="undo custSel addSld delSld modSld delMainMaster">
      <pc:chgData name="Ron Melton" userId="5553941352b42db9" providerId="LiveId" clId="{36DCD473-F91B-45B5-9CF5-4A067706FACB}" dt="2023-10-23T00:36:59.267" v="3534" actId="47"/>
      <pc:docMkLst>
        <pc:docMk/>
      </pc:docMkLst>
      <pc:sldChg chg="del">
        <pc:chgData name="Ron Melton" userId="5553941352b42db9" providerId="LiveId" clId="{36DCD473-F91B-45B5-9CF5-4A067706FACB}" dt="2023-09-27T23:41:55.788" v="1262" actId="47"/>
        <pc:sldMkLst>
          <pc:docMk/>
          <pc:sldMk cId="2626859708" sldId="256"/>
        </pc:sldMkLst>
      </pc:sldChg>
      <pc:sldChg chg="del">
        <pc:chgData name="Ron Melton" userId="5553941352b42db9" providerId="LiveId" clId="{36DCD473-F91B-45B5-9CF5-4A067706FACB}" dt="2023-09-27T23:14:21.431" v="207" actId="47"/>
        <pc:sldMkLst>
          <pc:docMk/>
          <pc:sldMk cId="2461350736" sldId="257"/>
        </pc:sldMkLst>
      </pc:sldChg>
      <pc:sldChg chg="del">
        <pc:chgData name="Ron Melton" userId="5553941352b42db9" providerId="LiveId" clId="{36DCD473-F91B-45B5-9CF5-4A067706FACB}" dt="2023-10-23T00:36:59.267" v="3534" actId="47"/>
        <pc:sldMkLst>
          <pc:docMk/>
          <pc:sldMk cId="4017329786" sldId="264"/>
        </pc:sldMkLst>
      </pc:sldChg>
      <pc:sldChg chg="del">
        <pc:chgData name="Ron Melton" userId="5553941352b42db9" providerId="LiveId" clId="{36DCD473-F91B-45B5-9CF5-4A067706FACB}" dt="2023-10-23T00:27:53.144" v="3333" actId="47"/>
        <pc:sldMkLst>
          <pc:docMk/>
          <pc:sldMk cId="3693230545" sldId="266"/>
        </pc:sldMkLst>
      </pc:sldChg>
      <pc:sldChg chg="del">
        <pc:chgData name="Ron Melton" userId="5553941352b42db9" providerId="LiveId" clId="{36DCD473-F91B-45B5-9CF5-4A067706FACB}" dt="2023-10-22T23:31:55.199" v="2266" actId="47"/>
        <pc:sldMkLst>
          <pc:docMk/>
          <pc:sldMk cId="2673309889" sldId="269"/>
        </pc:sldMkLst>
      </pc:sldChg>
      <pc:sldChg chg="del">
        <pc:chgData name="Ron Melton" userId="5553941352b42db9" providerId="LiveId" clId="{36DCD473-F91B-45B5-9CF5-4A067706FACB}" dt="2023-10-23T00:35:12.122" v="3506" actId="47"/>
        <pc:sldMkLst>
          <pc:docMk/>
          <pc:sldMk cId="0" sldId="278"/>
        </pc:sldMkLst>
      </pc:sldChg>
      <pc:sldChg chg="del">
        <pc:chgData name="Ron Melton" userId="5553941352b42db9" providerId="LiveId" clId="{36DCD473-F91B-45B5-9CF5-4A067706FACB}" dt="2023-10-23T00:35:12.627" v="3507" actId="47"/>
        <pc:sldMkLst>
          <pc:docMk/>
          <pc:sldMk cId="0" sldId="279"/>
        </pc:sldMkLst>
      </pc:sldChg>
      <pc:sldChg chg="del">
        <pc:chgData name="Ron Melton" userId="5553941352b42db9" providerId="LiveId" clId="{36DCD473-F91B-45B5-9CF5-4A067706FACB}" dt="2023-10-23T00:15:11.511" v="2668" actId="47"/>
        <pc:sldMkLst>
          <pc:docMk/>
          <pc:sldMk cId="1737023437" sldId="298"/>
        </pc:sldMkLst>
      </pc:sldChg>
      <pc:sldChg chg="del">
        <pc:chgData name="Ron Melton" userId="5553941352b42db9" providerId="LiveId" clId="{36DCD473-F91B-45B5-9CF5-4A067706FACB}" dt="2023-10-23T00:17:08.450" v="2903" actId="47"/>
        <pc:sldMkLst>
          <pc:docMk/>
          <pc:sldMk cId="1662497630" sldId="300"/>
        </pc:sldMkLst>
      </pc:sldChg>
      <pc:sldChg chg="del">
        <pc:chgData name="Ron Melton" userId="5553941352b42db9" providerId="LiveId" clId="{36DCD473-F91B-45B5-9CF5-4A067706FACB}" dt="2023-10-23T00:17:10.014" v="2904" actId="47"/>
        <pc:sldMkLst>
          <pc:docMk/>
          <pc:sldMk cId="3429120557" sldId="301"/>
        </pc:sldMkLst>
      </pc:sldChg>
      <pc:sldChg chg="del">
        <pc:chgData name="Ron Melton" userId="5553941352b42db9" providerId="LiveId" clId="{36DCD473-F91B-45B5-9CF5-4A067706FACB}" dt="2023-10-23T00:17:11.540" v="2905" actId="47"/>
        <pc:sldMkLst>
          <pc:docMk/>
          <pc:sldMk cId="2009859301" sldId="302"/>
        </pc:sldMkLst>
      </pc:sldChg>
      <pc:sldChg chg="del">
        <pc:chgData name="Ron Melton" userId="5553941352b42db9" providerId="LiveId" clId="{36DCD473-F91B-45B5-9CF5-4A067706FACB}" dt="2023-10-23T00:17:13.003" v="2906" actId="47"/>
        <pc:sldMkLst>
          <pc:docMk/>
          <pc:sldMk cId="947935965" sldId="303"/>
        </pc:sldMkLst>
      </pc:sldChg>
      <pc:sldChg chg="del">
        <pc:chgData name="Ron Melton" userId="5553941352b42db9" providerId="LiveId" clId="{36DCD473-F91B-45B5-9CF5-4A067706FACB}" dt="2023-10-23T00:33:12.274" v="3422" actId="47"/>
        <pc:sldMkLst>
          <pc:docMk/>
          <pc:sldMk cId="0" sldId="429"/>
        </pc:sldMkLst>
      </pc:sldChg>
      <pc:sldChg chg="del">
        <pc:chgData name="Ron Melton" userId="5553941352b42db9" providerId="LiveId" clId="{36DCD473-F91B-45B5-9CF5-4A067706FACB}" dt="2023-10-23T00:33:12.846" v="3423" actId="47"/>
        <pc:sldMkLst>
          <pc:docMk/>
          <pc:sldMk cId="0" sldId="430"/>
        </pc:sldMkLst>
      </pc:sldChg>
      <pc:sldChg chg="del">
        <pc:chgData name="Ron Melton" userId="5553941352b42db9" providerId="LiveId" clId="{36DCD473-F91B-45B5-9CF5-4A067706FACB}" dt="2023-10-23T00:33:13.700" v="3424" actId="47"/>
        <pc:sldMkLst>
          <pc:docMk/>
          <pc:sldMk cId="0" sldId="431"/>
        </pc:sldMkLst>
      </pc:sldChg>
      <pc:sldChg chg="del">
        <pc:chgData name="Ron Melton" userId="5553941352b42db9" providerId="LiveId" clId="{36DCD473-F91B-45B5-9CF5-4A067706FACB}" dt="2023-10-23T00:36:59.267" v="3534" actId="47"/>
        <pc:sldMkLst>
          <pc:docMk/>
          <pc:sldMk cId="0" sldId="556"/>
        </pc:sldMkLst>
      </pc:sldChg>
      <pc:sldChg chg="del">
        <pc:chgData name="Ron Melton" userId="5553941352b42db9" providerId="LiveId" clId="{36DCD473-F91B-45B5-9CF5-4A067706FACB}" dt="2023-10-23T00:36:59.267" v="3534" actId="47"/>
        <pc:sldMkLst>
          <pc:docMk/>
          <pc:sldMk cId="0" sldId="557"/>
        </pc:sldMkLst>
      </pc:sldChg>
      <pc:sldChg chg="del">
        <pc:chgData name="Ron Melton" userId="5553941352b42db9" providerId="LiveId" clId="{36DCD473-F91B-45B5-9CF5-4A067706FACB}" dt="2023-10-23T00:36:59.267" v="3534" actId="47"/>
        <pc:sldMkLst>
          <pc:docMk/>
          <pc:sldMk cId="0" sldId="558"/>
        </pc:sldMkLst>
      </pc:sldChg>
      <pc:sldChg chg="del">
        <pc:chgData name="Ron Melton" userId="5553941352b42db9" providerId="LiveId" clId="{36DCD473-F91B-45B5-9CF5-4A067706FACB}" dt="2023-10-23T00:36:59.267" v="3534" actId="47"/>
        <pc:sldMkLst>
          <pc:docMk/>
          <pc:sldMk cId="0" sldId="559"/>
        </pc:sldMkLst>
      </pc:sldChg>
      <pc:sldChg chg="del">
        <pc:chgData name="Ron Melton" userId="5553941352b42db9" providerId="LiveId" clId="{36DCD473-F91B-45B5-9CF5-4A067706FACB}" dt="2023-10-23T00:36:59.267" v="3534" actId="47"/>
        <pc:sldMkLst>
          <pc:docMk/>
          <pc:sldMk cId="0" sldId="560"/>
        </pc:sldMkLst>
      </pc:sldChg>
      <pc:sldChg chg="del">
        <pc:chgData name="Ron Melton" userId="5553941352b42db9" providerId="LiveId" clId="{36DCD473-F91B-45B5-9CF5-4A067706FACB}" dt="2023-10-23T00:36:59.267" v="3534" actId="47"/>
        <pc:sldMkLst>
          <pc:docMk/>
          <pc:sldMk cId="0" sldId="566"/>
        </pc:sldMkLst>
      </pc:sldChg>
      <pc:sldChg chg="del">
        <pc:chgData name="Ron Melton" userId="5553941352b42db9" providerId="LiveId" clId="{36DCD473-F91B-45B5-9CF5-4A067706FACB}" dt="2023-10-23T00:36:59.267" v="3534" actId="47"/>
        <pc:sldMkLst>
          <pc:docMk/>
          <pc:sldMk cId="0" sldId="764"/>
        </pc:sldMkLst>
      </pc:sldChg>
      <pc:sldChg chg="del">
        <pc:chgData name="Ron Melton" userId="5553941352b42db9" providerId="LiveId" clId="{36DCD473-F91B-45B5-9CF5-4A067706FACB}" dt="2023-10-23T00:36:59.267" v="3534" actId="47"/>
        <pc:sldMkLst>
          <pc:docMk/>
          <pc:sldMk cId="0" sldId="971"/>
        </pc:sldMkLst>
      </pc:sldChg>
      <pc:sldChg chg="del">
        <pc:chgData name="Ron Melton" userId="5553941352b42db9" providerId="LiveId" clId="{36DCD473-F91B-45B5-9CF5-4A067706FACB}" dt="2023-10-23T00:36:59.267" v="3534" actId="47"/>
        <pc:sldMkLst>
          <pc:docMk/>
          <pc:sldMk cId="0" sldId="972"/>
        </pc:sldMkLst>
      </pc:sldChg>
      <pc:sldChg chg="del">
        <pc:chgData name="Ron Melton" userId="5553941352b42db9" providerId="LiveId" clId="{36DCD473-F91B-45B5-9CF5-4A067706FACB}" dt="2023-10-23T00:36:59.267" v="3534" actId="47"/>
        <pc:sldMkLst>
          <pc:docMk/>
          <pc:sldMk cId="0" sldId="973"/>
        </pc:sldMkLst>
      </pc:sldChg>
      <pc:sldChg chg="del">
        <pc:chgData name="Ron Melton" userId="5553941352b42db9" providerId="LiveId" clId="{36DCD473-F91B-45B5-9CF5-4A067706FACB}" dt="2023-10-23T00:19:54.804" v="3159" actId="47"/>
        <pc:sldMkLst>
          <pc:docMk/>
          <pc:sldMk cId="0" sldId="1007"/>
        </pc:sldMkLst>
      </pc:sldChg>
      <pc:sldChg chg="del">
        <pc:chgData name="Ron Melton" userId="5553941352b42db9" providerId="LiveId" clId="{36DCD473-F91B-45B5-9CF5-4A067706FACB}" dt="2023-10-23T00:36:59.267" v="3534" actId="47"/>
        <pc:sldMkLst>
          <pc:docMk/>
          <pc:sldMk cId="0" sldId="1012"/>
        </pc:sldMkLst>
      </pc:sldChg>
      <pc:sldChg chg="del">
        <pc:chgData name="Ron Melton" userId="5553941352b42db9" providerId="LiveId" clId="{36DCD473-F91B-45B5-9CF5-4A067706FACB}" dt="2023-10-23T00:36:59.267" v="3534" actId="47"/>
        <pc:sldMkLst>
          <pc:docMk/>
          <pc:sldMk cId="0" sldId="1013"/>
        </pc:sldMkLst>
      </pc:sldChg>
      <pc:sldChg chg="del">
        <pc:chgData name="Ron Melton" userId="5553941352b42db9" providerId="LiveId" clId="{36DCD473-F91B-45B5-9CF5-4A067706FACB}" dt="2023-10-23T00:36:59.267" v="3534" actId="47"/>
        <pc:sldMkLst>
          <pc:docMk/>
          <pc:sldMk cId="0" sldId="1014"/>
        </pc:sldMkLst>
      </pc:sldChg>
      <pc:sldChg chg="del">
        <pc:chgData name="Ron Melton" userId="5553941352b42db9" providerId="LiveId" clId="{36DCD473-F91B-45B5-9CF5-4A067706FACB}" dt="2023-10-23T00:36:59.267" v="3534" actId="47"/>
        <pc:sldMkLst>
          <pc:docMk/>
          <pc:sldMk cId="0" sldId="1015"/>
        </pc:sldMkLst>
      </pc:sldChg>
      <pc:sldChg chg="del">
        <pc:chgData name="Ron Melton" userId="5553941352b42db9" providerId="LiveId" clId="{36DCD473-F91B-45B5-9CF5-4A067706FACB}" dt="2023-10-23T00:36:59.267" v="3534" actId="47"/>
        <pc:sldMkLst>
          <pc:docMk/>
          <pc:sldMk cId="0" sldId="1016"/>
        </pc:sldMkLst>
      </pc:sldChg>
      <pc:sldChg chg="del">
        <pc:chgData name="Ron Melton" userId="5553941352b42db9" providerId="LiveId" clId="{36DCD473-F91B-45B5-9CF5-4A067706FACB}" dt="2023-10-23T00:36:59.267" v="3534" actId="47"/>
        <pc:sldMkLst>
          <pc:docMk/>
          <pc:sldMk cId="0" sldId="1017"/>
        </pc:sldMkLst>
      </pc:sldChg>
      <pc:sldChg chg="del">
        <pc:chgData name="Ron Melton" userId="5553941352b42db9" providerId="LiveId" clId="{36DCD473-F91B-45B5-9CF5-4A067706FACB}" dt="2023-10-23T00:36:59.267" v="3534" actId="47"/>
        <pc:sldMkLst>
          <pc:docMk/>
          <pc:sldMk cId="0" sldId="1018"/>
        </pc:sldMkLst>
      </pc:sldChg>
      <pc:sldChg chg="del">
        <pc:chgData name="Ron Melton" userId="5553941352b42db9" providerId="LiveId" clId="{36DCD473-F91B-45B5-9CF5-4A067706FACB}" dt="2023-10-23T00:36:59.267" v="3534" actId="47"/>
        <pc:sldMkLst>
          <pc:docMk/>
          <pc:sldMk cId="0" sldId="1019"/>
        </pc:sldMkLst>
      </pc:sldChg>
      <pc:sldChg chg="del">
        <pc:chgData name="Ron Melton" userId="5553941352b42db9" providerId="LiveId" clId="{36DCD473-F91B-45B5-9CF5-4A067706FACB}" dt="2023-10-23T00:36:59.267" v="3534" actId="47"/>
        <pc:sldMkLst>
          <pc:docMk/>
          <pc:sldMk cId="0" sldId="1020"/>
        </pc:sldMkLst>
      </pc:sldChg>
      <pc:sldChg chg="del">
        <pc:chgData name="Ron Melton" userId="5553941352b42db9" providerId="LiveId" clId="{36DCD473-F91B-45B5-9CF5-4A067706FACB}" dt="2023-10-23T00:36:59.267" v="3534" actId="47"/>
        <pc:sldMkLst>
          <pc:docMk/>
          <pc:sldMk cId="0" sldId="1021"/>
        </pc:sldMkLst>
      </pc:sldChg>
      <pc:sldChg chg="del">
        <pc:chgData name="Ron Melton" userId="5553941352b42db9" providerId="LiveId" clId="{36DCD473-F91B-45B5-9CF5-4A067706FACB}" dt="2023-10-23T00:36:59.267" v="3534" actId="47"/>
        <pc:sldMkLst>
          <pc:docMk/>
          <pc:sldMk cId="0" sldId="1155"/>
        </pc:sldMkLst>
      </pc:sldChg>
      <pc:sldChg chg="del">
        <pc:chgData name="Ron Melton" userId="5553941352b42db9" providerId="LiveId" clId="{36DCD473-F91B-45B5-9CF5-4A067706FACB}" dt="2023-10-23T00:35:35.100" v="3513" actId="47"/>
        <pc:sldMkLst>
          <pc:docMk/>
          <pc:sldMk cId="0" sldId="1160"/>
        </pc:sldMkLst>
      </pc:sldChg>
      <pc:sldChg chg="del">
        <pc:chgData name="Ron Melton" userId="5553941352b42db9" providerId="LiveId" clId="{36DCD473-F91B-45B5-9CF5-4A067706FACB}" dt="2023-10-23T00:35:35.583" v="3514" actId="47"/>
        <pc:sldMkLst>
          <pc:docMk/>
          <pc:sldMk cId="0" sldId="1161"/>
        </pc:sldMkLst>
      </pc:sldChg>
      <pc:sldChg chg="del">
        <pc:chgData name="Ron Melton" userId="5553941352b42db9" providerId="LiveId" clId="{36DCD473-F91B-45B5-9CF5-4A067706FACB}" dt="2023-10-23T00:36:59.267" v="3534" actId="47"/>
        <pc:sldMkLst>
          <pc:docMk/>
          <pc:sldMk cId="0" sldId="1221"/>
        </pc:sldMkLst>
      </pc:sldChg>
      <pc:sldChg chg="del">
        <pc:chgData name="Ron Melton" userId="5553941352b42db9" providerId="LiveId" clId="{36DCD473-F91B-45B5-9CF5-4A067706FACB}" dt="2023-10-23T00:33:18.339" v="3425" actId="47"/>
        <pc:sldMkLst>
          <pc:docMk/>
          <pc:sldMk cId="0" sldId="1280"/>
        </pc:sldMkLst>
      </pc:sldChg>
      <pc:sldChg chg="del">
        <pc:chgData name="Ron Melton" userId="5553941352b42db9" providerId="LiveId" clId="{36DCD473-F91B-45B5-9CF5-4A067706FACB}" dt="2023-10-23T00:33:19.128" v="3426" actId="47"/>
        <pc:sldMkLst>
          <pc:docMk/>
          <pc:sldMk cId="0" sldId="1281"/>
        </pc:sldMkLst>
      </pc:sldChg>
      <pc:sldChg chg="del">
        <pc:chgData name="Ron Melton" userId="5553941352b42db9" providerId="LiveId" clId="{36DCD473-F91B-45B5-9CF5-4A067706FACB}" dt="2023-10-23T00:33:19.666" v="3427" actId="47"/>
        <pc:sldMkLst>
          <pc:docMk/>
          <pc:sldMk cId="0" sldId="1282"/>
        </pc:sldMkLst>
      </pc:sldChg>
      <pc:sldChg chg="del">
        <pc:chgData name="Ron Melton" userId="5553941352b42db9" providerId="LiveId" clId="{36DCD473-F91B-45B5-9CF5-4A067706FACB}" dt="2023-09-27T23:43:48.952" v="1293" actId="47"/>
        <pc:sldMkLst>
          <pc:docMk/>
          <pc:sldMk cId="0" sldId="1494"/>
        </pc:sldMkLst>
      </pc:sldChg>
      <pc:sldChg chg="del">
        <pc:chgData name="Ron Melton" userId="5553941352b42db9" providerId="LiveId" clId="{36DCD473-F91B-45B5-9CF5-4A067706FACB}" dt="2023-09-27T23:43:50.969" v="1294" actId="47"/>
        <pc:sldMkLst>
          <pc:docMk/>
          <pc:sldMk cId="0" sldId="1495"/>
        </pc:sldMkLst>
      </pc:sldChg>
      <pc:sldChg chg="del">
        <pc:chgData name="Ron Melton" userId="5553941352b42db9" providerId="LiveId" clId="{36DCD473-F91B-45B5-9CF5-4A067706FACB}" dt="2023-09-27T23:43:56.144" v="1295" actId="47"/>
        <pc:sldMkLst>
          <pc:docMk/>
          <pc:sldMk cId="0" sldId="1496"/>
        </pc:sldMkLst>
      </pc:sldChg>
      <pc:sldChg chg="del">
        <pc:chgData name="Ron Melton" userId="5553941352b42db9" providerId="LiveId" clId="{36DCD473-F91B-45B5-9CF5-4A067706FACB}" dt="2023-09-27T23:43:57.121" v="1296" actId="47"/>
        <pc:sldMkLst>
          <pc:docMk/>
          <pc:sldMk cId="0" sldId="1497"/>
        </pc:sldMkLst>
      </pc:sldChg>
      <pc:sldChg chg="del">
        <pc:chgData name="Ron Melton" userId="5553941352b42db9" providerId="LiveId" clId="{36DCD473-F91B-45B5-9CF5-4A067706FACB}" dt="2023-09-27T23:43:57.804" v="1297" actId="47"/>
        <pc:sldMkLst>
          <pc:docMk/>
          <pc:sldMk cId="0" sldId="1498"/>
        </pc:sldMkLst>
      </pc:sldChg>
      <pc:sldChg chg="del">
        <pc:chgData name="Ron Melton" userId="5553941352b42db9" providerId="LiveId" clId="{36DCD473-F91B-45B5-9CF5-4A067706FACB}" dt="2023-09-27T23:43:59.559" v="1299" actId="47"/>
        <pc:sldMkLst>
          <pc:docMk/>
          <pc:sldMk cId="0" sldId="1499"/>
        </pc:sldMkLst>
      </pc:sldChg>
      <pc:sldChg chg="delSp modSp mod">
        <pc:chgData name="Ron Melton" userId="5553941352b42db9" providerId="LiveId" clId="{36DCD473-F91B-45B5-9CF5-4A067706FACB}" dt="2023-09-27T23:44:13.277" v="1310" actId="20577"/>
        <pc:sldMkLst>
          <pc:docMk/>
          <pc:sldMk cId="0" sldId="1500"/>
        </pc:sldMkLst>
        <pc:spChg chg="mod">
          <ac:chgData name="Ron Melton" userId="5553941352b42db9" providerId="LiveId" clId="{36DCD473-F91B-45B5-9CF5-4A067706FACB}" dt="2023-09-27T23:44:13.277" v="1310" actId="20577"/>
          <ac:spMkLst>
            <pc:docMk/>
            <pc:sldMk cId="0" sldId="1500"/>
            <ac:spMk id="823299" creationId="{78082E0E-1060-AFCF-B3C3-2CC8EBD67BC7}"/>
          </ac:spMkLst>
        </pc:spChg>
        <pc:picChg chg="del">
          <ac:chgData name="Ron Melton" userId="5553941352b42db9" providerId="LiveId" clId="{36DCD473-F91B-45B5-9CF5-4A067706FACB}" dt="2023-09-27T23:44:05.275" v="1301" actId="478"/>
          <ac:picMkLst>
            <pc:docMk/>
            <pc:sldMk cId="0" sldId="1500"/>
            <ac:picMk id="823300" creationId="{010DED25-9603-3B7C-A08C-5EA3AA88BCE6}"/>
          </ac:picMkLst>
        </pc:picChg>
        <pc:picChg chg="del">
          <ac:chgData name="Ron Melton" userId="5553941352b42db9" providerId="LiveId" clId="{36DCD473-F91B-45B5-9CF5-4A067706FACB}" dt="2023-09-27T23:44:03.813" v="1300" actId="478"/>
          <ac:picMkLst>
            <pc:docMk/>
            <pc:sldMk cId="0" sldId="1500"/>
            <ac:picMk id="823301" creationId="{7B24E8A9-BBA7-DD0C-239C-AC46F84029D7}"/>
          </ac:picMkLst>
        </pc:picChg>
      </pc:sldChg>
      <pc:sldChg chg="del">
        <pc:chgData name="Ron Melton" userId="5553941352b42db9" providerId="LiveId" clId="{36DCD473-F91B-45B5-9CF5-4A067706FACB}" dt="2023-09-27T23:44:30.944" v="1311" actId="47"/>
        <pc:sldMkLst>
          <pc:docMk/>
          <pc:sldMk cId="0" sldId="1501"/>
        </pc:sldMkLst>
      </pc:sldChg>
      <pc:sldChg chg="del">
        <pc:chgData name="Ron Melton" userId="5553941352b42db9" providerId="LiveId" clId="{36DCD473-F91B-45B5-9CF5-4A067706FACB}" dt="2023-10-23T00:14:37.081" v="2657" actId="47"/>
        <pc:sldMkLst>
          <pc:docMk/>
          <pc:sldMk cId="3740309699" sldId="1530"/>
        </pc:sldMkLst>
      </pc:sldChg>
      <pc:sldChg chg="del">
        <pc:chgData name="Ron Melton" userId="5553941352b42db9" providerId="LiveId" clId="{36DCD473-F91B-45B5-9CF5-4A067706FACB}" dt="2023-09-27T23:44:33.016" v="1313" actId="47"/>
        <pc:sldMkLst>
          <pc:docMk/>
          <pc:sldMk cId="0" sldId="1546"/>
        </pc:sldMkLst>
      </pc:sldChg>
      <pc:sldChg chg="del">
        <pc:chgData name="Ron Melton" userId="5553941352b42db9" providerId="LiveId" clId="{36DCD473-F91B-45B5-9CF5-4A067706FACB}" dt="2023-09-27T23:44:32.217" v="1312" actId="47"/>
        <pc:sldMkLst>
          <pc:docMk/>
          <pc:sldMk cId="0" sldId="1559"/>
        </pc:sldMkLst>
      </pc:sldChg>
      <pc:sldChg chg="del">
        <pc:chgData name="Ron Melton" userId="5553941352b42db9" providerId="LiveId" clId="{36DCD473-F91B-45B5-9CF5-4A067706FACB}" dt="2023-09-27T23:43:58.501" v="1298" actId="47"/>
        <pc:sldMkLst>
          <pc:docMk/>
          <pc:sldMk cId="0" sldId="1560"/>
        </pc:sldMkLst>
      </pc:sldChg>
      <pc:sldChg chg="add del">
        <pc:chgData name="Ron Melton" userId="5553941352b42db9" providerId="LiveId" clId="{36DCD473-F91B-45B5-9CF5-4A067706FACB}" dt="2023-10-23T00:33:01.862" v="3408" actId="47"/>
        <pc:sldMkLst>
          <pc:docMk/>
          <pc:sldMk cId="0" sldId="1681"/>
        </pc:sldMkLst>
      </pc:sldChg>
      <pc:sldChg chg="del">
        <pc:chgData name="Ron Melton" userId="5553941352b42db9" providerId="LiveId" clId="{36DCD473-F91B-45B5-9CF5-4A067706FACB}" dt="2023-10-23T00:36:59.267" v="3534" actId="47"/>
        <pc:sldMkLst>
          <pc:docMk/>
          <pc:sldMk cId="430349504" sldId="1884"/>
        </pc:sldMkLst>
      </pc:sldChg>
      <pc:sldChg chg="del">
        <pc:chgData name="Ron Melton" userId="5553941352b42db9" providerId="LiveId" clId="{36DCD473-F91B-45B5-9CF5-4A067706FACB}" dt="2023-10-23T00:36:59.267" v="3534" actId="47"/>
        <pc:sldMkLst>
          <pc:docMk/>
          <pc:sldMk cId="860959377" sldId="1887"/>
        </pc:sldMkLst>
      </pc:sldChg>
      <pc:sldChg chg="del">
        <pc:chgData name="Ron Melton" userId="5553941352b42db9" providerId="LiveId" clId="{36DCD473-F91B-45B5-9CF5-4A067706FACB}" dt="2023-10-23T00:36:59.267" v="3534" actId="47"/>
        <pc:sldMkLst>
          <pc:docMk/>
          <pc:sldMk cId="1070495431" sldId="2833"/>
        </pc:sldMkLst>
      </pc:sldChg>
      <pc:sldChg chg="delSp modSp mod">
        <pc:chgData name="Ron Melton" userId="5553941352b42db9" providerId="LiveId" clId="{36DCD473-F91B-45B5-9CF5-4A067706FACB}" dt="2023-10-23T00:24:01.638" v="3259" actId="20577"/>
        <pc:sldMkLst>
          <pc:docMk/>
          <pc:sldMk cId="3464313957" sldId="2836"/>
        </pc:sldMkLst>
        <pc:spChg chg="mod">
          <ac:chgData name="Ron Melton" userId="5553941352b42db9" providerId="LiveId" clId="{36DCD473-F91B-45B5-9CF5-4A067706FACB}" dt="2023-10-23T00:24:01.638" v="3259" actId="20577"/>
          <ac:spMkLst>
            <pc:docMk/>
            <pc:sldMk cId="3464313957" sldId="2836"/>
            <ac:spMk id="199682" creationId="{9724B2BC-C70D-4D40-BFEC-DD82094AD746}"/>
          </ac:spMkLst>
        </pc:spChg>
        <pc:picChg chg="del">
          <ac:chgData name="Ron Melton" userId="5553941352b42db9" providerId="LiveId" clId="{36DCD473-F91B-45B5-9CF5-4A067706FACB}" dt="2023-10-23T00:23:30.246" v="3188" actId="478"/>
          <ac:picMkLst>
            <pc:docMk/>
            <pc:sldMk cId="3464313957" sldId="2836"/>
            <ac:picMk id="199684" creationId="{E4A502E1-F9B7-4356-92D6-76FE57DE72A7}"/>
          </ac:picMkLst>
        </pc:picChg>
      </pc:sldChg>
      <pc:sldChg chg="modSp mod">
        <pc:chgData name="Ron Melton" userId="5553941352b42db9" providerId="LiveId" clId="{36DCD473-F91B-45B5-9CF5-4A067706FACB}" dt="2023-10-23T00:06:27.459" v="2507" actId="20577"/>
        <pc:sldMkLst>
          <pc:docMk/>
          <pc:sldMk cId="3582605204" sldId="2837"/>
        </pc:sldMkLst>
        <pc:spChg chg="mod">
          <ac:chgData name="Ron Melton" userId="5553941352b42db9" providerId="LiveId" clId="{36DCD473-F91B-45B5-9CF5-4A067706FACB}" dt="2023-10-23T00:06:27.459" v="2507" actId="20577"/>
          <ac:spMkLst>
            <pc:docMk/>
            <pc:sldMk cId="3582605204" sldId="2837"/>
            <ac:spMk id="3" creationId="{00000000-0000-0000-0000-000000000000}"/>
          </ac:spMkLst>
        </pc:spChg>
      </pc:sldChg>
      <pc:sldChg chg="del">
        <pc:chgData name="Ron Melton" userId="5553941352b42db9" providerId="LiveId" clId="{36DCD473-F91B-45B5-9CF5-4A067706FACB}" dt="2023-10-22T23:31:29.563" v="2256" actId="47"/>
        <pc:sldMkLst>
          <pc:docMk/>
          <pc:sldMk cId="4253213240" sldId="2842"/>
        </pc:sldMkLst>
      </pc:sldChg>
      <pc:sldChg chg="delSp">
        <pc:chgData name="Ron Melton" userId="5553941352b42db9" providerId="LiveId" clId="{36DCD473-F91B-45B5-9CF5-4A067706FACB}" dt="2023-10-23T00:11:49.860" v="2562" actId="478"/>
        <pc:sldMkLst>
          <pc:docMk/>
          <pc:sldMk cId="1855682970" sldId="2852"/>
        </pc:sldMkLst>
        <pc:picChg chg="del">
          <ac:chgData name="Ron Melton" userId="5553941352b42db9" providerId="LiveId" clId="{36DCD473-F91B-45B5-9CF5-4A067706FACB}" dt="2023-10-23T00:11:47.924" v="2561" actId="478"/>
          <ac:picMkLst>
            <pc:docMk/>
            <pc:sldMk cId="1855682970" sldId="2852"/>
            <ac:picMk id="106501" creationId="{00000000-0000-0000-0000-000000000000}"/>
          </ac:picMkLst>
        </pc:picChg>
        <pc:picChg chg="del">
          <ac:chgData name="Ron Melton" userId="5553941352b42db9" providerId="LiveId" clId="{36DCD473-F91B-45B5-9CF5-4A067706FACB}" dt="2023-10-23T00:11:49.860" v="2562" actId="478"/>
          <ac:picMkLst>
            <pc:docMk/>
            <pc:sldMk cId="1855682970" sldId="2852"/>
            <ac:picMk id="106502" creationId="{00000000-0000-0000-0000-000000000000}"/>
          </ac:picMkLst>
        </pc:picChg>
        <pc:picChg chg="del">
          <ac:chgData name="Ron Melton" userId="5553941352b42db9" providerId="LiveId" clId="{36DCD473-F91B-45B5-9CF5-4A067706FACB}" dt="2023-10-23T00:11:42.008" v="2560" actId="478"/>
          <ac:picMkLst>
            <pc:docMk/>
            <pc:sldMk cId="1855682970" sldId="2852"/>
            <ac:picMk id="106503" creationId="{00000000-0000-0000-0000-000000000000}"/>
          </ac:picMkLst>
        </pc:picChg>
      </pc:sldChg>
      <pc:sldChg chg="delSp mod">
        <pc:chgData name="Ron Melton" userId="5553941352b42db9" providerId="LiveId" clId="{36DCD473-F91B-45B5-9CF5-4A067706FACB}" dt="2023-10-23T00:14:29.470" v="2655" actId="478"/>
        <pc:sldMkLst>
          <pc:docMk/>
          <pc:sldMk cId="3961979091" sldId="2853"/>
        </pc:sldMkLst>
        <pc:picChg chg="del">
          <ac:chgData name="Ron Melton" userId="5553941352b42db9" providerId="LiveId" clId="{36DCD473-F91B-45B5-9CF5-4A067706FACB}" dt="2023-10-23T00:14:29.470" v="2655" actId="478"/>
          <ac:picMkLst>
            <pc:docMk/>
            <pc:sldMk cId="3961979091" sldId="2853"/>
            <ac:picMk id="5" creationId="{00000000-0000-0000-0000-000000000000}"/>
          </ac:picMkLst>
        </pc:picChg>
      </pc:sldChg>
      <pc:sldChg chg="del">
        <pc:chgData name="Ron Melton" userId="5553941352b42db9" providerId="LiveId" clId="{36DCD473-F91B-45B5-9CF5-4A067706FACB}" dt="2023-10-23T00:11:37.887" v="2558" actId="47"/>
        <pc:sldMkLst>
          <pc:docMk/>
          <pc:sldMk cId="3770822184" sldId="2862"/>
        </pc:sldMkLst>
      </pc:sldChg>
      <pc:sldChg chg="del">
        <pc:chgData name="Ron Melton" userId="5553941352b42db9" providerId="LiveId" clId="{36DCD473-F91B-45B5-9CF5-4A067706FACB}" dt="2023-10-23T00:14:42.556" v="2659" actId="47"/>
        <pc:sldMkLst>
          <pc:docMk/>
          <pc:sldMk cId="937952424" sldId="2869"/>
        </pc:sldMkLst>
      </pc:sldChg>
      <pc:sldChg chg="del">
        <pc:chgData name="Ron Melton" userId="5553941352b42db9" providerId="LiveId" clId="{36DCD473-F91B-45B5-9CF5-4A067706FACB}" dt="2023-10-23T00:19:24.548" v="3149" actId="47"/>
        <pc:sldMkLst>
          <pc:docMk/>
          <pc:sldMk cId="3748517454" sldId="2870"/>
        </pc:sldMkLst>
      </pc:sldChg>
      <pc:sldChg chg="delSp modSp mod">
        <pc:chgData name="Ron Melton" userId="5553941352b42db9" providerId="LiveId" clId="{36DCD473-F91B-45B5-9CF5-4A067706FACB}" dt="2023-10-23T00:17:24.074" v="2911" actId="478"/>
        <pc:sldMkLst>
          <pc:docMk/>
          <pc:sldMk cId="2631742980" sldId="2873"/>
        </pc:sldMkLst>
        <pc:spChg chg="mod">
          <ac:chgData name="Ron Melton" userId="5553941352b42db9" providerId="LiveId" clId="{36DCD473-F91B-45B5-9CF5-4A067706FACB}" dt="2023-10-23T00:17:19.167" v="2910" actId="20577"/>
          <ac:spMkLst>
            <pc:docMk/>
            <pc:sldMk cId="2631742980" sldId="2873"/>
            <ac:spMk id="120835" creationId="{00000000-0000-0000-0000-000000000000}"/>
          </ac:spMkLst>
        </pc:spChg>
        <pc:picChg chg="del">
          <ac:chgData name="Ron Melton" userId="5553941352b42db9" providerId="LiveId" clId="{36DCD473-F91B-45B5-9CF5-4A067706FACB}" dt="2023-10-23T00:17:24.074" v="2911" actId="478"/>
          <ac:picMkLst>
            <pc:docMk/>
            <pc:sldMk cId="2631742980" sldId="2873"/>
            <ac:picMk id="120834" creationId="{00000000-0000-0000-0000-000000000000}"/>
          </ac:picMkLst>
        </pc:picChg>
      </pc:sldChg>
      <pc:sldChg chg="delSp modSp mod">
        <pc:chgData name="Ron Melton" userId="5553941352b42db9" providerId="LiveId" clId="{36DCD473-F91B-45B5-9CF5-4A067706FACB}" dt="2023-10-23T00:15:04.847" v="2666" actId="1076"/>
        <pc:sldMkLst>
          <pc:docMk/>
          <pc:sldMk cId="713495808" sldId="2875"/>
        </pc:sldMkLst>
        <pc:spChg chg="mod">
          <ac:chgData name="Ron Melton" userId="5553941352b42db9" providerId="LiveId" clId="{36DCD473-F91B-45B5-9CF5-4A067706FACB}" dt="2023-10-23T00:15:04.847" v="2666" actId="1076"/>
          <ac:spMkLst>
            <pc:docMk/>
            <pc:sldMk cId="713495808" sldId="2875"/>
            <ac:spMk id="124930" creationId="{00000000-0000-0000-0000-000000000000}"/>
          </ac:spMkLst>
        </pc:spChg>
        <pc:spChg chg="mod">
          <ac:chgData name="Ron Melton" userId="5553941352b42db9" providerId="LiveId" clId="{36DCD473-F91B-45B5-9CF5-4A067706FACB}" dt="2023-10-23T00:15:00.624" v="2665" actId="1076"/>
          <ac:spMkLst>
            <pc:docMk/>
            <pc:sldMk cId="713495808" sldId="2875"/>
            <ac:spMk id="126979" creationId="{00000000-0000-0000-0000-000000000000}"/>
          </ac:spMkLst>
        </pc:spChg>
        <pc:picChg chg="del">
          <ac:chgData name="Ron Melton" userId="5553941352b42db9" providerId="LiveId" clId="{36DCD473-F91B-45B5-9CF5-4A067706FACB}" dt="2023-10-23T00:14:50.295" v="2664" actId="478"/>
          <ac:picMkLst>
            <pc:docMk/>
            <pc:sldMk cId="713495808" sldId="2875"/>
            <ac:picMk id="2" creationId="{02CAE402-E107-B7D2-222F-07807D39A118}"/>
          </ac:picMkLst>
        </pc:picChg>
        <pc:picChg chg="del">
          <ac:chgData name="Ron Melton" userId="5553941352b42db9" providerId="LiveId" clId="{36DCD473-F91B-45B5-9CF5-4A067706FACB}" dt="2023-10-23T00:14:49.600" v="2663" actId="478"/>
          <ac:picMkLst>
            <pc:docMk/>
            <pc:sldMk cId="713495808" sldId="2875"/>
            <ac:picMk id="124932" creationId="{00000000-0000-0000-0000-000000000000}"/>
          </ac:picMkLst>
        </pc:picChg>
        <pc:picChg chg="del">
          <ac:chgData name="Ron Melton" userId="5553941352b42db9" providerId="LiveId" clId="{36DCD473-F91B-45B5-9CF5-4A067706FACB}" dt="2023-10-23T00:14:48.799" v="2662" actId="478"/>
          <ac:picMkLst>
            <pc:docMk/>
            <pc:sldMk cId="713495808" sldId="2875"/>
            <ac:picMk id="124933" creationId="{00000000-0000-0000-0000-000000000000}"/>
          </ac:picMkLst>
        </pc:picChg>
      </pc:sldChg>
      <pc:sldChg chg="delSp modSp mod">
        <pc:chgData name="Ron Melton" userId="5553941352b42db9" providerId="LiveId" clId="{36DCD473-F91B-45B5-9CF5-4A067706FACB}" dt="2023-10-23T00:16:45.358" v="2901" actId="20577"/>
        <pc:sldMkLst>
          <pc:docMk/>
          <pc:sldMk cId="3641218141" sldId="2877"/>
        </pc:sldMkLst>
        <pc:spChg chg="mod">
          <ac:chgData name="Ron Melton" userId="5553941352b42db9" providerId="LiveId" clId="{36DCD473-F91B-45B5-9CF5-4A067706FACB}" dt="2023-10-23T00:16:45.358" v="2901" actId="20577"/>
          <ac:spMkLst>
            <pc:docMk/>
            <pc:sldMk cId="3641218141" sldId="2877"/>
            <ac:spMk id="48130" creationId="{9F75C12A-506F-4D05-BCB6-95534E52D7FA}"/>
          </ac:spMkLst>
        </pc:spChg>
        <pc:picChg chg="del mod">
          <ac:chgData name="Ron Melton" userId="5553941352b42db9" providerId="LiveId" clId="{36DCD473-F91B-45B5-9CF5-4A067706FACB}" dt="2023-10-23T00:15:25.224" v="2673" actId="478"/>
          <ac:picMkLst>
            <pc:docMk/>
            <pc:sldMk cId="3641218141" sldId="2877"/>
            <ac:picMk id="2" creationId="{D3611B3C-CD60-4DB2-A214-4A83C5CDF64F}"/>
          </ac:picMkLst>
        </pc:picChg>
        <pc:picChg chg="del">
          <ac:chgData name="Ron Melton" userId="5553941352b42db9" providerId="LiveId" clId="{36DCD473-F91B-45B5-9CF5-4A067706FACB}" dt="2023-10-23T00:15:18.426" v="2671" actId="478"/>
          <ac:picMkLst>
            <pc:docMk/>
            <pc:sldMk cId="3641218141" sldId="2877"/>
            <ac:picMk id="3" creationId="{C3BDA879-A05F-4A98-AE73-199C2F321BB2}"/>
          </ac:picMkLst>
        </pc:picChg>
      </pc:sldChg>
      <pc:sldChg chg="del">
        <pc:chgData name="Ron Melton" userId="5553941352b42db9" providerId="LiveId" clId="{36DCD473-F91B-45B5-9CF5-4A067706FACB}" dt="2023-10-23T00:19:23.313" v="3148" actId="47"/>
        <pc:sldMkLst>
          <pc:docMk/>
          <pc:sldMk cId="2149346145" sldId="2878"/>
        </pc:sldMkLst>
      </pc:sldChg>
      <pc:sldChg chg="del">
        <pc:chgData name="Ron Melton" userId="5553941352b42db9" providerId="LiveId" clId="{36DCD473-F91B-45B5-9CF5-4A067706FACB}" dt="2023-10-23T00:17:14.640" v="2907" actId="47"/>
        <pc:sldMkLst>
          <pc:docMk/>
          <pc:sldMk cId="597444564" sldId="2888"/>
        </pc:sldMkLst>
      </pc:sldChg>
      <pc:sldChg chg="del">
        <pc:chgData name="Ron Melton" userId="5553941352b42db9" providerId="LiveId" clId="{36DCD473-F91B-45B5-9CF5-4A067706FACB}" dt="2023-10-23T00:17:16.117" v="2908" actId="47"/>
        <pc:sldMkLst>
          <pc:docMk/>
          <pc:sldMk cId="280742524" sldId="2889"/>
        </pc:sldMkLst>
      </pc:sldChg>
      <pc:sldChg chg="del">
        <pc:chgData name="Ron Melton" userId="5553941352b42db9" providerId="LiveId" clId="{36DCD473-F91B-45B5-9CF5-4A067706FACB}" dt="2023-10-23T00:17:17.598" v="2909" actId="47"/>
        <pc:sldMkLst>
          <pc:docMk/>
          <pc:sldMk cId="1192782806" sldId="2890"/>
        </pc:sldMkLst>
      </pc:sldChg>
      <pc:sldChg chg="del">
        <pc:chgData name="Ron Melton" userId="5553941352b42db9" providerId="LiveId" clId="{36DCD473-F91B-45B5-9CF5-4A067706FACB}" dt="2023-10-23T00:15:10.811" v="2667" actId="47"/>
        <pc:sldMkLst>
          <pc:docMk/>
          <pc:sldMk cId="1801163085" sldId="2891"/>
        </pc:sldMkLst>
      </pc:sldChg>
      <pc:sldChg chg="del">
        <pc:chgData name="Ron Melton" userId="5553941352b42db9" providerId="LiveId" clId="{36DCD473-F91B-45B5-9CF5-4A067706FACB}" dt="2023-10-23T00:15:13.852" v="2669" actId="47"/>
        <pc:sldMkLst>
          <pc:docMk/>
          <pc:sldMk cId="3805762724" sldId="2892"/>
        </pc:sldMkLst>
      </pc:sldChg>
      <pc:sldChg chg="del">
        <pc:chgData name="Ron Melton" userId="5553941352b42db9" providerId="LiveId" clId="{36DCD473-F91B-45B5-9CF5-4A067706FACB}" dt="2023-10-23T00:15:15.119" v="2670" actId="47"/>
        <pc:sldMkLst>
          <pc:docMk/>
          <pc:sldMk cId="3749664605" sldId="2893"/>
        </pc:sldMkLst>
      </pc:sldChg>
      <pc:sldChg chg="del">
        <pc:chgData name="Ron Melton" userId="5553941352b42db9" providerId="LiveId" clId="{36DCD473-F91B-45B5-9CF5-4A067706FACB}" dt="2023-10-23T00:17:33.057" v="2912" actId="47"/>
        <pc:sldMkLst>
          <pc:docMk/>
          <pc:sldMk cId="518952946" sldId="2895"/>
        </pc:sldMkLst>
      </pc:sldChg>
      <pc:sldChg chg="del">
        <pc:chgData name="Ron Melton" userId="5553941352b42db9" providerId="LiveId" clId="{36DCD473-F91B-45B5-9CF5-4A067706FACB}" dt="2023-10-23T00:17:33.562" v="2913" actId="47"/>
        <pc:sldMkLst>
          <pc:docMk/>
          <pc:sldMk cId="2107798143" sldId="2896"/>
        </pc:sldMkLst>
      </pc:sldChg>
      <pc:sldChg chg="del">
        <pc:chgData name="Ron Melton" userId="5553941352b42db9" providerId="LiveId" clId="{36DCD473-F91B-45B5-9CF5-4A067706FACB}" dt="2023-10-23T00:17:34.138" v="2914" actId="47"/>
        <pc:sldMkLst>
          <pc:docMk/>
          <pc:sldMk cId="821981763" sldId="2897"/>
        </pc:sldMkLst>
      </pc:sldChg>
      <pc:sldChg chg="del">
        <pc:chgData name="Ron Melton" userId="5553941352b42db9" providerId="LiveId" clId="{36DCD473-F91B-45B5-9CF5-4A067706FACB}" dt="2023-10-22T23:34:16.706" v="2354" actId="47"/>
        <pc:sldMkLst>
          <pc:docMk/>
          <pc:sldMk cId="264105284" sldId="2907"/>
        </pc:sldMkLst>
      </pc:sldChg>
      <pc:sldChg chg="delSp modSp mod">
        <pc:chgData name="Ron Melton" userId="5553941352b42db9" providerId="LiveId" clId="{36DCD473-F91B-45B5-9CF5-4A067706FACB}" dt="2023-09-27T23:42:38.869" v="1273" actId="1076"/>
        <pc:sldMkLst>
          <pc:docMk/>
          <pc:sldMk cId="2681224517" sldId="2918"/>
        </pc:sldMkLst>
        <pc:spChg chg="mod">
          <ac:chgData name="Ron Melton" userId="5553941352b42db9" providerId="LiveId" clId="{36DCD473-F91B-45B5-9CF5-4A067706FACB}" dt="2023-09-27T23:42:32.426" v="1272" actId="27636"/>
          <ac:spMkLst>
            <pc:docMk/>
            <pc:sldMk cId="2681224517" sldId="2918"/>
            <ac:spMk id="3" creationId="{00000000-0000-0000-0000-000000000000}"/>
          </ac:spMkLst>
        </pc:spChg>
        <pc:spChg chg="mod">
          <ac:chgData name="Ron Melton" userId="5553941352b42db9" providerId="LiveId" clId="{36DCD473-F91B-45B5-9CF5-4A067706FACB}" dt="2023-09-27T23:42:38.869" v="1273" actId="1076"/>
          <ac:spMkLst>
            <pc:docMk/>
            <pc:sldMk cId="2681224517" sldId="2918"/>
            <ac:spMk id="525315" creationId="{00000000-0000-0000-0000-000000000000}"/>
          </ac:spMkLst>
        </pc:spChg>
        <pc:picChg chg="del">
          <ac:chgData name="Ron Melton" userId="5553941352b42db9" providerId="LiveId" clId="{36DCD473-F91B-45B5-9CF5-4A067706FACB}" dt="2023-09-27T23:42:06.012" v="1264" actId="478"/>
          <ac:picMkLst>
            <pc:docMk/>
            <pc:sldMk cId="2681224517" sldId="2918"/>
            <ac:picMk id="2" creationId="{D7FCC5E1-4C48-4A8E-AE98-D2BD69401366}"/>
          </ac:picMkLst>
        </pc:picChg>
        <pc:picChg chg="del">
          <ac:chgData name="Ron Melton" userId="5553941352b42db9" providerId="LiveId" clId="{36DCD473-F91B-45B5-9CF5-4A067706FACB}" dt="2023-09-27T23:42:07.176" v="1265" actId="478"/>
          <ac:picMkLst>
            <pc:docMk/>
            <pc:sldMk cId="2681224517" sldId="2918"/>
            <ac:picMk id="4" creationId="{57C2CBAF-B7D5-4650-B5C6-251A60B89892}"/>
          </ac:picMkLst>
        </pc:picChg>
      </pc:sldChg>
      <pc:sldChg chg="del">
        <pc:chgData name="Ron Melton" userId="5553941352b42db9" providerId="LiveId" clId="{36DCD473-F91B-45B5-9CF5-4A067706FACB}" dt="2023-09-27T23:41:49.522" v="1257" actId="47"/>
        <pc:sldMkLst>
          <pc:docMk/>
          <pc:sldMk cId="1702762502" sldId="2920"/>
        </pc:sldMkLst>
      </pc:sldChg>
      <pc:sldChg chg="del">
        <pc:chgData name="Ron Melton" userId="5553941352b42db9" providerId="LiveId" clId="{36DCD473-F91B-45B5-9CF5-4A067706FACB}" dt="2023-09-27T23:41:52.487" v="1258" actId="47"/>
        <pc:sldMkLst>
          <pc:docMk/>
          <pc:sldMk cId="650377894" sldId="2921"/>
        </pc:sldMkLst>
      </pc:sldChg>
      <pc:sldChg chg="del">
        <pc:chgData name="Ron Melton" userId="5553941352b42db9" providerId="LiveId" clId="{36DCD473-F91B-45B5-9CF5-4A067706FACB}" dt="2023-09-27T23:41:53.245" v="1259" actId="47"/>
        <pc:sldMkLst>
          <pc:docMk/>
          <pc:sldMk cId="2554541713" sldId="2922"/>
        </pc:sldMkLst>
      </pc:sldChg>
      <pc:sldChg chg="del">
        <pc:chgData name="Ron Melton" userId="5553941352b42db9" providerId="LiveId" clId="{36DCD473-F91B-45B5-9CF5-4A067706FACB}" dt="2023-09-27T23:41:54.966" v="1261" actId="47"/>
        <pc:sldMkLst>
          <pc:docMk/>
          <pc:sldMk cId="3711295458" sldId="2923"/>
        </pc:sldMkLst>
      </pc:sldChg>
      <pc:sldChg chg="del">
        <pc:chgData name="Ron Melton" userId="5553941352b42db9" providerId="LiveId" clId="{36DCD473-F91B-45B5-9CF5-4A067706FACB}" dt="2023-10-23T00:32:40.811" v="3382" actId="47"/>
        <pc:sldMkLst>
          <pc:docMk/>
          <pc:sldMk cId="3363529500" sldId="2946"/>
        </pc:sldMkLst>
      </pc:sldChg>
      <pc:sldChg chg="del">
        <pc:chgData name="Ron Melton" userId="5553941352b42db9" providerId="LiveId" clId="{36DCD473-F91B-45B5-9CF5-4A067706FACB}" dt="2023-10-23T00:32:41.338" v="3383" actId="47"/>
        <pc:sldMkLst>
          <pc:docMk/>
          <pc:sldMk cId="348478937" sldId="2947"/>
        </pc:sldMkLst>
      </pc:sldChg>
      <pc:sldChg chg="del">
        <pc:chgData name="Ron Melton" userId="5553941352b42db9" providerId="LiveId" clId="{36DCD473-F91B-45B5-9CF5-4A067706FACB}" dt="2023-10-23T00:32:41.949" v="3384" actId="47"/>
        <pc:sldMkLst>
          <pc:docMk/>
          <pc:sldMk cId="3811314412" sldId="2948"/>
        </pc:sldMkLst>
      </pc:sldChg>
      <pc:sldChg chg="del">
        <pc:chgData name="Ron Melton" userId="5553941352b42db9" providerId="LiveId" clId="{36DCD473-F91B-45B5-9CF5-4A067706FACB}" dt="2023-10-23T00:36:59.267" v="3534" actId="47"/>
        <pc:sldMkLst>
          <pc:docMk/>
          <pc:sldMk cId="2569332301" sldId="2977"/>
        </pc:sldMkLst>
      </pc:sldChg>
      <pc:sldChg chg="del">
        <pc:chgData name="Ron Melton" userId="5553941352b42db9" providerId="LiveId" clId="{36DCD473-F91B-45B5-9CF5-4A067706FACB}" dt="2023-10-23T00:36:59.267" v="3534" actId="47"/>
        <pc:sldMkLst>
          <pc:docMk/>
          <pc:sldMk cId="1105727579" sldId="2996"/>
        </pc:sldMkLst>
      </pc:sldChg>
      <pc:sldChg chg="del">
        <pc:chgData name="Ron Melton" userId="5553941352b42db9" providerId="LiveId" clId="{36DCD473-F91B-45B5-9CF5-4A067706FACB}" dt="2023-10-23T00:36:59.267" v="3534" actId="47"/>
        <pc:sldMkLst>
          <pc:docMk/>
          <pc:sldMk cId="1536564003" sldId="3000"/>
        </pc:sldMkLst>
      </pc:sldChg>
      <pc:sldChg chg="del">
        <pc:chgData name="Ron Melton" userId="5553941352b42db9" providerId="LiveId" clId="{36DCD473-F91B-45B5-9CF5-4A067706FACB}" dt="2023-10-23T00:36:59.267" v="3534" actId="47"/>
        <pc:sldMkLst>
          <pc:docMk/>
          <pc:sldMk cId="1990349290" sldId="3003"/>
        </pc:sldMkLst>
      </pc:sldChg>
      <pc:sldChg chg="del">
        <pc:chgData name="Ron Melton" userId="5553941352b42db9" providerId="LiveId" clId="{36DCD473-F91B-45B5-9CF5-4A067706FACB}" dt="2023-10-23T00:36:59.267" v="3534" actId="47"/>
        <pc:sldMkLst>
          <pc:docMk/>
          <pc:sldMk cId="4102767436" sldId="3004"/>
        </pc:sldMkLst>
      </pc:sldChg>
      <pc:sldChg chg="del">
        <pc:chgData name="Ron Melton" userId="5553941352b42db9" providerId="LiveId" clId="{36DCD473-F91B-45B5-9CF5-4A067706FACB}" dt="2023-10-23T00:36:59.267" v="3534" actId="47"/>
        <pc:sldMkLst>
          <pc:docMk/>
          <pc:sldMk cId="530386990" sldId="3013"/>
        </pc:sldMkLst>
      </pc:sldChg>
      <pc:sldChg chg="del">
        <pc:chgData name="Ron Melton" userId="5553941352b42db9" providerId="LiveId" clId="{36DCD473-F91B-45B5-9CF5-4A067706FACB}" dt="2023-10-23T00:36:59.267" v="3534" actId="47"/>
        <pc:sldMkLst>
          <pc:docMk/>
          <pc:sldMk cId="3388296738" sldId="3026"/>
        </pc:sldMkLst>
      </pc:sldChg>
      <pc:sldChg chg="del">
        <pc:chgData name="Ron Melton" userId="5553941352b42db9" providerId="LiveId" clId="{36DCD473-F91B-45B5-9CF5-4A067706FACB}" dt="2023-10-23T00:36:59.267" v="3534" actId="47"/>
        <pc:sldMkLst>
          <pc:docMk/>
          <pc:sldMk cId="286748406" sldId="3027"/>
        </pc:sldMkLst>
      </pc:sldChg>
      <pc:sldChg chg="del">
        <pc:chgData name="Ron Melton" userId="5553941352b42db9" providerId="LiveId" clId="{36DCD473-F91B-45B5-9CF5-4A067706FACB}" dt="2023-09-27T23:41:48.131" v="1256" actId="47"/>
        <pc:sldMkLst>
          <pc:docMk/>
          <pc:sldMk cId="2908950005" sldId="3040"/>
        </pc:sldMkLst>
      </pc:sldChg>
      <pc:sldChg chg="del">
        <pc:chgData name="Ron Melton" userId="5553941352b42db9" providerId="LiveId" clId="{36DCD473-F91B-45B5-9CF5-4A067706FACB}" dt="2023-10-23T00:36:59.267" v="3534" actId="47"/>
        <pc:sldMkLst>
          <pc:docMk/>
          <pc:sldMk cId="2059880573" sldId="3055"/>
        </pc:sldMkLst>
      </pc:sldChg>
      <pc:sldChg chg="del">
        <pc:chgData name="Ron Melton" userId="5553941352b42db9" providerId="LiveId" clId="{36DCD473-F91B-45B5-9CF5-4A067706FACB}" dt="2023-10-23T00:36:59.267" v="3534" actId="47"/>
        <pc:sldMkLst>
          <pc:docMk/>
          <pc:sldMk cId="2836278288" sldId="3056"/>
        </pc:sldMkLst>
      </pc:sldChg>
      <pc:sldChg chg="del">
        <pc:chgData name="Ron Melton" userId="5553941352b42db9" providerId="LiveId" clId="{36DCD473-F91B-45B5-9CF5-4A067706FACB}" dt="2023-10-23T00:36:59.267" v="3534" actId="47"/>
        <pc:sldMkLst>
          <pc:docMk/>
          <pc:sldMk cId="3876879550" sldId="3062"/>
        </pc:sldMkLst>
      </pc:sldChg>
      <pc:sldChg chg="del">
        <pc:chgData name="Ron Melton" userId="5553941352b42db9" providerId="LiveId" clId="{36DCD473-F91B-45B5-9CF5-4A067706FACB}" dt="2023-10-23T00:35:44.339" v="3524" actId="47"/>
        <pc:sldMkLst>
          <pc:docMk/>
          <pc:sldMk cId="777944758" sldId="3121"/>
        </pc:sldMkLst>
      </pc:sldChg>
      <pc:sldChg chg="del">
        <pc:chgData name="Ron Melton" userId="5553941352b42db9" providerId="LiveId" clId="{36DCD473-F91B-45B5-9CF5-4A067706FACB}" dt="2023-10-23T00:35:43.274" v="3523" actId="47"/>
        <pc:sldMkLst>
          <pc:docMk/>
          <pc:sldMk cId="826059248" sldId="3122"/>
        </pc:sldMkLst>
      </pc:sldChg>
      <pc:sldChg chg="del">
        <pc:chgData name="Ron Melton" userId="5553941352b42db9" providerId="LiveId" clId="{36DCD473-F91B-45B5-9CF5-4A067706FACB}" dt="2023-10-23T00:35:42.242" v="3521" actId="47"/>
        <pc:sldMkLst>
          <pc:docMk/>
          <pc:sldMk cId="3434880738" sldId="3124"/>
        </pc:sldMkLst>
      </pc:sldChg>
      <pc:sldChg chg="del">
        <pc:chgData name="Ron Melton" userId="5553941352b42db9" providerId="LiveId" clId="{36DCD473-F91B-45B5-9CF5-4A067706FACB}" dt="2023-10-23T00:35:41.751" v="3520" actId="47"/>
        <pc:sldMkLst>
          <pc:docMk/>
          <pc:sldMk cId="1147564461" sldId="3125"/>
        </pc:sldMkLst>
      </pc:sldChg>
      <pc:sldChg chg="del">
        <pc:chgData name="Ron Melton" userId="5553941352b42db9" providerId="LiveId" clId="{36DCD473-F91B-45B5-9CF5-4A067706FACB}" dt="2023-10-23T00:35:42.706" v="3522" actId="47"/>
        <pc:sldMkLst>
          <pc:docMk/>
          <pc:sldMk cId="1945707784" sldId="3126"/>
        </pc:sldMkLst>
      </pc:sldChg>
      <pc:sldChg chg="del">
        <pc:chgData name="Ron Melton" userId="5553941352b42db9" providerId="LiveId" clId="{36DCD473-F91B-45B5-9CF5-4A067706FACB}" dt="2023-10-23T00:35:41.406" v="3519" actId="47"/>
        <pc:sldMkLst>
          <pc:docMk/>
          <pc:sldMk cId="235511919" sldId="3127"/>
        </pc:sldMkLst>
      </pc:sldChg>
      <pc:sldChg chg="del">
        <pc:chgData name="Ron Melton" userId="5553941352b42db9" providerId="LiveId" clId="{36DCD473-F91B-45B5-9CF5-4A067706FACB}" dt="2023-10-23T00:35:40.992" v="3518" actId="47"/>
        <pc:sldMkLst>
          <pc:docMk/>
          <pc:sldMk cId="3521636752" sldId="3128"/>
        </pc:sldMkLst>
      </pc:sldChg>
      <pc:sldChg chg="del">
        <pc:chgData name="Ron Melton" userId="5553941352b42db9" providerId="LiveId" clId="{36DCD473-F91B-45B5-9CF5-4A067706FACB}" dt="2023-09-27T23:40:10.365" v="1105" actId="47"/>
        <pc:sldMkLst>
          <pc:docMk/>
          <pc:sldMk cId="2542326260" sldId="3185"/>
        </pc:sldMkLst>
      </pc:sldChg>
      <pc:sldChg chg="del">
        <pc:chgData name="Ron Melton" userId="5553941352b42db9" providerId="LiveId" clId="{36DCD473-F91B-45B5-9CF5-4A067706FACB}" dt="2023-09-27T23:42:49.800" v="1276" actId="47"/>
        <pc:sldMkLst>
          <pc:docMk/>
          <pc:sldMk cId="1903572566" sldId="3198"/>
        </pc:sldMkLst>
      </pc:sldChg>
      <pc:sldChg chg="del">
        <pc:chgData name="Ron Melton" userId="5553941352b42db9" providerId="LiveId" clId="{36DCD473-F91B-45B5-9CF5-4A067706FACB}" dt="2023-09-27T23:42:45.767" v="1275" actId="47"/>
        <pc:sldMkLst>
          <pc:docMk/>
          <pc:sldMk cId="3153986398" sldId="3200"/>
        </pc:sldMkLst>
      </pc:sldChg>
      <pc:sldChg chg="del">
        <pc:chgData name="Ron Melton" userId="5553941352b42db9" providerId="LiveId" clId="{36DCD473-F91B-45B5-9CF5-4A067706FACB}" dt="2023-10-23T00:36:59.267" v="3534" actId="47"/>
        <pc:sldMkLst>
          <pc:docMk/>
          <pc:sldMk cId="1460692631" sldId="3220"/>
        </pc:sldMkLst>
      </pc:sldChg>
      <pc:sldChg chg="del">
        <pc:chgData name="Ron Melton" userId="5553941352b42db9" providerId="LiveId" clId="{36DCD473-F91B-45B5-9CF5-4A067706FACB}" dt="2023-10-22T23:34:46.045" v="2365" actId="47"/>
        <pc:sldMkLst>
          <pc:docMk/>
          <pc:sldMk cId="2736300046" sldId="3224"/>
        </pc:sldMkLst>
      </pc:sldChg>
      <pc:sldChg chg="del">
        <pc:chgData name="Ron Melton" userId="5553941352b42db9" providerId="LiveId" clId="{36DCD473-F91B-45B5-9CF5-4A067706FACB}" dt="2023-10-23T00:36:59.267" v="3534" actId="47"/>
        <pc:sldMkLst>
          <pc:docMk/>
          <pc:sldMk cId="3956132909" sldId="3238"/>
        </pc:sldMkLst>
      </pc:sldChg>
      <pc:sldChg chg="del">
        <pc:chgData name="Ron Melton" userId="5553941352b42db9" providerId="LiveId" clId="{36DCD473-F91B-45B5-9CF5-4A067706FACB}" dt="2023-10-23T00:36:59.267" v="3534" actId="47"/>
        <pc:sldMkLst>
          <pc:docMk/>
          <pc:sldMk cId="414647177" sldId="3242"/>
        </pc:sldMkLst>
      </pc:sldChg>
      <pc:sldChg chg="del">
        <pc:chgData name="Ron Melton" userId="5553941352b42db9" providerId="LiveId" clId="{36DCD473-F91B-45B5-9CF5-4A067706FACB}" dt="2023-10-23T00:36:59.267" v="3534" actId="47"/>
        <pc:sldMkLst>
          <pc:docMk/>
          <pc:sldMk cId="2272454907" sldId="3243"/>
        </pc:sldMkLst>
      </pc:sldChg>
      <pc:sldChg chg="delSp">
        <pc:chgData name="Ron Melton" userId="5553941352b42db9" providerId="LiveId" clId="{36DCD473-F91B-45B5-9CF5-4A067706FACB}" dt="2023-10-23T00:33:26.973" v="3428" actId="478"/>
        <pc:sldMkLst>
          <pc:docMk/>
          <pc:sldMk cId="1297674203" sldId="3308"/>
        </pc:sldMkLst>
        <pc:picChg chg="del">
          <ac:chgData name="Ron Melton" userId="5553941352b42db9" providerId="LiveId" clId="{36DCD473-F91B-45B5-9CF5-4A067706FACB}" dt="2023-10-23T00:33:26.973" v="3428" actId="478"/>
          <ac:picMkLst>
            <pc:docMk/>
            <pc:sldMk cId="1297674203" sldId="3308"/>
            <ac:picMk id="120834" creationId="{00000000-0000-0000-0000-000000000000}"/>
          </ac:picMkLst>
        </pc:picChg>
      </pc:sldChg>
      <pc:sldChg chg="del">
        <pc:chgData name="Ron Melton" userId="5553941352b42db9" providerId="LiveId" clId="{36DCD473-F91B-45B5-9CF5-4A067706FACB}" dt="2023-10-23T00:36:59.267" v="3534" actId="47"/>
        <pc:sldMkLst>
          <pc:docMk/>
          <pc:sldMk cId="2862732618" sldId="3310"/>
        </pc:sldMkLst>
      </pc:sldChg>
      <pc:sldChg chg="del">
        <pc:chgData name="Ron Melton" userId="5553941352b42db9" providerId="LiveId" clId="{36DCD473-F91B-45B5-9CF5-4A067706FACB}" dt="2023-10-23T00:36:59.267" v="3534" actId="47"/>
        <pc:sldMkLst>
          <pc:docMk/>
          <pc:sldMk cId="794074271" sldId="3311"/>
        </pc:sldMkLst>
      </pc:sldChg>
      <pc:sldChg chg="del">
        <pc:chgData name="Ron Melton" userId="5553941352b42db9" providerId="LiveId" clId="{36DCD473-F91B-45B5-9CF5-4A067706FACB}" dt="2023-10-23T00:36:59.267" v="3534" actId="47"/>
        <pc:sldMkLst>
          <pc:docMk/>
          <pc:sldMk cId="3174960005" sldId="3314"/>
        </pc:sldMkLst>
      </pc:sldChg>
      <pc:sldChg chg="del">
        <pc:chgData name="Ron Melton" userId="5553941352b42db9" providerId="LiveId" clId="{36DCD473-F91B-45B5-9CF5-4A067706FACB}" dt="2023-10-23T00:36:59.267" v="3534" actId="47"/>
        <pc:sldMkLst>
          <pc:docMk/>
          <pc:sldMk cId="1586552372" sldId="3315"/>
        </pc:sldMkLst>
      </pc:sldChg>
      <pc:sldChg chg="del">
        <pc:chgData name="Ron Melton" userId="5553941352b42db9" providerId="LiveId" clId="{36DCD473-F91B-45B5-9CF5-4A067706FACB}" dt="2023-10-23T00:36:59.267" v="3534" actId="47"/>
        <pc:sldMkLst>
          <pc:docMk/>
          <pc:sldMk cId="386270938" sldId="3316"/>
        </pc:sldMkLst>
      </pc:sldChg>
      <pc:sldChg chg="del">
        <pc:chgData name="Ron Melton" userId="5553941352b42db9" providerId="LiveId" clId="{36DCD473-F91B-45B5-9CF5-4A067706FACB}" dt="2023-10-22T23:34:41.309" v="2359" actId="47"/>
        <pc:sldMkLst>
          <pc:docMk/>
          <pc:sldMk cId="2845318368" sldId="3318"/>
        </pc:sldMkLst>
      </pc:sldChg>
      <pc:sldChg chg="del">
        <pc:chgData name="Ron Melton" userId="5553941352b42db9" providerId="LiveId" clId="{36DCD473-F91B-45B5-9CF5-4A067706FACB}" dt="2023-10-22T23:34:41.872" v="2360" actId="47"/>
        <pc:sldMkLst>
          <pc:docMk/>
          <pc:sldMk cId="3644552556" sldId="3319"/>
        </pc:sldMkLst>
      </pc:sldChg>
      <pc:sldChg chg="del">
        <pc:chgData name="Ron Melton" userId="5553941352b42db9" providerId="LiveId" clId="{36DCD473-F91B-45B5-9CF5-4A067706FACB}" dt="2023-10-22T23:34:42.543" v="2361" actId="47"/>
        <pc:sldMkLst>
          <pc:docMk/>
          <pc:sldMk cId="698518" sldId="3320"/>
        </pc:sldMkLst>
      </pc:sldChg>
      <pc:sldChg chg="del">
        <pc:chgData name="Ron Melton" userId="5553941352b42db9" providerId="LiveId" clId="{36DCD473-F91B-45B5-9CF5-4A067706FACB}" dt="2023-10-22T23:34:43.284" v="2362" actId="47"/>
        <pc:sldMkLst>
          <pc:docMk/>
          <pc:sldMk cId="2224662146" sldId="3321"/>
        </pc:sldMkLst>
      </pc:sldChg>
      <pc:sldChg chg="del">
        <pc:chgData name="Ron Melton" userId="5553941352b42db9" providerId="LiveId" clId="{36DCD473-F91B-45B5-9CF5-4A067706FACB}" dt="2023-10-22T23:34:44.065" v="2363" actId="47"/>
        <pc:sldMkLst>
          <pc:docMk/>
          <pc:sldMk cId="743719505" sldId="3322"/>
        </pc:sldMkLst>
      </pc:sldChg>
      <pc:sldChg chg="del">
        <pc:chgData name="Ron Melton" userId="5553941352b42db9" providerId="LiveId" clId="{36DCD473-F91B-45B5-9CF5-4A067706FACB}" dt="2023-10-22T23:34:44.835" v="2364" actId="47"/>
        <pc:sldMkLst>
          <pc:docMk/>
          <pc:sldMk cId="693278650" sldId="3324"/>
        </pc:sldMkLst>
      </pc:sldChg>
      <pc:sldChg chg="del">
        <pc:chgData name="Ron Melton" userId="5553941352b42db9" providerId="LiveId" clId="{36DCD473-F91B-45B5-9CF5-4A067706FACB}" dt="2023-10-22T23:34:47.261" v="2366" actId="47"/>
        <pc:sldMkLst>
          <pc:docMk/>
          <pc:sldMk cId="3568406957" sldId="3325"/>
        </pc:sldMkLst>
      </pc:sldChg>
      <pc:sldChg chg="del">
        <pc:chgData name="Ron Melton" userId="5553941352b42db9" providerId="LiveId" clId="{36DCD473-F91B-45B5-9CF5-4A067706FACB}" dt="2023-10-22T23:34:47.783" v="2367" actId="47"/>
        <pc:sldMkLst>
          <pc:docMk/>
          <pc:sldMk cId="520185709" sldId="3326"/>
        </pc:sldMkLst>
      </pc:sldChg>
      <pc:sldChg chg="del">
        <pc:chgData name="Ron Melton" userId="5553941352b42db9" providerId="LiveId" clId="{36DCD473-F91B-45B5-9CF5-4A067706FACB}" dt="2023-10-22T23:34:48.344" v="2368" actId="47"/>
        <pc:sldMkLst>
          <pc:docMk/>
          <pc:sldMk cId="2030869918" sldId="3327"/>
        </pc:sldMkLst>
      </pc:sldChg>
      <pc:sldChg chg="del">
        <pc:chgData name="Ron Melton" userId="5553941352b42db9" providerId="LiveId" clId="{36DCD473-F91B-45B5-9CF5-4A067706FACB}" dt="2023-10-22T23:34:49.211" v="2369" actId="47"/>
        <pc:sldMkLst>
          <pc:docMk/>
          <pc:sldMk cId="4038108950" sldId="3328"/>
        </pc:sldMkLst>
      </pc:sldChg>
      <pc:sldChg chg="del">
        <pc:chgData name="Ron Melton" userId="5553941352b42db9" providerId="LiveId" clId="{36DCD473-F91B-45B5-9CF5-4A067706FACB}" dt="2023-10-22T23:31:35.491" v="2261" actId="47"/>
        <pc:sldMkLst>
          <pc:docMk/>
          <pc:sldMk cId="3328767010" sldId="3333"/>
        </pc:sldMkLst>
      </pc:sldChg>
      <pc:sldChg chg="del">
        <pc:chgData name="Ron Melton" userId="5553941352b42db9" providerId="LiveId" clId="{36DCD473-F91B-45B5-9CF5-4A067706FACB}" dt="2023-10-22T23:31:35.945" v="2262" actId="47"/>
        <pc:sldMkLst>
          <pc:docMk/>
          <pc:sldMk cId="422107645" sldId="3334"/>
        </pc:sldMkLst>
      </pc:sldChg>
      <pc:sldChg chg="del">
        <pc:chgData name="Ron Melton" userId="5553941352b42db9" providerId="LiveId" clId="{36DCD473-F91B-45B5-9CF5-4A067706FACB}" dt="2023-10-22T23:31:35.004" v="2260" actId="47"/>
        <pc:sldMkLst>
          <pc:docMk/>
          <pc:sldMk cId="2868653191" sldId="3339"/>
        </pc:sldMkLst>
      </pc:sldChg>
      <pc:sldChg chg="delSp">
        <pc:chgData name="Ron Melton" userId="5553941352b42db9" providerId="LiveId" clId="{36DCD473-F91B-45B5-9CF5-4A067706FACB}" dt="2023-10-22T23:31:42.384" v="2265" actId="478"/>
        <pc:sldMkLst>
          <pc:docMk/>
          <pc:sldMk cId="798656763" sldId="3345"/>
        </pc:sldMkLst>
        <pc:picChg chg="del">
          <ac:chgData name="Ron Melton" userId="5553941352b42db9" providerId="LiveId" clId="{36DCD473-F91B-45B5-9CF5-4A067706FACB}" dt="2023-10-22T23:31:42.384" v="2265" actId="478"/>
          <ac:picMkLst>
            <pc:docMk/>
            <pc:sldMk cId="798656763" sldId="3345"/>
            <ac:picMk id="124931" creationId="{00000000-0000-0000-0000-000000000000}"/>
          </ac:picMkLst>
        </pc:picChg>
      </pc:sldChg>
      <pc:sldChg chg="del">
        <pc:chgData name="Ron Melton" userId="5553941352b42db9" providerId="LiveId" clId="{36DCD473-F91B-45B5-9CF5-4A067706FACB}" dt="2023-09-27T23:41:54.073" v="1260" actId="47"/>
        <pc:sldMkLst>
          <pc:docMk/>
          <pc:sldMk cId="883063259" sldId="3363"/>
        </pc:sldMkLst>
      </pc:sldChg>
      <pc:sldChg chg="del">
        <pc:chgData name="Ron Melton" userId="5553941352b42db9" providerId="LiveId" clId="{36DCD473-F91B-45B5-9CF5-4A067706FACB}" dt="2023-10-23T00:36:59.267" v="3534" actId="47"/>
        <pc:sldMkLst>
          <pc:docMk/>
          <pc:sldMk cId="3708577165" sldId="3366"/>
        </pc:sldMkLst>
      </pc:sldChg>
      <pc:sldChg chg="del">
        <pc:chgData name="Ron Melton" userId="5553941352b42db9" providerId="LiveId" clId="{36DCD473-F91B-45B5-9CF5-4A067706FACB}" dt="2023-10-23T00:36:59.267" v="3534" actId="47"/>
        <pc:sldMkLst>
          <pc:docMk/>
          <pc:sldMk cId="320063766" sldId="3367"/>
        </pc:sldMkLst>
      </pc:sldChg>
      <pc:sldChg chg="del">
        <pc:chgData name="Ron Melton" userId="5553941352b42db9" providerId="LiveId" clId="{36DCD473-F91B-45B5-9CF5-4A067706FACB}" dt="2023-10-23T00:36:59.267" v="3534" actId="47"/>
        <pc:sldMkLst>
          <pc:docMk/>
          <pc:sldMk cId="171257577" sldId="3368"/>
        </pc:sldMkLst>
      </pc:sldChg>
      <pc:sldChg chg="delSp modSp mod">
        <pc:chgData name="Ron Melton" userId="5553941352b42db9" providerId="LiveId" clId="{36DCD473-F91B-45B5-9CF5-4A067706FACB}" dt="2023-10-22T23:33:56.213" v="2347" actId="1076"/>
        <pc:sldMkLst>
          <pc:docMk/>
          <pc:sldMk cId="4056159747" sldId="3370"/>
        </pc:sldMkLst>
        <pc:spChg chg="mod">
          <ac:chgData name="Ron Melton" userId="5553941352b42db9" providerId="LiveId" clId="{36DCD473-F91B-45B5-9CF5-4A067706FACB}" dt="2023-10-22T23:33:46.147" v="2345" actId="1076"/>
          <ac:spMkLst>
            <pc:docMk/>
            <pc:sldMk cId="4056159747" sldId="3370"/>
            <ac:spMk id="3" creationId="{38284D49-93E0-42F0-8004-2E2FE729ADC7}"/>
          </ac:spMkLst>
        </pc:spChg>
        <pc:spChg chg="mod">
          <ac:chgData name="Ron Melton" userId="5553941352b42db9" providerId="LiveId" clId="{36DCD473-F91B-45B5-9CF5-4A067706FACB}" dt="2023-10-22T23:33:56.213" v="2347" actId="1076"/>
          <ac:spMkLst>
            <pc:docMk/>
            <pc:sldMk cId="4056159747" sldId="3370"/>
            <ac:spMk id="20482" creationId="{58948B48-B4D2-4E90-9EF6-A90817939E2B}"/>
          </ac:spMkLst>
        </pc:spChg>
        <pc:spChg chg="mod">
          <ac:chgData name="Ron Melton" userId="5553941352b42db9" providerId="LiveId" clId="{36DCD473-F91B-45B5-9CF5-4A067706FACB}" dt="2023-10-22T23:33:51.226" v="2346" actId="1076"/>
          <ac:spMkLst>
            <pc:docMk/>
            <pc:sldMk cId="4056159747" sldId="3370"/>
            <ac:spMk id="20484" creationId="{89968B4B-0BC2-43CB-B97D-C8DDF5F58AB2}"/>
          </ac:spMkLst>
        </pc:spChg>
        <pc:picChg chg="del">
          <ac:chgData name="Ron Melton" userId="5553941352b42db9" providerId="LiveId" clId="{36DCD473-F91B-45B5-9CF5-4A067706FACB}" dt="2023-10-22T23:33:33.214" v="2341" actId="478"/>
          <ac:picMkLst>
            <pc:docMk/>
            <pc:sldMk cId="4056159747" sldId="3370"/>
            <ac:picMk id="2" creationId="{2E0A207E-4BE9-46B4-95BB-CFB10FEDE91A}"/>
          </ac:picMkLst>
        </pc:picChg>
        <pc:picChg chg="del">
          <ac:chgData name="Ron Melton" userId="5553941352b42db9" providerId="LiveId" clId="{36DCD473-F91B-45B5-9CF5-4A067706FACB}" dt="2023-10-22T23:33:34.225" v="2342" actId="478"/>
          <ac:picMkLst>
            <pc:docMk/>
            <pc:sldMk cId="4056159747" sldId="3370"/>
            <ac:picMk id="4" creationId="{1F77B134-5F7B-4248-85D4-469CF8C7401A}"/>
          </ac:picMkLst>
        </pc:picChg>
      </pc:sldChg>
      <pc:sldChg chg="del">
        <pc:chgData name="Ron Melton" userId="5553941352b42db9" providerId="LiveId" clId="{36DCD473-F91B-45B5-9CF5-4A067706FACB}" dt="2023-10-22T23:34:08.883" v="2349" actId="47"/>
        <pc:sldMkLst>
          <pc:docMk/>
          <pc:sldMk cId="3994837165" sldId="3374"/>
        </pc:sldMkLst>
      </pc:sldChg>
      <pc:sldChg chg="del">
        <pc:chgData name="Ron Melton" userId="5553941352b42db9" providerId="LiveId" clId="{36DCD473-F91B-45B5-9CF5-4A067706FACB}" dt="2023-10-23T00:36:59.267" v="3534" actId="47"/>
        <pc:sldMkLst>
          <pc:docMk/>
          <pc:sldMk cId="813818537" sldId="3375"/>
        </pc:sldMkLst>
      </pc:sldChg>
      <pc:sldChg chg="del">
        <pc:chgData name="Ron Melton" userId="5553941352b42db9" providerId="LiveId" clId="{36DCD473-F91B-45B5-9CF5-4A067706FACB}" dt="2023-10-23T00:36:59.267" v="3534" actId="47"/>
        <pc:sldMkLst>
          <pc:docMk/>
          <pc:sldMk cId="4061430525" sldId="3376"/>
        </pc:sldMkLst>
      </pc:sldChg>
      <pc:sldChg chg="del">
        <pc:chgData name="Ron Melton" userId="5553941352b42db9" providerId="LiveId" clId="{36DCD473-F91B-45B5-9CF5-4A067706FACB}" dt="2023-10-23T00:36:59.267" v="3534" actId="47"/>
        <pc:sldMkLst>
          <pc:docMk/>
          <pc:sldMk cId="1287896286" sldId="3377"/>
        </pc:sldMkLst>
      </pc:sldChg>
      <pc:sldChg chg="del">
        <pc:chgData name="Ron Melton" userId="5553941352b42db9" providerId="LiveId" clId="{36DCD473-F91B-45B5-9CF5-4A067706FACB}" dt="2023-10-23T00:36:59.267" v="3534" actId="47"/>
        <pc:sldMkLst>
          <pc:docMk/>
          <pc:sldMk cId="144636431" sldId="3378"/>
        </pc:sldMkLst>
      </pc:sldChg>
      <pc:sldChg chg="del">
        <pc:chgData name="Ron Melton" userId="5553941352b42db9" providerId="LiveId" clId="{36DCD473-F91B-45B5-9CF5-4A067706FACB}" dt="2023-10-23T00:36:59.267" v="3534" actId="47"/>
        <pc:sldMkLst>
          <pc:docMk/>
          <pc:sldMk cId="2419799131" sldId="3379"/>
        </pc:sldMkLst>
      </pc:sldChg>
      <pc:sldChg chg="del">
        <pc:chgData name="Ron Melton" userId="5553941352b42db9" providerId="LiveId" clId="{36DCD473-F91B-45B5-9CF5-4A067706FACB}" dt="2023-10-23T00:36:59.267" v="3534" actId="47"/>
        <pc:sldMkLst>
          <pc:docMk/>
          <pc:sldMk cId="2489556000" sldId="3380"/>
        </pc:sldMkLst>
      </pc:sldChg>
      <pc:sldChg chg="del">
        <pc:chgData name="Ron Melton" userId="5553941352b42db9" providerId="LiveId" clId="{36DCD473-F91B-45B5-9CF5-4A067706FACB}" dt="2023-10-23T00:36:59.267" v="3534" actId="47"/>
        <pc:sldMkLst>
          <pc:docMk/>
          <pc:sldMk cId="200350344" sldId="3381"/>
        </pc:sldMkLst>
      </pc:sldChg>
      <pc:sldChg chg="del">
        <pc:chgData name="Ron Melton" userId="5553941352b42db9" providerId="LiveId" clId="{36DCD473-F91B-45B5-9CF5-4A067706FACB}" dt="2023-10-23T00:36:59.267" v="3534" actId="47"/>
        <pc:sldMkLst>
          <pc:docMk/>
          <pc:sldMk cId="134476071" sldId="3382"/>
        </pc:sldMkLst>
      </pc:sldChg>
      <pc:sldChg chg="del">
        <pc:chgData name="Ron Melton" userId="5553941352b42db9" providerId="LiveId" clId="{36DCD473-F91B-45B5-9CF5-4A067706FACB}" dt="2023-10-23T00:36:59.267" v="3534" actId="47"/>
        <pc:sldMkLst>
          <pc:docMk/>
          <pc:sldMk cId="2739616818" sldId="3383"/>
        </pc:sldMkLst>
      </pc:sldChg>
      <pc:sldChg chg="del">
        <pc:chgData name="Ron Melton" userId="5553941352b42db9" providerId="LiveId" clId="{36DCD473-F91B-45B5-9CF5-4A067706FACB}" dt="2023-10-23T00:36:59.267" v="3534" actId="47"/>
        <pc:sldMkLst>
          <pc:docMk/>
          <pc:sldMk cId="955973561" sldId="3384"/>
        </pc:sldMkLst>
      </pc:sldChg>
      <pc:sldChg chg="del">
        <pc:chgData name="Ron Melton" userId="5553941352b42db9" providerId="LiveId" clId="{36DCD473-F91B-45B5-9CF5-4A067706FACB}" dt="2023-10-23T00:36:59.267" v="3534" actId="47"/>
        <pc:sldMkLst>
          <pc:docMk/>
          <pc:sldMk cId="1138254332" sldId="3385"/>
        </pc:sldMkLst>
      </pc:sldChg>
      <pc:sldChg chg="del">
        <pc:chgData name="Ron Melton" userId="5553941352b42db9" providerId="LiveId" clId="{36DCD473-F91B-45B5-9CF5-4A067706FACB}" dt="2023-10-23T00:36:59.267" v="3534" actId="47"/>
        <pc:sldMkLst>
          <pc:docMk/>
          <pc:sldMk cId="844462919" sldId="3386"/>
        </pc:sldMkLst>
      </pc:sldChg>
      <pc:sldChg chg="del">
        <pc:chgData name="Ron Melton" userId="5553941352b42db9" providerId="LiveId" clId="{36DCD473-F91B-45B5-9CF5-4A067706FACB}" dt="2023-10-23T00:36:59.267" v="3534" actId="47"/>
        <pc:sldMkLst>
          <pc:docMk/>
          <pc:sldMk cId="2031667011" sldId="3387"/>
        </pc:sldMkLst>
      </pc:sldChg>
      <pc:sldChg chg="del">
        <pc:chgData name="Ron Melton" userId="5553941352b42db9" providerId="LiveId" clId="{36DCD473-F91B-45B5-9CF5-4A067706FACB}" dt="2023-10-23T00:36:59.267" v="3534" actId="47"/>
        <pc:sldMkLst>
          <pc:docMk/>
          <pc:sldMk cId="3897817814" sldId="3388"/>
        </pc:sldMkLst>
      </pc:sldChg>
      <pc:sldChg chg="del">
        <pc:chgData name="Ron Melton" userId="5553941352b42db9" providerId="LiveId" clId="{36DCD473-F91B-45B5-9CF5-4A067706FACB}" dt="2023-10-23T00:36:59.267" v="3534" actId="47"/>
        <pc:sldMkLst>
          <pc:docMk/>
          <pc:sldMk cId="2112212710" sldId="3389"/>
        </pc:sldMkLst>
      </pc:sldChg>
      <pc:sldChg chg="del">
        <pc:chgData name="Ron Melton" userId="5553941352b42db9" providerId="LiveId" clId="{36DCD473-F91B-45B5-9CF5-4A067706FACB}" dt="2023-10-23T00:36:59.267" v="3534" actId="47"/>
        <pc:sldMkLst>
          <pc:docMk/>
          <pc:sldMk cId="796340203" sldId="3390"/>
        </pc:sldMkLst>
      </pc:sldChg>
      <pc:sldChg chg="del">
        <pc:chgData name="Ron Melton" userId="5553941352b42db9" providerId="LiveId" clId="{36DCD473-F91B-45B5-9CF5-4A067706FACB}" dt="2023-10-23T00:36:59.267" v="3534" actId="47"/>
        <pc:sldMkLst>
          <pc:docMk/>
          <pc:sldMk cId="1380719315" sldId="3391"/>
        </pc:sldMkLst>
      </pc:sldChg>
      <pc:sldChg chg="del">
        <pc:chgData name="Ron Melton" userId="5553941352b42db9" providerId="LiveId" clId="{36DCD473-F91B-45B5-9CF5-4A067706FACB}" dt="2023-10-23T00:36:59.267" v="3534" actId="47"/>
        <pc:sldMkLst>
          <pc:docMk/>
          <pc:sldMk cId="812410670" sldId="3392"/>
        </pc:sldMkLst>
      </pc:sldChg>
      <pc:sldChg chg="del">
        <pc:chgData name="Ron Melton" userId="5553941352b42db9" providerId="LiveId" clId="{36DCD473-F91B-45B5-9CF5-4A067706FACB}" dt="2023-10-23T00:36:59.267" v="3534" actId="47"/>
        <pc:sldMkLst>
          <pc:docMk/>
          <pc:sldMk cId="3814233320" sldId="3393"/>
        </pc:sldMkLst>
      </pc:sldChg>
      <pc:sldChg chg="del">
        <pc:chgData name="Ron Melton" userId="5553941352b42db9" providerId="LiveId" clId="{36DCD473-F91B-45B5-9CF5-4A067706FACB}" dt="2023-10-23T00:36:59.267" v="3534" actId="47"/>
        <pc:sldMkLst>
          <pc:docMk/>
          <pc:sldMk cId="1299428006" sldId="3394"/>
        </pc:sldMkLst>
      </pc:sldChg>
      <pc:sldChg chg="del">
        <pc:chgData name="Ron Melton" userId="5553941352b42db9" providerId="LiveId" clId="{36DCD473-F91B-45B5-9CF5-4A067706FACB}" dt="2023-10-23T00:36:59.267" v="3534" actId="47"/>
        <pc:sldMkLst>
          <pc:docMk/>
          <pc:sldMk cId="4051302461" sldId="3395"/>
        </pc:sldMkLst>
      </pc:sldChg>
      <pc:sldChg chg="del">
        <pc:chgData name="Ron Melton" userId="5553941352b42db9" providerId="LiveId" clId="{36DCD473-F91B-45B5-9CF5-4A067706FACB}" dt="2023-10-23T00:36:59.267" v="3534" actId="47"/>
        <pc:sldMkLst>
          <pc:docMk/>
          <pc:sldMk cId="3471334234" sldId="3396"/>
        </pc:sldMkLst>
      </pc:sldChg>
      <pc:sldChg chg="del">
        <pc:chgData name="Ron Melton" userId="5553941352b42db9" providerId="LiveId" clId="{36DCD473-F91B-45B5-9CF5-4A067706FACB}" dt="2023-10-23T00:36:59.267" v="3534" actId="47"/>
        <pc:sldMkLst>
          <pc:docMk/>
          <pc:sldMk cId="986092998" sldId="3397"/>
        </pc:sldMkLst>
      </pc:sldChg>
      <pc:sldChg chg="del">
        <pc:chgData name="Ron Melton" userId="5553941352b42db9" providerId="LiveId" clId="{36DCD473-F91B-45B5-9CF5-4A067706FACB}" dt="2023-10-23T00:36:59.267" v="3534" actId="47"/>
        <pc:sldMkLst>
          <pc:docMk/>
          <pc:sldMk cId="6973934" sldId="3398"/>
        </pc:sldMkLst>
      </pc:sldChg>
      <pc:sldChg chg="del">
        <pc:chgData name="Ron Melton" userId="5553941352b42db9" providerId="LiveId" clId="{36DCD473-F91B-45B5-9CF5-4A067706FACB}" dt="2023-10-23T00:36:59.267" v="3534" actId="47"/>
        <pc:sldMkLst>
          <pc:docMk/>
          <pc:sldMk cId="2408361769" sldId="3399"/>
        </pc:sldMkLst>
      </pc:sldChg>
      <pc:sldChg chg="del">
        <pc:chgData name="Ron Melton" userId="5553941352b42db9" providerId="LiveId" clId="{36DCD473-F91B-45B5-9CF5-4A067706FACB}" dt="2023-10-23T00:36:59.267" v="3534" actId="47"/>
        <pc:sldMkLst>
          <pc:docMk/>
          <pc:sldMk cId="3694068364" sldId="3400"/>
        </pc:sldMkLst>
      </pc:sldChg>
      <pc:sldChg chg="del">
        <pc:chgData name="Ron Melton" userId="5553941352b42db9" providerId="LiveId" clId="{36DCD473-F91B-45B5-9CF5-4A067706FACB}" dt="2023-10-23T00:36:59.267" v="3534" actId="47"/>
        <pc:sldMkLst>
          <pc:docMk/>
          <pc:sldMk cId="444701253" sldId="3401"/>
        </pc:sldMkLst>
      </pc:sldChg>
      <pc:sldChg chg="del">
        <pc:chgData name="Ron Melton" userId="5553941352b42db9" providerId="LiveId" clId="{36DCD473-F91B-45B5-9CF5-4A067706FACB}" dt="2023-10-23T00:36:59.267" v="3534" actId="47"/>
        <pc:sldMkLst>
          <pc:docMk/>
          <pc:sldMk cId="1197658027" sldId="3402"/>
        </pc:sldMkLst>
      </pc:sldChg>
      <pc:sldChg chg="del">
        <pc:chgData name="Ron Melton" userId="5553941352b42db9" providerId="LiveId" clId="{36DCD473-F91B-45B5-9CF5-4A067706FACB}" dt="2023-10-23T00:36:59.267" v="3534" actId="47"/>
        <pc:sldMkLst>
          <pc:docMk/>
          <pc:sldMk cId="4060336521" sldId="3403"/>
        </pc:sldMkLst>
      </pc:sldChg>
      <pc:sldChg chg="del">
        <pc:chgData name="Ron Melton" userId="5553941352b42db9" providerId="LiveId" clId="{36DCD473-F91B-45B5-9CF5-4A067706FACB}" dt="2023-10-23T00:36:59.267" v="3534" actId="47"/>
        <pc:sldMkLst>
          <pc:docMk/>
          <pc:sldMk cId="2772345232" sldId="3404"/>
        </pc:sldMkLst>
      </pc:sldChg>
      <pc:sldChg chg="del">
        <pc:chgData name="Ron Melton" userId="5553941352b42db9" providerId="LiveId" clId="{36DCD473-F91B-45B5-9CF5-4A067706FACB}" dt="2023-10-23T00:36:59.267" v="3534" actId="47"/>
        <pc:sldMkLst>
          <pc:docMk/>
          <pc:sldMk cId="1177356803" sldId="3405"/>
        </pc:sldMkLst>
      </pc:sldChg>
      <pc:sldChg chg="del">
        <pc:chgData name="Ron Melton" userId="5553941352b42db9" providerId="LiveId" clId="{36DCD473-F91B-45B5-9CF5-4A067706FACB}" dt="2023-10-23T00:36:59.267" v="3534" actId="47"/>
        <pc:sldMkLst>
          <pc:docMk/>
          <pc:sldMk cId="492047018" sldId="3406"/>
        </pc:sldMkLst>
      </pc:sldChg>
      <pc:sldChg chg="del">
        <pc:chgData name="Ron Melton" userId="5553941352b42db9" providerId="LiveId" clId="{36DCD473-F91B-45B5-9CF5-4A067706FACB}" dt="2023-10-23T00:36:59.267" v="3534" actId="47"/>
        <pc:sldMkLst>
          <pc:docMk/>
          <pc:sldMk cId="2239521025" sldId="3407"/>
        </pc:sldMkLst>
      </pc:sldChg>
      <pc:sldChg chg="del">
        <pc:chgData name="Ron Melton" userId="5553941352b42db9" providerId="LiveId" clId="{36DCD473-F91B-45B5-9CF5-4A067706FACB}" dt="2023-10-23T00:36:59.267" v="3534" actId="47"/>
        <pc:sldMkLst>
          <pc:docMk/>
          <pc:sldMk cId="2728863693" sldId="3408"/>
        </pc:sldMkLst>
      </pc:sldChg>
      <pc:sldChg chg="del">
        <pc:chgData name="Ron Melton" userId="5553941352b42db9" providerId="LiveId" clId="{36DCD473-F91B-45B5-9CF5-4A067706FACB}" dt="2023-10-23T00:36:59.267" v="3534" actId="47"/>
        <pc:sldMkLst>
          <pc:docMk/>
          <pc:sldMk cId="457670723" sldId="3409"/>
        </pc:sldMkLst>
      </pc:sldChg>
      <pc:sldChg chg="del">
        <pc:chgData name="Ron Melton" userId="5553941352b42db9" providerId="LiveId" clId="{36DCD473-F91B-45B5-9CF5-4A067706FACB}" dt="2023-10-23T00:36:59.267" v="3534" actId="47"/>
        <pc:sldMkLst>
          <pc:docMk/>
          <pc:sldMk cId="1948757000" sldId="3410"/>
        </pc:sldMkLst>
      </pc:sldChg>
      <pc:sldChg chg="del">
        <pc:chgData name="Ron Melton" userId="5553941352b42db9" providerId="LiveId" clId="{36DCD473-F91B-45B5-9CF5-4A067706FACB}" dt="2023-10-23T00:36:59.267" v="3534" actId="47"/>
        <pc:sldMkLst>
          <pc:docMk/>
          <pc:sldMk cId="2581151916" sldId="3411"/>
        </pc:sldMkLst>
      </pc:sldChg>
      <pc:sldChg chg="del">
        <pc:chgData name="Ron Melton" userId="5553941352b42db9" providerId="LiveId" clId="{36DCD473-F91B-45B5-9CF5-4A067706FACB}" dt="2023-10-23T00:27:41.947" v="3330" actId="47"/>
        <pc:sldMkLst>
          <pc:docMk/>
          <pc:sldMk cId="1251445651" sldId="3429"/>
        </pc:sldMkLst>
      </pc:sldChg>
      <pc:sldChg chg="del">
        <pc:chgData name="Ron Melton" userId="5553941352b42db9" providerId="LiveId" clId="{36DCD473-F91B-45B5-9CF5-4A067706FACB}" dt="2023-10-23T00:27:42.920" v="3331" actId="47"/>
        <pc:sldMkLst>
          <pc:docMk/>
          <pc:sldMk cId="2119168210" sldId="3430"/>
        </pc:sldMkLst>
      </pc:sldChg>
      <pc:sldChg chg="del">
        <pc:chgData name="Ron Melton" userId="5553941352b42db9" providerId="LiveId" clId="{36DCD473-F91B-45B5-9CF5-4A067706FACB}" dt="2023-10-23T00:27:55.243" v="3335" actId="47"/>
        <pc:sldMkLst>
          <pc:docMk/>
          <pc:sldMk cId="2503393800" sldId="3432"/>
        </pc:sldMkLst>
      </pc:sldChg>
      <pc:sldChg chg="del">
        <pc:chgData name="Ron Melton" userId="5553941352b42db9" providerId="LiveId" clId="{36DCD473-F91B-45B5-9CF5-4A067706FACB}" dt="2023-10-23T00:27:55.924" v="3336" actId="47"/>
        <pc:sldMkLst>
          <pc:docMk/>
          <pc:sldMk cId="2377615083" sldId="3433"/>
        </pc:sldMkLst>
      </pc:sldChg>
      <pc:sldChg chg="del">
        <pc:chgData name="Ron Melton" userId="5553941352b42db9" providerId="LiveId" clId="{36DCD473-F91B-45B5-9CF5-4A067706FACB}" dt="2023-10-23T00:36:59.267" v="3534" actId="47"/>
        <pc:sldMkLst>
          <pc:docMk/>
          <pc:sldMk cId="1241248176" sldId="3440"/>
        </pc:sldMkLst>
      </pc:sldChg>
      <pc:sldChg chg="del">
        <pc:chgData name="Ron Melton" userId="5553941352b42db9" providerId="LiveId" clId="{36DCD473-F91B-45B5-9CF5-4A067706FACB}" dt="2023-10-23T00:36:59.267" v="3534" actId="47"/>
        <pc:sldMkLst>
          <pc:docMk/>
          <pc:sldMk cId="180806828" sldId="3442"/>
        </pc:sldMkLst>
      </pc:sldChg>
      <pc:sldChg chg="del">
        <pc:chgData name="Ron Melton" userId="5553941352b42db9" providerId="LiveId" clId="{36DCD473-F91B-45B5-9CF5-4A067706FACB}" dt="2023-10-23T00:36:59.267" v="3534" actId="47"/>
        <pc:sldMkLst>
          <pc:docMk/>
          <pc:sldMk cId="2093703782" sldId="3443"/>
        </pc:sldMkLst>
      </pc:sldChg>
      <pc:sldChg chg="del">
        <pc:chgData name="Ron Melton" userId="5553941352b42db9" providerId="LiveId" clId="{36DCD473-F91B-45B5-9CF5-4A067706FACB}" dt="2023-10-23T00:36:59.267" v="3534" actId="47"/>
        <pc:sldMkLst>
          <pc:docMk/>
          <pc:sldMk cId="361420977" sldId="3444"/>
        </pc:sldMkLst>
      </pc:sldChg>
      <pc:sldChg chg="del">
        <pc:chgData name="Ron Melton" userId="5553941352b42db9" providerId="LiveId" clId="{36DCD473-F91B-45B5-9CF5-4A067706FACB}" dt="2023-10-23T00:36:59.267" v="3534" actId="47"/>
        <pc:sldMkLst>
          <pc:docMk/>
          <pc:sldMk cId="380725875" sldId="3447"/>
        </pc:sldMkLst>
      </pc:sldChg>
      <pc:sldChg chg="del">
        <pc:chgData name="Ron Melton" userId="5553941352b42db9" providerId="LiveId" clId="{36DCD473-F91B-45B5-9CF5-4A067706FACB}" dt="2023-10-23T00:34:18.096" v="3434" actId="47"/>
        <pc:sldMkLst>
          <pc:docMk/>
          <pc:sldMk cId="3977353570" sldId="3449"/>
        </pc:sldMkLst>
      </pc:sldChg>
      <pc:sldChg chg="delSp mod">
        <pc:chgData name="Ron Melton" userId="5553941352b42db9" providerId="LiveId" clId="{36DCD473-F91B-45B5-9CF5-4A067706FACB}" dt="2023-09-27T23:36:53.580" v="865" actId="478"/>
        <pc:sldMkLst>
          <pc:docMk/>
          <pc:sldMk cId="1687812302" sldId="3862"/>
        </pc:sldMkLst>
        <pc:spChg chg="del">
          <ac:chgData name="Ron Melton" userId="5553941352b42db9" providerId="LiveId" clId="{36DCD473-F91B-45B5-9CF5-4A067706FACB}" dt="2023-09-27T23:36:52.359" v="864" actId="478"/>
          <ac:spMkLst>
            <pc:docMk/>
            <pc:sldMk cId="1687812302" sldId="3862"/>
            <ac:spMk id="2" creationId="{00000000-0000-0000-0000-000000000000}"/>
          </ac:spMkLst>
        </pc:spChg>
        <pc:picChg chg="del">
          <ac:chgData name="Ron Melton" userId="5553941352b42db9" providerId="LiveId" clId="{36DCD473-F91B-45B5-9CF5-4A067706FACB}" dt="2023-09-27T23:36:51.124" v="863" actId="478"/>
          <ac:picMkLst>
            <pc:docMk/>
            <pc:sldMk cId="1687812302" sldId="3862"/>
            <ac:picMk id="28" creationId="{00000000-0000-0000-0000-000000000000}"/>
          </ac:picMkLst>
        </pc:picChg>
        <pc:picChg chg="del">
          <ac:chgData name="Ron Melton" userId="5553941352b42db9" providerId="LiveId" clId="{36DCD473-F91B-45B5-9CF5-4A067706FACB}" dt="2023-09-27T23:36:47.646" v="859" actId="478"/>
          <ac:picMkLst>
            <pc:docMk/>
            <pc:sldMk cId="1687812302" sldId="3862"/>
            <ac:picMk id="2054" creationId="{00000000-0000-0000-0000-000000000000}"/>
          </ac:picMkLst>
        </pc:picChg>
        <pc:picChg chg="del">
          <ac:chgData name="Ron Melton" userId="5553941352b42db9" providerId="LiveId" clId="{36DCD473-F91B-45B5-9CF5-4A067706FACB}" dt="2023-09-27T23:36:50.213" v="862" actId="478"/>
          <ac:picMkLst>
            <pc:docMk/>
            <pc:sldMk cId="1687812302" sldId="3862"/>
            <ac:picMk id="2076" creationId="{00000000-0000-0000-0000-000000000000}"/>
          </ac:picMkLst>
        </pc:picChg>
        <pc:picChg chg="del">
          <ac:chgData name="Ron Melton" userId="5553941352b42db9" providerId="LiveId" clId="{36DCD473-F91B-45B5-9CF5-4A067706FACB}" dt="2023-09-27T23:36:49.526" v="861" actId="478"/>
          <ac:picMkLst>
            <pc:docMk/>
            <pc:sldMk cId="1687812302" sldId="3862"/>
            <ac:picMk id="2077" creationId="{00000000-0000-0000-0000-000000000000}"/>
          </ac:picMkLst>
        </pc:picChg>
        <pc:picChg chg="del">
          <ac:chgData name="Ron Melton" userId="5553941352b42db9" providerId="LiveId" clId="{36DCD473-F91B-45B5-9CF5-4A067706FACB}" dt="2023-09-27T23:36:48.701" v="860" actId="478"/>
          <ac:picMkLst>
            <pc:docMk/>
            <pc:sldMk cId="1687812302" sldId="3862"/>
            <ac:picMk id="115716" creationId="{00000000-0000-0000-0000-000000000000}"/>
          </ac:picMkLst>
        </pc:picChg>
        <pc:picChg chg="del">
          <ac:chgData name="Ron Melton" userId="5553941352b42db9" providerId="LiveId" clId="{36DCD473-F91B-45B5-9CF5-4A067706FACB}" dt="2023-09-27T23:36:53.580" v="865" actId="478"/>
          <ac:picMkLst>
            <pc:docMk/>
            <pc:sldMk cId="1687812302" sldId="3862"/>
            <ac:picMk id="115721" creationId="{00000000-0000-0000-0000-000000000000}"/>
          </ac:picMkLst>
        </pc:picChg>
      </pc:sldChg>
      <pc:sldChg chg="del">
        <pc:chgData name="Ron Melton" userId="5553941352b42db9" providerId="LiveId" clId="{36DCD473-F91B-45B5-9CF5-4A067706FACB}" dt="2023-09-27T23:40:20.657" v="1110" actId="47"/>
        <pc:sldMkLst>
          <pc:docMk/>
          <pc:sldMk cId="2928243059" sldId="3879"/>
        </pc:sldMkLst>
      </pc:sldChg>
      <pc:sldChg chg="del">
        <pc:chgData name="Ron Melton" userId="5553941352b42db9" providerId="LiveId" clId="{36DCD473-F91B-45B5-9CF5-4A067706FACB}" dt="2023-10-23T00:36:59.267" v="3534" actId="47"/>
        <pc:sldMkLst>
          <pc:docMk/>
          <pc:sldMk cId="3046235542" sldId="3959"/>
        </pc:sldMkLst>
      </pc:sldChg>
      <pc:sldChg chg="del">
        <pc:chgData name="Ron Melton" userId="5553941352b42db9" providerId="LiveId" clId="{36DCD473-F91B-45B5-9CF5-4A067706FACB}" dt="2023-10-23T00:36:59.267" v="3534" actId="47"/>
        <pc:sldMkLst>
          <pc:docMk/>
          <pc:sldMk cId="3955526870" sldId="4134"/>
        </pc:sldMkLst>
      </pc:sldChg>
      <pc:sldChg chg="del">
        <pc:chgData name="Ron Melton" userId="5553941352b42db9" providerId="LiveId" clId="{36DCD473-F91B-45B5-9CF5-4A067706FACB}" dt="2023-10-23T00:34:18.433" v="3435" actId="47"/>
        <pc:sldMkLst>
          <pc:docMk/>
          <pc:sldMk cId="359944743" sldId="4150"/>
        </pc:sldMkLst>
      </pc:sldChg>
      <pc:sldChg chg="del">
        <pc:chgData name="Ron Melton" userId="5553941352b42db9" providerId="LiveId" clId="{36DCD473-F91B-45B5-9CF5-4A067706FACB}" dt="2023-10-23T00:36:59.267" v="3534" actId="47"/>
        <pc:sldMkLst>
          <pc:docMk/>
          <pc:sldMk cId="2572495050" sldId="4207"/>
        </pc:sldMkLst>
      </pc:sldChg>
      <pc:sldChg chg="del">
        <pc:chgData name="Ron Melton" userId="5553941352b42db9" providerId="LiveId" clId="{36DCD473-F91B-45B5-9CF5-4A067706FACB}" dt="2023-10-23T00:36:59.267" v="3534" actId="47"/>
        <pc:sldMkLst>
          <pc:docMk/>
          <pc:sldMk cId="2779598237" sldId="4208"/>
        </pc:sldMkLst>
      </pc:sldChg>
      <pc:sldChg chg="del">
        <pc:chgData name="Ron Melton" userId="5553941352b42db9" providerId="LiveId" clId="{36DCD473-F91B-45B5-9CF5-4A067706FACB}" dt="2023-10-23T00:36:59.267" v="3534" actId="47"/>
        <pc:sldMkLst>
          <pc:docMk/>
          <pc:sldMk cId="3596339610" sldId="4297"/>
        </pc:sldMkLst>
      </pc:sldChg>
      <pc:sldChg chg="del">
        <pc:chgData name="Ron Melton" userId="5553941352b42db9" providerId="LiveId" clId="{36DCD473-F91B-45B5-9CF5-4A067706FACB}" dt="2023-10-23T00:36:59.267" v="3534" actId="47"/>
        <pc:sldMkLst>
          <pc:docMk/>
          <pc:sldMk cId="2185645371" sldId="4378"/>
        </pc:sldMkLst>
      </pc:sldChg>
      <pc:sldChg chg="del">
        <pc:chgData name="Ron Melton" userId="5553941352b42db9" providerId="LiveId" clId="{36DCD473-F91B-45B5-9CF5-4A067706FACB}" dt="2023-10-23T00:36:59.267" v="3534" actId="47"/>
        <pc:sldMkLst>
          <pc:docMk/>
          <pc:sldMk cId="2014689448" sldId="4379"/>
        </pc:sldMkLst>
      </pc:sldChg>
      <pc:sldChg chg="del">
        <pc:chgData name="Ron Melton" userId="5553941352b42db9" providerId="LiveId" clId="{36DCD473-F91B-45B5-9CF5-4A067706FACB}" dt="2023-10-23T00:36:59.267" v="3534" actId="47"/>
        <pc:sldMkLst>
          <pc:docMk/>
          <pc:sldMk cId="3985605387" sldId="4396"/>
        </pc:sldMkLst>
      </pc:sldChg>
      <pc:sldChg chg="del">
        <pc:chgData name="Ron Melton" userId="5553941352b42db9" providerId="LiveId" clId="{36DCD473-F91B-45B5-9CF5-4A067706FACB}" dt="2023-09-27T23:16:26.446" v="218" actId="47"/>
        <pc:sldMkLst>
          <pc:docMk/>
          <pc:sldMk cId="222370228" sldId="4397"/>
        </pc:sldMkLst>
      </pc:sldChg>
      <pc:sldChg chg="del">
        <pc:chgData name="Ron Melton" userId="5553941352b42db9" providerId="LiveId" clId="{36DCD473-F91B-45B5-9CF5-4A067706FACB}" dt="2023-10-23T00:36:59.267" v="3534" actId="47"/>
        <pc:sldMkLst>
          <pc:docMk/>
          <pc:sldMk cId="632371361" sldId="4398"/>
        </pc:sldMkLst>
      </pc:sldChg>
      <pc:sldChg chg="del">
        <pc:chgData name="Ron Melton" userId="5553941352b42db9" providerId="LiveId" clId="{36DCD473-F91B-45B5-9CF5-4A067706FACB}" dt="2023-10-23T00:36:59.267" v="3534" actId="47"/>
        <pc:sldMkLst>
          <pc:docMk/>
          <pc:sldMk cId="3071067294" sldId="4401"/>
        </pc:sldMkLst>
      </pc:sldChg>
      <pc:sldChg chg="del">
        <pc:chgData name="Ron Melton" userId="5553941352b42db9" providerId="LiveId" clId="{36DCD473-F91B-45B5-9CF5-4A067706FACB}" dt="2023-10-23T00:35:37.085" v="3517" actId="47"/>
        <pc:sldMkLst>
          <pc:docMk/>
          <pc:sldMk cId="3905652376" sldId="4428"/>
        </pc:sldMkLst>
      </pc:sldChg>
      <pc:sldChg chg="del">
        <pc:chgData name="Ron Melton" userId="5553941352b42db9" providerId="LiveId" clId="{36DCD473-F91B-45B5-9CF5-4A067706FACB}" dt="2023-10-23T00:35:36.453" v="3516" actId="47"/>
        <pc:sldMkLst>
          <pc:docMk/>
          <pc:sldMk cId="3015495982" sldId="4429"/>
        </pc:sldMkLst>
      </pc:sldChg>
      <pc:sldChg chg="del">
        <pc:chgData name="Ron Melton" userId="5553941352b42db9" providerId="LiveId" clId="{36DCD473-F91B-45B5-9CF5-4A067706FACB}" dt="2023-10-23T00:36:59.267" v="3534" actId="47"/>
        <pc:sldMkLst>
          <pc:docMk/>
          <pc:sldMk cId="2874507487" sldId="4489"/>
        </pc:sldMkLst>
      </pc:sldChg>
      <pc:sldChg chg="del">
        <pc:chgData name="Ron Melton" userId="5553941352b42db9" providerId="LiveId" clId="{36DCD473-F91B-45B5-9CF5-4A067706FACB}" dt="2023-10-23T00:36:59.267" v="3534" actId="47"/>
        <pc:sldMkLst>
          <pc:docMk/>
          <pc:sldMk cId="3285268510" sldId="4490"/>
        </pc:sldMkLst>
      </pc:sldChg>
      <pc:sldChg chg="del">
        <pc:chgData name="Ron Melton" userId="5553941352b42db9" providerId="LiveId" clId="{36DCD473-F91B-45B5-9CF5-4A067706FACB}" dt="2023-10-23T00:36:59.267" v="3534" actId="47"/>
        <pc:sldMkLst>
          <pc:docMk/>
          <pc:sldMk cId="4026653431" sldId="4492"/>
        </pc:sldMkLst>
      </pc:sldChg>
      <pc:sldChg chg="del">
        <pc:chgData name="Ron Melton" userId="5553941352b42db9" providerId="LiveId" clId="{36DCD473-F91B-45B5-9CF5-4A067706FACB}" dt="2023-10-23T00:36:59.267" v="3534" actId="47"/>
        <pc:sldMkLst>
          <pc:docMk/>
          <pc:sldMk cId="2948164495" sldId="4493"/>
        </pc:sldMkLst>
      </pc:sldChg>
      <pc:sldChg chg="del">
        <pc:chgData name="Ron Melton" userId="5553941352b42db9" providerId="LiveId" clId="{36DCD473-F91B-45B5-9CF5-4A067706FACB}" dt="2023-10-23T00:36:59.267" v="3534" actId="47"/>
        <pc:sldMkLst>
          <pc:docMk/>
          <pc:sldMk cId="4032576747" sldId="4495"/>
        </pc:sldMkLst>
      </pc:sldChg>
      <pc:sldChg chg="del">
        <pc:chgData name="Ron Melton" userId="5553941352b42db9" providerId="LiveId" clId="{36DCD473-F91B-45B5-9CF5-4A067706FACB}" dt="2023-10-23T00:36:59.267" v="3534" actId="47"/>
        <pc:sldMkLst>
          <pc:docMk/>
          <pc:sldMk cId="2455850853" sldId="4496"/>
        </pc:sldMkLst>
      </pc:sldChg>
      <pc:sldChg chg="del">
        <pc:chgData name="Ron Melton" userId="5553941352b42db9" providerId="LiveId" clId="{36DCD473-F91B-45B5-9CF5-4A067706FACB}" dt="2023-10-23T00:36:59.267" v="3534" actId="47"/>
        <pc:sldMkLst>
          <pc:docMk/>
          <pc:sldMk cId="4106516375" sldId="4497"/>
        </pc:sldMkLst>
      </pc:sldChg>
      <pc:sldChg chg="del">
        <pc:chgData name="Ron Melton" userId="5553941352b42db9" providerId="LiveId" clId="{36DCD473-F91B-45B5-9CF5-4A067706FACB}" dt="2023-10-23T00:36:59.267" v="3534" actId="47"/>
        <pc:sldMkLst>
          <pc:docMk/>
          <pc:sldMk cId="2894110801" sldId="4498"/>
        </pc:sldMkLst>
      </pc:sldChg>
      <pc:sldChg chg="del">
        <pc:chgData name="Ron Melton" userId="5553941352b42db9" providerId="LiveId" clId="{36DCD473-F91B-45B5-9CF5-4A067706FACB}" dt="2023-10-23T00:35:36.083" v="3515" actId="47"/>
        <pc:sldMkLst>
          <pc:docMk/>
          <pc:sldMk cId="3548755494" sldId="4504"/>
        </pc:sldMkLst>
      </pc:sldChg>
      <pc:sldChg chg="delSp mod">
        <pc:chgData name="Ron Melton" userId="5553941352b42db9" providerId="LiveId" clId="{36DCD473-F91B-45B5-9CF5-4A067706FACB}" dt="2023-10-23T00:32:32.790" v="3378" actId="478"/>
        <pc:sldMkLst>
          <pc:docMk/>
          <pc:sldMk cId="1319239137" sldId="4672"/>
        </pc:sldMkLst>
        <pc:picChg chg="del">
          <ac:chgData name="Ron Melton" userId="5553941352b42db9" providerId="LiveId" clId="{36DCD473-F91B-45B5-9CF5-4A067706FACB}" dt="2023-10-23T00:32:32.790" v="3378" actId="478"/>
          <ac:picMkLst>
            <pc:docMk/>
            <pc:sldMk cId="1319239137" sldId="4672"/>
            <ac:picMk id="2" creationId="{BE347CC8-93CE-418E-9CA9-682FEBB7A5C3}"/>
          </ac:picMkLst>
        </pc:picChg>
      </pc:sldChg>
      <pc:sldChg chg="del">
        <pc:chgData name="Ron Melton" userId="5553941352b42db9" providerId="LiveId" clId="{36DCD473-F91B-45B5-9CF5-4A067706FACB}" dt="2023-09-27T23:41:57.628" v="1263" actId="47"/>
        <pc:sldMkLst>
          <pc:docMk/>
          <pc:sldMk cId="2761262318" sldId="4679"/>
        </pc:sldMkLst>
      </pc:sldChg>
      <pc:sldChg chg="del">
        <pc:chgData name="Ron Melton" userId="5553941352b42db9" providerId="LiveId" clId="{36DCD473-F91B-45B5-9CF5-4A067706FACB}" dt="2023-10-23T00:36:59.267" v="3534" actId="47"/>
        <pc:sldMkLst>
          <pc:docMk/>
          <pc:sldMk cId="3729408192" sldId="5015"/>
        </pc:sldMkLst>
      </pc:sldChg>
      <pc:sldChg chg="del">
        <pc:chgData name="Ron Melton" userId="5553941352b42db9" providerId="LiveId" clId="{36DCD473-F91B-45B5-9CF5-4A067706FACB}" dt="2023-10-23T00:36:59.267" v="3534" actId="47"/>
        <pc:sldMkLst>
          <pc:docMk/>
          <pc:sldMk cId="4048835637" sldId="5017"/>
        </pc:sldMkLst>
      </pc:sldChg>
      <pc:sldChg chg="del">
        <pc:chgData name="Ron Melton" userId="5553941352b42db9" providerId="LiveId" clId="{36DCD473-F91B-45B5-9CF5-4A067706FACB}" dt="2023-10-23T00:36:59.267" v="3534" actId="47"/>
        <pc:sldMkLst>
          <pc:docMk/>
          <pc:sldMk cId="3737823210" sldId="5018"/>
        </pc:sldMkLst>
      </pc:sldChg>
      <pc:sldChg chg="del">
        <pc:chgData name="Ron Melton" userId="5553941352b42db9" providerId="LiveId" clId="{36DCD473-F91B-45B5-9CF5-4A067706FACB}" dt="2023-10-23T00:36:59.267" v="3534" actId="47"/>
        <pc:sldMkLst>
          <pc:docMk/>
          <pc:sldMk cId="4075991598" sldId="5042"/>
        </pc:sldMkLst>
      </pc:sldChg>
      <pc:sldChg chg="del">
        <pc:chgData name="Ron Melton" userId="5553941352b42db9" providerId="LiveId" clId="{36DCD473-F91B-45B5-9CF5-4A067706FACB}" dt="2023-10-23T00:36:59.267" v="3534" actId="47"/>
        <pc:sldMkLst>
          <pc:docMk/>
          <pc:sldMk cId="143500456" sldId="5045"/>
        </pc:sldMkLst>
      </pc:sldChg>
      <pc:sldChg chg="del">
        <pc:chgData name="Ron Melton" userId="5553941352b42db9" providerId="LiveId" clId="{36DCD473-F91B-45B5-9CF5-4A067706FACB}" dt="2023-10-23T00:36:59.267" v="3534" actId="47"/>
        <pc:sldMkLst>
          <pc:docMk/>
          <pc:sldMk cId="2030998074" sldId="5046"/>
        </pc:sldMkLst>
      </pc:sldChg>
      <pc:sldChg chg="del">
        <pc:chgData name="Ron Melton" userId="5553941352b42db9" providerId="LiveId" clId="{36DCD473-F91B-45B5-9CF5-4A067706FACB}" dt="2023-10-23T00:36:59.267" v="3534" actId="47"/>
        <pc:sldMkLst>
          <pc:docMk/>
          <pc:sldMk cId="2845599502" sldId="5047"/>
        </pc:sldMkLst>
      </pc:sldChg>
      <pc:sldChg chg="del">
        <pc:chgData name="Ron Melton" userId="5553941352b42db9" providerId="LiveId" clId="{36DCD473-F91B-45B5-9CF5-4A067706FACB}" dt="2023-10-23T00:36:59.267" v="3534" actId="47"/>
        <pc:sldMkLst>
          <pc:docMk/>
          <pc:sldMk cId="1201488152" sldId="5048"/>
        </pc:sldMkLst>
      </pc:sldChg>
      <pc:sldChg chg="del">
        <pc:chgData name="Ron Melton" userId="5553941352b42db9" providerId="LiveId" clId="{36DCD473-F91B-45B5-9CF5-4A067706FACB}" dt="2023-10-23T00:36:59.267" v="3534" actId="47"/>
        <pc:sldMkLst>
          <pc:docMk/>
          <pc:sldMk cId="2772762872" sldId="5049"/>
        </pc:sldMkLst>
      </pc:sldChg>
      <pc:sldChg chg="del">
        <pc:chgData name="Ron Melton" userId="5553941352b42db9" providerId="LiveId" clId="{36DCD473-F91B-45B5-9CF5-4A067706FACB}" dt="2023-10-23T00:36:59.267" v="3534" actId="47"/>
        <pc:sldMkLst>
          <pc:docMk/>
          <pc:sldMk cId="1266005536" sldId="5051"/>
        </pc:sldMkLst>
      </pc:sldChg>
      <pc:sldChg chg="del">
        <pc:chgData name="Ron Melton" userId="5553941352b42db9" providerId="LiveId" clId="{36DCD473-F91B-45B5-9CF5-4A067706FACB}" dt="2023-10-23T00:36:59.267" v="3534" actId="47"/>
        <pc:sldMkLst>
          <pc:docMk/>
          <pc:sldMk cId="1807388355" sldId="5054"/>
        </pc:sldMkLst>
      </pc:sldChg>
      <pc:sldChg chg="del">
        <pc:chgData name="Ron Melton" userId="5553941352b42db9" providerId="LiveId" clId="{36DCD473-F91B-45B5-9CF5-4A067706FACB}" dt="2023-10-23T00:36:59.267" v="3534" actId="47"/>
        <pc:sldMkLst>
          <pc:docMk/>
          <pc:sldMk cId="764317557" sldId="5089"/>
        </pc:sldMkLst>
      </pc:sldChg>
      <pc:sldChg chg="del">
        <pc:chgData name="Ron Melton" userId="5553941352b42db9" providerId="LiveId" clId="{36DCD473-F91B-45B5-9CF5-4A067706FACB}" dt="2023-10-23T00:36:59.267" v="3534" actId="47"/>
        <pc:sldMkLst>
          <pc:docMk/>
          <pc:sldMk cId="4223971321" sldId="5091"/>
        </pc:sldMkLst>
      </pc:sldChg>
      <pc:sldChg chg="del">
        <pc:chgData name="Ron Melton" userId="5553941352b42db9" providerId="LiveId" clId="{36DCD473-F91B-45B5-9CF5-4A067706FACB}" dt="2023-10-23T00:36:59.267" v="3534" actId="47"/>
        <pc:sldMkLst>
          <pc:docMk/>
          <pc:sldMk cId="1031680549" sldId="5268"/>
        </pc:sldMkLst>
      </pc:sldChg>
      <pc:sldChg chg="del">
        <pc:chgData name="Ron Melton" userId="5553941352b42db9" providerId="LiveId" clId="{36DCD473-F91B-45B5-9CF5-4A067706FACB}" dt="2023-10-23T00:36:59.267" v="3534" actId="47"/>
        <pc:sldMkLst>
          <pc:docMk/>
          <pc:sldMk cId="3235167579" sldId="5281"/>
        </pc:sldMkLst>
      </pc:sldChg>
      <pc:sldChg chg="addSp delSp modSp mod">
        <pc:chgData name="Ron Melton" userId="5553941352b42db9" providerId="LiveId" clId="{36DCD473-F91B-45B5-9CF5-4A067706FACB}" dt="2023-09-27T23:31:14.007" v="641" actId="20577"/>
        <pc:sldMkLst>
          <pc:docMk/>
          <pc:sldMk cId="3408725882" sldId="5316"/>
        </pc:sldMkLst>
        <pc:spChg chg="mod">
          <ac:chgData name="Ron Melton" userId="5553941352b42db9" providerId="LiveId" clId="{36DCD473-F91B-45B5-9CF5-4A067706FACB}" dt="2023-09-27T23:31:14.007" v="641" actId="20577"/>
          <ac:spMkLst>
            <pc:docMk/>
            <pc:sldMk cId="3408725882" sldId="5316"/>
            <ac:spMk id="3" creationId="{00000000-0000-0000-0000-000000000000}"/>
          </ac:spMkLst>
        </pc:spChg>
        <pc:picChg chg="add del">
          <ac:chgData name="Ron Melton" userId="5553941352b42db9" providerId="LiveId" clId="{36DCD473-F91B-45B5-9CF5-4A067706FACB}" dt="2023-09-27T23:30:52.488" v="535" actId="478"/>
          <ac:picMkLst>
            <pc:docMk/>
            <pc:sldMk cId="3408725882" sldId="5316"/>
            <ac:picMk id="4" creationId="{00000000-0000-0000-0000-000000000000}"/>
          </ac:picMkLst>
        </pc:picChg>
      </pc:sldChg>
      <pc:sldChg chg="del">
        <pc:chgData name="Ron Melton" userId="5553941352b42db9" providerId="LiveId" clId="{36DCD473-F91B-45B5-9CF5-4A067706FACB}" dt="2023-09-27T23:39:33.410" v="1097" actId="47"/>
        <pc:sldMkLst>
          <pc:docMk/>
          <pc:sldMk cId="2221506048" sldId="5323"/>
        </pc:sldMkLst>
      </pc:sldChg>
      <pc:sldChg chg="del">
        <pc:chgData name="Ron Melton" userId="5553941352b42db9" providerId="LiveId" clId="{36DCD473-F91B-45B5-9CF5-4A067706FACB}" dt="2023-09-27T23:39:34.706" v="1098" actId="47"/>
        <pc:sldMkLst>
          <pc:docMk/>
          <pc:sldMk cId="1735793011" sldId="5325"/>
        </pc:sldMkLst>
      </pc:sldChg>
      <pc:sldChg chg="del">
        <pc:chgData name="Ron Melton" userId="5553941352b42db9" providerId="LiveId" clId="{36DCD473-F91B-45B5-9CF5-4A067706FACB}" dt="2023-09-27T23:40:12.234" v="1106" actId="47"/>
        <pc:sldMkLst>
          <pc:docMk/>
          <pc:sldMk cId="524830035" sldId="5326"/>
        </pc:sldMkLst>
      </pc:sldChg>
      <pc:sldChg chg="delSp modSp mod">
        <pc:chgData name="Ron Melton" userId="5553941352b42db9" providerId="LiveId" clId="{36DCD473-F91B-45B5-9CF5-4A067706FACB}" dt="2023-09-27T23:14:50.576" v="211" actId="20577"/>
        <pc:sldMkLst>
          <pc:docMk/>
          <pc:sldMk cId="4223848446" sldId="5352"/>
        </pc:sldMkLst>
        <pc:spChg chg="mod">
          <ac:chgData name="Ron Melton" userId="5553941352b42db9" providerId="LiveId" clId="{36DCD473-F91B-45B5-9CF5-4A067706FACB}" dt="2023-09-27T23:14:50.576" v="211" actId="20577"/>
          <ac:spMkLst>
            <pc:docMk/>
            <pc:sldMk cId="4223848446" sldId="5352"/>
            <ac:spMk id="27651" creationId="{21381087-9F71-44F9-996E-3B3C3A864EB5}"/>
          </ac:spMkLst>
        </pc:spChg>
        <pc:picChg chg="del">
          <ac:chgData name="Ron Melton" userId="5553941352b42db9" providerId="LiveId" clId="{36DCD473-F91B-45B5-9CF5-4A067706FACB}" dt="2023-09-27T23:14:28.416" v="208" actId="478"/>
          <ac:picMkLst>
            <pc:docMk/>
            <pc:sldMk cId="4223848446" sldId="5352"/>
            <ac:picMk id="279556" creationId="{F11C9BD6-EF63-47BB-B445-D1FEA94BB9E7}"/>
          </ac:picMkLst>
        </pc:picChg>
      </pc:sldChg>
      <pc:sldChg chg="delSp modSp mod">
        <pc:chgData name="Ron Melton" userId="5553941352b42db9" providerId="LiveId" clId="{36DCD473-F91B-45B5-9CF5-4A067706FACB}" dt="2023-10-23T00:13:51.761" v="2605" actId="20577"/>
        <pc:sldMkLst>
          <pc:docMk/>
          <pc:sldMk cId="3267588615" sldId="5419"/>
        </pc:sldMkLst>
        <pc:spChg chg="mod">
          <ac:chgData name="Ron Melton" userId="5553941352b42db9" providerId="LiveId" clId="{36DCD473-F91B-45B5-9CF5-4A067706FACB}" dt="2023-10-23T00:13:51.761" v="2605" actId="20577"/>
          <ac:spMkLst>
            <pc:docMk/>
            <pc:sldMk cId="3267588615" sldId="5419"/>
            <ac:spMk id="2" creationId="{00000000-0000-0000-0000-000000000000}"/>
          </ac:spMkLst>
        </pc:spChg>
        <pc:spChg chg="del">
          <ac:chgData name="Ron Melton" userId="5553941352b42db9" providerId="LiveId" clId="{36DCD473-F91B-45B5-9CF5-4A067706FACB}" dt="2023-10-23T00:13:33.706" v="2600" actId="478"/>
          <ac:spMkLst>
            <pc:docMk/>
            <pc:sldMk cId="3267588615" sldId="5419"/>
            <ac:spMk id="12" creationId="{73E30B43-2DAD-4169-AF6F-8C30A69F59A3}"/>
          </ac:spMkLst>
        </pc:spChg>
        <pc:graphicFrameChg chg="del">
          <ac:chgData name="Ron Melton" userId="5553941352b42db9" providerId="LiveId" clId="{36DCD473-F91B-45B5-9CF5-4A067706FACB}" dt="2023-10-23T00:13:28.807" v="2598" actId="478"/>
          <ac:graphicFrameMkLst>
            <pc:docMk/>
            <pc:sldMk cId="3267588615" sldId="5419"/>
            <ac:graphicFrameMk id="110597" creationId="{00000000-0000-0000-0000-000000000000}"/>
          </ac:graphicFrameMkLst>
        </pc:graphicFrameChg>
        <pc:picChg chg="del">
          <ac:chgData name="Ron Melton" userId="5553941352b42db9" providerId="LiveId" clId="{36DCD473-F91B-45B5-9CF5-4A067706FACB}" dt="2023-10-23T00:13:23.850" v="2593" actId="478"/>
          <ac:picMkLst>
            <pc:docMk/>
            <pc:sldMk cId="3267588615" sldId="5419"/>
            <ac:picMk id="3" creationId="{AF52CE55-A462-18EE-6A50-03C2CBD269AB}"/>
          </ac:picMkLst>
        </pc:picChg>
        <pc:picChg chg="del">
          <ac:chgData name="Ron Melton" userId="5553941352b42db9" providerId="LiveId" clId="{36DCD473-F91B-45B5-9CF5-4A067706FACB}" dt="2023-10-23T00:13:25.780" v="2595" actId="478"/>
          <ac:picMkLst>
            <pc:docMk/>
            <pc:sldMk cId="3267588615" sldId="5419"/>
            <ac:picMk id="4" creationId="{DFC3889C-5F3D-453D-B816-4C19D58D2F51}"/>
          </ac:picMkLst>
        </pc:picChg>
        <pc:picChg chg="del">
          <ac:chgData name="Ron Melton" userId="5553941352b42db9" providerId="LiveId" clId="{36DCD473-F91B-45B5-9CF5-4A067706FACB}" dt="2023-10-23T00:11:57.948" v="2563" actId="478"/>
          <ac:picMkLst>
            <pc:docMk/>
            <pc:sldMk cId="3267588615" sldId="5419"/>
            <ac:picMk id="5" creationId="{5D790927-D195-42AB-961A-747AB16FD4AC}"/>
          </ac:picMkLst>
        </pc:picChg>
        <pc:picChg chg="del">
          <ac:chgData name="Ron Melton" userId="5553941352b42db9" providerId="LiveId" clId="{36DCD473-F91B-45B5-9CF5-4A067706FACB}" dt="2023-10-23T00:13:24.963" v="2594" actId="478"/>
          <ac:picMkLst>
            <pc:docMk/>
            <pc:sldMk cId="3267588615" sldId="5419"/>
            <ac:picMk id="7172" creationId="{6205288C-8C7B-42BC-B59E-382278CE647A}"/>
          </ac:picMkLst>
        </pc:picChg>
        <pc:picChg chg="del">
          <ac:chgData name="Ron Melton" userId="5553941352b42db9" providerId="LiveId" clId="{36DCD473-F91B-45B5-9CF5-4A067706FACB}" dt="2023-10-23T00:13:31.531" v="2599" actId="478"/>
          <ac:picMkLst>
            <pc:docMk/>
            <pc:sldMk cId="3267588615" sldId="5419"/>
            <ac:picMk id="7176" creationId="{5DB32501-B8A3-4895-A89D-ADDA0F14D6CF}"/>
          </ac:picMkLst>
        </pc:picChg>
        <pc:picChg chg="del">
          <ac:chgData name="Ron Melton" userId="5553941352b42db9" providerId="LiveId" clId="{36DCD473-F91B-45B5-9CF5-4A067706FACB}" dt="2023-10-23T00:13:26.470" v="2596" actId="478"/>
          <ac:picMkLst>
            <pc:docMk/>
            <pc:sldMk cId="3267588615" sldId="5419"/>
            <ac:picMk id="110594" creationId="{00000000-0000-0000-0000-000000000000}"/>
          </ac:picMkLst>
        </pc:picChg>
        <pc:picChg chg="del">
          <ac:chgData name="Ron Melton" userId="5553941352b42db9" providerId="LiveId" clId="{36DCD473-F91B-45B5-9CF5-4A067706FACB}" dt="2023-10-23T00:13:27.326" v="2597" actId="478"/>
          <ac:picMkLst>
            <pc:docMk/>
            <pc:sldMk cId="3267588615" sldId="5419"/>
            <ac:picMk id="110598" creationId="{00000000-0000-0000-0000-000000000000}"/>
          </ac:picMkLst>
        </pc:picChg>
      </pc:sldChg>
      <pc:sldChg chg="modSp mod">
        <pc:chgData name="Ron Melton" userId="5553941352b42db9" providerId="LiveId" clId="{36DCD473-F91B-45B5-9CF5-4A067706FACB}" dt="2023-10-23T00:33:33.446" v="3429" actId="1076"/>
        <pc:sldMkLst>
          <pc:docMk/>
          <pc:sldMk cId="2162891732" sldId="5434"/>
        </pc:sldMkLst>
        <pc:spChg chg="mod">
          <ac:chgData name="Ron Melton" userId="5553941352b42db9" providerId="LiveId" clId="{36DCD473-F91B-45B5-9CF5-4A067706FACB}" dt="2023-10-23T00:33:33.446" v="3429" actId="1076"/>
          <ac:spMkLst>
            <pc:docMk/>
            <pc:sldMk cId="2162891732" sldId="5434"/>
            <ac:spMk id="4" creationId="{00000000-0000-0000-0000-000000000000}"/>
          </ac:spMkLst>
        </pc:spChg>
      </pc:sldChg>
      <pc:sldChg chg="del">
        <pc:chgData name="Ron Melton" userId="5553941352b42db9" providerId="LiveId" clId="{36DCD473-F91B-45B5-9CF5-4A067706FACB}" dt="2023-10-23T00:36:59.267" v="3534" actId="47"/>
        <pc:sldMkLst>
          <pc:docMk/>
          <pc:sldMk cId="1206270837" sldId="5457"/>
        </pc:sldMkLst>
      </pc:sldChg>
      <pc:sldChg chg="del">
        <pc:chgData name="Ron Melton" userId="5553941352b42db9" providerId="LiveId" clId="{36DCD473-F91B-45B5-9CF5-4A067706FACB}" dt="2023-10-22T23:31:56.177" v="2268" actId="47"/>
        <pc:sldMkLst>
          <pc:docMk/>
          <pc:sldMk cId="2271282681" sldId="5464"/>
        </pc:sldMkLst>
      </pc:sldChg>
      <pc:sldChg chg="del">
        <pc:chgData name="Ron Melton" userId="5553941352b42db9" providerId="LiveId" clId="{36DCD473-F91B-45B5-9CF5-4A067706FACB}" dt="2023-09-27T23:40:19.705" v="1109" actId="47"/>
        <pc:sldMkLst>
          <pc:docMk/>
          <pc:sldMk cId="2343867420" sldId="5465"/>
        </pc:sldMkLst>
      </pc:sldChg>
      <pc:sldChg chg="del">
        <pc:chgData name="Ron Melton" userId="5553941352b42db9" providerId="LiveId" clId="{36DCD473-F91B-45B5-9CF5-4A067706FACB}" dt="2023-10-23T00:27:58.498" v="3340" actId="47"/>
        <pc:sldMkLst>
          <pc:docMk/>
          <pc:sldMk cId="2402218487" sldId="5470"/>
        </pc:sldMkLst>
      </pc:sldChg>
      <pc:sldChg chg="del">
        <pc:chgData name="Ron Melton" userId="5553941352b42db9" providerId="LiveId" clId="{36DCD473-F91B-45B5-9CF5-4A067706FACB}" dt="2023-10-23T00:36:59.267" v="3534" actId="47"/>
        <pc:sldMkLst>
          <pc:docMk/>
          <pc:sldMk cId="285819399" sldId="5503"/>
        </pc:sldMkLst>
      </pc:sldChg>
      <pc:sldChg chg="del">
        <pc:chgData name="Ron Melton" userId="5553941352b42db9" providerId="LiveId" clId="{36DCD473-F91B-45B5-9CF5-4A067706FACB}" dt="2023-10-23T00:36:59.267" v="3534" actId="47"/>
        <pc:sldMkLst>
          <pc:docMk/>
          <pc:sldMk cId="1121398262" sldId="5504"/>
        </pc:sldMkLst>
      </pc:sldChg>
      <pc:sldChg chg="del">
        <pc:chgData name="Ron Melton" userId="5553941352b42db9" providerId="LiveId" clId="{36DCD473-F91B-45B5-9CF5-4A067706FACB}" dt="2023-10-23T00:36:59.267" v="3534" actId="47"/>
        <pc:sldMkLst>
          <pc:docMk/>
          <pc:sldMk cId="1389757338" sldId="5505"/>
        </pc:sldMkLst>
      </pc:sldChg>
      <pc:sldChg chg="del">
        <pc:chgData name="Ron Melton" userId="5553941352b42db9" providerId="LiveId" clId="{36DCD473-F91B-45B5-9CF5-4A067706FACB}" dt="2023-10-23T00:36:59.267" v="3534" actId="47"/>
        <pc:sldMkLst>
          <pc:docMk/>
          <pc:sldMk cId="3988430762" sldId="5507"/>
        </pc:sldMkLst>
      </pc:sldChg>
      <pc:sldChg chg="del">
        <pc:chgData name="Ron Melton" userId="5553941352b42db9" providerId="LiveId" clId="{36DCD473-F91B-45B5-9CF5-4A067706FACB}" dt="2023-10-23T00:36:59.267" v="3534" actId="47"/>
        <pc:sldMkLst>
          <pc:docMk/>
          <pc:sldMk cId="2822437931" sldId="5508"/>
        </pc:sldMkLst>
      </pc:sldChg>
      <pc:sldChg chg="del">
        <pc:chgData name="Ron Melton" userId="5553941352b42db9" providerId="LiveId" clId="{36DCD473-F91B-45B5-9CF5-4A067706FACB}" dt="2023-10-23T00:36:59.267" v="3534" actId="47"/>
        <pc:sldMkLst>
          <pc:docMk/>
          <pc:sldMk cId="3892414488" sldId="5509"/>
        </pc:sldMkLst>
      </pc:sldChg>
      <pc:sldChg chg="del">
        <pc:chgData name="Ron Melton" userId="5553941352b42db9" providerId="LiveId" clId="{36DCD473-F91B-45B5-9CF5-4A067706FACB}" dt="2023-10-23T00:36:59.267" v="3534" actId="47"/>
        <pc:sldMkLst>
          <pc:docMk/>
          <pc:sldMk cId="1347600782" sldId="5510"/>
        </pc:sldMkLst>
      </pc:sldChg>
      <pc:sldChg chg="del">
        <pc:chgData name="Ron Melton" userId="5553941352b42db9" providerId="LiveId" clId="{36DCD473-F91B-45B5-9CF5-4A067706FACB}" dt="2023-10-23T00:36:59.267" v="3534" actId="47"/>
        <pc:sldMkLst>
          <pc:docMk/>
          <pc:sldMk cId="1965214515" sldId="5511"/>
        </pc:sldMkLst>
      </pc:sldChg>
      <pc:sldChg chg="del">
        <pc:chgData name="Ron Melton" userId="5553941352b42db9" providerId="LiveId" clId="{36DCD473-F91B-45B5-9CF5-4A067706FACB}" dt="2023-10-23T00:36:59.267" v="3534" actId="47"/>
        <pc:sldMkLst>
          <pc:docMk/>
          <pc:sldMk cId="2524507450" sldId="5512"/>
        </pc:sldMkLst>
      </pc:sldChg>
      <pc:sldChg chg="del">
        <pc:chgData name="Ron Melton" userId="5553941352b42db9" providerId="LiveId" clId="{36DCD473-F91B-45B5-9CF5-4A067706FACB}" dt="2023-10-23T00:36:59.267" v="3534" actId="47"/>
        <pc:sldMkLst>
          <pc:docMk/>
          <pc:sldMk cId="3050815793" sldId="5514"/>
        </pc:sldMkLst>
      </pc:sldChg>
      <pc:sldChg chg="del">
        <pc:chgData name="Ron Melton" userId="5553941352b42db9" providerId="LiveId" clId="{36DCD473-F91B-45B5-9CF5-4A067706FACB}" dt="2023-10-23T00:36:59.267" v="3534" actId="47"/>
        <pc:sldMkLst>
          <pc:docMk/>
          <pc:sldMk cId="293301037" sldId="5543"/>
        </pc:sldMkLst>
      </pc:sldChg>
      <pc:sldChg chg="del">
        <pc:chgData name="Ron Melton" userId="5553941352b42db9" providerId="LiveId" clId="{36DCD473-F91B-45B5-9CF5-4A067706FACB}" dt="2023-10-23T00:36:59.267" v="3534" actId="47"/>
        <pc:sldMkLst>
          <pc:docMk/>
          <pc:sldMk cId="0" sldId="5546"/>
        </pc:sldMkLst>
      </pc:sldChg>
      <pc:sldChg chg="del">
        <pc:chgData name="Ron Melton" userId="5553941352b42db9" providerId="LiveId" clId="{36DCD473-F91B-45B5-9CF5-4A067706FACB}" dt="2023-10-23T00:35:33.932" v="3511" actId="47"/>
        <pc:sldMkLst>
          <pc:docMk/>
          <pc:sldMk cId="2510732509" sldId="5547"/>
        </pc:sldMkLst>
      </pc:sldChg>
      <pc:sldChg chg="del">
        <pc:chgData name="Ron Melton" userId="5553941352b42db9" providerId="LiveId" clId="{36DCD473-F91B-45B5-9CF5-4A067706FACB}" dt="2023-10-23T00:35:34.732" v="3512" actId="47"/>
        <pc:sldMkLst>
          <pc:docMk/>
          <pc:sldMk cId="1568856155" sldId="5548"/>
        </pc:sldMkLst>
      </pc:sldChg>
      <pc:sldChg chg="del">
        <pc:chgData name="Ron Melton" userId="5553941352b42db9" providerId="LiveId" clId="{36DCD473-F91B-45B5-9CF5-4A067706FACB}" dt="2023-10-23T00:35:14.156" v="3510" actId="47"/>
        <pc:sldMkLst>
          <pc:docMk/>
          <pc:sldMk cId="2301179482" sldId="5550"/>
        </pc:sldMkLst>
      </pc:sldChg>
      <pc:sldChg chg="del">
        <pc:chgData name="Ron Melton" userId="5553941352b42db9" providerId="LiveId" clId="{36DCD473-F91B-45B5-9CF5-4A067706FACB}" dt="2023-09-27T23:40:17.982" v="1107" actId="47"/>
        <pc:sldMkLst>
          <pc:docMk/>
          <pc:sldMk cId="1863087952" sldId="5552"/>
        </pc:sldMkLst>
      </pc:sldChg>
      <pc:sldChg chg="del">
        <pc:chgData name="Ron Melton" userId="5553941352b42db9" providerId="LiveId" clId="{36DCD473-F91B-45B5-9CF5-4A067706FACB}" dt="2023-10-23T00:36:59.267" v="3534" actId="47"/>
        <pc:sldMkLst>
          <pc:docMk/>
          <pc:sldMk cId="489400019" sldId="5557"/>
        </pc:sldMkLst>
      </pc:sldChg>
      <pc:sldChg chg="del">
        <pc:chgData name="Ron Melton" userId="5553941352b42db9" providerId="LiveId" clId="{36DCD473-F91B-45B5-9CF5-4A067706FACB}" dt="2023-10-23T00:36:59.267" v="3534" actId="47"/>
        <pc:sldMkLst>
          <pc:docMk/>
          <pc:sldMk cId="307060205" sldId="5558"/>
        </pc:sldMkLst>
      </pc:sldChg>
      <pc:sldChg chg="del">
        <pc:chgData name="Ron Melton" userId="5553941352b42db9" providerId="LiveId" clId="{36DCD473-F91B-45B5-9CF5-4A067706FACB}" dt="2023-10-23T00:36:59.267" v="3534" actId="47"/>
        <pc:sldMkLst>
          <pc:docMk/>
          <pc:sldMk cId="3397529696" sldId="5559"/>
        </pc:sldMkLst>
      </pc:sldChg>
      <pc:sldChg chg="del">
        <pc:chgData name="Ron Melton" userId="5553941352b42db9" providerId="LiveId" clId="{36DCD473-F91B-45B5-9CF5-4A067706FACB}" dt="2023-10-23T00:36:59.267" v="3534" actId="47"/>
        <pc:sldMkLst>
          <pc:docMk/>
          <pc:sldMk cId="3697359505" sldId="5560"/>
        </pc:sldMkLst>
      </pc:sldChg>
      <pc:sldChg chg="del">
        <pc:chgData name="Ron Melton" userId="5553941352b42db9" providerId="LiveId" clId="{36DCD473-F91B-45B5-9CF5-4A067706FACB}" dt="2023-10-23T00:36:59.267" v="3534" actId="47"/>
        <pc:sldMkLst>
          <pc:docMk/>
          <pc:sldMk cId="2129649352" sldId="5561"/>
        </pc:sldMkLst>
      </pc:sldChg>
      <pc:sldChg chg="del">
        <pc:chgData name="Ron Melton" userId="5553941352b42db9" providerId="LiveId" clId="{36DCD473-F91B-45B5-9CF5-4A067706FACB}" dt="2023-10-23T00:36:59.267" v="3534" actId="47"/>
        <pc:sldMkLst>
          <pc:docMk/>
          <pc:sldMk cId="1317045922" sldId="5562"/>
        </pc:sldMkLst>
      </pc:sldChg>
      <pc:sldChg chg="del">
        <pc:chgData name="Ron Melton" userId="5553941352b42db9" providerId="LiveId" clId="{36DCD473-F91B-45B5-9CF5-4A067706FACB}" dt="2023-10-22T23:34:13.482" v="2352" actId="47"/>
        <pc:sldMkLst>
          <pc:docMk/>
          <pc:sldMk cId="799243785" sldId="5563"/>
        </pc:sldMkLst>
      </pc:sldChg>
      <pc:sldChg chg="del">
        <pc:chgData name="Ron Melton" userId="5553941352b42db9" providerId="LiveId" clId="{36DCD473-F91B-45B5-9CF5-4A067706FACB}" dt="2023-10-22T23:34:15.126" v="2353" actId="47"/>
        <pc:sldMkLst>
          <pc:docMk/>
          <pc:sldMk cId="2724390464" sldId="5564"/>
        </pc:sldMkLst>
      </pc:sldChg>
      <pc:sldChg chg="addSp delSp modSp mod">
        <pc:chgData name="Ron Melton" userId="5553941352b42db9" providerId="LiveId" clId="{36DCD473-F91B-45B5-9CF5-4A067706FACB}" dt="2023-10-23T00:33:54.506" v="3432" actId="478"/>
        <pc:sldMkLst>
          <pc:docMk/>
          <pc:sldMk cId="2190908700" sldId="5569"/>
        </pc:sldMkLst>
        <pc:spChg chg="add mod">
          <ac:chgData name="Ron Melton" userId="5553941352b42db9" providerId="LiveId" clId="{36DCD473-F91B-45B5-9CF5-4A067706FACB}" dt="2023-10-23T00:33:54.506" v="3432" actId="478"/>
          <ac:spMkLst>
            <pc:docMk/>
            <pc:sldMk cId="2190908700" sldId="5569"/>
            <ac:spMk id="3" creationId="{BD4BEC64-E2D2-821A-BD08-BBC2B15DF80B}"/>
          </ac:spMkLst>
        </pc:spChg>
        <pc:picChg chg="del">
          <ac:chgData name="Ron Melton" userId="5553941352b42db9" providerId="LiveId" clId="{36DCD473-F91B-45B5-9CF5-4A067706FACB}" dt="2023-10-23T00:33:54.506" v="3432" actId="478"/>
          <ac:picMkLst>
            <pc:docMk/>
            <pc:sldMk cId="2190908700" sldId="5569"/>
            <ac:picMk id="29700" creationId="{00000000-0000-0000-0000-000000000000}"/>
          </ac:picMkLst>
        </pc:picChg>
      </pc:sldChg>
      <pc:sldChg chg="del">
        <pc:chgData name="Ron Melton" userId="5553941352b42db9" providerId="LiveId" clId="{36DCD473-F91B-45B5-9CF5-4A067706FACB}" dt="2023-10-23T00:36:59.267" v="3534" actId="47"/>
        <pc:sldMkLst>
          <pc:docMk/>
          <pc:sldMk cId="2262369760" sldId="5570"/>
        </pc:sldMkLst>
      </pc:sldChg>
      <pc:sldChg chg="del">
        <pc:chgData name="Ron Melton" userId="5553941352b42db9" providerId="LiveId" clId="{36DCD473-F91B-45B5-9CF5-4A067706FACB}" dt="2023-10-23T00:36:59.267" v="3534" actId="47"/>
        <pc:sldMkLst>
          <pc:docMk/>
          <pc:sldMk cId="1225777345" sldId="5571"/>
        </pc:sldMkLst>
      </pc:sldChg>
      <pc:sldChg chg="del">
        <pc:chgData name="Ron Melton" userId="5553941352b42db9" providerId="LiveId" clId="{36DCD473-F91B-45B5-9CF5-4A067706FACB}" dt="2023-10-23T00:36:59.267" v="3534" actId="47"/>
        <pc:sldMkLst>
          <pc:docMk/>
          <pc:sldMk cId="831102818" sldId="5576"/>
        </pc:sldMkLst>
      </pc:sldChg>
      <pc:sldChg chg="del">
        <pc:chgData name="Ron Melton" userId="5553941352b42db9" providerId="LiveId" clId="{36DCD473-F91B-45B5-9CF5-4A067706FACB}" dt="2023-10-23T00:36:59.267" v="3534" actId="47"/>
        <pc:sldMkLst>
          <pc:docMk/>
          <pc:sldMk cId="2548158708" sldId="5577"/>
        </pc:sldMkLst>
      </pc:sldChg>
      <pc:sldChg chg="del">
        <pc:chgData name="Ron Melton" userId="5553941352b42db9" providerId="LiveId" clId="{36DCD473-F91B-45B5-9CF5-4A067706FACB}" dt="2023-10-23T00:36:59.267" v="3534" actId="47"/>
        <pc:sldMkLst>
          <pc:docMk/>
          <pc:sldMk cId="1596927082" sldId="5578"/>
        </pc:sldMkLst>
      </pc:sldChg>
      <pc:sldChg chg="del">
        <pc:chgData name="Ron Melton" userId="5553941352b42db9" providerId="LiveId" clId="{36DCD473-F91B-45B5-9CF5-4A067706FACB}" dt="2023-10-23T00:36:59.267" v="3534" actId="47"/>
        <pc:sldMkLst>
          <pc:docMk/>
          <pc:sldMk cId="437170477" sldId="5579"/>
        </pc:sldMkLst>
      </pc:sldChg>
      <pc:sldChg chg="del">
        <pc:chgData name="Ron Melton" userId="5553941352b42db9" providerId="LiveId" clId="{36DCD473-F91B-45B5-9CF5-4A067706FACB}" dt="2023-10-23T00:36:59.267" v="3534" actId="47"/>
        <pc:sldMkLst>
          <pc:docMk/>
          <pc:sldMk cId="2458721382" sldId="5580"/>
        </pc:sldMkLst>
      </pc:sldChg>
      <pc:sldChg chg="del">
        <pc:chgData name="Ron Melton" userId="5553941352b42db9" providerId="LiveId" clId="{36DCD473-F91B-45B5-9CF5-4A067706FACB}" dt="2023-10-23T00:36:59.267" v="3534" actId="47"/>
        <pc:sldMkLst>
          <pc:docMk/>
          <pc:sldMk cId="2978441512" sldId="5581"/>
        </pc:sldMkLst>
      </pc:sldChg>
      <pc:sldChg chg="del">
        <pc:chgData name="Ron Melton" userId="5553941352b42db9" providerId="LiveId" clId="{36DCD473-F91B-45B5-9CF5-4A067706FACB}" dt="2023-10-23T00:36:59.267" v="3534" actId="47"/>
        <pc:sldMkLst>
          <pc:docMk/>
          <pc:sldMk cId="327554873" sldId="5582"/>
        </pc:sldMkLst>
      </pc:sldChg>
      <pc:sldChg chg="del">
        <pc:chgData name="Ron Melton" userId="5553941352b42db9" providerId="LiveId" clId="{36DCD473-F91B-45B5-9CF5-4A067706FACB}" dt="2023-10-23T00:36:59.267" v="3534" actId="47"/>
        <pc:sldMkLst>
          <pc:docMk/>
          <pc:sldMk cId="3391322440" sldId="5584"/>
        </pc:sldMkLst>
      </pc:sldChg>
      <pc:sldChg chg="del">
        <pc:chgData name="Ron Melton" userId="5553941352b42db9" providerId="LiveId" clId="{36DCD473-F91B-45B5-9CF5-4A067706FACB}" dt="2023-10-23T00:36:59.267" v="3534" actId="47"/>
        <pc:sldMkLst>
          <pc:docMk/>
          <pc:sldMk cId="886670576" sldId="5591"/>
        </pc:sldMkLst>
      </pc:sldChg>
      <pc:sldChg chg="del">
        <pc:chgData name="Ron Melton" userId="5553941352b42db9" providerId="LiveId" clId="{36DCD473-F91B-45B5-9CF5-4A067706FACB}" dt="2023-10-23T00:36:59.267" v="3534" actId="47"/>
        <pc:sldMkLst>
          <pc:docMk/>
          <pc:sldMk cId="1627582453" sldId="5592"/>
        </pc:sldMkLst>
      </pc:sldChg>
      <pc:sldChg chg="del">
        <pc:chgData name="Ron Melton" userId="5553941352b42db9" providerId="LiveId" clId="{36DCD473-F91B-45B5-9CF5-4A067706FACB}" dt="2023-10-23T00:36:59.267" v="3534" actId="47"/>
        <pc:sldMkLst>
          <pc:docMk/>
          <pc:sldMk cId="3661991188" sldId="5593"/>
        </pc:sldMkLst>
      </pc:sldChg>
      <pc:sldChg chg="del">
        <pc:chgData name="Ron Melton" userId="5553941352b42db9" providerId="LiveId" clId="{36DCD473-F91B-45B5-9CF5-4A067706FACB}" dt="2023-10-23T00:36:59.267" v="3534" actId="47"/>
        <pc:sldMkLst>
          <pc:docMk/>
          <pc:sldMk cId="1086601405" sldId="5595"/>
        </pc:sldMkLst>
      </pc:sldChg>
      <pc:sldChg chg="delSp modSp mod">
        <pc:chgData name="Ron Melton" userId="5553941352b42db9" providerId="LiveId" clId="{36DCD473-F91B-45B5-9CF5-4A067706FACB}" dt="2023-09-27T23:39:55.244" v="1101" actId="14100"/>
        <pc:sldMkLst>
          <pc:docMk/>
          <pc:sldMk cId="2505904164" sldId="5596"/>
        </pc:sldMkLst>
        <pc:spChg chg="mod">
          <ac:chgData name="Ron Melton" userId="5553941352b42db9" providerId="LiveId" clId="{36DCD473-F91B-45B5-9CF5-4A067706FACB}" dt="2023-09-27T23:39:55.244" v="1101" actId="14100"/>
          <ac:spMkLst>
            <pc:docMk/>
            <pc:sldMk cId="2505904164" sldId="5596"/>
            <ac:spMk id="3" creationId="{E76E153C-4BC8-44D2-806B-3DE0D2057ABC}"/>
          </ac:spMkLst>
        </pc:spChg>
        <pc:picChg chg="del">
          <ac:chgData name="Ron Melton" userId="5553941352b42db9" providerId="LiveId" clId="{36DCD473-F91B-45B5-9CF5-4A067706FACB}" dt="2023-09-27T23:39:39.816" v="1099" actId="478"/>
          <ac:picMkLst>
            <pc:docMk/>
            <pc:sldMk cId="2505904164" sldId="5596"/>
            <ac:picMk id="4" creationId="{1248F218-F19E-471D-8CB9-D92A805AE182}"/>
          </ac:picMkLst>
        </pc:picChg>
        <pc:picChg chg="del">
          <ac:chgData name="Ron Melton" userId="5553941352b42db9" providerId="LiveId" clId="{36DCD473-F91B-45B5-9CF5-4A067706FACB}" dt="2023-09-27T23:39:45.304" v="1100" actId="478"/>
          <ac:picMkLst>
            <pc:docMk/>
            <pc:sldMk cId="2505904164" sldId="5596"/>
            <ac:picMk id="5" creationId="{48F0F2AD-4126-4228-BEEB-4881A1552144}"/>
          </ac:picMkLst>
        </pc:picChg>
      </pc:sldChg>
      <pc:sldChg chg="del">
        <pc:chgData name="Ron Melton" userId="5553941352b42db9" providerId="LiveId" clId="{36DCD473-F91B-45B5-9CF5-4A067706FACB}" dt="2023-10-23T00:36:59.267" v="3534" actId="47"/>
        <pc:sldMkLst>
          <pc:docMk/>
          <pc:sldMk cId="2869585243" sldId="5597"/>
        </pc:sldMkLst>
      </pc:sldChg>
      <pc:sldChg chg="del">
        <pc:chgData name="Ron Melton" userId="5553941352b42db9" providerId="LiveId" clId="{36DCD473-F91B-45B5-9CF5-4A067706FACB}" dt="2023-10-23T00:36:59.267" v="3534" actId="47"/>
        <pc:sldMkLst>
          <pc:docMk/>
          <pc:sldMk cId="1784398013" sldId="5598"/>
        </pc:sldMkLst>
      </pc:sldChg>
      <pc:sldChg chg="del">
        <pc:chgData name="Ron Melton" userId="5553941352b42db9" providerId="LiveId" clId="{36DCD473-F91B-45B5-9CF5-4A067706FACB}" dt="2023-10-23T00:36:59.267" v="3534" actId="47"/>
        <pc:sldMkLst>
          <pc:docMk/>
          <pc:sldMk cId="2028854882" sldId="5599"/>
        </pc:sldMkLst>
      </pc:sldChg>
      <pc:sldChg chg="del">
        <pc:chgData name="Ron Melton" userId="5553941352b42db9" providerId="LiveId" clId="{36DCD473-F91B-45B5-9CF5-4A067706FACB}" dt="2023-10-23T00:36:59.267" v="3534" actId="47"/>
        <pc:sldMkLst>
          <pc:docMk/>
          <pc:sldMk cId="1277430388" sldId="5602"/>
        </pc:sldMkLst>
      </pc:sldChg>
      <pc:sldChg chg="del">
        <pc:chgData name="Ron Melton" userId="5553941352b42db9" providerId="LiveId" clId="{36DCD473-F91B-45B5-9CF5-4A067706FACB}" dt="2023-10-23T00:36:59.267" v="3534" actId="47"/>
        <pc:sldMkLst>
          <pc:docMk/>
          <pc:sldMk cId="2021390722" sldId="5603"/>
        </pc:sldMkLst>
      </pc:sldChg>
      <pc:sldChg chg="del">
        <pc:chgData name="Ron Melton" userId="5553941352b42db9" providerId="LiveId" clId="{36DCD473-F91B-45B5-9CF5-4A067706FACB}" dt="2023-10-23T00:36:59.267" v="3534" actId="47"/>
        <pc:sldMkLst>
          <pc:docMk/>
          <pc:sldMk cId="149292489" sldId="5604"/>
        </pc:sldMkLst>
      </pc:sldChg>
      <pc:sldChg chg="del">
        <pc:chgData name="Ron Melton" userId="5553941352b42db9" providerId="LiveId" clId="{36DCD473-F91B-45B5-9CF5-4A067706FACB}" dt="2023-10-23T00:36:59.267" v="3534" actId="47"/>
        <pc:sldMkLst>
          <pc:docMk/>
          <pc:sldMk cId="3230987491" sldId="5606"/>
        </pc:sldMkLst>
      </pc:sldChg>
      <pc:sldChg chg="del">
        <pc:chgData name="Ron Melton" userId="5553941352b42db9" providerId="LiveId" clId="{36DCD473-F91B-45B5-9CF5-4A067706FACB}" dt="2023-10-23T00:36:59.267" v="3534" actId="47"/>
        <pc:sldMkLst>
          <pc:docMk/>
          <pc:sldMk cId="700399408" sldId="5607"/>
        </pc:sldMkLst>
      </pc:sldChg>
      <pc:sldChg chg="del">
        <pc:chgData name="Ron Melton" userId="5553941352b42db9" providerId="LiveId" clId="{36DCD473-F91B-45B5-9CF5-4A067706FACB}" dt="2023-10-23T00:36:59.267" v="3534" actId="47"/>
        <pc:sldMkLst>
          <pc:docMk/>
          <pc:sldMk cId="1614916452" sldId="5608"/>
        </pc:sldMkLst>
      </pc:sldChg>
      <pc:sldChg chg="del">
        <pc:chgData name="Ron Melton" userId="5553941352b42db9" providerId="LiveId" clId="{36DCD473-F91B-45B5-9CF5-4A067706FACB}" dt="2023-10-23T00:36:59.267" v="3534" actId="47"/>
        <pc:sldMkLst>
          <pc:docMk/>
          <pc:sldMk cId="1731046486" sldId="5609"/>
        </pc:sldMkLst>
      </pc:sldChg>
      <pc:sldChg chg="del">
        <pc:chgData name="Ron Melton" userId="5553941352b42db9" providerId="LiveId" clId="{36DCD473-F91B-45B5-9CF5-4A067706FACB}" dt="2023-10-23T00:36:59.267" v="3534" actId="47"/>
        <pc:sldMkLst>
          <pc:docMk/>
          <pc:sldMk cId="1287785513" sldId="5610"/>
        </pc:sldMkLst>
      </pc:sldChg>
      <pc:sldChg chg="del">
        <pc:chgData name="Ron Melton" userId="5553941352b42db9" providerId="LiveId" clId="{36DCD473-F91B-45B5-9CF5-4A067706FACB}" dt="2023-10-22T23:34:51.140" v="2370" actId="47"/>
        <pc:sldMkLst>
          <pc:docMk/>
          <pc:sldMk cId="1176564964" sldId="5611"/>
        </pc:sldMkLst>
      </pc:sldChg>
      <pc:sldChg chg="del">
        <pc:chgData name="Ron Melton" userId="5553941352b42db9" providerId="LiveId" clId="{36DCD473-F91B-45B5-9CF5-4A067706FACB}" dt="2023-10-22T23:34:51.550" v="2371" actId="47"/>
        <pc:sldMkLst>
          <pc:docMk/>
          <pc:sldMk cId="1387339434" sldId="5612"/>
        </pc:sldMkLst>
      </pc:sldChg>
      <pc:sldChg chg="del">
        <pc:chgData name="Ron Melton" userId="5553941352b42db9" providerId="LiveId" clId="{36DCD473-F91B-45B5-9CF5-4A067706FACB}" dt="2023-10-23T00:36:59.267" v="3534" actId="47"/>
        <pc:sldMkLst>
          <pc:docMk/>
          <pc:sldMk cId="1280031267" sldId="5615"/>
        </pc:sldMkLst>
      </pc:sldChg>
      <pc:sldChg chg="del">
        <pc:chgData name="Ron Melton" userId="5553941352b42db9" providerId="LiveId" clId="{36DCD473-F91B-45B5-9CF5-4A067706FACB}" dt="2023-10-23T00:36:59.267" v="3534" actId="47"/>
        <pc:sldMkLst>
          <pc:docMk/>
          <pc:sldMk cId="4080576406" sldId="5616"/>
        </pc:sldMkLst>
      </pc:sldChg>
      <pc:sldChg chg="del">
        <pc:chgData name="Ron Melton" userId="5553941352b42db9" providerId="LiveId" clId="{36DCD473-F91B-45B5-9CF5-4A067706FACB}" dt="2023-10-23T00:36:59.267" v="3534" actId="47"/>
        <pc:sldMkLst>
          <pc:docMk/>
          <pc:sldMk cId="3790725418" sldId="5617"/>
        </pc:sldMkLst>
      </pc:sldChg>
      <pc:sldChg chg="del">
        <pc:chgData name="Ron Melton" userId="5553941352b42db9" providerId="LiveId" clId="{36DCD473-F91B-45B5-9CF5-4A067706FACB}" dt="2023-10-23T00:36:59.267" v="3534" actId="47"/>
        <pc:sldMkLst>
          <pc:docMk/>
          <pc:sldMk cId="3704819502" sldId="5618"/>
        </pc:sldMkLst>
      </pc:sldChg>
      <pc:sldChg chg="del">
        <pc:chgData name="Ron Melton" userId="5553941352b42db9" providerId="LiveId" clId="{36DCD473-F91B-45B5-9CF5-4A067706FACB}" dt="2023-10-23T00:36:59.267" v="3534" actId="47"/>
        <pc:sldMkLst>
          <pc:docMk/>
          <pc:sldMk cId="2045002951" sldId="5619"/>
        </pc:sldMkLst>
      </pc:sldChg>
      <pc:sldChg chg="del">
        <pc:chgData name="Ron Melton" userId="5553941352b42db9" providerId="LiveId" clId="{36DCD473-F91B-45B5-9CF5-4A067706FACB}" dt="2023-10-23T00:36:59.267" v="3534" actId="47"/>
        <pc:sldMkLst>
          <pc:docMk/>
          <pc:sldMk cId="1746665536" sldId="5620"/>
        </pc:sldMkLst>
      </pc:sldChg>
      <pc:sldChg chg="del">
        <pc:chgData name="Ron Melton" userId="5553941352b42db9" providerId="LiveId" clId="{36DCD473-F91B-45B5-9CF5-4A067706FACB}" dt="2023-10-23T00:36:59.267" v="3534" actId="47"/>
        <pc:sldMkLst>
          <pc:docMk/>
          <pc:sldMk cId="1278670308" sldId="5621"/>
        </pc:sldMkLst>
      </pc:sldChg>
      <pc:sldChg chg="del">
        <pc:chgData name="Ron Melton" userId="5553941352b42db9" providerId="LiveId" clId="{36DCD473-F91B-45B5-9CF5-4A067706FACB}" dt="2023-10-23T00:36:59.267" v="3534" actId="47"/>
        <pc:sldMkLst>
          <pc:docMk/>
          <pc:sldMk cId="3234522356" sldId="5622"/>
        </pc:sldMkLst>
      </pc:sldChg>
      <pc:sldChg chg="del">
        <pc:chgData name="Ron Melton" userId="5553941352b42db9" providerId="LiveId" clId="{36DCD473-F91B-45B5-9CF5-4A067706FACB}" dt="2023-10-23T00:36:59.267" v="3534" actId="47"/>
        <pc:sldMkLst>
          <pc:docMk/>
          <pc:sldMk cId="9878187" sldId="5623"/>
        </pc:sldMkLst>
      </pc:sldChg>
      <pc:sldChg chg="del">
        <pc:chgData name="Ron Melton" userId="5553941352b42db9" providerId="LiveId" clId="{36DCD473-F91B-45B5-9CF5-4A067706FACB}" dt="2023-10-23T00:36:59.267" v="3534" actId="47"/>
        <pc:sldMkLst>
          <pc:docMk/>
          <pc:sldMk cId="295738624" sldId="5624"/>
        </pc:sldMkLst>
      </pc:sldChg>
      <pc:sldChg chg="del">
        <pc:chgData name="Ron Melton" userId="5553941352b42db9" providerId="LiveId" clId="{36DCD473-F91B-45B5-9CF5-4A067706FACB}" dt="2023-10-23T00:36:59.267" v="3534" actId="47"/>
        <pc:sldMkLst>
          <pc:docMk/>
          <pc:sldMk cId="3387516201" sldId="5625"/>
        </pc:sldMkLst>
      </pc:sldChg>
      <pc:sldChg chg="del">
        <pc:chgData name="Ron Melton" userId="5553941352b42db9" providerId="LiveId" clId="{36DCD473-F91B-45B5-9CF5-4A067706FACB}" dt="2023-10-23T00:36:59.267" v="3534" actId="47"/>
        <pc:sldMkLst>
          <pc:docMk/>
          <pc:sldMk cId="923675489" sldId="5626"/>
        </pc:sldMkLst>
      </pc:sldChg>
      <pc:sldChg chg="del">
        <pc:chgData name="Ron Melton" userId="5553941352b42db9" providerId="LiveId" clId="{36DCD473-F91B-45B5-9CF5-4A067706FACB}" dt="2023-10-23T00:36:59.267" v="3534" actId="47"/>
        <pc:sldMkLst>
          <pc:docMk/>
          <pc:sldMk cId="564291255" sldId="5627"/>
        </pc:sldMkLst>
      </pc:sldChg>
      <pc:sldChg chg="del">
        <pc:chgData name="Ron Melton" userId="5553941352b42db9" providerId="LiveId" clId="{36DCD473-F91B-45B5-9CF5-4A067706FACB}" dt="2023-10-23T00:36:59.267" v="3534" actId="47"/>
        <pc:sldMkLst>
          <pc:docMk/>
          <pc:sldMk cId="3338704145" sldId="5628"/>
        </pc:sldMkLst>
      </pc:sldChg>
      <pc:sldChg chg="del">
        <pc:chgData name="Ron Melton" userId="5553941352b42db9" providerId="LiveId" clId="{36DCD473-F91B-45B5-9CF5-4A067706FACB}" dt="2023-10-23T00:36:59.267" v="3534" actId="47"/>
        <pc:sldMkLst>
          <pc:docMk/>
          <pc:sldMk cId="1949265595" sldId="5629"/>
        </pc:sldMkLst>
      </pc:sldChg>
      <pc:sldChg chg="del">
        <pc:chgData name="Ron Melton" userId="5553941352b42db9" providerId="LiveId" clId="{36DCD473-F91B-45B5-9CF5-4A067706FACB}" dt="2023-10-23T00:36:59.267" v="3534" actId="47"/>
        <pc:sldMkLst>
          <pc:docMk/>
          <pc:sldMk cId="1921722199" sldId="5630"/>
        </pc:sldMkLst>
      </pc:sldChg>
      <pc:sldChg chg="del">
        <pc:chgData name="Ron Melton" userId="5553941352b42db9" providerId="LiveId" clId="{36DCD473-F91B-45B5-9CF5-4A067706FACB}" dt="2023-10-23T00:36:59.267" v="3534" actId="47"/>
        <pc:sldMkLst>
          <pc:docMk/>
          <pc:sldMk cId="3394547723" sldId="5633"/>
        </pc:sldMkLst>
      </pc:sldChg>
      <pc:sldChg chg="del">
        <pc:chgData name="Ron Melton" userId="5553941352b42db9" providerId="LiveId" clId="{36DCD473-F91B-45B5-9CF5-4A067706FACB}" dt="2023-10-23T00:36:59.267" v="3534" actId="47"/>
        <pc:sldMkLst>
          <pc:docMk/>
          <pc:sldMk cId="3561141917" sldId="5634"/>
        </pc:sldMkLst>
      </pc:sldChg>
      <pc:sldChg chg="del">
        <pc:chgData name="Ron Melton" userId="5553941352b42db9" providerId="LiveId" clId="{36DCD473-F91B-45B5-9CF5-4A067706FACB}" dt="2023-10-23T00:36:59.267" v="3534" actId="47"/>
        <pc:sldMkLst>
          <pc:docMk/>
          <pc:sldMk cId="1153219791" sldId="5635"/>
        </pc:sldMkLst>
      </pc:sldChg>
      <pc:sldChg chg="del">
        <pc:chgData name="Ron Melton" userId="5553941352b42db9" providerId="LiveId" clId="{36DCD473-F91B-45B5-9CF5-4A067706FACB}" dt="2023-10-23T00:36:59.267" v="3534" actId="47"/>
        <pc:sldMkLst>
          <pc:docMk/>
          <pc:sldMk cId="1712247308" sldId="5636"/>
        </pc:sldMkLst>
      </pc:sldChg>
      <pc:sldChg chg="del">
        <pc:chgData name="Ron Melton" userId="5553941352b42db9" providerId="LiveId" clId="{36DCD473-F91B-45B5-9CF5-4A067706FACB}" dt="2023-10-23T00:36:59.267" v="3534" actId="47"/>
        <pc:sldMkLst>
          <pc:docMk/>
          <pc:sldMk cId="2600167094" sldId="5637"/>
        </pc:sldMkLst>
      </pc:sldChg>
      <pc:sldChg chg="del">
        <pc:chgData name="Ron Melton" userId="5553941352b42db9" providerId="LiveId" clId="{36DCD473-F91B-45B5-9CF5-4A067706FACB}" dt="2023-10-23T00:36:59.267" v="3534" actId="47"/>
        <pc:sldMkLst>
          <pc:docMk/>
          <pc:sldMk cId="2426249939" sldId="5638"/>
        </pc:sldMkLst>
      </pc:sldChg>
      <pc:sldChg chg="del">
        <pc:chgData name="Ron Melton" userId="5553941352b42db9" providerId="LiveId" clId="{36DCD473-F91B-45B5-9CF5-4A067706FACB}" dt="2023-10-23T00:36:59.267" v="3534" actId="47"/>
        <pc:sldMkLst>
          <pc:docMk/>
          <pc:sldMk cId="3930820248" sldId="5639"/>
        </pc:sldMkLst>
      </pc:sldChg>
      <pc:sldChg chg="del">
        <pc:chgData name="Ron Melton" userId="5553941352b42db9" providerId="LiveId" clId="{36DCD473-F91B-45B5-9CF5-4A067706FACB}" dt="2023-10-23T00:36:59.267" v="3534" actId="47"/>
        <pc:sldMkLst>
          <pc:docMk/>
          <pc:sldMk cId="2666071532" sldId="5640"/>
        </pc:sldMkLst>
      </pc:sldChg>
      <pc:sldChg chg="del">
        <pc:chgData name="Ron Melton" userId="5553941352b42db9" providerId="LiveId" clId="{36DCD473-F91B-45B5-9CF5-4A067706FACB}" dt="2023-10-23T00:36:59.267" v="3534" actId="47"/>
        <pc:sldMkLst>
          <pc:docMk/>
          <pc:sldMk cId="2219292351" sldId="5641"/>
        </pc:sldMkLst>
      </pc:sldChg>
      <pc:sldChg chg="del">
        <pc:chgData name="Ron Melton" userId="5553941352b42db9" providerId="LiveId" clId="{36DCD473-F91B-45B5-9CF5-4A067706FACB}" dt="2023-10-23T00:36:59.267" v="3534" actId="47"/>
        <pc:sldMkLst>
          <pc:docMk/>
          <pc:sldMk cId="1539458621" sldId="5642"/>
        </pc:sldMkLst>
      </pc:sldChg>
      <pc:sldChg chg="del">
        <pc:chgData name="Ron Melton" userId="5553941352b42db9" providerId="LiveId" clId="{36DCD473-F91B-45B5-9CF5-4A067706FACB}" dt="2023-10-23T00:36:59.267" v="3534" actId="47"/>
        <pc:sldMkLst>
          <pc:docMk/>
          <pc:sldMk cId="3903317288" sldId="5643"/>
        </pc:sldMkLst>
      </pc:sldChg>
      <pc:sldChg chg="del">
        <pc:chgData name="Ron Melton" userId="5553941352b42db9" providerId="LiveId" clId="{36DCD473-F91B-45B5-9CF5-4A067706FACB}" dt="2023-10-23T00:36:59.267" v="3534" actId="47"/>
        <pc:sldMkLst>
          <pc:docMk/>
          <pc:sldMk cId="279167077" sldId="5644"/>
        </pc:sldMkLst>
      </pc:sldChg>
      <pc:sldChg chg="del">
        <pc:chgData name="Ron Melton" userId="5553941352b42db9" providerId="LiveId" clId="{36DCD473-F91B-45B5-9CF5-4A067706FACB}" dt="2023-10-23T00:35:00.354" v="3479" actId="47"/>
        <pc:sldMkLst>
          <pc:docMk/>
          <pc:sldMk cId="1672060713" sldId="5647"/>
        </pc:sldMkLst>
      </pc:sldChg>
      <pc:sldChg chg="del">
        <pc:chgData name="Ron Melton" userId="5553941352b42db9" providerId="LiveId" clId="{36DCD473-F91B-45B5-9CF5-4A067706FACB}" dt="2023-10-23T00:35:00.590" v="3480" actId="47"/>
        <pc:sldMkLst>
          <pc:docMk/>
          <pc:sldMk cId="2273845865" sldId="5648"/>
        </pc:sldMkLst>
      </pc:sldChg>
      <pc:sldChg chg="del">
        <pc:chgData name="Ron Melton" userId="5553941352b42db9" providerId="LiveId" clId="{36DCD473-F91B-45B5-9CF5-4A067706FACB}" dt="2023-10-23T00:35:00.818" v="3481" actId="47"/>
        <pc:sldMkLst>
          <pc:docMk/>
          <pc:sldMk cId="4098868761" sldId="5649"/>
        </pc:sldMkLst>
      </pc:sldChg>
      <pc:sldChg chg="del">
        <pc:chgData name="Ron Melton" userId="5553941352b42db9" providerId="LiveId" clId="{36DCD473-F91B-45B5-9CF5-4A067706FACB}" dt="2023-10-23T00:35:01.131" v="3482" actId="47"/>
        <pc:sldMkLst>
          <pc:docMk/>
          <pc:sldMk cId="1481734346" sldId="5650"/>
        </pc:sldMkLst>
      </pc:sldChg>
      <pc:sldChg chg="del">
        <pc:chgData name="Ron Melton" userId="5553941352b42db9" providerId="LiveId" clId="{36DCD473-F91B-45B5-9CF5-4A067706FACB}" dt="2023-10-23T00:35:03.058" v="3483" actId="47"/>
        <pc:sldMkLst>
          <pc:docMk/>
          <pc:sldMk cId="1754678060" sldId="5652"/>
        </pc:sldMkLst>
      </pc:sldChg>
      <pc:sldChg chg="del">
        <pc:chgData name="Ron Melton" userId="5553941352b42db9" providerId="LiveId" clId="{36DCD473-F91B-45B5-9CF5-4A067706FACB}" dt="2023-10-23T00:32:51.549" v="3391" actId="47"/>
        <pc:sldMkLst>
          <pc:docMk/>
          <pc:sldMk cId="3987985516" sldId="5653"/>
        </pc:sldMkLst>
      </pc:sldChg>
      <pc:sldChg chg="del">
        <pc:chgData name="Ron Melton" userId="5553941352b42db9" providerId="LiveId" clId="{36DCD473-F91B-45B5-9CF5-4A067706FACB}" dt="2023-10-23T00:32:52.209" v="3392" actId="47"/>
        <pc:sldMkLst>
          <pc:docMk/>
          <pc:sldMk cId="3918121799" sldId="5654"/>
        </pc:sldMkLst>
      </pc:sldChg>
      <pc:sldChg chg="del">
        <pc:chgData name="Ron Melton" userId="5553941352b42db9" providerId="LiveId" clId="{36DCD473-F91B-45B5-9CF5-4A067706FACB}" dt="2023-10-23T00:32:52.689" v="3393" actId="47"/>
        <pc:sldMkLst>
          <pc:docMk/>
          <pc:sldMk cId="853063194" sldId="5655"/>
        </pc:sldMkLst>
      </pc:sldChg>
      <pc:sldChg chg="del">
        <pc:chgData name="Ron Melton" userId="5553941352b42db9" providerId="LiveId" clId="{36DCD473-F91B-45B5-9CF5-4A067706FACB}" dt="2023-10-23T00:32:53.208" v="3394" actId="47"/>
        <pc:sldMkLst>
          <pc:docMk/>
          <pc:sldMk cId="2264436839" sldId="5656"/>
        </pc:sldMkLst>
      </pc:sldChg>
      <pc:sldChg chg="del">
        <pc:chgData name="Ron Melton" userId="5553941352b42db9" providerId="LiveId" clId="{36DCD473-F91B-45B5-9CF5-4A067706FACB}" dt="2023-10-23T00:35:03.320" v="3484" actId="47"/>
        <pc:sldMkLst>
          <pc:docMk/>
          <pc:sldMk cId="410691601" sldId="5657"/>
        </pc:sldMkLst>
      </pc:sldChg>
      <pc:sldChg chg="del">
        <pc:chgData name="Ron Melton" userId="5553941352b42db9" providerId="LiveId" clId="{36DCD473-F91B-45B5-9CF5-4A067706FACB}" dt="2023-10-23T00:35:03.570" v="3485" actId="47"/>
        <pc:sldMkLst>
          <pc:docMk/>
          <pc:sldMk cId="906241451" sldId="5658"/>
        </pc:sldMkLst>
      </pc:sldChg>
      <pc:sldChg chg="del">
        <pc:chgData name="Ron Melton" userId="5553941352b42db9" providerId="LiveId" clId="{36DCD473-F91B-45B5-9CF5-4A067706FACB}" dt="2023-10-23T00:35:04.029" v="3487" actId="47"/>
        <pc:sldMkLst>
          <pc:docMk/>
          <pc:sldMk cId="3684860292" sldId="5660"/>
        </pc:sldMkLst>
      </pc:sldChg>
      <pc:sldChg chg="del">
        <pc:chgData name="Ron Melton" userId="5553941352b42db9" providerId="LiveId" clId="{36DCD473-F91B-45B5-9CF5-4A067706FACB}" dt="2023-10-23T00:35:04.496" v="3489" actId="47"/>
        <pc:sldMkLst>
          <pc:docMk/>
          <pc:sldMk cId="3031165490" sldId="5662"/>
        </pc:sldMkLst>
      </pc:sldChg>
      <pc:sldChg chg="del">
        <pc:chgData name="Ron Melton" userId="5553941352b42db9" providerId="LiveId" clId="{36DCD473-F91B-45B5-9CF5-4A067706FACB}" dt="2023-10-23T00:35:04.724" v="3490" actId="47"/>
        <pc:sldMkLst>
          <pc:docMk/>
          <pc:sldMk cId="1722201863" sldId="5663"/>
        </pc:sldMkLst>
      </pc:sldChg>
      <pc:sldChg chg="del">
        <pc:chgData name="Ron Melton" userId="5553941352b42db9" providerId="LiveId" clId="{36DCD473-F91B-45B5-9CF5-4A067706FACB}" dt="2023-10-23T00:34:22.465" v="3448" actId="47"/>
        <pc:sldMkLst>
          <pc:docMk/>
          <pc:sldMk cId="30462487" sldId="5668"/>
        </pc:sldMkLst>
      </pc:sldChg>
      <pc:sldChg chg="del">
        <pc:chgData name="Ron Melton" userId="5553941352b42db9" providerId="LiveId" clId="{36DCD473-F91B-45B5-9CF5-4A067706FACB}" dt="2023-10-23T00:34:23.991" v="3453" actId="47"/>
        <pc:sldMkLst>
          <pc:docMk/>
          <pc:sldMk cId="150077144" sldId="5673"/>
        </pc:sldMkLst>
      </pc:sldChg>
      <pc:sldChg chg="del">
        <pc:chgData name="Ron Melton" userId="5553941352b42db9" providerId="LiveId" clId="{36DCD473-F91B-45B5-9CF5-4A067706FACB}" dt="2023-10-23T00:34:30.267" v="3462" actId="47"/>
        <pc:sldMkLst>
          <pc:docMk/>
          <pc:sldMk cId="3753420340" sldId="5674"/>
        </pc:sldMkLst>
      </pc:sldChg>
      <pc:sldChg chg="del">
        <pc:chgData name="Ron Melton" userId="5553941352b42db9" providerId="LiveId" clId="{36DCD473-F91B-45B5-9CF5-4A067706FACB}" dt="2023-10-23T00:34:29.933" v="3461" actId="47"/>
        <pc:sldMkLst>
          <pc:docMk/>
          <pc:sldMk cId="1946076116" sldId="5678"/>
        </pc:sldMkLst>
      </pc:sldChg>
      <pc:sldChg chg="del">
        <pc:chgData name="Ron Melton" userId="5553941352b42db9" providerId="LiveId" clId="{36DCD473-F91B-45B5-9CF5-4A067706FACB}" dt="2023-10-23T00:36:59.267" v="3534" actId="47"/>
        <pc:sldMkLst>
          <pc:docMk/>
          <pc:sldMk cId="3333253677" sldId="5679"/>
        </pc:sldMkLst>
      </pc:sldChg>
      <pc:sldChg chg="del">
        <pc:chgData name="Ron Melton" userId="5553941352b42db9" providerId="LiveId" clId="{36DCD473-F91B-45B5-9CF5-4A067706FACB}" dt="2023-10-23T00:36:59.267" v="3534" actId="47"/>
        <pc:sldMkLst>
          <pc:docMk/>
          <pc:sldMk cId="1677859733" sldId="5680"/>
        </pc:sldMkLst>
      </pc:sldChg>
      <pc:sldChg chg="del">
        <pc:chgData name="Ron Melton" userId="5553941352b42db9" providerId="LiveId" clId="{36DCD473-F91B-45B5-9CF5-4A067706FACB}" dt="2023-10-23T00:36:59.267" v="3534" actId="47"/>
        <pc:sldMkLst>
          <pc:docMk/>
          <pc:sldMk cId="2044508429" sldId="5683"/>
        </pc:sldMkLst>
      </pc:sldChg>
      <pc:sldChg chg="del">
        <pc:chgData name="Ron Melton" userId="5553941352b42db9" providerId="LiveId" clId="{36DCD473-F91B-45B5-9CF5-4A067706FACB}" dt="2023-10-23T00:36:59.267" v="3534" actId="47"/>
        <pc:sldMkLst>
          <pc:docMk/>
          <pc:sldMk cId="1365772370" sldId="5684"/>
        </pc:sldMkLst>
      </pc:sldChg>
      <pc:sldChg chg="del">
        <pc:chgData name="Ron Melton" userId="5553941352b42db9" providerId="LiveId" clId="{36DCD473-F91B-45B5-9CF5-4A067706FACB}" dt="2023-10-23T00:36:59.267" v="3534" actId="47"/>
        <pc:sldMkLst>
          <pc:docMk/>
          <pc:sldMk cId="33236863" sldId="5685"/>
        </pc:sldMkLst>
      </pc:sldChg>
      <pc:sldChg chg="del">
        <pc:chgData name="Ron Melton" userId="5553941352b42db9" providerId="LiveId" clId="{36DCD473-F91B-45B5-9CF5-4A067706FACB}" dt="2023-10-23T00:36:59.267" v="3534" actId="47"/>
        <pc:sldMkLst>
          <pc:docMk/>
          <pc:sldMk cId="3969286867" sldId="5686"/>
        </pc:sldMkLst>
      </pc:sldChg>
      <pc:sldChg chg="del">
        <pc:chgData name="Ron Melton" userId="5553941352b42db9" providerId="LiveId" clId="{36DCD473-F91B-45B5-9CF5-4A067706FACB}" dt="2023-10-23T00:36:59.267" v="3534" actId="47"/>
        <pc:sldMkLst>
          <pc:docMk/>
          <pc:sldMk cId="132005627" sldId="5687"/>
        </pc:sldMkLst>
      </pc:sldChg>
      <pc:sldChg chg="del">
        <pc:chgData name="Ron Melton" userId="5553941352b42db9" providerId="LiveId" clId="{36DCD473-F91B-45B5-9CF5-4A067706FACB}" dt="2023-10-23T00:36:59.267" v="3534" actId="47"/>
        <pc:sldMkLst>
          <pc:docMk/>
          <pc:sldMk cId="512500624" sldId="5689"/>
        </pc:sldMkLst>
      </pc:sldChg>
      <pc:sldChg chg="del">
        <pc:chgData name="Ron Melton" userId="5553941352b42db9" providerId="LiveId" clId="{36DCD473-F91B-45B5-9CF5-4A067706FACB}" dt="2023-10-23T00:36:59.267" v="3534" actId="47"/>
        <pc:sldMkLst>
          <pc:docMk/>
          <pc:sldMk cId="1077077569" sldId="5690"/>
        </pc:sldMkLst>
      </pc:sldChg>
      <pc:sldChg chg="del">
        <pc:chgData name="Ron Melton" userId="5553941352b42db9" providerId="LiveId" clId="{36DCD473-F91B-45B5-9CF5-4A067706FACB}" dt="2023-10-23T00:34:18.817" v="3436" actId="47"/>
        <pc:sldMkLst>
          <pc:docMk/>
          <pc:sldMk cId="580290328" sldId="5691"/>
        </pc:sldMkLst>
      </pc:sldChg>
      <pc:sldChg chg="del">
        <pc:chgData name="Ron Melton" userId="5553941352b42db9" providerId="LiveId" clId="{36DCD473-F91B-45B5-9CF5-4A067706FACB}" dt="2023-10-23T00:34:19.188" v="3437" actId="47"/>
        <pc:sldMkLst>
          <pc:docMk/>
          <pc:sldMk cId="1356788831" sldId="5692"/>
        </pc:sldMkLst>
      </pc:sldChg>
      <pc:sldChg chg="delSp modSp mod">
        <pc:chgData name="Ron Melton" userId="5553941352b42db9" providerId="LiveId" clId="{36DCD473-F91B-45B5-9CF5-4A067706FACB}" dt="2023-09-27T23:13:09.519" v="201" actId="20577"/>
        <pc:sldMkLst>
          <pc:docMk/>
          <pc:sldMk cId="2796751807" sldId="5693"/>
        </pc:sldMkLst>
        <pc:spChg chg="mod">
          <ac:chgData name="Ron Melton" userId="5553941352b42db9" providerId="LiveId" clId="{36DCD473-F91B-45B5-9CF5-4A067706FACB}" dt="2023-09-27T23:13:09.519" v="201" actId="20577"/>
          <ac:spMkLst>
            <pc:docMk/>
            <pc:sldMk cId="2796751807" sldId="5693"/>
            <ac:spMk id="3" creationId="{5490922F-8229-497F-8F7C-3140699D5FFC}"/>
          </ac:spMkLst>
        </pc:spChg>
        <pc:picChg chg="del">
          <ac:chgData name="Ron Melton" userId="5553941352b42db9" providerId="LiveId" clId="{36DCD473-F91B-45B5-9CF5-4A067706FACB}" dt="2023-09-27T23:12:45.380" v="199" actId="478"/>
          <ac:picMkLst>
            <pc:docMk/>
            <pc:sldMk cId="2796751807" sldId="5693"/>
            <ac:picMk id="1026" creationId="{8C0AAA67-49D0-4576-BA54-B6360AA18D4B}"/>
          </ac:picMkLst>
        </pc:picChg>
      </pc:sldChg>
      <pc:sldChg chg="del">
        <pc:chgData name="Ron Melton" userId="5553941352b42db9" providerId="LiveId" clId="{36DCD473-F91B-45B5-9CF5-4A067706FACB}" dt="2023-10-23T00:36:59.267" v="3534" actId="47"/>
        <pc:sldMkLst>
          <pc:docMk/>
          <pc:sldMk cId="980831770" sldId="5694"/>
        </pc:sldMkLst>
      </pc:sldChg>
      <pc:sldChg chg="del">
        <pc:chgData name="Ron Melton" userId="5553941352b42db9" providerId="LiveId" clId="{36DCD473-F91B-45B5-9CF5-4A067706FACB}" dt="2023-10-23T00:36:59.267" v="3534" actId="47"/>
        <pc:sldMkLst>
          <pc:docMk/>
          <pc:sldMk cId="1780299023" sldId="5695"/>
        </pc:sldMkLst>
      </pc:sldChg>
      <pc:sldChg chg="del">
        <pc:chgData name="Ron Melton" userId="5553941352b42db9" providerId="LiveId" clId="{36DCD473-F91B-45B5-9CF5-4A067706FACB}" dt="2023-10-23T00:34:20.523" v="3441" actId="47"/>
        <pc:sldMkLst>
          <pc:docMk/>
          <pc:sldMk cId="4141840411" sldId="5696"/>
        </pc:sldMkLst>
      </pc:sldChg>
      <pc:sldChg chg="del">
        <pc:chgData name="Ron Melton" userId="5553941352b42db9" providerId="LiveId" clId="{36DCD473-F91B-45B5-9CF5-4A067706FACB}" dt="2023-10-23T00:32:53.769" v="3395" actId="47"/>
        <pc:sldMkLst>
          <pc:docMk/>
          <pc:sldMk cId="4059054629" sldId="5697"/>
        </pc:sldMkLst>
      </pc:sldChg>
      <pc:sldChg chg="del">
        <pc:chgData name="Ron Melton" userId="5553941352b42db9" providerId="LiveId" clId="{36DCD473-F91B-45B5-9CF5-4A067706FACB}" dt="2023-10-23T00:32:54.236" v="3396" actId="47"/>
        <pc:sldMkLst>
          <pc:docMk/>
          <pc:sldMk cId="3739094504" sldId="5698"/>
        </pc:sldMkLst>
      </pc:sldChg>
      <pc:sldChg chg="del">
        <pc:chgData name="Ron Melton" userId="5553941352b42db9" providerId="LiveId" clId="{36DCD473-F91B-45B5-9CF5-4A067706FACB}" dt="2023-10-23T00:32:54.659" v="3397" actId="47"/>
        <pc:sldMkLst>
          <pc:docMk/>
          <pc:sldMk cId="1802571778" sldId="5699"/>
        </pc:sldMkLst>
      </pc:sldChg>
      <pc:sldChg chg="del">
        <pc:chgData name="Ron Melton" userId="5553941352b42db9" providerId="LiveId" clId="{36DCD473-F91B-45B5-9CF5-4A067706FACB}" dt="2023-10-23T00:36:59.267" v="3534" actId="47"/>
        <pc:sldMkLst>
          <pc:docMk/>
          <pc:sldMk cId="2361319707" sldId="5701"/>
        </pc:sldMkLst>
      </pc:sldChg>
      <pc:sldChg chg="del">
        <pc:chgData name="Ron Melton" userId="5553941352b42db9" providerId="LiveId" clId="{36DCD473-F91B-45B5-9CF5-4A067706FACB}" dt="2023-10-23T00:36:59.267" v="3534" actId="47"/>
        <pc:sldMkLst>
          <pc:docMk/>
          <pc:sldMk cId="2461528295" sldId="5703"/>
        </pc:sldMkLst>
      </pc:sldChg>
      <pc:sldChg chg="del">
        <pc:chgData name="Ron Melton" userId="5553941352b42db9" providerId="LiveId" clId="{36DCD473-F91B-45B5-9CF5-4A067706FACB}" dt="2023-10-23T00:36:59.267" v="3534" actId="47"/>
        <pc:sldMkLst>
          <pc:docMk/>
          <pc:sldMk cId="3642761551" sldId="5704"/>
        </pc:sldMkLst>
      </pc:sldChg>
      <pc:sldChg chg="del">
        <pc:chgData name="Ron Melton" userId="5553941352b42db9" providerId="LiveId" clId="{36DCD473-F91B-45B5-9CF5-4A067706FACB}" dt="2023-10-23T00:36:59.267" v="3534" actId="47"/>
        <pc:sldMkLst>
          <pc:docMk/>
          <pc:sldMk cId="2745485040" sldId="5706"/>
        </pc:sldMkLst>
      </pc:sldChg>
      <pc:sldChg chg="del">
        <pc:chgData name="Ron Melton" userId="5553941352b42db9" providerId="LiveId" clId="{36DCD473-F91B-45B5-9CF5-4A067706FACB}" dt="2023-10-23T00:36:59.267" v="3534" actId="47"/>
        <pc:sldMkLst>
          <pc:docMk/>
          <pc:sldMk cId="859722313" sldId="5707"/>
        </pc:sldMkLst>
      </pc:sldChg>
      <pc:sldChg chg="del">
        <pc:chgData name="Ron Melton" userId="5553941352b42db9" providerId="LiveId" clId="{36DCD473-F91B-45B5-9CF5-4A067706FACB}" dt="2023-10-23T00:36:59.267" v="3534" actId="47"/>
        <pc:sldMkLst>
          <pc:docMk/>
          <pc:sldMk cId="3378942590" sldId="5709"/>
        </pc:sldMkLst>
      </pc:sldChg>
      <pc:sldChg chg="del">
        <pc:chgData name="Ron Melton" userId="5553941352b42db9" providerId="LiveId" clId="{36DCD473-F91B-45B5-9CF5-4A067706FACB}" dt="2023-10-23T00:36:59.267" v="3534" actId="47"/>
        <pc:sldMkLst>
          <pc:docMk/>
          <pc:sldMk cId="3658613523" sldId="5710"/>
        </pc:sldMkLst>
      </pc:sldChg>
      <pc:sldChg chg="del">
        <pc:chgData name="Ron Melton" userId="5553941352b42db9" providerId="LiveId" clId="{36DCD473-F91B-45B5-9CF5-4A067706FACB}" dt="2023-10-23T00:36:59.267" v="3534" actId="47"/>
        <pc:sldMkLst>
          <pc:docMk/>
          <pc:sldMk cId="987399154" sldId="5711"/>
        </pc:sldMkLst>
      </pc:sldChg>
      <pc:sldChg chg="del">
        <pc:chgData name="Ron Melton" userId="5553941352b42db9" providerId="LiveId" clId="{36DCD473-F91B-45B5-9CF5-4A067706FACB}" dt="2023-10-23T00:36:59.267" v="3534" actId="47"/>
        <pc:sldMkLst>
          <pc:docMk/>
          <pc:sldMk cId="183392544" sldId="5712"/>
        </pc:sldMkLst>
      </pc:sldChg>
      <pc:sldChg chg="del">
        <pc:chgData name="Ron Melton" userId="5553941352b42db9" providerId="LiveId" clId="{36DCD473-F91B-45B5-9CF5-4A067706FACB}" dt="2023-10-23T00:36:59.267" v="3534" actId="47"/>
        <pc:sldMkLst>
          <pc:docMk/>
          <pc:sldMk cId="1707141203" sldId="5713"/>
        </pc:sldMkLst>
      </pc:sldChg>
      <pc:sldChg chg="del">
        <pc:chgData name="Ron Melton" userId="5553941352b42db9" providerId="LiveId" clId="{36DCD473-F91B-45B5-9CF5-4A067706FACB}" dt="2023-10-23T00:36:59.267" v="3534" actId="47"/>
        <pc:sldMkLst>
          <pc:docMk/>
          <pc:sldMk cId="162919558" sldId="5714"/>
        </pc:sldMkLst>
      </pc:sldChg>
      <pc:sldChg chg="del">
        <pc:chgData name="Ron Melton" userId="5553941352b42db9" providerId="LiveId" clId="{36DCD473-F91B-45B5-9CF5-4A067706FACB}" dt="2023-10-23T00:36:59.267" v="3534" actId="47"/>
        <pc:sldMkLst>
          <pc:docMk/>
          <pc:sldMk cId="3914318230" sldId="5715"/>
        </pc:sldMkLst>
      </pc:sldChg>
      <pc:sldChg chg="del">
        <pc:chgData name="Ron Melton" userId="5553941352b42db9" providerId="LiveId" clId="{36DCD473-F91B-45B5-9CF5-4A067706FACB}" dt="2023-10-23T00:36:59.267" v="3534" actId="47"/>
        <pc:sldMkLst>
          <pc:docMk/>
          <pc:sldMk cId="796911551" sldId="5716"/>
        </pc:sldMkLst>
      </pc:sldChg>
      <pc:sldChg chg="del">
        <pc:chgData name="Ron Melton" userId="5553941352b42db9" providerId="LiveId" clId="{36DCD473-F91B-45B5-9CF5-4A067706FACB}" dt="2023-10-23T00:36:59.267" v="3534" actId="47"/>
        <pc:sldMkLst>
          <pc:docMk/>
          <pc:sldMk cId="1863831833" sldId="5717"/>
        </pc:sldMkLst>
      </pc:sldChg>
      <pc:sldChg chg="del">
        <pc:chgData name="Ron Melton" userId="5553941352b42db9" providerId="LiveId" clId="{36DCD473-F91B-45B5-9CF5-4A067706FACB}" dt="2023-10-23T00:10:42.170" v="2547" actId="47"/>
        <pc:sldMkLst>
          <pc:docMk/>
          <pc:sldMk cId="3764365932" sldId="5718"/>
        </pc:sldMkLst>
      </pc:sldChg>
      <pc:sldChg chg="del">
        <pc:chgData name="Ron Melton" userId="5553941352b42db9" providerId="LiveId" clId="{36DCD473-F91B-45B5-9CF5-4A067706FACB}" dt="2023-10-23T00:36:59.267" v="3534" actId="47"/>
        <pc:sldMkLst>
          <pc:docMk/>
          <pc:sldMk cId="1190313401" sldId="5719"/>
        </pc:sldMkLst>
      </pc:sldChg>
      <pc:sldChg chg="del">
        <pc:chgData name="Ron Melton" userId="5553941352b42db9" providerId="LiveId" clId="{36DCD473-F91B-45B5-9CF5-4A067706FACB}" dt="2023-10-23T00:36:59.267" v="3534" actId="47"/>
        <pc:sldMkLst>
          <pc:docMk/>
          <pc:sldMk cId="1131552732" sldId="5720"/>
        </pc:sldMkLst>
      </pc:sldChg>
      <pc:sldChg chg="del">
        <pc:chgData name="Ron Melton" userId="5553941352b42db9" providerId="LiveId" clId="{36DCD473-F91B-45B5-9CF5-4A067706FACB}" dt="2023-10-23T00:36:59.267" v="3534" actId="47"/>
        <pc:sldMkLst>
          <pc:docMk/>
          <pc:sldMk cId="647250379" sldId="5721"/>
        </pc:sldMkLst>
      </pc:sldChg>
      <pc:sldChg chg="del">
        <pc:chgData name="Ron Melton" userId="5553941352b42db9" providerId="LiveId" clId="{36DCD473-F91B-45B5-9CF5-4A067706FACB}" dt="2023-10-23T00:36:59.267" v="3534" actId="47"/>
        <pc:sldMkLst>
          <pc:docMk/>
          <pc:sldMk cId="1980952392" sldId="5723"/>
        </pc:sldMkLst>
      </pc:sldChg>
      <pc:sldChg chg="del">
        <pc:chgData name="Ron Melton" userId="5553941352b42db9" providerId="LiveId" clId="{36DCD473-F91B-45B5-9CF5-4A067706FACB}" dt="2023-10-23T00:36:59.267" v="3534" actId="47"/>
        <pc:sldMkLst>
          <pc:docMk/>
          <pc:sldMk cId="2589468865" sldId="5724"/>
        </pc:sldMkLst>
      </pc:sldChg>
      <pc:sldChg chg="del">
        <pc:chgData name="Ron Melton" userId="5553941352b42db9" providerId="LiveId" clId="{36DCD473-F91B-45B5-9CF5-4A067706FACB}" dt="2023-10-23T00:36:59.267" v="3534" actId="47"/>
        <pc:sldMkLst>
          <pc:docMk/>
          <pc:sldMk cId="700776354" sldId="5725"/>
        </pc:sldMkLst>
      </pc:sldChg>
      <pc:sldChg chg="del">
        <pc:chgData name="Ron Melton" userId="5553941352b42db9" providerId="LiveId" clId="{36DCD473-F91B-45B5-9CF5-4A067706FACB}" dt="2023-10-23T00:36:59.267" v="3534" actId="47"/>
        <pc:sldMkLst>
          <pc:docMk/>
          <pc:sldMk cId="476036492" sldId="5727"/>
        </pc:sldMkLst>
      </pc:sldChg>
      <pc:sldChg chg="del">
        <pc:chgData name="Ron Melton" userId="5553941352b42db9" providerId="LiveId" clId="{36DCD473-F91B-45B5-9CF5-4A067706FACB}" dt="2023-10-23T00:36:59.267" v="3534" actId="47"/>
        <pc:sldMkLst>
          <pc:docMk/>
          <pc:sldMk cId="2447053178" sldId="5728"/>
        </pc:sldMkLst>
      </pc:sldChg>
      <pc:sldChg chg="del">
        <pc:chgData name="Ron Melton" userId="5553941352b42db9" providerId="LiveId" clId="{36DCD473-F91B-45B5-9CF5-4A067706FACB}" dt="2023-10-23T00:36:59.267" v="3534" actId="47"/>
        <pc:sldMkLst>
          <pc:docMk/>
          <pc:sldMk cId="4255002881" sldId="5729"/>
        </pc:sldMkLst>
      </pc:sldChg>
      <pc:sldChg chg="del">
        <pc:chgData name="Ron Melton" userId="5553941352b42db9" providerId="LiveId" clId="{36DCD473-F91B-45B5-9CF5-4A067706FACB}" dt="2023-10-23T00:36:59.267" v="3534" actId="47"/>
        <pc:sldMkLst>
          <pc:docMk/>
          <pc:sldMk cId="965723869" sldId="5730"/>
        </pc:sldMkLst>
      </pc:sldChg>
      <pc:sldChg chg="del">
        <pc:chgData name="Ron Melton" userId="5553941352b42db9" providerId="LiveId" clId="{36DCD473-F91B-45B5-9CF5-4A067706FACB}" dt="2023-10-23T00:36:59.267" v="3534" actId="47"/>
        <pc:sldMkLst>
          <pc:docMk/>
          <pc:sldMk cId="1519888007" sldId="5731"/>
        </pc:sldMkLst>
      </pc:sldChg>
      <pc:sldChg chg="del">
        <pc:chgData name="Ron Melton" userId="5553941352b42db9" providerId="LiveId" clId="{36DCD473-F91B-45B5-9CF5-4A067706FACB}" dt="2023-10-23T00:36:59.267" v="3534" actId="47"/>
        <pc:sldMkLst>
          <pc:docMk/>
          <pc:sldMk cId="2643025914" sldId="5735"/>
        </pc:sldMkLst>
      </pc:sldChg>
      <pc:sldChg chg="del">
        <pc:chgData name="Ron Melton" userId="5553941352b42db9" providerId="LiveId" clId="{36DCD473-F91B-45B5-9CF5-4A067706FACB}" dt="2023-10-23T00:36:59.267" v="3534" actId="47"/>
        <pc:sldMkLst>
          <pc:docMk/>
          <pc:sldMk cId="3592775135" sldId="5736"/>
        </pc:sldMkLst>
      </pc:sldChg>
      <pc:sldChg chg="del">
        <pc:chgData name="Ron Melton" userId="5553941352b42db9" providerId="LiveId" clId="{36DCD473-F91B-45B5-9CF5-4A067706FACB}" dt="2023-10-23T00:36:59.267" v="3534" actId="47"/>
        <pc:sldMkLst>
          <pc:docMk/>
          <pc:sldMk cId="2289077342" sldId="5737"/>
        </pc:sldMkLst>
      </pc:sldChg>
      <pc:sldChg chg="del">
        <pc:chgData name="Ron Melton" userId="5553941352b42db9" providerId="LiveId" clId="{36DCD473-F91B-45B5-9CF5-4A067706FACB}" dt="2023-10-23T00:32:38.448" v="3379" actId="47"/>
        <pc:sldMkLst>
          <pc:docMk/>
          <pc:sldMk cId="2830281227" sldId="5738"/>
        </pc:sldMkLst>
      </pc:sldChg>
      <pc:sldChg chg="del">
        <pc:chgData name="Ron Melton" userId="5553941352b42db9" providerId="LiveId" clId="{36DCD473-F91B-45B5-9CF5-4A067706FACB}" dt="2023-10-23T00:32:39.020" v="3380" actId="47"/>
        <pc:sldMkLst>
          <pc:docMk/>
          <pc:sldMk cId="59925444" sldId="5739"/>
        </pc:sldMkLst>
      </pc:sldChg>
      <pc:sldChg chg="del">
        <pc:chgData name="Ron Melton" userId="5553941352b42db9" providerId="LiveId" clId="{36DCD473-F91B-45B5-9CF5-4A067706FACB}" dt="2023-10-23T00:32:39.528" v="3381" actId="47"/>
        <pc:sldMkLst>
          <pc:docMk/>
          <pc:sldMk cId="1935736756" sldId="5740"/>
        </pc:sldMkLst>
      </pc:sldChg>
      <pc:sldChg chg="del">
        <pc:chgData name="Ron Melton" userId="5553941352b42db9" providerId="LiveId" clId="{36DCD473-F91B-45B5-9CF5-4A067706FACB}" dt="2023-10-23T00:36:59.267" v="3534" actId="47"/>
        <pc:sldMkLst>
          <pc:docMk/>
          <pc:sldMk cId="800859329" sldId="5742"/>
        </pc:sldMkLst>
      </pc:sldChg>
      <pc:sldChg chg="del">
        <pc:chgData name="Ron Melton" userId="5553941352b42db9" providerId="LiveId" clId="{36DCD473-F91B-45B5-9CF5-4A067706FACB}" dt="2023-10-23T00:36:59.267" v="3534" actId="47"/>
        <pc:sldMkLst>
          <pc:docMk/>
          <pc:sldMk cId="3943904712" sldId="5743"/>
        </pc:sldMkLst>
      </pc:sldChg>
      <pc:sldChg chg="del">
        <pc:chgData name="Ron Melton" userId="5553941352b42db9" providerId="LiveId" clId="{36DCD473-F91B-45B5-9CF5-4A067706FACB}" dt="2023-10-23T00:36:59.267" v="3534" actId="47"/>
        <pc:sldMkLst>
          <pc:docMk/>
          <pc:sldMk cId="50215388" sldId="5744"/>
        </pc:sldMkLst>
      </pc:sldChg>
      <pc:sldChg chg="del">
        <pc:chgData name="Ron Melton" userId="5553941352b42db9" providerId="LiveId" clId="{36DCD473-F91B-45B5-9CF5-4A067706FACB}" dt="2023-10-23T00:34:20.817" v="3442" actId="47"/>
        <pc:sldMkLst>
          <pc:docMk/>
          <pc:sldMk cId="3136766250" sldId="5745"/>
        </pc:sldMkLst>
      </pc:sldChg>
      <pc:sldChg chg="del">
        <pc:chgData name="Ron Melton" userId="5553941352b42db9" providerId="LiveId" clId="{36DCD473-F91B-45B5-9CF5-4A067706FACB}" dt="2023-10-23T00:34:21.366" v="3444" actId="47"/>
        <pc:sldMkLst>
          <pc:docMk/>
          <pc:sldMk cId="943131576" sldId="5747"/>
        </pc:sldMkLst>
      </pc:sldChg>
      <pc:sldChg chg="del">
        <pc:chgData name="Ron Melton" userId="5553941352b42db9" providerId="LiveId" clId="{36DCD473-F91B-45B5-9CF5-4A067706FACB}" dt="2023-10-23T00:10:31.971" v="2545" actId="47"/>
        <pc:sldMkLst>
          <pc:docMk/>
          <pc:sldMk cId="611226038" sldId="5752"/>
        </pc:sldMkLst>
      </pc:sldChg>
      <pc:sldChg chg="del">
        <pc:chgData name="Ron Melton" userId="5553941352b42db9" providerId="LiveId" clId="{36DCD473-F91B-45B5-9CF5-4A067706FACB}" dt="2023-10-23T00:33:10.066" v="3417" actId="47"/>
        <pc:sldMkLst>
          <pc:docMk/>
          <pc:sldMk cId="1248779949" sldId="5755"/>
        </pc:sldMkLst>
      </pc:sldChg>
      <pc:sldChg chg="del">
        <pc:chgData name="Ron Melton" userId="5553941352b42db9" providerId="LiveId" clId="{36DCD473-F91B-45B5-9CF5-4A067706FACB}" dt="2023-10-23T00:33:10.464" v="3418" actId="47"/>
        <pc:sldMkLst>
          <pc:docMk/>
          <pc:sldMk cId="1469565123" sldId="5756"/>
        </pc:sldMkLst>
      </pc:sldChg>
      <pc:sldChg chg="del">
        <pc:chgData name="Ron Melton" userId="5553941352b42db9" providerId="LiveId" clId="{36DCD473-F91B-45B5-9CF5-4A067706FACB}" dt="2023-10-23T00:33:10.837" v="3419" actId="47"/>
        <pc:sldMkLst>
          <pc:docMk/>
          <pc:sldMk cId="2970430069" sldId="5757"/>
        </pc:sldMkLst>
      </pc:sldChg>
      <pc:sldChg chg="del">
        <pc:chgData name="Ron Melton" userId="5553941352b42db9" providerId="LiveId" clId="{36DCD473-F91B-45B5-9CF5-4A067706FACB}" dt="2023-10-23T00:33:11.179" v="3420" actId="47"/>
        <pc:sldMkLst>
          <pc:docMk/>
          <pc:sldMk cId="2968305863" sldId="5758"/>
        </pc:sldMkLst>
      </pc:sldChg>
      <pc:sldChg chg="del">
        <pc:chgData name="Ron Melton" userId="5553941352b42db9" providerId="LiveId" clId="{36DCD473-F91B-45B5-9CF5-4A067706FACB}" dt="2023-10-23T00:33:11.805" v="3421" actId="47"/>
        <pc:sldMkLst>
          <pc:docMk/>
          <pc:sldMk cId="3747388909" sldId="5759"/>
        </pc:sldMkLst>
      </pc:sldChg>
      <pc:sldChg chg="del">
        <pc:chgData name="Ron Melton" userId="5553941352b42db9" providerId="LiveId" clId="{36DCD473-F91B-45B5-9CF5-4A067706FACB}" dt="2023-10-23T00:32:56.278" v="3400" actId="47"/>
        <pc:sldMkLst>
          <pc:docMk/>
          <pc:sldMk cId="599943600" sldId="5760"/>
        </pc:sldMkLst>
      </pc:sldChg>
      <pc:sldChg chg="del">
        <pc:chgData name="Ron Melton" userId="5553941352b42db9" providerId="LiveId" clId="{36DCD473-F91B-45B5-9CF5-4A067706FACB}" dt="2023-10-23T00:32:56.761" v="3401" actId="47"/>
        <pc:sldMkLst>
          <pc:docMk/>
          <pc:sldMk cId="708939533" sldId="5761"/>
        </pc:sldMkLst>
      </pc:sldChg>
      <pc:sldChg chg="del">
        <pc:chgData name="Ron Melton" userId="5553941352b42db9" providerId="LiveId" clId="{36DCD473-F91B-45B5-9CF5-4A067706FACB}" dt="2023-10-23T00:32:57.393" v="3402" actId="47"/>
        <pc:sldMkLst>
          <pc:docMk/>
          <pc:sldMk cId="822157188" sldId="5762"/>
        </pc:sldMkLst>
      </pc:sldChg>
      <pc:sldChg chg="del">
        <pc:chgData name="Ron Melton" userId="5553941352b42db9" providerId="LiveId" clId="{36DCD473-F91B-45B5-9CF5-4A067706FACB}" dt="2023-10-23T00:32:57.743" v="3403" actId="47"/>
        <pc:sldMkLst>
          <pc:docMk/>
          <pc:sldMk cId="780399404" sldId="5763"/>
        </pc:sldMkLst>
      </pc:sldChg>
      <pc:sldChg chg="del">
        <pc:chgData name="Ron Melton" userId="5553941352b42db9" providerId="LiveId" clId="{36DCD473-F91B-45B5-9CF5-4A067706FACB}" dt="2023-10-23T00:27:56.613" v="3337" actId="47"/>
        <pc:sldMkLst>
          <pc:docMk/>
          <pc:sldMk cId="1830406816" sldId="5764"/>
        </pc:sldMkLst>
      </pc:sldChg>
      <pc:sldChg chg="del">
        <pc:chgData name="Ron Melton" userId="5553941352b42db9" providerId="LiveId" clId="{36DCD473-F91B-45B5-9CF5-4A067706FACB}" dt="2023-10-23T00:27:57.206" v="3338" actId="47"/>
        <pc:sldMkLst>
          <pc:docMk/>
          <pc:sldMk cId="508220596" sldId="5765"/>
        </pc:sldMkLst>
      </pc:sldChg>
      <pc:sldChg chg="del">
        <pc:chgData name="Ron Melton" userId="5553941352b42db9" providerId="LiveId" clId="{36DCD473-F91B-45B5-9CF5-4A067706FACB}" dt="2023-10-23T00:32:58.051" v="3404" actId="47"/>
        <pc:sldMkLst>
          <pc:docMk/>
          <pc:sldMk cId="222205798" sldId="5766"/>
        </pc:sldMkLst>
      </pc:sldChg>
      <pc:sldChg chg="del">
        <pc:chgData name="Ron Melton" userId="5553941352b42db9" providerId="LiveId" clId="{36DCD473-F91B-45B5-9CF5-4A067706FACB}" dt="2023-10-23T00:32:58.657" v="3405" actId="47"/>
        <pc:sldMkLst>
          <pc:docMk/>
          <pc:sldMk cId="501545677" sldId="5767"/>
        </pc:sldMkLst>
      </pc:sldChg>
      <pc:sldChg chg="del">
        <pc:chgData name="Ron Melton" userId="5553941352b42db9" providerId="LiveId" clId="{36DCD473-F91B-45B5-9CF5-4A067706FACB}" dt="2023-10-23T00:32:59.004" v="3406" actId="47"/>
        <pc:sldMkLst>
          <pc:docMk/>
          <pc:sldMk cId="3198355339" sldId="5768"/>
        </pc:sldMkLst>
      </pc:sldChg>
      <pc:sldChg chg="del">
        <pc:chgData name="Ron Melton" userId="5553941352b42db9" providerId="LiveId" clId="{36DCD473-F91B-45B5-9CF5-4A067706FACB}" dt="2023-10-23T00:33:03.993" v="3409" actId="47"/>
        <pc:sldMkLst>
          <pc:docMk/>
          <pc:sldMk cId="3109886977" sldId="5769"/>
        </pc:sldMkLst>
      </pc:sldChg>
      <pc:sldChg chg="del">
        <pc:chgData name="Ron Melton" userId="5553941352b42db9" providerId="LiveId" clId="{36DCD473-F91B-45B5-9CF5-4A067706FACB}" dt="2023-10-23T00:33:04.806" v="3410" actId="47"/>
        <pc:sldMkLst>
          <pc:docMk/>
          <pc:sldMk cId="2581288596" sldId="5770"/>
        </pc:sldMkLst>
      </pc:sldChg>
      <pc:sldChg chg="del">
        <pc:chgData name="Ron Melton" userId="5553941352b42db9" providerId="LiveId" clId="{36DCD473-F91B-45B5-9CF5-4A067706FACB}" dt="2023-10-23T00:33:05.223" v="3411" actId="47"/>
        <pc:sldMkLst>
          <pc:docMk/>
          <pc:sldMk cId="2950345819" sldId="5771"/>
        </pc:sldMkLst>
      </pc:sldChg>
      <pc:sldChg chg="del">
        <pc:chgData name="Ron Melton" userId="5553941352b42db9" providerId="LiveId" clId="{36DCD473-F91B-45B5-9CF5-4A067706FACB}" dt="2023-10-23T00:33:05.786" v="3412" actId="47"/>
        <pc:sldMkLst>
          <pc:docMk/>
          <pc:sldMk cId="629848943" sldId="5772"/>
        </pc:sldMkLst>
      </pc:sldChg>
      <pc:sldChg chg="del">
        <pc:chgData name="Ron Melton" userId="5553941352b42db9" providerId="LiveId" clId="{36DCD473-F91B-45B5-9CF5-4A067706FACB}" dt="2023-10-23T00:33:06.200" v="3413" actId="47"/>
        <pc:sldMkLst>
          <pc:docMk/>
          <pc:sldMk cId="400866775" sldId="5773"/>
        </pc:sldMkLst>
      </pc:sldChg>
      <pc:sldChg chg="del">
        <pc:chgData name="Ron Melton" userId="5553941352b42db9" providerId="LiveId" clId="{36DCD473-F91B-45B5-9CF5-4A067706FACB}" dt="2023-10-23T00:33:06.508" v="3414" actId="47"/>
        <pc:sldMkLst>
          <pc:docMk/>
          <pc:sldMk cId="892985716" sldId="5774"/>
        </pc:sldMkLst>
      </pc:sldChg>
      <pc:sldChg chg="del">
        <pc:chgData name="Ron Melton" userId="5553941352b42db9" providerId="LiveId" clId="{36DCD473-F91B-45B5-9CF5-4A067706FACB}" dt="2023-10-23T00:33:06.902" v="3415" actId="47"/>
        <pc:sldMkLst>
          <pc:docMk/>
          <pc:sldMk cId="3017793341" sldId="5775"/>
        </pc:sldMkLst>
      </pc:sldChg>
      <pc:sldChg chg="del">
        <pc:chgData name="Ron Melton" userId="5553941352b42db9" providerId="LiveId" clId="{36DCD473-F91B-45B5-9CF5-4A067706FACB}" dt="2023-10-23T00:33:07.363" v="3416" actId="47"/>
        <pc:sldMkLst>
          <pc:docMk/>
          <pc:sldMk cId="3837808086" sldId="5776"/>
        </pc:sldMkLst>
      </pc:sldChg>
      <pc:sldChg chg="del">
        <pc:chgData name="Ron Melton" userId="5553941352b42db9" providerId="LiveId" clId="{36DCD473-F91B-45B5-9CF5-4A067706FACB}" dt="2023-10-23T00:35:05.022" v="3491" actId="47"/>
        <pc:sldMkLst>
          <pc:docMk/>
          <pc:sldMk cId="1268780801" sldId="5777"/>
        </pc:sldMkLst>
      </pc:sldChg>
      <pc:sldChg chg="del">
        <pc:chgData name="Ron Melton" userId="5553941352b42db9" providerId="LiveId" clId="{36DCD473-F91B-45B5-9CF5-4A067706FACB}" dt="2023-10-23T00:35:07.048" v="3492" actId="47"/>
        <pc:sldMkLst>
          <pc:docMk/>
          <pc:sldMk cId="847226772" sldId="5779"/>
        </pc:sldMkLst>
      </pc:sldChg>
      <pc:sldChg chg="del">
        <pc:chgData name="Ron Melton" userId="5553941352b42db9" providerId="LiveId" clId="{36DCD473-F91B-45B5-9CF5-4A067706FACB}" dt="2023-10-23T00:35:07.310" v="3493" actId="47"/>
        <pc:sldMkLst>
          <pc:docMk/>
          <pc:sldMk cId="1775318176" sldId="5780"/>
        </pc:sldMkLst>
      </pc:sldChg>
      <pc:sldChg chg="del">
        <pc:chgData name="Ron Melton" userId="5553941352b42db9" providerId="LiveId" clId="{36DCD473-F91B-45B5-9CF5-4A067706FACB}" dt="2023-10-23T00:35:07.642" v="3494" actId="47"/>
        <pc:sldMkLst>
          <pc:docMk/>
          <pc:sldMk cId="64601673" sldId="5781"/>
        </pc:sldMkLst>
      </pc:sldChg>
      <pc:sldChg chg="del">
        <pc:chgData name="Ron Melton" userId="5553941352b42db9" providerId="LiveId" clId="{36DCD473-F91B-45B5-9CF5-4A067706FACB}" dt="2023-10-23T00:35:08.047" v="3495" actId="47"/>
        <pc:sldMkLst>
          <pc:docMk/>
          <pc:sldMk cId="1405599540" sldId="5782"/>
        </pc:sldMkLst>
      </pc:sldChg>
      <pc:sldChg chg="del">
        <pc:chgData name="Ron Melton" userId="5553941352b42db9" providerId="LiveId" clId="{36DCD473-F91B-45B5-9CF5-4A067706FACB}" dt="2023-10-23T00:35:08.352" v="3496" actId="47"/>
        <pc:sldMkLst>
          <pc:docMk/>
          <pc:sldMk cId="1267670422" sldId="5783"/>
        </pc:sldMkLst>
      </pc:sldChg>
      <pc:sldChg chg="del">
        <pc:chgData name="Ron Melton" userId="5553941352b42db9" providerId="LiveId" clId="{36DCD473-F91B-45B5-9CF5-4A067706FACB}" dt="2023-10-23T00:35:08.645" v="3497" actId="47"/>
        <pc:sldMkLst>
          <pc:docMk/>
          <pc:sldMk cId="481571472" sldId="5784"/>
        </pc:sldMkLst>
      </pc:sldChg>
      <pc:sldChg chg="del">
        <pc:chgData name="Ron Melton" userId="5553941352b42db9" providerId="LiveId" clId="{36DCD473-F91B-45B5-9CF5-4A067706FACB}" dt="2023-10-23T00:35:08.948" v="3498" actId="47"/>
        <pc:sldMkLst>
          <pc:docMk/>
          <pc:sldMk cId="46554081" sldId="5785"/>
        </pc:sldMkLst>
      </pc:sldChg>
      <pc:sldChg chg="del">
        <pc:chgData name="Ron Melton" userId="5553941352b42db9" providerId="LiveId" clId="{36DCD473-F91B-45B5-9CF5-4A067706FACB}" dt="2023-10-23T00:36:59.267" v="3534" actId="47"/>
        <pc:sldMkLst>
          <pc:docMk/>
          <pc:sldMk cId="3530053397" sldId="5786"/>
        </pc:sldMkLst>
      </pc:sldChg>
      <pc:sldChg chg="del">
        <pc:chgData name="Ron Melton" userId="5553941352b42db9" providerId="LiveId" clId="{36DCD473-F91B-45B5-9CF5-4A067706FACB}" dt="2023-10-23T00:36:59.267" v="3534" actId="47"/>
        <pc:sldMkLst>
          <pc:docMk/>
          <pc:sldMk cId="1951973114" sldId="5797"/>
        </pc:sldMkLst>
      </pc:sldChg>
      <pc:sldChg chg="del">
        <pc:chgData name="Ron Melton" userId="5553941352b42db9" providerId="LiveId" clId="{36DCD473-F91B-45B5-9CF5-4A067706FACB}" dt="2023-10-23T00:36:59.267" v="3534" actId="47"/>
        <pc:sldMkLst>
          <pc:docMk/>
          <pc:sldMk cId="3864057422" sldId="5815"/>
        </pc:sldMkLst>
      </pc:sldChg>
      <pc:sldChg chg="del">
        <pc:chgData name="Ron Melton" userId="5553941352b42db9" providerId="LiveId" clId="{36DCD473-F91B-45B5-9CF5-4A067706FACB}" dt="2023-10-23T00:35:52.188" v="3531" actId="47"/>
        <pc:sldMkLst>
          <pc:docMk/>
          <pc:sldMk cId="3767775671" sldId="5816"/>
        </pc:sldMkLst>
      </pc:sldChg>
      <pc:sldChg chg="del">
        <pc:chgData name="Ron Melton" userId="5553941352b42db9" providerId="LiveId" clId="{36DCD473-F91B-45B5-9CF5-4A067706FACB}" dt="2023-10-23T00:36:59.267" v="3534" actId="47"/>
        <pc:sldMkLst>
          <pc:docMk/>
          <pc:sldMk cId="2240332" sldId="5817"/>
        </pc:sldMkLst>
      </pc:sldChg>
      <pc:sldChg chg="del">
        <pc:chgData name="Ron Melton" userId="5553941352b42db9" providerId="LiveId" clId="{36DCD473-F91B-45B5-9CF5-4A067706FACB}" dt="2023-10-23T00:36:59.267" v="3534" actId="47"/>
        <pc:sldMkLst>
          <pc:docMk/>
          <pc:sldMk cId="2995181801" sldId="5819"/>
        </pc:sldMkLst>
      </pc:sldChg>
      <pc:sldChg chg="del">
        <pc:chgData name="Ron Melton" userId="5553941352b42db9" providerId="LiveId" clId="{36DCD473-F91B-45B5-9CF5-4A067706FACB}" dt="2023-10-23T00:35:11.761" v="3505" actId="47"/>
        <pc:sldMkLst>
          <pc:docMk/>
          <pc:sldMk cId="3782811918" sldId="5828"/>
        </pc:sldMkLst>
      </pc:sldChg>
      <pc:sldChg chg="del">
        <pc:chgData name="Ron Melton" userId="5553941352b42db9" providerId="LiveId" clId="{36DCD473-F91B-45B5-9CF5-4A067706FACB}" dt="2023-10-23T00:35:13.095" v="3508" actId="47"/>
        <pc:sldMkLst>
          <pc:docMk/>
          <pc:sldMk cId="1244124367" sldId="5829"/>
        </pc:sldMkLst>
      </pc:sldChg>
      <pc:sldChg chg="del">
        <pc:chgData name="Ron Melton" userId="5553941352b42db9" providerId="LiveId" clId="{36DCD473-F91B-45B5-9CF5-4A067706FACB}" dt="2023-10-23T00:35:13.448" v="3509" actId="47"/>
        <pc:sldMkLst>
          <pc:docMk/>
          <pc:sldMk cId="3360526886" sldId="5830"/>
        </pc:sldMkLst>
      </pc:sldChg>
      <pc:sldChg chg="del">
        <pc:chgData name="Ron Melton" userId="5553941352b42db9" providerId="LiveId" clId="{36DCD473-F91B-45B5-9CF5-4A067706FACB}" dt="2023-10-23T00:27:54.493" v="3334" actId="47"/>
        <pc:sldMkLst>
          <pc:docMk/>
          <pc:sldMk cId="2055712681" sldId="5833"/>
        </pc:sldMkLst>
      </pc:sldChg>
      <pc:sldChg chg="del">
        <pc:chgData name="Ron Melton" userId="5553941352b42db9" providerId="LiveId" clId="{36DCD473-F91B-45B5-9CF5-4A067706FACB}" dt="2023-10-23T00:36:59.267" v="3534" actId="47"/>
        <pc:sldMkLst>
          <pc:docMk/>
          <pc:sldMk cId="0" sldId="5834"/>
        </pc:sldMkLst>
      </pc:sldChg>
      <pc:sldChg chg="del">
        <pc:chgData name="Ron Melton" userId="5553941352b42db9" providerId="LiveId" clId="{36DCD473-F91B-45B5-9CF5-4A067706FACB}" dt="2023-10-23T00:36:59.267" v="3534" actId="47"/>
        <pc:sldMkLst>
          <pc:docMk/>
          <pc:sldMk cId="0" sldId="5835"/>
        </pc:sldMkLst>
      </pc:sldChg>
      <pc:sldChg chg="del">
        <pc:chgData name="Ron Melton" userId="5553941352b42db9" providerId="LiveId" clId="{36DCD473-F91B-45B5-9CF5-4A067706FACB}" dt="2023-10-23T00:36:59.267" v="3534" actId="47"/>
        <pc:sldMkLst>
          <pc:docMk/>
          <pc:sldMk cId="0" sldId="5836"/>
        </pc:sldMkLst>
      </pc:sldChg>
      <pc:sldChg chg="del">
        <pc:chgData name="Ron Melton" userId="5553941352b42db9" providerId="LiveId" clId="{36DCD473-F91B-45B5-9CF5-4A067706FACB}" dt="2023-10-23T00:36:59.267" v="3534" actId="47"/>
        <pc:sldMkLst>
          <pc:docMk/>
          <pc:sldMk cId="0" sldId="5837"/>
        </pc:sldMkLst>
      </pc:sldChg>
      <pc:sldChg chg="del">
        <pc:chgData name="Ron Melton" userId="5553941352b42db9" providerId="LiveId" clId="{36DCD473-F91B-45B5-9CF5-4A067706FACB}" dt="2023-10-23T00:36:59.267" v="3534" actId="47"/>
        <pc:sldMkLst>
          <pc:docMk/>
          <pc:sldMk cId="1394853618" sldId="5838"/>
        </pc:sldMkLst>
      </pc:sldChg>
      <pc:sldChg chg="del">
        <pc:chgData name="Ron Melton" userId="5553941352b42db9" providerId="LiveId" clId="{36DCD473-F91B-45B5-9CF5-4A067706FACB}" dt="2023-10-23T00:27:57.845" v="3339" actId="47"/>
        <pc:sldMkLst>
          <pc:docMk/>
          <pc:sldMk cId="1665103915" sldId="5841"/>
        </pc:sldMkLst>
      </pc:sldChg>
      <pc:sldChg chg="del">
        <pc:chgData name="Ron Melton" userId="5553941352b42db9" providerId="LiveId" clId="{36DCD473-F91B-45B5-9CF5-4A067706FACB}" dt="2023-10-23T00:34:22.233" v="3447" actId="47"/>
        <pc:sldMkLst>
          <pc:docMk/>
          <pc:sldMk cId="411876324" sldId="5843"/>
        </pc:sldMkLst>
      </pc:sldChg>
      <pc:sldChg chg="del">
        <pc:chgData name="Ron Melton" userId="5553941352b42db9" providerId="LiveId" clId="{36DCD473-F91B-45B5-9CF5-4A067706FACB}" dt="2023-10-23T00:10:31.205" v="2544" actId="47"/>
        <pc:sldMkLst>
          <pc:docMk/>
          <pc:sldMk cId="1177451674" sldId="5846"/>
        </pc:sldMkLst>
      </pc:sldChg>
      <pc:sldChg chg="del">
        <pc:chgData name="Ron Melton" userId="5553941352b42db9" providerId="LiveId" clId="{36DCD473-F91B-45B5-9CF5-4A067706FACB}" dt="2023-09-27T23:40:06.877" v="1104" actId="47"/>
        <pc:sldMkLst>
          <pc:docMk/>
          <pc:sldMk cId="3573176221" sldId="5847"/>
        </pc:sldMkLst>
      </pc:sldChg>
      <pc:sldChg chg="del">
        <pc:chgData name="Ron Melton" userId="5553941352b42db9" providerId="LiveId" clId="{36DCD473-F91B-45B5-9CF5-4A067706FACB}" dt="2023-10-23T00:35:45.774" v="3525" actId="47"/>
        <pc:sldMkLst>
          <pc:docMk/>
          <pc:sldMk cId="2928980802" sldId="5850"/>
        </pc:sldMkLst>
      </pc:sldChg>
      <pc:sldChg chg="del">
        <pc:chgData name="Ron Melton" userId="5553941352b42db9" providerId="LiveId" clId="{36DCD473-F91B-45B5-9CF5-4A067706FACB}" dt="2023-10-23T00:35:46.460" v="3526" actId="47"/>
        <pc:sldMkLst>
          <pc:docMk/>
          <pc:sldMk cId="2082587934" sldId="5851"/>
        </pc:sldMkLst>
      </pc:sldChg>
      <pc:sldChg chg="del">
        <pc:chgData name="Ron Melton" userId="5553941352b42db9" providerId="LiveId" clId="{36DCD473-F91B-45B5-9CF5-4A067706FACB}" dt="2023-10-23T00:35:47.172" v="3527" actId="47"/>
        <pc:sldMkLst>
          <pc:docMk/>
          <pc:sldMk cId="1580976749" sldId="5852"/>
        </pc:sldMkLst>
      </pc:sldChg>
      <pc:sldChg chg="del">
        <pc:chgData name="Ron Melton" userId="5553941352b42db9" providerId="LiveId" clId="{36DCD473-F91B-45B5-9CF5-4A067706FACB}" dt="2023-10-23T00:36:59.267" v="3534" actId="47"/>
        <pc:sldMkLst>
          <pc:docMk/>
          <pc:sldMk cId="925842730" sldId="5854"/>
        </pc:sldMkLst>
      </pc:sldChg>
      <pc:sldChg chg="del">
        <pc:chgData name="Ron Melton" userId="5553941352b42db9" providerId="LiveId" clId="{36DCD473-F91B-45B5-9CF5-4A067706FACB}" dt="2023-10-23T00:35:50.672" v="3528" actId="47"/>
        <pc:sldMkLst>
          <pc:docMk/>
          <pc:sldMk cId="3388445068" sldId="5855"/>
        </pc:sldMkLst>
      </pc:sldChg>
      <pc:sldChg chg="del">
        <pc:chgData name="Ron Melton" userId="5553941352b42db9" providerId="LiveId" clId="{36DCD473-F91B-45B5-9CF5-4A067706FACB}" dt="2023-10-23T00:35:51.282" v="3529" actId="47"/>
        <pc:sldMkLst>
          <pc:docMk/>
          <pc:sldMk cId="3859888782" sldId="5856"/>
        </pc:sldMkLst>
      </pc:sldChg>
      <pc:sldChg chg="del">
        <pc:chgData name="Ron Melton" userId="5553941352b42db9" providerId="LiveId" clId="{36DCD473-F91B-45B5-9CF5-4A067706FACB}" dt="2023-10-23T00:35:51.798" v="3530" actId="47"/>
        <pc:sldMkLst>
          <pc:docMk/>
          <pc:sldMk cId="150067739" sldId="5857"/>
        </pc:sldMkLst>
      </pc:sldChg>
      <pc:sldChg chg="add del">
        <pc:chgData name="Ron Melton" userId="5553941352b42db9" providerId="LiveId" clId="{36DCD473-F91B-45B5-9CF5-4A067706FACB}" dt="2023-10-23T00:36:59.267" v="3534" actId="47"/>
        <pc:sldMkLst>
          <pc:docMk/>
          <pc:sldMk cId="2520645292" sldId="5858"/>
        </pc:sldMkLst>
      </pc:sldChg>
      <pc:sldChg chg="del">
        <pc:chgData name="Ron Melton" userId="5553941352b42db9" providerId="LiveId" clId="{36DCD473-F91B-45B5-9CF5-4A067706FACB}" dt="2023-10-23T00:36:59.267" v="3534" actId="47"/>
        <pc:sldMkLst>
          <pc:docMk/>
          <pc:sldMk cId="671851971" sldId="5859"/>
        </pc:sldMkLst>
      </pc:sldChg>
      <pc:sldChg chg="del">
        <pc:chgData name="Ron Melton" userId="5553941352b42db9" providerId="LiveId" clId="{36DCD473-F91B-45B5-9CF5-4A067706FACB}" dt="2023-10-23T00:36:59.267" v="3534" actId="47"/>
        <pc:sldMkLst>
          <pc:docMk/>
          <pc:sldMk cId="2241453278" sldId="5861"/>
        </pc:sldMkLst>
      </pc:sldChg>
      <pc:sldChg chg="del">
        <pc:chgData name="Ron Melton" userId="5553941352b42db9" providerId="LiveId" clId="{36DCD473-F91B-45B5-9CF5-4A067706FACB}" dt="2023-10-23T00:36:59.267" v="3534" actId="47"/>
        <pc:sldMkLst>
          <pc:docMk/>
          <pc:sldMk cId="3983367132" sldId="5862"/>
        </pc:sldMkLst>
      </pc:sldChg>
      <pc:sldChg chg="del">
        <pc:chgData name="Ron Melton" userId="5553941352b42db9" providerId="LiveId" clId="{36DCD473-F91B-45B5-9CF5-4A067706FACB}" dt="2023-10-23T00:36:59.267" v="3534" actId="47"/>
        <pc:sldMkLst>
          <pc:docMk/>
          <pc:sldMk cId="81309085" sldId="5863"/>
        </pc:sldMkLst>
      </pc:sldChg>
      <pc:sldChg chg="del">
        <pc:chgData name="Ron Melton" userId="5553941352b42db9" providerId="LiveId" clId="{36DCD473-F91B-45B5-9CF5-4A067706FACB}" dt="2023-10-23T00:36:59.267" v="3534" actId="47"/>
        <pc:sldMkLst>
          <pc:docMk/>
          <pc:sldMk cId="815562052" sldId="5864"/>
        </pc:sldMkLst>
      </pc:sldChg>
      <pc:sldChg chg="del">
        <pc:chgData name="Ron Melton" userId="5553941352b42db9" providerId="LiveId" clId="{36DCD473-F91B-45B5-9CF5-4A067706FACB}" dt="2023-10-23T00:36:59.267" v="3534" actId="47"/>
        <pc:sldMkLst>
          <pc:docMk/>
          <pc:sldMk cId="149034282" sldId="5865"/>
        </pc:sldMkLst>
      </pc:sldChg>
      <pc:sldChg chg="del">
        <pc:chgData name="Ron Melton" userId="5553941352b42db9" providerId="LiveId" clId="{36DCD473-F91B-45B5-9CF5-4A067706FACB}" dt="2023-10-23T00:36:59.267" v="3534" actId="47"/>
        <pc:sldMkLst>
          <pc:docMk/>
          <pc:sldMk cId="1396347929" sldId="5866"/>
        </pc:sldMkLst>
      </pc:sldChg>
      <pc:sldChg chg="del">
        <pc:chgData name="Ron Melton" userId="5553941352b42db9" providerId="LiveId" clId="{36DCD473-F91B-45B5-9CF5-4A067706FACB}" dt="2023-10-23T00:36:59.267" v="3534" actId="47"/>
        <pc:sldMkLst>
          <pc:docMk/>
          <pc:sldMk cId="2118692688" sldId="5867"/>
        </pc:sldMkLst>
      </pc:sldChg>
      <pc:sldChg chg="del">
        <pc:chgData name="Ron Melton" userId="5553941352b42db9" providerId="LiveId" clId="{36DCD473-F91B-45B5-9CF5-4A067706FACB}" dt="2023-10-23T00:36:59.267" v="3534" actId="47"/>
        <pc:sldMkLst>
          <pc:docMk/>
          <pc:sldMk cId="0" sldId="5869"/>
        </pc:sldMkLst>
      </pc:sldChg>
      <pc:sldChg chg="del">
        <pc:chgData name="Ron Melton" userId="5553941352b42db9" providerId="LiveId" clId="{36DCD473-F91B-45B5-9CF5-4A067706FACB}" dt="2023-10-23T00:36:59.267" v="3534" actId="47"/>
        <pc:sldMkLst>
          <pc:docMk/>
          <pc:sldMk cId="0" sldId="5870"/>
        </pc:sldMkLst>
      </pc:sldChg>
      <pc:sldChg chg="del">
        <pc:chgData name="Ron Melton" userId="5553941352b42db9" providerId="LiveId" clId="{36DCD473-F91B-45B5-9CF5-4A067706FACB}" dt="2023-10-23T00:36:59.267" v="3534" actId="47"/>
        <pc:sldMkLst>
          <pc:docMk/>
          <pc:sldMk cId="0" sldId="5871"/>
        </pc:sldMkLst>
      </pc:sldChg>
      <pc:sldChg chg="del">
        <pc:chgData name="Ron Melton" userId="5553941352b42db9" providerId="LiveId" clId="{36DCD473-F91B-45B5-9CF5-4A067706FACB}" dt="2023-10-23T00:36:59.267" v="3534" actId="47"/>
        <pc:sldMkLst>
          <pc:docMk/>
          <pc:sldMk cId="2294013708" sldId="5873"/>
        </pc:sldMkLst>
      </pc:sldChg>
      <pc:sldChg chg="del">
        <pc:chgData name="Ron Melton" userId="5553941352b42db9" providerId="LiveId" clId="{36DCD473-F91B-45B5-9CF5-4A067706FACB}" dt="2023-10-23T00:36:59.267" v="3534" actId="47"/>
        <pc:sldMkLst>
          <pc:docMk/>
          <pc:sldMk cId="0" sldId="5874"/>
        </pc:sldMkLst>
      </pc:sldChg>
      <pc:sldChg chg="del">
        <pc:chgData name="Ron Melton" userId="5553941352b42db9" providerId="LiveId" clId="{36DCD473-F91B-45B5-9CF5-4A067706FACB}" dt="2023-10-23T00:36:59.267" v="3534" actId="47"/>
        <pc:sldMkLst>
          <pc:docMk/>
          <pc:sldMk cId="0" sldId="5875"/>
        </pc:sldMkLst>
      </pc:sldChg>
      <pc:sldChg chg="del">
        <pc:chgData name="Ron Melton" userId="5553941352b42db9" providerId="LiveId" clId="{36DCD473-F91B-45B5-9CF5-4A067706FACB}" dt="2023-10-23T00:36:59.267" v="3534" actId="47"/>
        <pc:sldMkLst>
          <pc:docMk/>
          <pc:sldMk cId="2537441597" sldId="5876"/>
        </pc:sldMkLst>
      </pc:sldChg>
      <pc:sldChg chg="del">
        <pc:chgData name="Ron Melton" userId="5553941352b42db9" providerId="LiveId" clId="{36DCD473-F91B-45B5-9CF5-4A067706FACB}" dt="2023-10-23T00:36:59.267" v="3534" actId="47"/>
        <pc:sldMkLst>
          <pc:docMk/>
          <pc:sldMk cId="2318375546" sldId="5877"/>
        </pc:sldMkLst>
      </pc:sldChg>
      <pc:sldChg chg="del">
        <pc:chgData name="Ron Melton" userId="5553941352b42db9" providerId="LiveId" clId="{36DCD473-F91B-45B5-9CF5-4A067706FACB}" dt="2023-10-23T00:36:59.267" v="3534" actId="47"/>
        <pc:sldMkLst>
          <pc:docMk/>
          <pc:sldMk cId="1225026679" sldId="5878"/>
        </pc:sldMkLst>
      </pc:sldChg>
      <pc:sldChg chg="del">
        <pc:chgData name="Ron Melton" userId="5553941352b42db9" providerId="LiveId" clId="{36DCD473-F91B-45B5-9CF5-4A067706FACB}" dt="2023-10-23T00:36:59.267" v="3534" actId="47"/>
        <pc:sldMkLst>
          <pc:docMk/>
          <pc:sldMk cId="3402730177" sldId="5879"/>
        </pc:sldMkLst>
      </pc:sldChg>
      <pc:sldChg chg="del">
        <pc:chgData name="Ron Melton" userId="5553941352b42db9" providerId="LiveId" clId="{36DCD473-F91B-45B5-9CF5-4A067706FACB}" dt="2023-10-23T00:36:59.267" v="3534" actId="47"/>
        <pc:sldMkLst>
          <pc:docMk/>
          <pc:sldMk cId="1285892715" sldId="5880"/>
        </pc:sldMkLst>
      </pc:sldChg>
      <pc:sldChg chg="del">
        <pc:chgData name="Ron Melton" userId="5553941352b42db9" providerId="LiveId" clId="{36DCD473-F91B-45B5-9CF5-4A067706FACB}" dt="2023-10-23T00:36:59.267" v="3534" actId="47"/>
        <pc:sldMkLst>
          <pc:docMk/>
          <pc:sldMk cId="1867392179" sldId="5881"/>
        </pc:sldMkLst>
      </pc:sldChg>
      <pc:sldChg chg="del">
        <pc:chgData name="Ron Melton" userId="5553941352b42db9" providerId="LiveId" clId="{36DCD473-F91B-45B5-9CF5-4A067706FACB}" dt="2023-10-23T00:36:59.267" v="3534" actId="47"/>
        <pc:sldMkLst>
          <pc:docMk/>
          <pc:sldMk cId="2255289420" sldId="5882"/>
        </pc:sldMkLst>
      </pc:sldChg>
      <pc:sldChg chg="del">
        <pc:chgData name="Ron Melton" userId="5553941352b42db9" providerId="LiveId" clId="{36DCD473-F91B-45B5-9CF5-4A067706FACB}" dt="2023-10-23T00:36:59.267" v="3534" actId="47"/>
        <pc:sldMkLst>
          <pc:docMk/>
          <pc:sldMk cId="0" sldId="5883"/>
        </pc:sldMkLst>
      </pc:sldChg>
      <pc:sldChg chg="addSp modSp mod">
        <pc:chgData name="Ron Melton" userId="5553941352b42db9" providerId="LiveId" clId="{36DCD473-F91B-45B5-9CF5-4A067706FACB}" dt="2023-10-23T00:31:10.709" v="3352" actId="1076"/>
        <pc:sldMkLst>
          <pc:docMk/>
          <pc:sldMk cId="3318294798" sldId="5885"/>
        </pc:sldMkLst>
        <pc:spChg chg="mod">
          <ac:chgData name="Ron Melton" userId="5553941352b42db9" providerId="LiveId" clId="{36DCD473-F91B-45B5-9CF5-4A067706FACB}" dt="2023-10-23T00:31:10.709" v="3352" actId="1076"/>
          <ac:spMkLst>
            <pc:docMk/>
            <pc:sldMk cId="3318294798" sldId="5885"/>
            <ac:spMk id="5" creationId="{54986BF2-6878-F1F0-FED4-DB87E0D411A7}"/>
          </ac:spMkLst>
        </pc:spChg>
        <pc:picChg chg="add mod">
          <ac:chgData name="Ron Melton" userId="5553941352b42db9" providerId="LiveId" clId="{36DCD473-F91B-45B5-9CF5-4A067706FACB}" dt="2023-10-23T00:31:02.634" v="3351" actId="1076"/>
          <ac:picMkLst>
            <pc:docMk/>
            <pc:sldMk cId="3318294798" sldId="5885"/>
            <ac:picMk id="3" creationId="{F6ED1BE2-526F-4021-4ECF-B2A9EF25FEB3}"/>
          </ac:picMkLst>
        </pc:picChg>
      </pc:sldChg>
      <pc:sldChg chg="del">
        <pc:chgData name="Ron Melton" userId="5553941352b42db9" providerId="LiveId" clId="{36DCD473-F91B-45B5-9CF5-4A067706FACB}" dt="2023-10-23T00:36:59.267" v="3534" actId="47"/>
        <pc:sldMkLst>
          <pc:docMk/>
          <pc:sldMk cId="2866721610" sldId="5886"/>
        </pc:sldMkLst>
      </pc:sldChg>
      <pc:sldChg chg="del">
        <pc:chgData name="Ron Melton" userId="5553941352b42db9" providerId="LiveId" clId="{36DCD473-F91B-45B5-9CF5-4A067706FACB}" dt="2023-10-23T00:36:59.267" v="3534" actId="47"/>
        <pc:sldMkLst>
          <pc:docMk/>
          <pc:sldMk cId="0" sldId="5887"/>
        </pc:sldMkLst>
      </pc:sldChg>
      <pc:sldChg chg="del">
        <pc:chgData name="Ron Melton" userId="5553941352b42db9" providerId="LiveId" clId="{36DCD473-F91B-45B5-9CF5-4A067706FACB}" dt="2023-10-23T00:36:59.267" v="3534" actId="47"/>
        <pc:sldMkLst>
          <pc:docMk/>
          <pc:sldMk cId="0" sldId="5888"/>
        </pc:sldMkLst>
      </pc:sldChg>
      <pc:sldChg chg="del">
        <pc:chgData name="Ron Melton" userId="5553941352b42db9" providerId="LiveId" clId="{36DCD473-F91B-45B5-9CF5-4A067706FACB}" dt="2023-10-23T00:36:59.267" v="3534" actId="47"/>
        <pc:sldMkLst>
          <pc:docMk/>
          <pc:sldMk cId="0" sldId="5889"/>
        </pc:sldMkLst>
      </pc:sldChg>
      <pc:sldChg chg="del">
        <pc:chgData name="Ron Melton" userId="5553941352b42db9" providerId="LiveId" clId="{36DCD473-F91B-45B5-9CF5-4A067706FACB}" dt="2023-10-23T00:36:59.267" v="3534" actId="47"/>
        <pc:sldMkLst>
          <pc:docMk/>
          <pc:sldMk cId="0" sldId="5890"/>
        </pc:sldMkLst>
      </pc:sldChg>
      <pc:sldChg chg="del">
        <pc:chgData name="Ron Melton" userId="5553941352b42db9" providerId="LiveId" clId="{36DCD473-F91B-45B5-9CF5-4A067706FACB}" dt="2023-10-23T00:36:59.267" v="3534" actId="47"/>
        <pc:sldMkLst>
          <pc:docMk/>
          <pc:sldMk cId="0" sldId="5891"/>
        </pc:sldMkLst>
      </pc:sldChg>
      <pc:sldChg chg="del">
        <pc:chgData name="Ron Melton" userId="5553941352b42db9" providerId="LiveId" clId="{36DCD473-F91B-45B5-9CF5-4A067706FACB}" dt="2023-10-23T00:32:44.636" v="3385" actId="47"/>
        <pc:sldMkLst>
          <pc:docMk/>
          <pc:sldMk cId="2898441646" sldId="5892"/>
        </pc:sldMkLst>
      </pc:sldChg>
      <pc:sldChg chg="del">
        <pc:chgData name="Ron Melton" userId="5553941352b42db9" providerId="LiveId" clId="{36DCD473-F91B-45B5-9CF5-4A067706FACB}" dt="2023-10-23T00:36:59.267" v="3534" actId="47"/>
        <pc:sldMkLst>
          <pc:docMk/>
          <pc:sldMk cId="417270073" sldId="5893"/>
        </pc:sldMkLst>
      </pc:sldChg>
      <pc:sldChg chg="del">
        <pc:chgData name="Ron Melton" userId="5553941352b42db9" providerId="LiveId" clId="{36DCD473-F91B-45B5-9CF5-4A067706FACB}" dt="2023-10-23T00:32:47.080" v="3387" actId="47"/>
        <pc:sldMkLst>
          <pc:docMk/>
          <pc:sldMk cId="3916730573" sldId="5894"/>
        </pc:sldMkLst>
      </pc:sldChg>
      <pc:sldChg chg="del">
        <pc:chgData name="Ron Melton" userId="5553941352b42db9" providerId="LiveId" clId="{36DCD473-F91B-45B5-9CF5-4A067706FACB}" dt="2023-10-23T00:32:48.094" v="3388" actId="47"/>
        <pc:sldMkLst>
          <pc:docMk/>
          <pc:sldMk cId="553156864" sldId="5895"/>
        </pc:sldMkLst>
      </pc:sldChg>
      <pc:sldChg chg="del">
        <pc:chgData name="Ron Melton" userId="5553941352b42db9" providerId="LiveId" clId="{36DCD473-F91B-45B5-9CF5-4A067706FACB}" dt="2023-10-23T00:32:50.263" v="3389" actId="47"/>
        <pc:sldMkLst>
          <pc:docMk/>
          <pc:sldMk cId="1417275027" sldId="5896"/>
        </pc:sldMkLst>
      </pc:sldChg>
      <pc:sldChg chg="del">
        <pc:chgData name="Ron Melton" userId="5553941352b42db9" providerId="LiveId" clId="{36DCD473-F91B-45B5-9CF5-4A067706FACB}" dt="2023-10-23T00:32:51.114" v="3390" actId="47"/>
        <pc:sldMkLst>
          <pc:docMk/>
          <pc:sldMk cId="3643820858" sldId="5897"/>
        </pc:sldMkLst>
      </pc:sldChg>
      <pc:sldChg chg="del">
        <pc:chgData name="Ron Melton" userId="5553941352b42db9" providerId="LiveId" clId="{36DCD473-F91B-45B5-9CF5-4A067706FACB}" dt="2023-10-23T00:36:59.267" v="3534" actId="47"/>
        <pc:sldMkLst>
          <pc:docMk/>
          <pc:sldMk cId="784981248" sldId="5901"/>
        </pc:sldMkLst>
      </pc:sldChg>
      <pc:sldChg chg="del">
        <pc:chgData name="Ron Melton" userId="5553941352b42db9" providerId="LiveId" clId="{36DCD473-F91B-45B5-9CF5-4A067706FACB}" dt="2023-10-23T00:36:59.267" v="3534" actId="47"/>
        <pc:sldMkLst>
          <pc:docMk/>
          <pc:sldMk cId="790033254" sldId="5902"/>
        </pc:sldMkLst>
      </pc:sldChg>
      <pc:sldChg chg="del">
        <pc:chgData name="Ron Melton" userId="5553941352b42db9" providerId="LiveId" clId="{36DCD473-F91B-45B5-9CF5-4A067706FACB}" dt="2023-09-27T23:16:35.499" v="220" actId="47"/>
        <pc:sldMkLst>
          <pc:docMk/>
          <pc:sldMk cId="2237261013" sldId="5932"/>
        </pc:sldMkLst>
      </pc:sldChg>
      <pc:sldChg chg="del">
        <pc:chgData name="Ron Melton" userId="5553941352b42db9" providerId="LiveId" clId="{36DCD473-F91B-45B5-9CF5-4A067706FACB}" dt="2023-10-22T23:31:36.547" v="2263" actId="47"/>
        <pc:sldMkLst>
          <pc:docMk/>
          <pc:sldMk cId="953651751" sldId="5936"/>
        </pc:sldMkLst>
      </pc:sldChg>
      <pc:sldChg chg="del">
        <pc:chgData name="Ron Melton" userId="5553941352b42db9" providerId="LiveId" clId="{36DCD473-F91B-45B5-9CF5-4A067706FACB}" dt="2023-09-27T23:16:07.357" v="214" actId="47"/>
        <pc:sldMkLst>
          <pc:docMk/>
          <pc:sldMk cId="2846668614" sldId="5940"/>
        </pc:sldMkLst>
      </pc:sldChg>
      <pc:sldChg chg="del">
        <pc:chgData name="Ron Melton" userId="5553941352b42db9" providerId="LiveId" clId="{36DCD473-F91B-45B5-9CF5-4A067706FACB}" dt="2023-10-23T00:36:59.267" v="3534" actId="47"/>
        <pc:sldMkLst>
          <pc:docMk/>
          <pc:sldMk cId="2633561621" sldId="5941"/>
        </pc:sldMkLst>
      </pc:sldChg>
      <pc:sldChg chg="del">
        <pc:chgData name="Ron Melton" userId="5553941352b42db9" providerId="LiveId" clId="{36DCD473-F91B-45B5-9CF5-4A067706FACB}" dt="2023-10-23T00:36:59.267" v="3534" actId="47"/>
        <pc:sldMkLst>
          <pc:docMk/>
          <pc:sldMk cId="1537658378" sldId="5960"/>
        </pc:sldMkLst>
      </pc:sldChg>
      <pc:sldChg chg="del">
        <pc:chgData name="Ron Melton" userId="5553941352b42db9" providerId="LiveId" clId="{36DCD473-F91B-45B5-9CF5-4A067706FACB}" dt="2023-10-22T23:30:30.973" v="2248" actId="47"/>
        <pc:sldMkLst>
          <pc:docMk/>
          <pc:sldMk cId="2279025352" sldId="5997"/>
        </pc:sldMkLst>
      </pc:sldChg>
      <pc:sldChg chg="del">
        <pc:chgData name="Ron Melton" userId="5553941352b42db9" providerId="LiveId" clId="{36DCD473-F91B-45B5-9CF5-4A067706FACB}" dt="2023-10-23T00:14:43.753" v="2660" actId="47"/>
        <pc:sldMkLst>
          <pc:docMk/>
          <pc:sldMk cId="1007228499" sldId="6022"/>
        </pc:sldMkLst>
      </pc:sldChg>
      <pc:sldChg chg="del">
        <pc:chgData name="Ron Melton" userId="5553941352b42db9" providerId="LiveId" clId="{36DCD473-F91B-45B5-9CF5-4A067706FACB}" dt="2023-10-23T00:14:44.609" v="2661" actId="47"/>
        <pc:sldMkLst>
          <pc:docMk/>
          <pc:sldMk cId="1481049234" sldId="6023"/>
        </pc:sldMkLst>
      </pc:sldChg>
      <pc:sldChg chg="del">
        <pc:chgData name="Ron Melton" userId="5553941352b42db9" providerId="LiveId" clId="{36DCD473-F91B-45B5-9CF5-4A067706FACB}" dt="2023-10-23T00:26:42.863" v="3312" actId="47"/>
        <pc:sldMkLst>
          <pc:docMk/>
          <pc:sldMk cId="3948356998" sldId="6076"/>
        </pc:sldMkLst>
      </pc:sldChg>
      <pc:sldChg chg="del">
        <pc:chgData name="Ron Melton" userId="5553941352b42db9" providerId="LiveId" clId="{36DCD473-F91B-45B5-9CF5-4A067706FACB}" dt="2023-10-23T00:09:42.418" v="2536" actId="47"/>
        <pc:sldMkLst>
          <pc:docMk/>
          <pc:sldMk cId="3361173151" sldId="6077"/>
        </pc:sldMkLst>
      </pc:sldChg>
      <pc:sldChg chg="del">
        <pc:chgData name="Ron Melton" userId="5553941352b42db9" providerId="LiveId" clId="{36DCD473-F91B-45B5-9CF5-4A067706FACB}" dt="2023-10-23T00:17:06.788" v="2902" actId="47"/>
        <pc:sldMkLst>
          <pc:docMk/>
          <pc:sldMk cId="1937690208" sldId="6080"/>
        </pc:sldMkLst>
      </pc:sldChg>
      <pc:sldChg chg="delSp modSp mod">
        <pc:chgData name="Ron Melton" userId="5553941352b42db9" providerId="LiveId" clId="{36DCD473-F91B-45B5-9CF5-4A067706FACB}" dt="2023-09-27T23:41:05.914" v="1254" actId="20577"/>
        <pc:sldMkLst>
          <pc:docMk/>
          <pc:sldMk cId="1071371208" sldId="6093"/>
        </pc:sldMkLst>
        <pc:spChg chg="mod">
          <ac:chgData name="Ron Melton" userId="5553941352b42db9" providerId="LiveId" clId="{36DCD473-F91B-45B5-9CF5-4A067706FACB}" dt="2023-09-27T23:41:05.914" v="1254" actId="20577"/>
          <ac:spMkLst>
            <pc:docMk/>
            <pc:sldMk cId="1071371208" sldId="6093"/>
            <ac:spMk id="5" creationId="{00000000-0000-0000-0000-000000000000}"/>
          </ac:spMkLst>
        </pc:spChg>
        <pc:picChg chg="del">
          <ac:chgData name="Ron Melton" userId="5553941352b42db9" providerId="LiveId" clId="{36DCD473-F91B-45B5-9CF5-4A067706FACB}" dt="2023-09-27T23:40:23.035" v="1111" actId="478"/>
          <ac:picMkLst>
            <pc:docMk/>
            <pc:sldMk cId="1071371208" sldId="6093"/>
            <ac:picMk id="2" creationId="{1F375023-3E06-4888-8B61-173BB870ED76}"/>
          </ac:picMkLst>
        </pc:picChg>
        <pc:picChg chg="del">
          <ac:chgData name="Ron Melton" userId="5553941352b42db9" providerId="LiveId" clId="{36DCD473-F91B-45B5-9CF5-4A067706FACB}" dt="2023-09-27T23:40:23.881" v="1112" actId="478"/>
          <ac:picMkLst>
            <pc:docMk/>
            <pc:sldMk cId="1071371208" sldId="6093"/>
            <ac:picMk id="3" creationId="{69B568A1-AC39-4B60-8B81-EB74900A6E5F}"/>
          </ac:picMkLst>
        </pc:picChg>
      </pc:sldChg>
      <pc:sldChg chg="del">
        <pc:chgData name="Ron Melton" userId="5553941352b42db9" providerId="LiveId" clId="{36DCD473-F91B-45B5-9CF5-4A067706FACB}" dt="2023-10-23T00:14:38.461" v="2658" actId="47"/>
        <pc:sldMkLst>
          <pc:docMk/>
          <pc:sldMk cId="2687012537" sldId="6103"/>
        </pc:sldMkLst>
      </pc:sldChg>
      <pc:sldChg chg="del">
        <pc:chgData name="Ron Melton" userId="5553941352b42db9" providerId="LiveId" clId="{36DCD473-F91B-45B5-9CF5-4A067706FACB}" dt="2023-10-23T00:36:59.267" v="3534" actId="47"/>
        <pc:sldMkLst>
          <pc:docMk/>
          <pc:sldMk cId="1127446512" sldId="6111"/>
        </pc:sldMkLst>
      </pc:sldChg>
      <pc:sldChg chg="del">
        <pc:chgData name="Ron Melton" userId="5553941352b42db9" providerId="LiveId" clId="{36DCD473-F91B-45B5-9CF5-4A067706FACB}" dt="2023-10-23T00:36:59.267" v="3534" actId="47"/>
        <pc:sldMkLst>
          <pc:docMk/>
          <pc:sldMk cId="1498466764" sldId="6112"/>
        </pc:sldMkLst>
      </pc:sldChg>
      <pc:sldChg chg="del">
        <pc:chgData name="Ron Melton" userId="5553941352b42db9" providerId="LiveId" clId="{36DCD473-F91B-45B5-9CF5-4A067706FACB}" dt="2023-10-23T00:36:59.267" v="3534" actId="47"/>
        <pc:sldMkLst>
          <pc:docMk/>
          <pc:sldMk cId="2915364063" sldId="6113"/>
        </pc:sldMkLst>
      </pc:sldChg>
      <pc:sldChg chg="delSp mod">
        <pc:chgData name="Ron Melton" userId="5553941352b42db9" providerId="LiveId" clId="{36DCD473-F91B-45B5-9CF5-4A067706FACB}" dt="2023-09-27T23:16:15.937" v="217" actId="478"/>
        <pc:sldMkLst>
          <pc:docMk/>
          <pc:sldMk cId="2132283764" sldId="6118"/>
        </pc:sldMkLst>
        <pc:picChg chg="del">
          <ac:chgData name="Ron Melton" userId="5553941352b42db9" providerId="LiveId" clId="{36DCD473-F91B-45B5-9CF5-4A067706FACB}" dt="2023-09-27T23:16:15.937" v="217" actId="478"/>
          <ac:picMkLst>
            <pc:docMk/>
            <pc:sldMk cId="2132283764" sldId="6118"/>
            <ac:picMk id="5" creationId="{1C46C241-191B-49A1-8640-61E4C97170B6}"/>
          </ac:picMkLst>
        </pc:picChg>
        <pc:picChg chg="del">
          <ac:chgData name="Ron Melton" userId="5553941352b42db9" providerId="LiveId" clId="{36DCD473-F91B-45B5-9CF5-4A067706FACB}" dt="2023-09-27T23:16:14.980" v="216" actId="478"/>
          <ac:picMkLst>
            <pc:docMk/>
            <pc:sldMk cId="2132283764" sldId="6118"/>
            <ac:picMk id="6" creationId="{3DACE448-F624-4542-A2E9-4508572468FC}"/>
          </ac:picMkLst>
        </pc:picChg>
        <pc:picChg chg="del">
          <ac:chgData name="Ron Melton" userId="5553941352b42db9" providerId="LiveId" clId="{36DCD473-F91B-45B5-9CF5-4A067706FACB}" dt="2023-09-27T23:16:12.664" v="215" actId="478"/>
          <ac:picMkLst>
            <pc:docMk/>
            <pc:sldMk cId="2132283764" sldId="6118"/>
            <ac:picMk id="1028" creationId="{7947B87A-59CC-4334-9989-3E6914DB0C37}"/>
          </ac:picMkLst>
        </pc:picChg>
      </pc:sldChg>
      <pc:sldChg chg="delSp modSp mod">
        <pc:chgData name="Ron Melton" userId="5553941352b42db9" providerId="LiveId" clId="{36DCD473-F91B-45B5-9CF5-4A067706FACB}" dt="2023-09-27T23:15:46.788" v="213" actId="478"/>
        <pc:sldMkLst>
          <pc:docMk/>
          <pc:sldMk cId="734407521" sldId="6129"/>
        </pc:sldMkLst>
        <pc:spChg chg="mod">
          <ac:chgData name="Ron Melton" userId="5553941352b42db9" providerId="LiveId" clId="{36DCD473-F91B-45B5-9CF5-4A067706FACB}" dt="2023-09-27T23:15:43.479" v="212" actId="14100"/>
          <ac:spMkLst>
            <pc:docMk/>
            <pc:sldMk cId="734407521" sldId="6129"/>
            <ac:spMk id="3" creationId="{00000000-0000-0000-0000-000000000000}"/>
          </ac:spMkLst>
        </pc:spChg>
        <pc:picChg chg="del">
          <ac:chgData name="Ron Melton" userId="5553941352b42db9" providerId="LiveId" clId="{36DCD473-F91B-45B5-9CF5-4A067706FACB}" dt="2023-09-27T23:15:46.788" v="213" actId="478"/>
          <ac:picMkLst>
            <pc:docMk/>
            <pc:sldMk cId="734407521" sldId="6129"/>
            <ac:picMk id="4" creationId="{00000000-0000-0000-0000-000000000000}"/>
          </ac:picMkLst>
        </pc:picChg>
      </pc:sldChg>
      <pc:sldChg chg="del">
        <pc:chgData name="Ron Melton" userId="5553941352b42db9" providerId="LiveId" clId="{36DCD473-F91B-45B5-9CF5-4A067706FACB}" dt="2023-10-23T00:27:50.830" v="3332" actId="47"/>
        <pc:sldMkLst>
          <pc:docMk/>
          <pc:sldMk cId="3331172577" sldId="6132"/>
        </pc:sldMkLst>
      </pc:sldChg>
      <pc:sldChg chg="del">
        <pc:chgData name="Ron Melton" userId="5553941352b42db9" providerId="LiveId" clId="{36DCD473-F91B-45B5-9CF5-4A067706FACB}" dt="2023-09-27T23:39:59.444" v="1102" actId="47"/>
        <pc:sldMkLst>
          <pc:docMk/>
          <pc:sldMk cId="4254994918" sldId="6142"/>
        </pc:sldMkLst>
      </pc:sldChg>
      <pc:sldChg chg="delSp">
        <pc:chgData name="Ron Melton" userId="5553941352b42db9" providerId="LiveId" clId="{36DCD473-F91B-45B5-9CF5-4A067706FACB}" dt="2023-10-22T23:30:07.102" v="2246" actId="478"/>
        <pc:sldMkLst>
          <pc:docMk/>
          <pc:sldMk cId="1979285473" sldId="6222"/>
        </pc:sldMkLst>
        <pc:picChg chg="del">
          <ac:chgData name="Ron Melton" userId="5553941352b42db9" providerId="LiveId" clId="{36DCD473-F91B-45B5-9CF5-4A067706FACB}" dt="2023-10-22T23:30:07.102" v="2246" actId="478"/>
          <ac:picMkLst>
            <pc:docMk/>
            <pc:sldMk cId="1979285473" sldId="6222"/>
            <ac:picMk id="5" creationId="{5F3B2A4F-ECA6-4B5F-8E5D-FFCD986D55E6}"/>
          </ac:picMkLst>
        </pc:picChg>
      </pc:sldChg>
      <pc:sldChg chg="del">
        <pc:chgData name="Ron Melton" userId="5553941352b42db9" providerId="LiveId" clId="{36DCD473-F91B-45B5-9CF5-4A067706FACB}" dt="2023-10-22T23:30:18.538" v="2247" actId="47"/>
        <pc:sldMkLst>
          <pc:docMk/>
          <pc:sldMk cId="4024616053" sldId="6223"/>
        </pc:sldMkLst>
      </pc:sldChg>
      <pc:sldChg chg="delSp modSp mod">
        <pc:chgData name="Ron Melton" userId="5553941352b42db9" providerId="LiveId" clId="{36DCD473-F91B-45B5-9CF5-4A067706FACB}" dt="2023-09-27T23:17:16.352" v="255" actId="20577"/>
        <pc:sldMkLst>
          <pc:docMk/>
          <pc:sldMk cId="4091658663" sldId="6240"/>
        </pc:sldMkLst>
        <pc:spChg chg="mod">
          <ac:chgData name="Ron Melton" userId="5553941352b42db9" providerId="LiveId" clId="{36DCD473-F91B-45B5-9CF5-4A067706FACB}" dt="2023-09-27T23:17:16.352" v="255" actId="20577"/>
          <ac:spMkLst>
            <pc:docMk/>
            <pc:sldMk cId="4091658663" sldId="6240"/>
            <ac:spMk id="3" creationId="{00000000-0000-0000-0000-000000000000}"/>
          </ac:spMkLst>
        </pc:spChg>
        <pc:picChg chg="del">
          <ac:chgData name="Ron Melton" userId="5553941352b42db9" providerId="LiveId" clId="{36DCD473-F91B-45B5-9CF5-4A067706FACB}" dt="2023-09-27T23:17:04.276" v="221" actId="478"/>
          <ac:picMkLst>
            <pc:docMk/>
            <pc:sldMk cId="4091658663" sldId="6240"/>
            <ac:picMk id="6" creationId="{152F6EA7-817B-4AB9-9ADE-37FC991765EC}"/>
          </ac:picMkLst>
        </pc:picChg>
        <pc:picChg chg="del">
          <ac:chgData name="Ron Melton" userId="5553941352b42db9" providerId="LiveId" clId="{36DCD473-F91B-45B5-9CF5-4A067706FACB}" dt="2023-09-27T23:17:05.406" v="222" actId="478"/>
          <ac:picMkLst>
            <pc:docMk/>
            <pc:sldMk cId="4091658663" sldId="6240"/>
            <ac:picMk id="1028" creationId="{00000000-0000-0000-0000-000000000000}"/>
          </ac:picMkLst>
        </pc:picChg>
      </pc:sldChg>
      <pc:sldChg chg="del">
        <pc:chgData name="Ron Melton" userId="5553941352b42db9" providerId="LiveId" clId="{36DCD473-F91B-45B5-9CF5-4A067706FACB}" dt="2023-10-23T00:36:59.267" v="3534" actId="47"/>
        <pc:sldMkLst>
          <pc:docMk/>
          <pc:sldMk cId="4256722888" sldId="6254"/>
        </pc:sldMkLst>
      </pc:sldChg>
      <pc:sldChg chg="del">
        <pc:chgData name="Ron Melton" userId="5553941352b42db9" providerId="LiveId" clId="{36DCD473-F91B-45B5-9CF5-4A067706FACB}" dt="2023-10-23T00:36:59.267" v="3534" actId="47"/>
        <pc:sldMkLst>
          <pc:docMk/>
          <pc:sldMk cId="4238605375" sldId="6255"/>
        </pc:sldMkLst>
      </pc:sldChg>
      <pc:sldChg chg="del">
        <pc:chgData name="Ron Melton" userId="5553941352b42db9" providerId="LiveId" clId="{36DCD473-F91B-45B5-9CF5-4A067706FACB}" dt="2023-10-23T00:36:59.267" v="3534" actId="47"/>
        <pc:sldMkLst>
          <pc:docMk/>
          <pc:sldMk cId="2268201737" sldId="6492"/>
        </pc:sldMkLst>
      </pc:sldChg>
      <pc:sldChg chg="del">
        <pc:chgData name="Ron Melton" userId="5553941352b42db9" providerId="LiveId" clId="{36DCD473-F91B-45B5-9CF5-4A067706FACB}" dt="2023-10-23T00:36:59.267" v="3534" actId="47"/>
        <pc:sldMkLst>
          <pc:docMk/>
          <pc:sldMk cId="1518753064" sldId="6493"/>
        </pc:sldMkLst>
      </pc:sldChg>
      <pc:sldChg chg="delSp modSp mod">
        <pc:chgData name="Ron Melton" userId="5553941352b42db9" providerId="LiveId" clId="{36DCD473-F91B-45B5-9CF5-4A067706FACB}" dt="2023-10-22T23:33:19.734" v="2339" actId="1076"/>
        <pc:sldMkLst>
          <pc:docMk/>
          <pc:sldMk cId="921495528" sldId="6495"/>
        </pc:sldMkLst>
        <pc:spChg chg="mod">
          <ac:chgData name="Ron Melton" userId="5553941352b42db9" providerId="LiveId" clId="{36DCD473-F91B-45B5-9CF5-4A067706FACB}" dt="2023-10-22T23:33:19.734" v="2339" actId="1076"/>
          <ac:spMkLst>
            <pc:docMk/>
            <pc:sldMk cId="921495528" sldId="6495"/>
            <ac:spMk id="8" creationId="{B6257883-4B7B-4752-9976-741311B0D48D}"/>
          </ac:spMkLst>
        </pc:spChg>
        <pc:spChg chg="mod">
          <ac:chgData name="Ron Melton" userId="5553941352b42db9" providerId="LiveId" clId="{36DCD473-F91B-45B5-9CF5-4A067706FACB}" dt="2023-10-22T23:33:10.705" v="2337" actId="1076"/>
          <ac:spMkLst>
            <pc:docMk/>
            <pc:sldMk cId="921495528" sldId="6495"/>
            <ac:spMk id="158722" creationId="{00000000-0000-0000-0000-000000000000}"/>
          </ac:spMkLst>
        </pc:spChg>
        <pc:spChg chg="mod">
          <ac:chgData name="Ron Melton" userId="5553941352b42db9" providerId="LiveId" clId="{36DCD473-F91B-45B5-9CF5-4A067706FACB}" dt="2023-10-22T23:33:15.051" v="2338" actId="1076"/>
          <ac:spMkLst>
            <pc:docMk/>
            <pc:sldMk cId="921495528" sldId="6495"/>
            <ac:spMk id="158723" creationId="{00000000-0000-0000-0000-000000000000}"/>
          </ac:spMkLst>
        </pc:spChg>
        <pc:picChg chg="del">
          <ac:chgData name="Ron Melton" userId="5553941352b42db9" providerId="LiveId" clId="{36DCD473-F91B-45B5-9CF5-4A067706FACB}" dt="2023-10-22T23:32:00.779" v="2272" actId="478"/>
          <ac:picMkLst>
            <pc:docMk/>
            <pc:sldMk cId="921495528" sldId="6495"/>
            <ac:picMk id="158724" creationId="{00000000-0000-0000-0000-000000000000}"/>
          </ac:picMkLst>
        </pc:picChg>
      </pc:sldChg>
      <pc:sldChg chg="del">
        <pc:chgData name="Ron Melton" userId="5553941352b42db9" providerId="LiveId" clId="{36DCD473-F91B-45B5-9CF5-4A067706FACB}" dt="2023-10-23T00:36:59.267" v="3534" actId="47"/>
        <pc:sldMkLst>
          <pc:docMk/>
          <pc:sldMk cId="2440387984" sldId="6496"/>
        </pc:sldMkLst>
      </pc:sldChg>
      <pc:sldChg chg="del">
        <pc:chgData name="Ron Melton" userId="5553941352b42db9" providerId="LiveId" clId="{36DCD473-F91B-45B5-9CF5-4A067706FACB}" dt="2023-10-23T00:36:59.267" v="3534" actId="47"/>
        <pc:sldMkLst>
          <pc:docMk/>
          <pc:sldMk cId="2410472197" sldId="6497"/>
        </pc:sldMkLst>
      </pc:sldChg>
      <pc:sldChg chg="del">
        <pc:chgData name="Ron Melton" userId="5553941352b42db9" providerId="LiveId" clId="{36DCD473-F91B-45B5-9CF5-4A067706FACB}" dt="2023-10-23T00:36:59.267" v="3534" actId="47"/>
        <pc:sldMkLst>
          <pc:docMk/>
          <pc:sldMk cId="914353208" sldId="6501"/>
        </pc:sldMkLst>
      </pc:sldChg>
      <pc:sldChg chg="del">
        <pc:chgData name="Ron Melton" userId="5553941352b42db9" providerId="LiveId" clId="{36DCD473-F91B-45B5-9CF5-4A067706FACB}" dt="2023-10-23T00:36:59.267" v="3534" actId="47"/>
        <pc:sldMkLst>
          <pc:docMk/>
          <pc:sldMk cId="1784286289" sldId="6502"/>
        </pc:sldMkLst>
      </pc:sldChg>
      <pc:sldChg chg="delSp modSp mod">
        <pc:chgData name="Ron Melton" userId="5553941352b42db9" providerId="LiveId" clId="{36DCD473-F91B-45B5-9CF5-4A067706FACB}" dt="2023-09-27T23:39:04.763" v="1094" actId="20577"/>
        <pc:sldMkLst>
          <pc:docMk/>
          <pc:sldMk cId="2224086606" sldId="6509"/>
        </pc:sldMkLst>
        <pc:spChg chg="mod">
          <ac:chgData name="Ron Melton" userId="5553941352b42db9" providerId="LiveId" clId="{36DCD473-F91B-45B5-9CF5-4A067706FACB}" dt="2023-09-27T23:39:04.763" v="1094" actId="20577"/>
          <ac:spMkLst>
            <pc:docMk/>
            <pc:sldMk cId="2224086606" sldId="6509"/>
            <ac:spMk id="3" creationId="{FFA77C6B-96E0-461C-984A-E1CA356B66F3}"/>
          </ac:spMkLst>
        </pc:spChg>
        <pc:picChg chg="del">
          <ac:chgData name="Ron Melton" userId="5553941352b42db9" providerId="LiveId" clId="{36DCD473-F91B-45B5-9CF5-4A067706FACB}" dt="2023-09-27T23:38:15.467" v="879" actId="478"/>
          <ac:picMkLst>
            <pc:docMk/>
            <pc:sldMk cId="2224086606" sldId="6509"/>
            <ac:picMk id="4" creationId="{EBCD736D-3AB0-4784-9214-5E0A4E9A918D}"/>
          </ac:picMkLst>
        </pc:picChg>
        <pc:picChg chg="del">
          <ac:chgData name="Ron Melton" userId="5553941352b42db9" providerId="LiveId" clId="{36DCD473-F91B-45B5-9CF5-4A067706FACB}" dt="2023-09-27T23:38:17.973" v="880" actId="478"/>
          <ac:picMkLst>
            <pc:docMk/>
            <pc:sldMk cId="2224086606" sldId="6509"/>
            <ac:picMk id="5" creationId="{CCC4A3A5-DABC-485A-9229-4A6FA82DF27D}"/>
          </ac:picMkLst>
        </pc:picChg>
      </pc:sldChg>
      <pc:sldChg chg="delSp mod">
        <pc:chgData name="Ron Melton" userId="5553941352b42db9" providerId="LiveId" clId="{36DCD473-F91B-45B5-9CF5-4A067706FACB}" dt="2023-09-27T23:39:18.468" v="1096" actId="478"/>
        <pc:sldMkLst>
          <pc:docMk/>
          <pc:sldMk cId="1657880306" sldId="6511"/>
        </pc:sldMkLst>
        <pc:picChg chg="del">
          <ac:chgData name="Ron Melton" userId="5553941352b42db9" providerId="LiveId" clId="{36DCD473-F91B-45B5-9CF5-4A067706FACB}" dt="2023-09-27T23:39:17.640" v="1095" actId="478"/>
          <ac:picMkLst>
            <pc:docMk/>
            <pc:sldMk cId="1657880306" sldId="6511"/>
            <ac:picMk id="3" creationId="{C7665A05-6266-491F-A48F-4D8EC2D70937}"/>
          </ac:picMkLst>
        </pc:picChg>
        <pc:picChg chg="del">
          <ac:chgData name="Ron Melton" userId="5553941352b42db9" providerId="LiveId" clId="{36DCD473-F91B-45B5-9CF5-4A067706FACB}" dt="2023-09-27T23:39:18.468" v="1096" actId="478"/>
          <ac:picMkLst>
            <pc:docMk/>
            <pc:sldMk cId="1657880306" sldId="6511"/>
            <ac:picMk id="4" creationId="{1FD38D74-CEEF-4056-AB36-AE5E706D5A8C}"/>
          </ac:picMkLst>
        </pc:picChg>
      </pc:sldChg>
      <pc:sldChg chg="del">
        <pc:chgData name="Ron Melton" userId="5553941352b42db9" providerId="LiveId" clId="{36DCD473-F91B-45B5-9CF5-4A067706FACB}" dt="2023-10-23T00:36:59.267" v="3534" actId="47"/>
        <pc:sldMkLst>
          <pc:docMk/>
          <pc:sldMk cId="806313363" sldId="6542"/>
        </pc:sldMkLst>
      </pc:sldChg>
      <pc:sldChg chg="del">
        <pc:chgData name="Ron Melton" userId="5553941352b42db9" providerId="LiveId" clId="{36DCD473-F91B-45B5-9CF5-4A067706FACB}" dt="2023-10-23T00:36:59.267" v="3534" actId="47"/>
        <pc:sldMkLst>
          <pc:docMk/>
          <pc:sldMk cId="395393380" sldId="6548"/>
        </pc:sldMkLst>
      </pc:sldChg>
      <pc:sldChg chg="del">
        <pc:chgData name="Ron Melton" userId="5553941352b42db9" providerId="LiveId" clId="{36DCD473-F91B-45B5-9CF5-4A067706FACB}" dt="2023-10-23T00:36:59.267" v="3534" actId="47"/>
        <pc:sldMkLst>
          <pc:docMk/>
          <pc:sldMk cId="4269561769" sldId="6551"/>
        </pc:sldMkLst>
      </pc:sldChg>
      <pc:sldChg chg="del">
        <pc:chgData name="Ron Melton" userId="5553941352b42db9" providerId="LiveId" clId="{36DCD473-F91B-45B5-9CF5-4A067706FACB}" dt="2023-10-23T00:36:59.267" v="3534" actId="47"/>
        <pc:sldMkLst>
          <pc:docMk/>
          <pc:sldMk cId="442547292" sldId="6552"/>
        </pc:sldMkLst>
      </pc:sldChg>
      <pc:sldChg chg="del">
        <pc:chgData name="Ron Melton" userId="5553941352b42db9" providerId="LiveId" clId="{36DCD473-F91B-45B5-9CF5-4A067706FACB}" dt="2023-10-23T00:36:59.267" v="3534" actId="47"/>
        <pc:sldMkLst>
          <pc:docMk/>
          <pc:sldMk cId="4204884029" sldId="6553"/>
        </pc:sldMkLst>
      </pc:sldChg>
      <pc:sldChg chg="del">
        <pc:chgData name="Ron Melton" userId="5553941352b42db9" providerId="LiveId" clId="{36DCD473-F91B-45B5-9CF5-4A067706FACB}" dt="2023-10-23T00:36:59.267" v="3534" actId="47"/>
        <pc:sldMkLst>
          <pc:docMk/>
          <pc:sldMk cId="189458093" sldId="6556"/>
        </pc:sldMkLst>
      </pc:sldChg>
      <pc:sldChg chg="del">
        <pc:chgData name="Ron Melton" userId="5553941352b42db9" providerId="LiveId" clId="{36DCD473-F91B-45B5-9CF5-4A067706FACB}" dt="2023-10-23T00:36:59.267" v="3534" actId="47"/>
        <pc:sldMkLst>
          <pc:docMk/>
          <pc:sldMk cId="4038941751" sldId="6775"/>
        </pc:sldMkLst>
      </pc:sldChg>
      <pc:sldChg chg="del">
        <pc:chgData name="Ron Melton" userId="5553941352b42db9" providerId="LiveId" clId="{36DCD473-F91B-45B5-9CF5-4A067706FACB}" dt="2023-10-23T00:32:16.588" v="3363" actId="47"/>
        <pc:sldMkLst>
          <pc:docMk/>
          <pc:sldMk cId="3033603381" sldId="6786"/>
        </pc:sldMkLst>
      </pc:sldChg>
      <pc:sldChg chg="del">
        <pc:chgData name="Ron Melton" userId="5553941352b42db9" providerId="LiveId" clId="{36DCD473-F91B-45B5-9CF5-4A067706FACB}" dt="2023-10-23T00:32:17.050" v="3364" actId="47"/>
        <pc:sldMkLst>
          <pc:docMk/>
          <pc:sldMk cId="2866453217" sldId="6787"/>
        </pc:sldMkLst>
      </pc:sldChg>
      <pc:sldChg chg="del">
        <pc:chgData name="Ron Melton" userId="5553941352b42db9" providerId="LiveId" clId="{36DCD473-F91B-45B5-9CF5-4A067706FACB}" dt="2023-10-23T00:32:17.478" v="3365" actId="47"/>
        <pc:sldMkLst>
          <pc:docMk/>
          <pc:sldMk cId="2769554708" sldId="6788"/>
        </pc:sldMkLst>
      </pc:sldChg>
      <pc:sldChg chg="del">
        <pc:chgData name="Ron Melton" userId="5553941352b42db9" providerId="LiveId" clId="{36DCD473-F91B-45B5-9CF5-4A067706FACB}" dt="2023-10-23T00:32:17.896" v="3366" actId="47"/>
        <pc:sldMkLst>
          <pc:docMk/>
          <pc:sldMk cId="963148435" sldId="6789"/>
        </pc:sldMkLst>
      </pc:sldChg>
      <pc:sldChg chg="del">
        <pc:chgData name="Ron Melton" userId="5553941352b42db9" providerId="LiveId" clId="{36DCD473-F91B-45B5-9CF5-4A067706FACB}" dt="2023-10-23T00:32:18.740" v="3367" actId="47"/>
        <pc:sldMkLst>
          <pc:docMk/>
          <pc:sldMk cId="2779724998" sldId="6790"/>
        </pc:sldMkLst>
      </pc:sldChg>
      <pc:sldChg chg="del">
        <pc:chgData name="Ron Melton" userId="5553941352b42db9" providerId="LiveId" clId="{36DCD473-F91B-45B5-9CF5-4A067706FACB}" dt="2023-10-23T00:32:19.476" v="3368" actId="47"/>
        <pc:sldMkLst>
          <pc:docMk/>
          <pc:sldMk cId="33897249" sldId="6791"/>
        </pc:sldMkLst>
      </pc:sldChg>
      <pc:sldChg chg="del">
        <pc:chgData name="Ron Melton" userId="5553941352b42db9" providerId="LiveId" clId="{36DCD473-F91B-45B5-9CF5-4A067706FACB}" dt="2023-10-23T00:32:20.447" v="3369" actId="47"/>
        <pc:sldMkLst>
          <pc:docMk/>
          <pc:sldMk cId="1232719690" sldId="6792"/>
        </pc:sldMkLst>
      </pc:sldChg>
      <pc:sldChg chg="del">
        <pc:chgData name="Ron Melton" userId="5553941352b42db9" providerId="LiveId" clId="{36DCD473-F91B-45B5-9CF5-4A067706FACB}" dt="2023-10-23T00:32:21.223" v="3370" actId="47"/>
        <pc:sldMkLst>
          <pc:docMk/>
          <pc:sldMk cId="4231311199" sldId="6793"/>
        </pc:sldMkLst>
      </pc:sldChg>
      <pc:sldChg chg="del">
        <pc:chgData name="Ron Melton" userId="5553941352b42db9" providerId="LiveId" clId="{36DCD473-F91B-45B5-9CF5-4A067706FACB}" dt="2023-10-23T00:32:21.972" v="3371" actId="47"/>
        <pc:sldMkLst>
          <pc:docMk/>
          <pc:sldMk cId="3945734064" sldId="6794"/>
        </pc:sldMkLst>
      </pc:sldChg>
      <pc:sldChg chg="del">
        <pc:chgData name="Ron Melton" userId="5553941352b42db9" providerId="LiveId" clId="{36DCD473-F91B-45B5-9CF5-4A067706FACB}" dt="2023-10-23T00:19:55.531" v="3160" actId="47"/>
        <pc:sldMkLst>
          <pc:docMk/>
          <pc:sldMk cId="3480077094" sldId="6800"/>
        </pc:sldMkLst>
      </pc:sldChg>
      <pc:sldChg chg="del">
        <pc:chgData name="Ron Melton" userId="5553941352b42db9" providerId="LiveId" clId="{36DCD473-F91B-45B5-9CF5-4A067706FACB}" dt="2023-10-23T00:19:56.972" v="3162" actId="47"/>
        <pc:sldMkLst>
          <pc:docMk/>
          <pc:sldMk cId="1250649158" sldId="6801"/>
        </pc:sldMkLst>
      </pc:sldChg>
      <pc:sldChg chg="del">
        <pc:chgData name="Ron Melton" userId="5553941352b42db9" providerId="LiveId" clId="{36DCD473-F91B-45B5-9CF5-4A067706FACB}" dt="2023-10-23T00:19:56.282" v="3161" actId="47"/>
        <pc:sldMkLst>
          <pc:docMk/>
          <pc:sldMk cId="1772831511" sldId="6803"/>
        </pc:sldMkLst>
      </pc:sldChg>
      <pc:sldChg chg="del">
        <pc:chgData name="Ron Melton" userId="5553941352b42db9" providerId="LiveId" clId="{36DCD473-F91B-45B5-9CF5-4A067706FACB}" dt="2023-10-23T00:19:58.098" v="3163" actId="47"/>
        <pc:sldMkLst>
          <pc:docMk/>
          <pc:sldMk cId="1790253215" sldId="6805"/>
        </pc:sldMkLst>
      </pc:sldChg>
      <pc:sldChg chg="del">
        <pc:chgData name="Ron Melton" userId="5553941352b42db9" providerId="LiveId" clId="{36DCD473-F91B-45B5-9CF5-4A067706FACB}" dt="2023-10-23T00:32:26.196" v="3372" actId="47"/>
        <pc:sldMkLst>
          <pc:docMk/>
          <pc:sldMk cId="2412982175" sldId="6816"/>
        </pc:sldMkLst>
      </pc:sldChg>
      <pc:sldChg chg="del">
        <pc:chgData name="Ron Melton" userId="5553941352b42db9" providerId="LiveId" clId="{36DCD473-F91B-45B5-9CF5-4A067706FACB}" dt="2023-10-23T00:32:26.590" v="3373" actId="47"/>
        <pc:sldMkLst>
          <pc:docMk/>
          <pc:sldMk cId="62589517" sldId="6817"/>
        </pc:sldMkLst>
      </pc:sldChg>
      <pc:sldChg chg="del">
        <pc:chgData name="Ron Melton" userId="5553941352b42db9" providerId="LiveId" clId="{36DCD473-F91B-45B5-9CF5-4A067706FACB}" dt="2023-10-23T00:32:27.614" v="3375" actId="47"/>
        <pc:sldMkLst>
          <pc:docMk/>
          <pc:sldMk cId="1927392854" sldId="6821"/>
        </pc:sldMkLst>
      </pc:sldChg>
      <pc:sldChg chg="del">
        <pc:chgData name="Ron Melton" userId="5553941352b42db9" providerId="LiveId" clId="{36DCD473-F91B-45B5-9CF5-4A067706FACB}" dt="2023-10-23T00:32:29.289" v="3377" actId="47"/>
        <pc:sldMkLst>
          <pc:docMk/>
          <pc:sldMk cId="263086626" sldId="6822"/>
        </pc:sldMkLst>
      </pc:sldChg>
      <pc:sldChg chg="del">
        <pc:chgData name="Ron Melton" userId="5553941352b42db9" providerId="LiveId" clId="{36DCD473-F91B-45B5-9CF5-4A067706FACB}" dt="2023-10-23T00:32:28.429" v="3376" actId="47"/>
        <pc:sldMkLst>
          <pc:docMk/>
          <pc:sldMk cId="837355893" sldId="6823"/>
        </pc:sldMkLst>
      </pc:sldChg>
      <pc:sldChg chg="del">
        <pc:chgData name="Ron Melton" userId="5553941352b42db9" providerId="LiveId" clId="{36DCD473-F91B-45B5-9CF5-4A067706FACB}" dt="2023-10-23T00:32:27.049" v="3374" actId="47"/>
        <pc:sldMkLst>
          <pc:docMk/>
          <pc:sldMk cId="3927014906" sldId="6824"/>
        </pc:sldMkLst>
      </pc:sldChg>
      <pc:sldChg chg="del">
        <pc:chgData name="Ron Melton" userId="5553941352b42db9" providerId="LiveId" clId="{36DCD473-F91B-45B5-9CF5-4A067706FACB}" dt="2023-10-23T00:10:29.645" v="2542" actId="47"/>
        <pc:sldMkLst>
          <pc:docMk/>
          <pc:sldMk cId="3140598930" sldId="6851"/>
        </pc:sldMkLst>
      </pc:sldChg>
      <pc:sldChg chg="del">
        <pc:chgData name="Ron Melton" userId="5553941352b42db9" providerId="LiveId" clId="{36DCD473-F91B-45B5-9CF5-4A067706FACB}" dt="2023-10-23T00:32:16.045" v="3362" actId="47"/>
        <pc:sldMkLst>
          <pc:docMk/>
          <pc:sldMk cId="2556333738" sldId="6853"/>
        </pc:sldMkLst>
      </pc:sldChg>
      <pc:sldChg chg="del">
        <pc:chgData name="Ron Melton" userId="5553941352b42db9" providerId="LiveId" clId="{36DCD473-F91B-45B5-9CF5-4A067706FACB}" dt="2023-10-23T00:07:09.129" v="2508" actId="47"/>
        <pc:sldMkLst>
          <pc:docMk/>
          <pc:sldMk cId="3827667490" sldId="6901"/>
        </pc:sldMkLst>
      </pc:sldChg>
      <pc:sldChg chg="del">
        <pc:chgData name="Ron Melton" userId="5553941352b42db9" providerId="LiveId" clId="{36DCD473-F91B-45B5-9CF5-4A067706FACB}" dt="2023-09-27T23:41:46.602" v="1255" actId="47"/>
        <pc:sldMkLst>
          <pc:docMk/>
          <pc:sldMk cId="1198535346" sldId="6902"/>
        </pc:sldMkLst>
      </pc:sldChg>
      <pc:sldChg chg="del">
        <pc:chgData name="Ron Melton" userId="5553941352b42db9" providerId="LiveId" clId="{36DCD473-F91B-45B5-9CF5-4A067706FACB}" dt="2023-10-23T00:36:59.267" v="3534" actId="47"/>
        <pc:sldMkLst>
          <pc:docMk/>
          <pc:sldMk cId="2812656970" sldId="6907"/>
        </pc:sldMkLst>
      </pc:sldChg>
      <pc:sldChg chg="del">
        <pc:chgData name="Ron Melton" userId="5553941352b42db9" providerId="LiveId" clId="{36DCD473-F91B-45B5-9CF5-4A067706FACB}" dt="2023-10-23T00:35:11.128" v="3503" actId="47"/>
        <pc:sldMkLst>
          <pc:docMk/>
          <pc:sldMk cId="1199035693" sldId="6912"/>
        </pc:sldMkLst>
      </pc:sldChg>
      <pc:sldChg chg="del">
        <pc:chgData name="Ron Melton" userId="5553941352b42db9" providerId="LiveId" clId="{36DCD473-F91B-45B5-9CF5-4A067706FACB}" dt="2023-10-23T00:36:59.267" v="3534" actId="47"/>
        <pc:sldMkLst>
          <pc:docMk/>
          <pc:sldMk cId="3990285227" sldId="6913"/>
        </pc:sldMkLst>
      </pc:sldChg>
      <pc:sldChg chg="del">
        <pc:chgData name="Ron Melton" userId="5553941352b42db9" providerId="LiveId" clId="{36DCD473-F91B-45B5-9CF5-4A067706FACB}" dt="2023-10-23T00:36:59.267" v="3534" actId="47"/>
        <pc:sldMkLst>
          <pc:docMk/>
          <pc:sldMk cId="2831059641" sldId="6919"/>
        </pc:sldMkLst>
      </pc:sldChg>
      <pc:sldChg chg="del">
        <pc:chgData name="Ron Melton" userId="5553941352b42db9" providerId="LiveId" clId="{36DCD473-F91B-45B5-9CF5-4A067706FACB}" dt="2023-10-23T00:36:59.267" v="3534" actId="47"/>
        <pc:sldMkLst>
          <pc:docMk/>
          <pc:sldMk cId="1432328164" sldId="6921"/>
        </pc:sldMkLst>
      </pc:sldChg>
      <pc:sldChg chg="del">
        <pc:chgData name="Ron Melton" userId="5553941352b42db9" providerId="LiveId" clId="{36DCD473-F91B-45B5-9CF5-4A067706FACB}" dt="2023-10-23T00:36:59.267" v="3534" actId="47"/>
        <pc:sldMkLst>
          <pc:docMk/>
          <pc:sldMk cId="3723131207" sldId="6922"/>
        </pc:sldMkLst>
      </pc:sldChg>
      <pc:sldChg chg="del">
        <pc:chgData name="Ron Melton" userId="5553941352b42db9" providerId="LiveId" clId="{36DCD473-F91B-45B5-9CF5-4A067706FACB}" dt="2023-09-27T23:18:41.955" v="261" actId="47"/>
        <pc:sldMkLst>
          <pc:docMk/>
          <pc:sldMk cId="668086103" sldId="7095"/>
        </pc:sldMkLst>
      </pc:sldChg>
      <pc:sldChg chg="del">
        <pc:chgData name="Ron Melton" userId="5553941352b42db9" providerId="LiveId" clId="{36DCD473-F91B-45B5-9CF5-4A067706FACB}" dt="2023-10-23T00:09:37.900" v="2534" actId="47"/>
        <pc:sldMkLst>
          <pc:docMk/>
          <pc:sldMk cId="407882530" sldId="7099"/>
        </pc:sldMkLst>
      </pc:sldChg>
      <pc:sldChg chg="del">
        <pc:chgData name="Ron Melton" userId="5553941352b42db9" providerId="LiveId" clId="{36DCD473-F91B-45B5-9CF5-4A067706FACB}" dt="2023-10-23T00:36:59.267" v="3534" actId="47"/>
        <pc:sldMkLst>
          <pc:docMk/>
          <pc:sldMk cId="206686900" sldId="7111"/>
        </pc:sldMkLst>
      </pc:sldChg>
      <pc:sldChg chg="del">
        <pc:chgData name="Ron Melton" userId="5553941352b42db9" providerId="LiveId" clId="{36DCD473-F91B-45B5-9CF5-4A067706FACB}" dt="2023-10-23T00:36:59.267" v="3534" actId="47"/>
        <pc:sldMkLst>
          <pc:docMk/>
          <pc:sldMk cId="473209036" sldId="7112"/>
        </pc:sldMkLst>
      </pc:sldChg>
      <pc:sldChg chg="del">
        <pc:chgData name="Ron Melton" userId="5553941352b42db9" providerId="LiveId" clId="{36DCD473-F91B-45B5-9CF5-4A067706FACB}" dt="2023-10-23T00:36:59.267" v="3534" actId="47"/>
        <pc:sldMkLst>
          <pc:docMk/>
          <pc:sldMk cId="9406199" sldId="7113"/>
        </pc:sldMkLst>
      </pc:sldChg>
      <pc:sldChg chg="del">
        <pc:chgData name="Ron Melton" userId="5553941352b42db9" providerId="LiveId" clId="{36DCD473-F91B-45B5-9CF5-4A067706FACB}" dt="2023-10-23T00:36:59.267" v="3534" actId="47"/>
        <pc:sldMkLst>
          <pc:docMk/>
          <pc:sldMk cId="1463196065" sldId="7114"/>
        </pc:sldMkLst>
      </pc:sldChg>
      <pc:sldChg chg="del">
        <pc:chgData name="Ron Melton" userId="5553941352b42db9" providerId="LiveId" clId="{36DCD473-F91B-45B5-9CF5-4A067706FACB}" dt="2023-10-23T00:36:59.267" v="3534" actId="47"/>
        <pc:sldMkLst>
          <pc:docMk/>
          <pc:sldMk cId="3973839778" sldId="7115"/>
        </pc:sldMkLst>
      </pc:sldChg>
      <pc:sldChg chg="del">
        <pc:chgData name="Ron Melton" userId="5553941352b42db9" providerId="LiveId" clId="{36DCD473-F91B-45B5-9CF5-4A067706FACB}" dt="2023-10-23T00:36:59.267" v="3534" actId="47"/>
        <pc:sldMkLst>
          <pc:docMk/>
          <pc:sldMk cId="1789712840" sldId="7116"/>
        </pc:sldMkLst>
      </pc:sldChg>
      <pc:sldChg chg="del">
        <pc:chgData name="Ron Melton" userId="5553941352b42db9" providerId="LiveId" clId="{36DCD473-F91B-45B5-9CF5-4A067706FACB}" dt="2023-10-23T00:36:59.267" v="3534" actId="47"/>
        <pc:sldMkLst>
          <pc:docMk/>
          <pc:sldMk cId="3899344699" sldId="7117"/>
        </pc:sldMkLst>
      </pc:sldChg>
      <pc:sldChg chg="del">
        <pc:chgData name="Ron Melton" userId="5553941352b42db9" providerId="LiveId" clId="{36DCD473-F91B-45B5-9CF5-4A067706FACB}" dt="2023-10-23T00:36:59.267" v="3534" actId="47"/>
        <pc:sldMkLst>
          <pc:docMk/>
          <pc:sldMk cId="1679479045" sldId="7118"/>
        </pc:sldMkLst>
      </pc:sldChg>
      <pc:sldChg chg="del">
        <pc:chgData name="Ron Melton" userId="5553941352b42db9" providerId="LiveId" clId="{36DCD473-F91B-45B5-9CF5-4A067706FACB}" dt="2023-10-23T00:36:59.267" v="3534" actId="47"/>
        <pc:sldMkLst>
          <pc:docMk/>
          <pc:sldMk cId="3748730638" sldId="7119"/>
        </pc:sldMkLst>
      </pc:sldChg>
      <pc:sldChg chg="del">
        <pc:chgData name="Ron Melton" userId="5553941352b42db9" providerId="LiveId" clId="{36DCD473-F91B-45B5-9CF5-4A067706FACB}" dt="2023-10-23T00:36:59.267" v="3534" actId="47"/>
        <pc:sldMkLst>
          <pc:docMk/>
          <pc:sldMk cId="1282233695" sldId="7120"/>
        </pc:sldMkLst>
      </pc:sldChg>
      <pc:sldChg chg="del">
        <pc:chgData name="Ron Melton" userId="5553941352b42db9" providerId="LiveId" clId="{36DCD473-F91B-45B5-9CF5-4A067706FACB}" dt="2023-10-23T00:36:59.267" v="3534" actId="47"/>
        <pc:sldMkLst>
          <pc:docMk/>
          <pc:sldMk cId="3643953396" sldId="7121"/>
        </pc:sldMkLst>
      </pc:sldChg>
      <pc:sldChg chg="del">
        <pc:chgData name="Ron Melton" userId="5553941352b42db9" providerId="LiveId" clId="{36DCD473-F91B-45B5-9CF5-4A067706FACB}" dt="2023-10-23T00:36:59.267" v="3534" actId="47"/>
        <pc:sldMkLst>
          <pc:docMk/>
          <pc:sldMk cId="1876035897" sldId="7123"/>
        </pc:sldMkLst>
      </pc:sldChg>
      <pc:sldChg chg="del">
        <pc:chgData name="Ron Melton" userId="5553941352b42db9" providerId="LiveId" clId="{36DCD473-F91B-45B5-9CF5-4A067706FACB}" dt="2023-10-23T00:36:59.267" v="3534" actId="47"/>
        <pc:sldMkLst>
          <pc:docMk/>
          <pc:sldMk cId="3657203204" sldId="7124"/>
        </pc:sldMkLst>
      </pc:sldChg>
      <pc:sldChg chg="del">
        <pc:chgData name="Ron Melton" userId="5553941352b42db9" providerId="LiveId" clId="{36DCD473-F91B-45B5-9CF5-4A067706FACB}" dt="2023-10-23T00:36:59.267" v="3534" actId="47"/>
        <pc:sldMkLst>
          <pc:docMk/>
          <pc:sldMk cId="426492354" sldId="7125"/>
        </pc:sldMkLst>
      </pc:sldChg>
      <pc:sldChg chg="del">
        <pc:chgData name="Ron Melton" userId="5553941352b42db9" providerId="LiveId" clId="{36DCD473-F91B-45B5-9CF5-4A067706FACB}" dt="2023-10-23T00:36:59.267" v="3534" actId="47"/>
        <pc:sldMkLst>
          <pc:docMk/>
          <pc:sldMk cId="2821840488" sldId="7126"/>
        </pc:sldMkLst>
      </pc:sldChg>
      <pc:sldChg chg="del">
        <pc:chgData name="Ron Melton" userId="5553941352b42db9" providerId="LiveId" clId="{36DCD473-F91B-45B5-9CF5-4A067706FACB}" dt="2023-10-23T00:36:59.267" v="3534" actId="47"/>
        <pc:sldMkLst>
          <pc:docMk/>
          <pc:sldMk cId="903351718" sldId="7127"/>
        </pc:sldMkLst>
      </pc:sldChg>
      <pc:sldChg chg="del">
        <pc:chgData name="Ron Melton" userId="5553941352b42db9" providerId="LiveId" clId="{36DCD473-F91B-45B5-9CF5-4A067706FACB}" dt="2023-10-23T00:36:59.267" v="3534" actId="47"/>
        <pc:sldMkLst>
          <pc:docMk/>
          <pc:sldMk cId="61946296" sldId="7128"/>
        </pc:sldMkLst>
      </pc:sldChg>
      <pc:sldChg chg="del">
        <pc:chgData name="Ron Melton" userId="5553941352b42db9" providerId="LiveId" clId="{36DCD473-F91B-45B5-9CF5-4A067706FACB}" dt="2023-10-23T00:09:36.707" v="2533" actId="47"/>
        <pc:sldMkLst>
          <pc:docMk/>
          <pc:sldMk cId="2154403910" sldId="7135"/>
        </pc:sldMkLst>
      </pc:sldChg>
      <pc:sldChg chg="del">
        <pc:chgData name="Ron Melton" userId="5553941352b42db9" providerId="LiveId" clId="{36DCD473-F91B-45B5-9CF5-4A067706FACB}" dt="2023-10-23T00:10:04.581" v="2537" actId="47"/>
        <pc:sldMkLst>
          <pc:docMk/>
          <pc:sldMk cId="3181825811" sldId="7136"/>
        </pc:sldMkLst>
      </pc:sldChg>
      <pc:sldChg chg="del">
        <pc:chgData name="Ron Melton" userId="5553941352b42db9" providerId="LiveId" clId="{36DCD473-F91B-45B5-9CF5-4A067706FACB}" dt="2023-09-27T23:31:38.385" v="642" actId="47"/>
        <pc:sldMkLst>
          <pc:docMk/>
          <pc:sldMk cId="2849183719" sldId="7142"/>
        </pc:sldMkLst>
      </pc:sldChg>
      <pc:sldChg chg="del">
        <pc:chgData name="Ron Melton" userId="5553941352b42db9" providerId="LiveId" clId="{36DCD473-F91B-45B5-9CF5-4A067706FACB}" dt="2023-10-23T00:19:59.485" v="3164" actId="47"/>
        <pc:sldMkLst>
          <pc:docMk/>
          <pc:sldMk cId="123617235" sldId="7353"/>
        </pc:sldMkLst>
      </pc:sldChg>
      <pc:sldChg chg="del">
        <pc:chgData name="Ron Melton" userId="5553941352b42db9" providerId="LiveId" clId="{36DCD473-F91B-45B5-9CF5-4A067706FACB}" dt="2023-10-23T00:20:02.256" v="3165" actId="47"/>
        <pc:sldMkLst>
          <pc:docMk/>
          <pc:sldMk cId="2241381481" sldId="7354"/>
        </pc:sldMkLst>
      </pc:sldChg>
      <pc:sldChg chg="del">
        <pc:chgData name="Ron Melton" userId="5553941352b42db9" providerId="LiveId" clId="{36DCD473-F91B-45B5-9CF5-4A067706FACB}" dt="2023-10-23T00:36:59.267" v="3534" actId="47"/>
        <pc:sldMkLst>
          <pc:docMk/>
          <pc:sldMk cId="343450248" sldId="7364"/>
        </pc:sldMkLst>
      </pc:sldChg>
      <pc:sldChg chg="del">
        <pc:chgData name="Ron Melton" userId="5553941352b42db9" providerId="LiveId" clId="{36DCD473-F91B-45B5-9CF5-4A067706FACB}" dt="2023-10-23T00:36:59.267" v="3534" actId="47"/>
        <pc:sldMkLst>
          <pc:docMk/>
          <pc:sldMk cId="3099988299" sldId="7366"/>
        </pc:sldMkLst>
      </pc:sldChg>
      <pc:sldChg chg="del">
        <pc:chgData name="Ron Melton" userId="5553941352b42db9" providerId="LiveId" clId="{36DCD473-F91B-45B5-9CF5-4A067706FACB}" dt="2023-10-23T00:36:59.267" v="3534" actId="47"/>
        <pc:sldMkLst>
          <pc:docMk/>
          <pc:sldMk cId="4013339575" sldId="7367"/>
        </pc:sldMkLst>
      </pc:sldChg>
      <pc:sldChg chg="del">
        <pc:chgData name="Ron Melton" userId="5553941352b42db9" providerId="LiveId" clId="{36DCD473-F91B-45B5-9CF5-4A067706FACB}" dt="2023-10-23T00:36:59.267" v="3534" actId="47"/>
        <pc:sldMkLst>
          <pc:docMk/>
          <pc:sldMk cId="1936267103" sldId="7368"/>
        </pc:sldMkLst>
      </pc:sldChg>
      <pc:sldChg chg="del">
        <pc:chgData name="Ron Melton" userId="5553941352b42db9" providerId="LiveId" clId="{36DCD473-F91B-45B5-9CF5-4A067706FACB}" dt="2023-10-23T00:36:59.267" v="3534" actId="47"/>
        <pc:sldMkLst>
          <pc:docMk/>
          <pc:sldMk cId="4216318465" sldId="7375"/>
        </pc:sldMkLst>
      </pc:sldChg>
      <pc:sldChg chg="del">
        <pc:chgData name="Ron Melton" userId="5553941352b42db9" providerId="LiveId" clId="{36DCD473-F91B-45B5-9CF5-4A067706FACB}" dt="2023-10-23T00:36:59.267" v="3534" actId="47"/>
        <pc:sldMkLst>
          <pc:docMk/>
          <pc:sldMk cId="91029751" sldId="7579"/>
        </pc:sldMkLst>
      </pc:sldChg>
      <pc:sldChg chg="del">
        <pc:chgData name="Ron Melton" userId="5553941352b42db9" providerId="LiveId" clId="{36DCD473-F91B-45B5-9CF5-4A067706FACB}" dt="2023-10-23T00:36:59.267" v="3534" actId="47"/>
        <pc:sldMkLst>
          <pc:docMk/>
          <pc:sldMk cId="2959313311" sldId="7614"/>
        </pc:sldMkLst>
      </pc:sldChg>
      <pc:sldChg chg="del">
        <pc:chgData name="Ron Melton" userId="5553941352b42db9" providerId="LiveId" clId="{36DCD473-F91B-45B5-9CF5-4A067706FACB}" dt="2023-10-23T00:36:59.267" v="3534" actId="47"/>
        <pc:sldMkLst>
          <pc:docMk/>
          <pc:sldMk cId="3166253335" sldId="7615"/>
        </pc:sldMkLst>
      </pc:sldChg>
      <pc:sldChg chg="del">
        <pc:chgData name="Ron Melton" userId="5553941352b42db9" providerId="LiveId" clId="{36DCD473-F91B-45B5-9CF5-4A067706FACB}" dt="2023-10-23T00:36:59.267" v="3534" actId="47"/>
        <pc:sldMkLst>
          <pc:docMk/>
          <pc:sldMk cId="872095872" sldId="7616"/>
        </pc:sldMkLst>
      </pc:sldChg>
      <pc:sldChg chg="del">
        <pc:chgData name="Ron Melton" userId="5553941352b42db9" providerId="LiveId" clId="{36DCD473-F91B-45B5-9CF5-4A067706FACB}" dt="2023-10-23T00:36:59.267" v="3534" actId="47"/>
        <pc:sldMkLst>
          <pc:docMk/>
          <pc:sldMk cId="203710859" sldId="7617"/>
        </pc:sldMkLst>
      </pc:sldChg>
      <pc:sldChg chg="del">
        <pc:chgData name="Ron Melton" userId="5553941352b42db9" providerId="LiveId" clId="{36DCD473-F91B-45B5-9CF5-4A067706FACB}" dt="2023-10-23T00:36:59.267" v="3534" actId="47"/>
        <pc:sldMkLst>
          <pc:docMk/>
          <pc:sldMk cId="2215416645" sldId="7618"/>
        </pc:sldMkLst>
      </pc:sldChg>
      <pc:sldChg chg="del">
        <pc:chgData name="Ron Melton" userId="5553941352b42db9" providerId="LiveId" clId="{36DCD473-F91B-45B5-9CF5-4A067706FACB}" dt="2023-10-23T00:36:59.267" v="3534" actId="47"/>
        <pc:sldMkLst>
          <pc:docMk/>
          <pc:sldMk cId="1271416770" sldId="7619"/>
        </pc:sldMkLst>
      </pc:sldChg>
      <pc:sldChg chg="del">
        <pc:chgData name="Ron Melton" userId="5553941352b42db9" providerId="LiveId" clId="{36DCD473-F91B-45B5-9CF5-4A067706FACB}" dt="2023-10-23T00:36:59.267" v="3534" actId="47"/>
        <pc:sldMkLst>
          <pc:docMk/>
          <pc:sldMk cId="3906447876" sldId="7750"/>
        </pc:sldMkLst>
      </pc:sldChg>
      <pc:sldChg chg="del">
        <pc:chgData name="Ron Melton" userId="5553941352b42db9" providerId="LiveId" clId="{36DCD473-F91B-45B5-9CF5-4A067706FACB}" dt="2023-10-23T00:36:59.267" v="3534" actId="47"/>
        <pc:sldMkLst>
          <pc:docMk/>
          <pc:sldMk cId="892824772" sldId="7752"/>
        </pc:sldMkLst>
      </pc:sldChg>
      <pc:sldChg chg="del">
        <pc:chgData name="Ron Melton" userId="5553941352b42db9" providerId="LiveId" clId="{36DCD473-F91B-45B5-9CF5-4A067706FACB}" dt="2023-10-23T00:36:59.267" v="3534" actId="47"/>
        <pc:sldMkLst>
          <pc:docMk/>
          <pc:sldMk cId="460532187" sldId="7753"/>
        </pc:sldMkLst>
      </pc:sldChg>
      <pc:sldChg chg="del">
        <pc:chgData name="Ron Melton" userId="5553941352b42db9" providerId="LiveId" clId="{36DCD473-F91B-45B5-9CF5-4A067706FACB}" dt="2023-10-23T00:36:59.267" v="3534" actId="47"/>
        <pc:sldMkLst>
          <pc:docMk/>
          <pc:sldMk cId="372693357" sldId="7754"/>
        </pc:sldMkLst>
      </pc:sldChg>
      <pc:sldChg chg="del">
        <pc:chgData name="Ron Melton" userId="5553941352b42db9" providerId="LiveId" clId="{36DCD473-F91B-45B5-9CF5-4A067706FACB}" dt="2023-10-23T00:36:59.267" v="3534" actId="47"/>
        <pc:sldMkLst>
          <pc:docMk/>
          <pc:sldMk cId="2712073063" sldId="7755"/>
        </pc:sldMkLst>
      </pc:sldChg>
      <pc:sldChg chg="del">
        <pc:chgData name="Ron Melton" userId="5553941352b42db9" providerId="LiveId" clId="{36DCD473-F91B-45B5-9CF5-4A067706FACB}" dt="2023-10-23T00:36:59.267" v="3534" actId="47"/>
        <pc:sldMkLst>
          <pc:docMk/>
          <pc:sldMk cId="1298640224" sldId="7757"/>
        </pc:sldMkLst>
      </pc:sldChg>
      <pc:sldChg chg="del">
        <pc:chgData name="Ron Melton" userId="5553941352b42db9" providerId="LiveId" clId="{36DCD473-F91B-45B5-9CF5-4A067706FACB}" dt="2023-10-23T00:36:59.267" v="3534" actId="47"/>
        <pc:sldMkLst>
          <pc:docMk/>
          <pc:sldMk cId="952583574" sldId="7758"/>
        </pc:sldMkLst>
      </pc:sldChg>
      <pc:sldChg chg="del">
        <pc:chgData name="Ron Melton" userId="5553941352b42db9" providerId="LiveId" clId="{36DCD473-F91B-45B5-9CF5-4A067706FACB}" dt="2023-10-23T00:36:59.267" v="3534" actId="47"/>
        <pc:sldMkLst>
          <pc:docMk/>
          <pc:sldMk cId="644433573" sldId="7759"/>
        </pc:sldMkLst>
      </pc:sldChg>
      <pc:sldChg chg="del">
        <pc:chgData name="Ron Melton" userId="5553941352b42db9" providerId="LiveId" clId="{36DCD473-F91B-45B5-9CF5-4A067706FACB}" dt="2023-10-23T00:36:59.267" v="3534" actId="47"/>
        <pc:sldMkLst>
          <pc:docMk/>
          <pc:sldMk cId="3912079751" sldId="7760"/>
        </pc:sldMkLst>
      </pc:sldChg>
      <pc:sldChg chg="del">
        <pc:chgData name="Ron Melton" userId="5553941352b42db9" providerId="LiveId" clId="{36DCD473-F91B-45B5-9CF5-4A067706FACB}" dt="2023-10-23T00:36:59.267" v="3534" actId="47"/>
        <pc:sldMkLst>
          <pc:docMk/>
          <pc:sldMk cId="3577403579" sldId="7761"/>
        </pc:sldMkLst>
      </pc:sldChg>
      <pc:sldChg chg="del">
        <pc:chgData name="Ron Melton" userId="5553941352b42db9" providerId="LiveId" clId="{36DCD473-F91B-45B5-9CF5-4A067706FACB}" dt="2023-10-23T00:36:59.267" v="3534" actId="47"/>
        <pc:sldMkLst>
          <pc:docMk/>
          <pc:sldMk cId="206319117" sldId="7762"/>
        </pc:sldMkLst>
      </pc:sldChg>
      <pc:sldChg chg="del">
        <pc:chgData name="Ron Melton" userId="5553941352b42db9" providerId="LiveId" clId="{36DCD473-F91B-45B5-9CF5-4A067706FACB}" dt="2023-10-23T00:36:59.267" v="3534" actId="47"/>
        <pc:sldMkLst>
          <pc:docMk/>
          <pc:sldMk cId="2221868385" sldId="7763"/>
        </pc:sldMkLst>
      </pc:sldChg>
      <pc:sldChg chg="del">
        <pc:chgData name="Ron Melton" userId="5553941352b42db9" providerId="LiveId" clId="{36DCD473-F91B-45B5-9CF5-4A067706FACB}" dt="2023-10-23T00:36:59.267" v="3534" actId="47"/>
        <pc:sldMkLst>
          <pc:docMk/>
          <pc:sldMk cId="389419511" sldId="7764"/>
        </pc:sldMkLst>
      </pc:sldChg>
      <pc:sldChg chg="del">
        <pc:chgData name="Ron Melton" userId="5553941352b42db9" providerId="LiveId" clId="{36DCD473-F91B-45B5-9CF5-4A067706FACB}" dt="2023-10-23T00:36:59.267" v="3534" actId="47"/>
        <pc:sldMkLst>
          <pc:docMk/>
          <pc:sldMk cId="1425148343" sldId="7765"/>
        </pc:sldMkLst>
      </pc:sldChg>
      <pc:sldChg chg="del">
        <pc:chgData name="Ron Melton" userId="5553941352b42db9" providerId="LiveId" clId="{36DCD473-F91B-45B5-9CF5-4A067706FACB}" dt="2023-10-23T00:36:59.267" v="3534" actId="47"/>
        <pc:sldMkLst>
          <pc:docMk/>
          <pc:sldMk cId="1742315213" sldId="7766"/>
        </pc:sldMkLst>
      </pc:sldChg>
      <pc:sldChg chg="del">
        <pc:chgData name="Ron Melton" userId="5553941352b42db9" providerId="LiveId" clId="{36DCD473-F91B-45B5-9CF5-4A067706FACB}" dt="2023-10-23T00:36:59.267" v="3534" actId="47"/>
        <pc:sldMkLst>
          <pc:docMk/>
          <pc:sldMk cId="3253681181" sldId="7791"/>
        </pc:sldMkLst>
      </pc:sldChg>
      <pc:sldChg chg="del">
        <pc:chgData name="Ron Melton" userId="5553941352b42db9" providerId="LiveId" clId="{36DCD473-F91B-45B5-9CF5-4A067706FACB}" dt="2023-10-23T00:36:59.267" v="3534" actId="47"/>
        <pc:sldMkLst>
          <pc:docMk/>
          <pc:sldMk cId="1944051746" sldId="7793"/>
        </pc:sldMkLst>
      </pc:sldChg>
      <pc:sldChg chg="del">
        <pc:chgData name="Ron Melton" userId="5553941352b42db9" providerId="LiveId" clId="{36DCD473-F91B-45B5-9CF5-4A067706FACB}" dt="2023-10-23T00:36:59.267" v="3534" actId="47"/>
        <pc:sldMkLst>
          <pc:docMk/>
          <pc:sldMk cId="673870693" sldId="7800"/>
        </pc:sldMkLst>
      </pc:sldChg>
      <pc:sldChg chg="del">
        <pc:chgData name="Ron Melton" userId="5553941352b42db9" providerId="LiveId" clId="{36DCD473-F91B-45B5-9CF5-4A067706FACB}" dt="2023-10-23T00:36:59.267" v="3534" actId="47"/>
        <pc:sldMkLst>
          <pc:docMk/>
          <pc:sldMk cId="3650043563" sldId="7803"/>
        </pc:sldMkLst>
      </pc:sldChg>
      <pc:sldChg chg="del">
        <pc:chgData name="Ron Melton" userId="5553941352b42db9" providerId="LiveId" clId="{36DCD473-F91B-45B5-9CF5-4A067706FACB}" dt="2023-10-23T00:36:59.267" v="3534" actId="47"/>
        <pc:sldMkLst>
          <pc:docMk/>
          <pc:sldMk cId="43727828" sldId="7817"/>
        </pc:sldMkLst>
      </pc:sldChg>
      <pc:sldChg chg="del">
        <pc:chgData name="Ron Melton" userId="5553941352b42db9" providerId="LiveId" clId="{36DCD473-F91B-45B5-9CF5-4A067706FACB}" dt="2023-10-23T00:36:59.267" v="3534" actId="47"/>
        <pc:sldMkLst>
          <pc:docMk/>
          <pc:sldMk cId="1932743782" sldId="7819"/>
        </pc:sldMkLst>
      </pc:sldChg>
      <pc:sldChg chg="del">
        <pc:chgData name="Ron Melton" userId="5553941352b42db9" providerId="LiveId" clId="{36DCD473-F91B-45B5-9CF5-4A067706FACB}" dt="2023-10-23T00:36:59.267" v="3534" actId="47"/>
        <pc:sldMkLst>
          <pc:docMk/>
          <pc:sldMk cId="625177681" sldId="7820"/>
        </pc:sldMkLst>
      </pc:sldChg>
      <pc:sldChg chg="del">
        <pc:chgData name="Ron Melton" userId="5553941352b42db9" providerId="LiveId" clId="{36DCD473-F91B-45B5-9CF5-4A067706FACB}" dt="2023-10-23T00:36:59.267" v="3534" actId="47"/>
        <pc:sldMkLst>
          <pc:docMk/>
          <pc:sldMk cId="3227938661" sldId="7821"/>
        </pc:sldMkLst>
      </pc:sldChg>
      <pc:sldChg chg="del">
        <pc:chgData name="Ron Melton" userId="5553941352b42db9" providerId="LiveId" clId="{36DCD473-F91B-45B5-9CF5-4A067706FACB}" dt="2023-10-23T00:36:59.267" v="3534" actId="47"/>
        <pc:sldMkLst>
          <pc:docMk/>
          <pc:sldMk cId="3032487872" sldId="7823"/>
        </pc:sldMkLst>
      </pc:sldChg>
      <pc:sldChg chg="del">
        <pc:chgData name="Ron Melton" userId="5553941352b42db9" providerId="LiveId" clId="{36DCD473-F91B-45B5-9CF5-4A067706FACB}" dt="2023-10-23T00:36:59.267" v="3534" actId="47"/>
        <pc:sldMkLst>
          <pc:docMk/>
          <pc:sldMk cId="374740972" sldId="7824"/>
        </pc:sldMkLst>
      </pc:sldChg>
      <pc:sldChg chg="del">
        <pc:chgData name="Ron Melton" userId="5553941352b42db9" providerId="LiveId" clId="{36DCD473-F91B-45B5-9CF5-4A067706FACB}" dt="2023-10-23T00:36:59.267" v="3534" actId="47"/>
        <pc:sldMkLst>
          <pc:docMk/>
          <pc:sldMk cId="2799057491" sldId="7826"/>
        </pc:sldMkLst>
      </pc:sldChg>
      <pc:sldChg chg="del">
        <pc:chgData name="Ron Melton" userId="5553941352b42db9" providerId="LiveId" clId="{36DCD473-F91B-45B5-9CF5-4A067706FACB}" dt="2023-10-23T00:36:59.267" v="3534" actId="47"/>
        <pc:sldMkLst>
          <pc:docMk/>
          <pc:sldMk cId="2512559282" sldId="7827"/>
        </pc:sldMkLst>
      </pc:sldChg>
      <pc:sldChg chg="del">
        <pc:chgData name="Ron Melton" userId="5553941352b42db9" providerId="LiveId" clId="{36DCD473-F91B-45B5-9CF5-4A067706FACB}" dt="2023-10-23T00:36:59.267" v="3534" actId="47"/>
        <pc:sldMkLst>
          <pc:docMk/>
          <pc:sldMk cId="3301667113" sldId="7831"/>
        </pc:sldMkLst>
      </pc:sldChg>
      <pc:sldChg chg="del">
        <pc:chgData name="Ron Melton" userId="5553941352b42db9" providerId="LiveId" clId="{36DCD473-F91B-45B5-9CF5-4A067706FACB}" dt="2023-10-23T00:36:59.267" v="3534" actId="47"/>
        <pc:sldMkLst>
          <pc:docMk/>
          <pc:sldMk cId="1384981438" sldId="7854"/>
        </pc:sldMkLst>
      </pc:sldChg>
      <pc:sldChg chg="del">
        <pc:chgData name="Ron Melton" userId="5553941352b42db9" providerId="LiveId" clId="{36DCD473-F91B-45B5-9CF5-4A067706FACB}" dt="2023-10-23T00:36:59.267" v="3534" actId="47"/>
        <pc:sldMkLst>
          <pc:docMk/>
          <pc:sldMk cId="2104337967" sldId="7858"/>
        </pc:sldMkLst>
      </pc:sldChg>
      <pc:sldChg chg="del">
        <pc:chgData name="Ron Melton" userId="5553941352b42db9" providerId="LiveId" clId="{36DCD473-F91B-45B5-9CF5-4A067706FACB}" dt="2023-10-23T00:36:59.267" v="3534" actId="47"/>
        <pc:sldMkLst>
          <pc:docMk/>
          <pc:sldMk cId="1501767722" sldId="7859"/>
        </pc:sldMkLst>
      </pc:sldChg>
      <pc:sldChg chg="del">
        <pc:chgData name="Ron Melton" userId="5553941352b42db9" providerId="LiveId" clId="{36DCD473-F91B-45B5-9CF5-4A067706FACB}" dt="2023-10-23T00:36:59.267" v="3534" actId="47"/>
        <pc:sldMkLst>
          <pc:docMk/>
          <pc:sldMk cId="622346425" sldId="7860"/>
        </pc:sldMkLst>
      </pc:sldChg>
      <pc:sldChg chg="del">
        <pc:chgData name="Ron Melton" userId="5553941352b42db9" providerId="LiveId" clId="{36DCD473-F91B-45B5-9CF5-4A067706FACB}" dt="2023-10-23T00:36:59.267" v="3534" actId="47"/>
        <pc:sldMkLst>
          <pc:docMk/>
          <pc:sldMk cId="1330698858" sldId="7861"/>
        </pc:sldMkLst>
      </pc:sldChg>
      <pc:sldChg chg="del">
        <pc:chgData name="Ron Melton" userId="5553941352b42db9" providerId="LiveId" clId="{36DCD473-F91B-45B5-9CF5-4A067706FACB}" dt="2023-10-23T00:36:59.267" v="3534" actId="47"/>
        <pc:sldMkLst>
          <pc:docMk/>
          <pc:sldMk cId="3322261329" sldId="7862"/>
        </pc:sldMkLst>
      </pc:sldChg>
      <pc:sldChg chg="del">
        <pc:chgData name="Ron Melton" userId="5553941352b42db9" providerId="LiveId" clId="{36DCD473-F91B-45B5-9CF5-4A067706FACB}" dt="2023-10-23T00:36:59.267" v="3534" actId="47"/>
        <pc:sldMkLst>
          <pc:docMk/>
          <pc:sldMk cId="594788590" sldId="7863"/>
        </pc:sldMkLst>
      </pc:sldChg>
      <pc:sldChg chg="del">
        <pc:chgData name="Ron Melton" userId="5553941352b42db9" providerId="LiveId" clId="{36DCD473-F91B-45B5-9CF5-4A067706FACB}" dt="2023-10-23T00:36:59.267" v="3534" actId="47"/>
        <pc:sldMkLst>
          <pc:docMk/>
          <pc:sldMk cId="2710045050" sldId="7864"/>
        </pc:sldMkLst>
      </pc:sldChg>
      <pc:sldChg chg="del">
        <pc:chgData name="Ron Melton" userId="5553941352b42db9" providerId="LiveId" clId="{36DCD473-F91B-45B5-9CF5-4A067706FACB}" dt="2023-10-23T00:36:59.267" v="3534" actId="47"/>
        <pc:sldMkLst>
          <pc:docMk/>
          <pc:sldMk cId="4247675792" sldId="7865"/>
        </pc:sldMkLst>
      </pc:sldChg>
      <pc:sldChg chg="del">
        <pc:chgData name="Ron Melton" userId="5553941352b42db9" providerId="LiveId" clId="{36DCD473-F91B-45B5-9CF5-4A067706FACB}" dt="2023-10-23T00:36:59.267" v="3534" actId="47"/>
        <pc:sldMkLst>
          <pc:docMk/>
          <pc:sldMk cId="4055542561" sldId="7866"/>
        </pc:sldMkLst>
      </pc:sldChg>
      <pc:sldChg chg="del">
        <pc:chgData name="Ron Melton" userId="5553941352b42db9" providerId="LiveId" clId="{36DCD473-F91B-45B5-9CF5-4A067706FACB}" dt="2023-10-23T00:36:59.267" v="3534" actId="47"/>
        <pc:sldMkLst>
          <pc:docMk/>
          <pc:sldMk cId="1735894065" sldId="7867"/>
        </pc:sldMkLst>
      </pc:sldChg>
      <pc:sldChg chg="del">
        <pc:chgData name="Ron Melton" userId="5553941352b42db9" providerId="LiveId" clId="{36DCD473-F91B-45B5-9CF5-4A067706FACB}" dt="2023-10-23T00:36:59.267" v="3534" actId="47"/>
        <pc:sldMkLst>
          <pc:docMk/>
          <pc:sldMk cId="3576466888" sldId="7868"/>
        </pc:sldMkLst>
      </pc:sldChg>
      <pc:sldChg chg="del">
        <pc:chgData name="Ron Melton" userId="5553941352b42db9" providerId="LiveId" clId="{36DCD473-F91B-45B5-9CF5-4A067706FACB}" dt="2023-10-23T00:36:59.267" v="3534" actId="47"/>
        <pc:sldMkLst>
          <pc:docMk/>
          <pc:sldMk cId="647183883" sldId="7869"/>
        </pc:sldMkLst>
      </pc:sldChg>
      <pc:sldChg chg="del">
        <pc:chgData name="Ron Melton" userId="5553941352b42db9" providerId="LiveId" clId="{36DCD473-F91B-45B5-9CF5-4A067706FACB}" dt="2023-10-23T00:36:59.267" v="3534" actId="47"/>
        <pc:sldMkLst>
          <pc:docMk/>
          <pc:sldMk cId="3242997378" sldId="7870"/>
        </pc:sldMkLst>
      </pc:sldChg>
      <pc:sldChg chg="del">
        <pc:chgData name="Ron Melton" userId="5553941352b42db9" providerId="LiveId" clId="{36DCD473-F91B-45B5-9CF5-4A067706FACB}" dt="2023-10-23T00:36:59.267" v="3534" actId="47"/>
        <pc:sldMkLst>
          <pc:docMk/>
          <pc:sldMk cId="890333617" sldId="7873"/>
        </pc:sldMkLst>
      </pc:sldChg>
      <pc:sldChg chg="del">
        <pc:chgData name="Ron Melton" userId="5553941352b42db9" providerId="LiveId" clId="{36DCD473-F91B-45B5-9CF5-4A067706FACB}" dt="2023-10-23T00:36:59.267" v="3534" actId="47"/>
        <pc:sldMkLst>
          <pc:docMk/>
          <pc:sldMk cId="983687502" sldId="7874"/>
        </pc:sldMkLst>
      </pc:sldChg>
      <pc:sldChg chg="del">
        <pc:chgData name="Ron Melton" userId="5553941352b42db9" providerId="LiveId" clId="{36DCD473-F91B-45B5-9CF5-4A067706FACB}" dt="2023-10-23T00:36:59.267" v="3534" actId="47"/>
        <pc:sldMkLst>
          <pc:docMk/>
          <pc:sldMk cId="741955051" sldId="7891"/>
        </pc:sldMkLst>
      </pc:sldChg>
      <pc:sldChg chg="del">
        <pc:chgData name="Ron Melton" userId="5553941352b42db9" providerId="LiveId" clId="{36DCD473-F91B-45B5-9CF5-4A067706FACB}" dt="2023-10-23T00:36:59.267" v="3534" actId="47"/>
        <pc:sldMkLst>
          <pc:docMk/>
          <pc:sldMk cId="2564994847" sldId="7892"/>
        </pc:sldMkLst>
      </pc:sldChg>
      <pc:sldChg chg="del">
        <pc:chgData name="Ron Melton" userId="5553941352b42db9" providerId="LiveId" clId="{36DCD473-F91B-45B5-9CF5-4A067706FACB}" dt="2023-10-23T00:36:59.267" v="3534" actId="47"/>
        <pc:sldMkLst>
          <pc:docMk/>
          <pc:sldMk cId="2504791357" sldId="7894"/>
        </pc:sldMkLst>
      </pc:sldChg>
      <pc:sldChg chg="del">
        <pc:chgData name="Ron Melton" userId="5553941352b42db9" providerId="LiveId" clId="{36DCD473-F91B-45B5-9CF5-4A067706FACB}" dt="2023-10-23T00:36:59.267" v="3534" actId="47"/>
        <pc:sldMkLst>
          <pc:docMk/>
          <pc:sldMk cId="2254960942" sldId="7895"/>
        </pc:sldMkLst>
      </pc:sldChg>
      <pc:sldChg chg="del">
        <pc:chgData name="Ron Melton" userId="5553941352b42db9" providerId="LiveId" clId="{36DCD473-F91B-45B5-9CF5-4A067706FACB}" dt="2023-10-23T00:36:59.267" v="3534" actId="47"/>
        <pc:sldMkLst>
          <pc:docMk/>
          <pc:sldMk cId="4051984530" sldId="7899"/>
        </pc:sldMkLst>
      </pc:sldChg>
      <pc:sldChg chg="del">
        <pc:chgData name="Ron Melton" userId="5553941352b42db9" providerId="LiveId" clId="{36DCD473-F91B-45B5-9CF5-4A067706FACB}" dt="2023-10-23T00:36:59.267" v="3534" actId="47"/>
        <pc:sldMkLst>
          <pc:docMk/>
          <pc:sldMk cId="3192581291" sldId="7901"/>
        </pc:sldMkLst>
      </pc:sldChg>
      <pc:sldChg chg="del">
        <pc:chgData name="Ron Melton" userId="5553941352b42db9" providerId="LiveId" clId="{36DCD473-F91B-45B5-9CF5-4A067706FACB}" dt="2023-10-23T00:36:59.267" v="3534" actId="47"/>
        <pc:sldMkLst>
          <pc:docMk/>
          <pc:sldMk cId="2389875964" sldId="7902"/>
        </pc:sldMkLst>
      </pc:sldChg>
      <pc:sldChg chg="del">
        <pc:chgData name="Ron Melton" userId="5553941352b42db9" providerId="LiveId" clId="{36DCD473-F91B-45B5-9CF5-4A067706FACB}" dt="2023-10-23T00:36:59.267" v="3534" actId="47"/>
        <pc:sldMkLst>
          <pc:docMk/>
          <pc:sldMk cId="2150917113" sldId="7910"/>
        </pc:sldMkLst>
      </pc:sldChg>
      <pc:sldChg chg="del">
        <pc:chgData name="Ron Melton" userId="5553941352b42db9" providerId="LiveId" clId="{36DCD473-F91B-45B5-9CF5-4A067706FACB}" dt="2023-10-23T00:36:59.267" v="3534" actId="47"/>
        <pc:sldMkLst>
          <pc:docMk/>
          <pc:sldMk cId="3449310245" sldId="7922"/>
        </pc:sldMkLst>
      </pc:sldChg>
      <pc:sldChg chg="del">
        <pc:chgData name="Ron Melton" userId="5553941352b42db9" providerId="LiveId" clId="{36DCD473-F91B-45B5-9CF5-4A067706FACB}" dt="2023-09-27T23:18:54.225" v="264" actId="47"/>
        <pc:sldMkLst>
          <pc:docMk/>
          <pc:sldMk cId="146160470" sldId="7935"/>
        </pc:sldMkLst>
      </pc:sldChg>
      <pc:sldChg chg="del">
        <pc:chgData name="Ron Melton" userId="5553941352b42db9" providerId="LiveId" clId="{36DCD473-F91B-45B5-9CF5-4A067706FACB}" dt="2023-09-27T23:18:57.559" v="265" actId="47"/>
        <pc:sldMkLst>
          <pc:docMk/>
          <pc:sldMk cId="1439702001" sldId="7938"/>
        </pc:sldMkLst>
      </pc:sldChg>
      <pc:sldChg chg="del">
        <pc:chgData name="Ron Melton" userId="5553941352b42db9" providerId="LiveId" clId="{36DCD473-F91B-45B5-9CF5-4A067706FACB}" dt="2023-09-27T23:18:58.657" v="266" actId="47"/>
        <pc:sldMkLst>
          <pc:docMk/>
          <pc:sldMk cId="3604572038" sldId="7940"/>
        </pc:sldMkLst>
      </pc:sldChg>
      <pc:sldChg chg="del">
        <pc:chgData name="Ron Melton" userId="5553941352b42db9" providerId="LiveId" clId="{36DCD473-F91B-45B5-9CF5-4A067706FACB}" dt="2023-10-23T00:36:59.267" v="3534" actId="47"/>
        <pc:sldMkLst>
          <pc:docMk/>
          <pc:sldMk cId="3885984488" sldId="7945"/>
        </pc:sldMkLst>
      </pc:sldChg>
      <pc:sldChg chg="delSp modSp mod">
        <pc:chgData name="Ron Melton" userId="5553941352b42db9" providerId="LiveId" clId="{36DCD473-F91B-45B5-9CF5-4A067706FACB}" dt="2023-10-23T00:11:23.914" v="2555" actId="1076"/>
        <pc:sldMkLst>
          <pc:docMk/>
          <pc:sldMk cId="247629776" sldId="7949"/>
        </pc:sldMkLst>
        <pc:spChg chg="mod">
          <ac:chgData name="Ron Melton" userId="5553941352b42db9" providerId="LiveId" clId="{36DCD473-F91B-45B5-9CF5-4A067706FACB}" dt="2023-10-23T00:11:23.914" v="2555" actId="1076"/>
          <ac:spMkLst>
            <pc:docMk/>
            <pc:sldMk cId="247629776" sldId="7949"/>
            <ac:spMk id="3" creationId="{6C365882-5255-4205-84D7-F1090F1F007D}"/>
          </ac:spMkLst>
        </pc:spChg>
        <pc:picChg chg="del">
          <ac:chgData name="Ron Melton" userId="5553941352b42db9" providerId="LiveId" clId="{36DCD473-F91B-45B5-9CF5-4A067706FACB}" dt="2023-10-23T00:10:49.778" v="2548" actId="478"/>
          <ac:picMkLst>
            <pc:docMk/>
            <pc:sldMk cId="247629776" sldId="7949"/>
            <ac:picMk id="3076" creationId="{94F5C4E8-F8E2-4B29-80FF-3A52B065776B}"/>
          </ac:picMkLst>
        </pc:picChg>
      </pc:sldChg>
      <pc:sldChg chg="del">
        <pc:chgData name="Ron Melton" userId="5553941352b42db9" providerId="LiveId" clId="{36DCD473-F91B-45B5-9CF5-4A067706FACB}" dt="2023-10-23T00:36:59.267" v="3534" actId="47"/>
        <pc:sldMkLst>
          <pc:docMk/>
          <pc:sldMk cId="2951664966" sldId="7950"/>
        </pc:sldMkLst>
      </pc:sldChg>
      <pc:sldChg chg="del">
        <pc:chgData name="Ron Melton" userId="5553941352b42db9" providerId="LiveId" clId="{36DCD473-F91B-45B5-9CF5-4A067706FACB}" dt="2023-10-23T00:36:59.267" v="3534" actId="47"/>
        <pc:sldMkLst>
          <pc:docMk/>
          <pc:sldMk cId="3227490513" sldId="7951"/>
        </pc:sldMkLst>
      </pc:sldChg>
      <pc:sldChg chg="del">
        <pc:chgData name="Ron Melton" userId="5553941352b42db9" providerId="LiveId" clId="{36DCD473-F91B-45B5-9CF5-4A067706FACB}" dt="2023-10-23T00:36:59.267" v="3534" actId="47"/>
        <pc:sldMkLst>
          <pc:docMk/>
          <pc:sldMk cId="1646552687" sldId="7952"/>
        </pc:sldMkLst>
      </pc:sldChg>
      <pc:sldChg chg="del">
        <pc:chgData name="Ron Melton" userId="5553941352b42db9" providerId="LiveId" clId="{36DCD473-F91B-45B5-9CF5-4A067706FACB}" dt="2023-10-23T00:36:59.267" v="3534" actId="47"/>
        <pc:sldMkLst>
          <pc:docMk/>
          <pc:sldMk cId="1210343038" sldId="7953"/>
        </pc:sldMkLst>
      </pc:sldChg>
      <pc:sldChg chg="del">
        <pc:chgData name="Ron Melton" userId="5553941352b42db9" providerId="LiveId" clId="{36DCD473-F91B-45B5-9CF5-4A067706FACB}" dt="2023-10-23T00:36:59.267" v="3534" actId="47"/>
        <pc:sldMkLst>
          <pc:docMk/>
          <pc:sldMk cId="3266139245" sldId="7954"/>
        </pc:sldMkLst>
      </pc:sldChg>
      <pc:sldChg chg="delSp modSp mod">
        <pc:chgData name="Ron Melton" userId="5553941352b42db9" providerId="LiveId" clId="{36DCD473-F91B-45B5-9CF5-4A067706FACB}" dt="2023-09-27T23:32:09.167" v="648" actId="20577"/>
        <pc:sldMkLst>
          <pc:docMk/>
          <pc:sldMk cId="2618404228" sldId="7958"/>
        </pc:sldMkLst>
        <pc:spChg chg="mod">
          <ac:chgData name="Ron Melton" userId="5553941352b42db9" providerId="LiveId" clId="{36DCD473-F91B-45B5-9CF5-4A067706FACB}" dt="2023-09-27T23:32:09.167" v="648" actId="20577"/>
          <ac:spMkLst>
            <pc:docMk/>
            <pc:sldMk cId="2618404228" sldId="7958"/>
            <ac:spMk id="3" creationId="{E1BDFE26-BB84-4ECC-98A8-F1344345EFEB}"/>
          </ac:spMkLst>
        </pc:spChg>
        <pc:picChg chg="del">
          <ac:chgData name="Ron Melton" userId="5553941352b42db9" providerId="LiveId" clId="{36DCD473-F91B-45B5-9CF5-4A067706FACB}" dt="2023-09-27T23:31:40.810" v="643" actId="478"/>
          <ac:picMkLst>
            <pc:docMk/>
            <pc:sldMk cId="2618404228" sldId="7958"/>
            <ac:picMk id="4" creationId="{124F6EEF-1607-4E3E-83CD-128DFF0B322A}"/>
          </ac:picMkLst>
        </pc:picChg>
      </pc:sldChg>
      <pc:sldChg chg="del">
        <pc:chgData name="Ron Melton" userId="5553941352b42db9" providerId="LiveId" clId="{36DCD473-F91B-45B5-9CF5-4A067706FACB}" dt="2023-09-27T23:42:42.692" v="1274" actId="47"/>
        <pc:sldMkLst>
          <pc:docMk/>
          <pc:sldMk cId="2248620059" sldId="7961"/>
        </pc:sldMkLst>
      </pc:sldChg>
      <pc:sldChg chg="del">
        <pc:chgData name="Ron Melton" userId="5553941352b42db9" providerId="LiveId" clId="{36DCD473-F91B-45B5-9CF5-4A067706FACB}" dt="2023-10-23T00:36:59.267" v="3534" actId="47"/>
        <pc:sldMkLst>
          <pc:docMk/>
          <pc:sldMk cId="3360615086" sldId="7963"/>
        </pc:sldMkLst>
      </pc:sldChg>
      <pc:sldChg chg="del">
        <pc:chgData name="Ron Melton" userId="5553941352b42db9" providerId="LiveId" clId="{36DCD473-F91B-45B5-9CF5-4A067706FACB}" dt="2023-10-23T00:36:59.267" v="3534" actId="47"/>
        <pc:sldMkLst>
          <pc:docMk/>
          <pc:sldMk cId="1565797806" sldId="7964"/>
        </pc:sldMkLst>
      </pc:sldChg>
      <pc:sldChg chg="del">
        <pc:chgData name="Ron Melton" userId="5553941352b42db9" providerId="LiveId" clId="{36DCD473-F91B-45B5-9CF5-4A067706FACB}" dt="2023-10-23T00:36:59.267" v="3534" actId="47"/>
        <pc:sldMkLst>
          <pc:docMk/>
          <pc:sldMk cId="619181096" sldId="7965"/>
        </pc:sldMkLst>
      </pc:sldChg>
      <pc:sldChg chg="del">
        <pc:chgData name="Ron Melton" userId="5553941352b42db9" providerId="LiveId" clId="{36DCD473-F91B-45B5-9CF5-4A067706FACB}" dt="2023-09-27T23:37:04.374" v="866" actId="47"/>
        <pc:sldMkLst>
          <pc:docMk/>
          <pc:sldMk cId="2907647450" sldId="7966"/>
        </pc:sldMkLst>
      </pc:sldChg>
      <pc:sldChg chg="del">
        <pc:chgData name="Ron Melton" userId="5553941352b42db9" providerId="LiveId" clId="{36DCD473-F91B-45B5-9CF5-4A067706FACB}" dt="2023-10-22T23:31:37.791" v="2264" actId="47"/>
        <pc:sldMkLst>
          <pc:docMk/>
          <pc:sldMk cId="147286962" sldId="7967"/>
        </pc:sldMkLst>
      </pc:sldChg>
      <pc:sldChg chg="del">
        <pc:chgData name="Ron Melton" userId="5553941352b42db9" providerId="LiveId" clId="{36DCD473-F91B-45B5-9CF5-4A067706FACB}" dt="2023-10-23T00:09:40.639" v="2535" actId="47"/>
        <pc:sldMkLst>
          <pc:docMk/>
          <pc:sldMk cId="2494345860" sldId="7968"/>
        </pc:sldMkLst>
      </pc:sldChg>
      <pc:sldChg chg="del">
        <pc:chgData name="Ron Melton" userId="5553941352b42db9" providerId="LiveId" clId="{36DCD473-F91B-45B5-9CF5-4A067706FACB}" dt="2023-10-22T23:31:33.484" v="2258" actId="47"/>
        <pc:sldMkLst>
          <pc:docMk/>
          <pc:sldMk cId="4264779330" sldId="7972"/>
        </pc:sldMkLst>
      </pc:sldChg>
      <pc:sldChg chg="del">
        <pc:chgData name="Ron Melton" userId="5553941352b42db9" providerId="LiveId" clId="{36DCD473-F91B-45B5-9CF5-4A067706FACB}" dt="2023-10-22T23:31:34.569" v="2259" actId="47"/>
        <pc:sldMkLst>
          <pc:docMk/>
          <pc:sldMk cId="2000140054" sldId="7973"/>
        </pc:sldMkLst>
      </pc:sldChg>
      <pc:sldChg chg="del">
        <pc:chgData name="Ron Melton" userId="5553941352b42db9" providerId="LiveId" clId="{36DCD473-F91B-45B5-9CF5-4A067706FACB}" dt="2023-10-22T23:31:56.693" v="2269" actId="47"/>
        <pc:sldMkLst>
          <pc:docMk/>
          <pc:sldMk cId="2294710096" sldId="7974"/>
        </pc:sldMkLst>
      </pc:sldChg>
      <pc:sldChg chg="del">
        <pc:chgData name="Ron Melton" userId="5553941352b42db9" providerId="LiveId" clId="{36DCD473-F91B-45B5-9CF5-4A067706FACB}" dt="2023-10-23T00:11:34.773" v="2556" actId="47"/>
        <pc:sldMkLst>
          <pc:docMk/>
          <pc:sldMk cId="749237704" sldId="7979"/>
        </pc:sldMkLst>
      </pc:sldChg>
      <pc:sldChg chg="del">
        <pc:chgData name="Ron Melton" userId="5553941352b42db9" providerId="LiveId" clId="{36DCD473-F91B-45B5-9CF5-4A067706FACB}" dt="2023-10-23T00:11:37.021" v="2557" actId="47"/>
        <pc:sldMkLst>
          <pc:docMk/>
          <pc:sldMk cId="3704585729" sldId="7980"/>
        </pc:sldMkLst>
      </pc:sldChg>
      <pc:sldChg chg="del">
        <pc:chgData name="Ron Melton" userId="5553941352b42db9" providerId="LiveId" clId="{36DCD473-F91B-45B5-9CF5-4A067706FACB}" dt="2023-10-22T23:31:55.714" v="2267" actId="47"/>
        <pc:sldMkLst>
          <pc:docMk/>
          <pc:sldMk cId="181932689" sldId="7981"/>
        </pc:sldMkLst>
      </pc:sldChg>
      <pc:sldChg chg="del">
        <pc:chgData name="Ron Melton" userId="5553941352b42db9" providerId="LiveId" clId="{36DCD473-F91B-45B5-9CF5-4A067706FACB}" dt="2023-10-23T00:36:59.267" v="3534" actId="47"/>
        <pc:sldMkLst>
          <pc:docMk/>
          <pc:sldMk cId="2974792479" sldId="7983"/>
        </pc:sldMkLst>
      </pc:sldChg>
      <pc:sldChg chg="del">
        <pc:chgData name="Ron Melton" userId="5553941352b42db9" providerId="LiveId" clId="{36DCD473-F91B-45B5-9CF5-4A067706FACB}" dt="2023-10-23T00:36:59.267" v="3534" actId="47"/>
        <pc:sldMkLst>
          <pc:docMk/>
          <pc:sldMk cId="3409836433" sldId="7984"/>
        </pc:sldMkLst>
      </pc:sldChg>
      <pc:sldChg chg="del">
        <pc:chgData name="Ron Melton" userId="5553941352b42db9" providerId="LiveId" clId="{36DCD473-F91B-45B5-9CF5-4A067706FACB}" dt="2023-10-23T00:36:59.267" v="3534" actId="47"/>
        <pc:sldMkLst>
          <pc:docMk/>
          <pc:sldMk cId="1726004731" sldId="7985"/>
        </pc:sldMkLst>
      </pc:sldChg>
      <pc:sldChg chg="del">
        <pc:chgData name="Ron Melton" userId="5553941352b42db9" providerId="LiveId" clId="{36DCD473-F91B-45B5-9CF5-4A067706FACB}" dt="2023-10-23T00:36:59.267" v="3534" actId="47"/>
        <pc:sldMkLst>
          <pc:docMk/>
          <pc:sldMk cId="895463118" sldId="7986"/>
        </pc:sldMkLst>
      </pc:sldChg>
      <pc:sldChg chg="del">
        <pc:chgData name="Ron Melton" userId="5553941352b42db9" providerId="LiveId" clId="{36DCD473-F91B-45B5-9CF5-4A067706FACB}" dt="2023-10-23T00:36:59.267" v="3534" actId="47"/>
        <pc:sldMkLst>
          <pc:docMk/>
          <pc:sldMk cId="742486492" sldId="7987"/>
        </pc:sldMkLst>
      </pc:sldChg>
      <pc:sldChg chg="del">
        <pc:chgData name="Ron Melton" userId="5553941352b42db9" providerId="LiveId" clId="{36DCD473-F91B-45B5-9CF5-4A067706FACB}" dt="2023-10-23T00:36:59.267" v="3534" actId="47"/>
        <pc:sldMkLst>
          <pc:docMk/>
          <pc:sldMk cId="1001785473" sldId="7988"/>
        </pc:sldMkLst>
      </pc:sldChg>
      <pc:sldChg chg="del">
        <pc:chgData name="Ron Melton" userId="5553941352b42db9" providerId="LiveId" clId="{36DCD473-F91B-45B5-9CF5-4A067706FACB}" dt="2023-10-23T00:19:48.116" v="3157" actId="47"/>
        <pc:sldMkLst>
          <pc:docMk/>
          <pc:sldMk cId="2225707602" sldId="7990"/>
        </pc:sldMkLst>
      </pc:sldChg>
      <pc:sldChg chg="del">
        <pc:chgData name="Ron Melton" userId="5553941352b42db9" providerId="LiveId" clId="{36DCD473-F91B-45B5-9CF5-4A067706FACB}" dt="2023-10-23T00:19:49.200" v="3158" actId="47"/>
        <pc:sldMkLst>
          <pc:docMk/>
          <pc:sldMk cId="2405816306" sldId="7991"/>
        </pc:sldMkLst>
      </pc:sldChg>
      <pc:sldChg chg="del">
        <pc:chgData name="Ron Melton" userId="5553941352b42db9" providerId="LiveId" clId="{36DCD473-F91B-45B5-9CF5-4A067706FACB}" dt="2023-10-23T00:36:59.267" v="3534" actId="47"/>
        <pc:sldMkLst>
          <pc:docMk/>
          <pc:sldMk cId="2815165650" sldId="7992"/>
        </pc:sldMkLst>
      </pc:sldChg>
      <pc:sldChg chg="del">
        <pc:chgData name="Ron Melton" userId="5553941352b42db9" providerId="LiveId" clId="{36DCD473-F91B-45B5-9CF5-4A067706FACB}" dt="2023-10-23T00:36:59.267" v="3534" actId="47"/>
        <pc:sldMkLst>
          <pc:docMk/>
          <pc:sldMk cId="3236128945" sldId="7993"/>
        </pc:sldMkLst>
      </pc:sldChg>
      <pc:sldChg chg="del">
        <pc:chgData name="Ron Melton" userId="5553941352b42db9" providerId="LiveId" clId="{36DCD473-F91B-45B5-9CF5-4A067706FACB}" dt="2023-10-23T00:36:59.267" v="3534" actId="47"/>
        <pc:sldMkLst>
          <pc:docMk/>
          <pc:sldMk cId="3480430693" sldId="7994"/>
        </pc:sldMkLst>
      </pc:sldChg>
      <pc:sldChg chg="del">
        <pc:chgData name="Ron Melton" userId="5553941352b42db9" providerId="LiveId" clId="{36DCD473-F91B-45B5-9CF5-4A067706FACB}" dt="2023-10-23T00:36:59.267" v="3534" actId="47"/>
        <pc:sldMkLst>
          <pc:docMk/>
          <pc:sldMk cId="1804044435" sldId="7995"/>
        </pc:sldMkLst>
      </pc:sldChg>
      <pc:sldChg chg="del">
        <pc:chgData name="Ron Melton" userId="5553941352b42db9" providerId="LiveId" clId="{36DCD473-F91B-45B5-9CF5-4A067706FACB}" dt="2023-10-23T00:36:59.267" v="3534" actId="47"/>
        <pc:sldMkLst>
          <pc:docMk/>
          <pc:sldMk cId="3515591698" sldId="7996"/>
        </pc:sldMkLst>
      </pc:sldChg>
      <pc:sldChg chg="del">
        <pc:chgData name="Ron Melton" userId="5553941352b42db9" providerId="LiveId" clId="{36DCD473-F91B-45B5-9CF5-4A067706FACB}" dt="2023-10-23T00:36:59.267" v="3534" actId="47"/>
        <pc:sldMkLst>
          <pc:docMk/>
          <pc:sldMk cId="2750833750" sldId="7997"/>
        </pc:sldMkLst>
      </pc:sldChg>
      <pc:sldChg chg="del">
        <pc:chgData name="Ron Melton" userId="5553941352b42db9" providerId="LiveId" clId="{36DCD473-F91B-45B5-9CF5-4A067706FACB}" dt="2023-10-23T00:36:59.267" v="3534" actId="47"/>
        <pc:sldMkLst>
          <pc:docMk/>
          <pc:sldMk cId="3173270685" sldId="7998"/>
        </pc:sldMkLst>
      </pc:sldChg>
      <pc:sldChg chg="del">
        <pc:chgData name="Ron Melton" userId="5553941352b42db9" providerId="LiveId" clId="{36DCD473-F91B-45B5-9CF5-4A067706FACB}" dt="2023-10-23T00:36:59.267" v="3534" actId="47"/>
        <pc:sldMkLst>
          <pc:docMk/>
          <pc:sldMk cId="2197164917" sldId="7999"/>
        </pc:sldMkLst>
      </pc:sldChg>
      <pc:sldChg chg="del">
        <pc:chgData name="Ron Melton" userId="5553941352b42db9" providerId="LiveId" clId="{36DCD473-F91B-45B5-9CF5-4A067706FACB}" dt="2023-10-23T00:36:59.267" v="3534" actId="47"/>
        <pc:sldMkLst>
          <pc:docMk/>
          <pc:sldMk cId="2607020529" sldId="8000"/>
        </pc:sldMkLst>
      </pc:sldChg>
      <pc:sldChg chg="del">
        <pc:chgData name="Ron Melton" userId="5553941352b42db9" providerId="LiveId" clId="{36DCD473-F91B-45B5-9CF5-4A067706FACB}" dt="2023-10-23T00:20:03.422" v="3166" actId="47"/>
        <pc:sldMkLst>
          <pc:docMk/>
          <pc:sldMk cId="2185555192" sldId="8002"/>
        </pc:sldMkLst>
      </pc:sldChg>
      <pc:sldChg chg="del">
        <pc:chgData name="Ron Melton" userId="5553941352b42db9" providerId="LiveId" clId="{36DCD473-F91B-45B5-9CF5-4A067706FACB}" dt="2023-10-23T00:20:04.004" v="3167" actId="47"/>
        <pc:sldMkLst>
          <pc:docMk/>
          <pc:sldMk cId="1463336148" sldId="8003"/>
        </pc:sldMkLst>
      </pc:sldChg>
      <pc:sldChg chg="del">
        <pc:chgData name="Ron Melton" userId="5553941352b42db9" providerId="LiveId" clId="{36DCD473-F91B-45B5-9CF5-4A067706FACB}" dt="2023-10-23T00:10:40.481" v="2546" actId="47"/>
        <pc:sldMkLst>
          <pc:docMk/>
          <pc:sldMk cId="193307416" sldId="8004"/>
        </pc:sldMkLst>
      </pc:sldChg>
      <pc:sldChg chg="del">
        <pc:chgData name="Ron Melton" userId="5553941352b42db9" providerId="LiveId" clId="{36DCD473-F91B-45B5-9CF5-4A067706FACB}" dt="2023-10-23T00:36:59.267" v="3534" actId="47"/>
        <pc:sldMkLst>
          <pc:docMk/>
          <pc:sldMk cId="2507333825" sldId="8005"/>
        </pc:sldMkLst>
      </pc:sldChg>
      <pc:sldChg chg="del">
        <pc:chgData name="Ron Melton" userId="5553941352b42db9" providerId="LiveId" clId="{36DCD473-F91B-45B5-9CF5-4A067706FACB}" dt="2023-10-23T00:36:59.267" v="3534" actId="47"/>
        <pc:sldMkLst>
          <pc:docMk/>
          <pc:sldMk cId="3280294095" sldId="8006"/>
        </pc:sldMkLst>
      </pc:sldChg>
      <pc:sldChg chg="del">
        <pc:chgData name="Ron Melton" userId="5553941352b42db9" providerId="LiveId" clId="{36DCD473-F91B-45B5-9CF5-4A067706FACB}" dt="2023-10-23T00:36:59.267" v="3534" actId="47"/>
        <pc:sldMkLst>
          <pc:docMk/>
          <pc:sldMk cId="1900556745" sldId="8007"/>
        </pc:sldMkLst>
      </pc:sldChg>
      <pc:sldChg chg="del">
        <pc:chgData name="Ron Melton" userId="5553941352b42db9" providerId="LiveId" clId="{36DCD473-F91B-45B5-9CF5-4A067706FACB}" dt="2023-10-23T00:36:59.267" v="3534" actId="47"/>
        <pc:sldMkLst>
          <pc:docMk/>
          <pc:sldMk cId="838096457" sldId="8011"/>
        </pc:sldMkLst>
      </pc:sldChg>
      <pc:sldChg chg="del">
        <pc:chgData name="Ron Melton" userId="5553941352b42db9" providerId="LiveId" clId="{36DCD473-F91B-45B5-9CF5-4A067706FACB}" dt="2023-10-23T00:36:59.267" v="3534" actId="47"/>
        <pc:sldMkLst>
          <pc:docMk/>
          <pc:sldMk cId="3155828471" sldId="8026"/>
        </pc:sldMkLst>
      </pc:sldChg>
      <pc:sldChg chg="del">
        <pc:chgData name="Ron Melton" userId="5553941352b42db9" providerId="LiveId" clId="{36DCD473-F91B-45B5-9CF5-4A067706FACB}" dt="2023-10-23T00:36:59.267" v="3534" actId="47"/>
        <pc:sldMkLst>
          <pc:docMk/>
          <pc:sldMk cId="773499233" sldId="8027"/>
        </pc:sldMkLst>
      </pc:sldChg>
      <pc:sldChg chg="del">
        <pc:chgData name="Ron Melton" userId="5553941352b42db9" providerId="LiveId" clId="{36DCD473-F91B-45B5-9CF5-4A067706FACB}" dt="2023-10-23T00:36:59.267" v="3534" actId="47"/>
        <pc:sldMkLst>
          <pc:docMk/>
          <pc:sldMk cId="31604290" sldId="8028"/>
        </pc:sldMkLst>
      </pc:sldChg>
      <pc:sldChg chg="del">
        <pc:chgData name="Ron Melton" userId="5553941352b42db9" providerId="LiveId" clId="{36DCD473-F91B-45B5-9CF5-4A067706FACB}" dt="2023-10-23T00:36:59.267" v="3534" actId="47"/>
        <pc:sldMkLst>
          <pc:docMk/>
          <pc:sldMk cId="1616331017" sldId="8029"/>
        </pc:sldMkLst>
      </pc:sldChg>
      <pc:sldChg chg="del">
        <pc:chgData name="Ron Melton" userId="5553941352b42db9" providerId="LiveId" clId="{36DCD473-F91B-45B5-9CF5-4A067706FACB}" dt="2023-10-23T00:36:59.267" v="3534" actId="47"/>
        <pc:sldMkLst>
          <pc:docMk/>
          <pc:sldMk cId="2713808945" sldId="8030"/>
        </pc:sldMkLst>
      </pc:sldChg>
      <pc:sldChg chg="del">
        <pc:chgData name="Ron Melton" userId="5553941352b42db9" providerId="LiveId" clId="{36DCD473-F91B-45B5-9CF5-4A067706FACB}" dt="2023-10-23T00:36:59.267" v="3534" actId="47"/>
        <pc:sldMkLst>
          <pc:docMk/>
          <pc:sldMk cId="3106266857" sldId="8031"/>
        </pc:sldMkLst>
      </pc:sldChg>
      <pc:sldChg chg="del">
        <pc:chgData name="Ron Melton" userId="5553941352b42db9" providerId="LiveId" clId="{36DCD473-F91B-45B5-9CF5-4A067706FACB}" dt="2023-10-23T00:36:59.267" v="3534" actId="47"/>
        <pc:sldMkLst>
          <pc:docMk/>
          <pc:sldMk cId="983432331" sldId="8032"/>
        </pc:sldMkLst>
      </pc:sldChg>
      <pc:sldChg chg="del">
        <pc:chgData name="Ron Melton" userId="5553941352b42db9" providerId="LiveId" clId="{36DCD473-F91B-45B5-9CF5-4A067706FACB}" dt="2023-10-23T00:36:59.267" v="3534" actId="47"/>
        <pc:sldMkLst>
          <pc:docMk/>
          <pc:sldMk cId="2416513528" sldId="8033"/>
        </pc:sldMkLst>
      </pc:sldChg>
      <pc:sldChg chg="del">
        <pc:chgData name="Ron Melton" userId="5553941352b42db9" providerId="LiveId" clId="{36DCD473-F91B-45B5-9CF5-4A067706FACB}" dt="2023-10-23T00:36:59.267" v="3534" actId="47"/>
        <pc:sldMkLst>
          <pc:docMk/>
          <pc:sldMk cId="1743018746" sldId="8034"/>
        </pc:sldMkLst>
      </pc:sldChg>
      <pc:sldChg chg="del">
        <pc:chgData name="Ron Melton" userId="5553941352b42db9" providerId="LiveId" clId="{36DCD473-F91B-45B5-9CF5-4A067706FACB}" dt="2023-10-23T00:36:59.267" v="3534" actId="47"/>
        <pc:sldMkLst>
          <pc:docMk/>
          <pc:sldMk cId="3334424977" sldId="8035"/>
        </pc:sldMkLst>
      </pc:sldChg>
      <pc:sldChg chg="del">
        <pc:chgData name="Ron Melton" userId="5553941352b42db9" providerId="LiveId" clId="{36DCD473-F91B-45B5-9CF5-4A067706FACB}" dt="2023-10-23T00:36:59.267" v="3534" actId="47"/>
        <pc:sldMkLst>
          <pc:docMk/>
          <pc:sldMk cId="4107095933" sldId="8036"/>
        </pc:sldMkLst>
      </pc:sldChg>
      <pc:sldChg chg="del">
        <pc:chgData name="Ron Melton" userId="5553941352b42db9" providerId="LiveId" clId="{36DCD473-F91B-45B5-9CF5-4A067706FACB}" dt="2023-10-23T00:36:59.267" v="3534" actId="47"/>
        <pc:sldMkLst>
          <pc:docMk/>
          <pc:sldMk cId="651174329" sldId="8037"/>
        </pc:sldMkLst>
      </pc:sldChg>
      <pc:sldChg chg="del">
        <pc:chgData name="Ron Melton" userId="5553941352b42db9" providerId="LiveId" clId="{36DCD473-F91B-45B5-9CF5-4A067706FACB}" dt="2023-10-23T00:36:59.267" v="3534" actId="47"/>
        <pc:sldMkLst>
          <pc:docMk/>
          <pc:sldMk cId="3366087814" sldId="8038"/>
        </pc:sldMkLst>
      </pc:sldChg>
      <pc:sldChg chg="del">
        <pc:chgData name="Ron Melton" userId="5553941352b42db9" providerId="LiveId" clId="{36DCD473-F91B-45B5-9CF5-4A067706FACB}" dt="2023-10-23T00:36:59.267" v="3534" actId="47"/>
        <pc:sldMkLst>
          <pc:docMk/>
          <pc:sldMk cId="4208711553" sldId="8039"/>
        </pc:sldMkLst>
      </pc:sldChg>
      <pc:sldChg chg="del">
        <pc:chgData name="Ron Melton" userId="5553941352b42db9" providerId="LiveId" clId="{36DCD473-F91B-45B5-9CF5-4A067706FACB}" dt="2023-10-23T00:36:59.267" v="3534" actId="47"/>
        <pc:sldMkLst>
          <pc:docMk/>
          <pc:sldMk cId="1488669456" sldId="8040"/>
        </pc:sldMkLst>
      </pc:sldChg>
      <pc:sldChg chg="del">
        <pc:chgData name="Ron Melton" userId="5553941352b42db9" providerId="LiveId" clId="{36DCD473-F91B-45B5-9CF5-4A067706FACB}" dt="2023-10-23T00:36:59.267" v="3534" actId="47"/>
        <pc:sldMkLst>
          <pc:docMk/>
          <pc:sldMk cId="3398962668" sldId="8041"/>
        </pc:sldMkLst>
      </pc:sldChg>
      <pc:sldChg chg="del">
        <pc:chgData name="Ron Melton" userId="5553941352b42db9" providerId="LiveId" clId="{36DCD473-F91B-45B5-9CF5-4A067706FACB}" dt="2023-10-23T00:36:59.267" v="3534" actId="47"/>
        <pc:sldMkLst>
          <pc:docMk/>
          <pc:sldMk cId="1656907202" sldId="8050"/>
        </pc:sldMkLst>
      </pc:sldChg>
      <pc:sldChg chg="del">
        <pc:chgData name="Ron Melton" userId="5553941352b42db9" providerId="LiveId" clId="{36DCD473-F91B-45B5-9CF5-4A067706FACB}" dt="2023-10-23T00:36:59.267" v="3534" actId="47"/>
        <pc:sldMkLst>
          <pc:docMk/>
          <pc:sldMk cId="2610262763" sldId="8051"/>
        </pc:sldMkLst>
      </pc:sldChg>
      <pc:sldChg chg="del">
        <pc:chgData name="Ron Melton" userId="5553941352b42db9" providerId="LiveId" clId="{36DCD473-F91B-45B5-9CF5-4A067706FACB}" dt="2023-10-23T00:32:45.754" v="3386" actId="47"/>
        <pc:sldMkLst>
          <pc:docMk/>
          <pc:sldMk cId="373636886" sldId="8053"/>
        </pc:sldMkLst>
      </pc:sldChg>
      <pc:sldChg chg="del">
        <pc:chgData name="Ron Melton" userId="5553941352b42db9" providerId="LiveId" clId="{36DCD473-F91B-45B5-9CF5-4A067706FACB}" dt="2023-10-23T00:32:55.213" v="3398" actId="47"/>
        <pc:sldMkLst>
          <pc:docMk/>
          <pc:sldMk cId="1744581576" sldId="8054"/>
        </pc:sldMkLst>
      </pc:sldChg>
      <pc:sldChg chg="del">
        <pc:chgData name="Ron Melton" userId="5553941352b42db9" providerId="LiveId" clId="{36DCD473-F91B-45B5-9CF5-4A067706FACB}" dt="2023-10-23T00:32:55.752" v="3399" actId="47"/>
        <pc:sldMkLst>
          <pc:docMk/>
          <pc:sldMk cId="437291982" sldId="8055"/>
        </pc:sldMkLst>
      </pc:sldChg>
      <pc:sldChg chg="del">
        <pc:chgData name="Ron Melton" userId="5553941352b42db9" providerId="LiveId" clId="{36DCD473-F91B-45B5-9CF5-4A067706FACB}" dt="2023-10-23T00:34:19.547" v="3438" actId="47"/>
        <pc:sldMkLst>
          <pc:docMk/>
          <pc:sldMk cId="4236827201" sldId="8056"/>
        </pc:sldMkLst>
      </pc:sldChg>
      <pc:sldChg chg="del">
        <pc:chgData name="Ron Melton" userId="5553941352b42db9" providerId="LiveId" clId="{36DCD473-F91B-45B5-9CF5-4A067706FACB}" dt="2023-10-23T00:34:19.889" v="3439" actId="47"/>
        <pc:sldMkLst>
          <pc:docMk/>
          <pc:sldMk cId="571086128" sldId="8057"/>
        </pc:sldMkLst>
      </pc:sldChg>
      <pc:sldChg chg="del">
        <pc:chgData name="Ron Melton" userId="5553941352b42db9" providerId="LiveId" clId="{36DCD473-F91B-45B5-9CF5-4A067706FACB}" dt="2023-10-23T00:34:20.217" v="3440" actId="47"/>
        <pc:sldMkLst>
          <pc:docMk/>
          <pc:sldMk cId="3785558730" sldId="8058"/>
        </pc:sldMkLst>
      </pc:sldChg>
      <pc:sldChg chg="del">
        <pc:chgData name="Ron Melton" userId="5553941352b42db9" providerId="LiveId" clId="{36DCD473-F91B-45B5-9CF5-4A067706FACB}" dt="2023-10-23T00:34:21.079" v="3443" actId="47"/>
        <pc:sldMkLst>
          <pc:docMk/>
          <pc:sldMk cId="853313738" sldId="8059"/>
        </pc:sldMkLst>
      </pc:sldChg>
      <pc:sldChg chg="del">
        <pc:chgData name="Ron Melton" userId="5553941352b42db9" providerId="LiveId" clId="{36DCD473-F91B-45B5-9CF5-4A067706FACB}" dt="2023-10-23T00:34:21.709" v="3445" actId="47"/>
        <pc:sldMkLst>
          <pc:docMk/>
          <pc:sldMk cId="3016314486" sldId="8060"/>
        </pc:sldMkLst>
      </pc:sldChg>
      <pc:sldChg chg="del">
        <pc:chgData name="Ron Melton" userId="5553941352b42db9" providerId="LiveId" clId="{36DCD473-F91B-45B5-9CF5-4A067706FACB}" dt="2023-10-23T00:34:22.007" v="3446" actId="47"/>
        <pc:sldMkLst>
          <pc:docMk/>
          <pc:sldMk cId="1340044047" sldId="8061"/>
        </pc:sldMkLst>
      </pc:sldChg>
      <pc:sldChg chg="del">
        <pc:chgData name="Ron Melton" userId="5553941352b42db9" providerId="LiveId" clId="{36DCD473-F91B-45B5-9CF5-4A067706FACB}" dt="2023-10-23T00:34:22.727" v="3449" actId="47"/>
        <pc:sldMkLst>
          <pc:docMk/>
          <pc:sldMk cId="2934331010" sldId="8062"/>
        </pc:sldMkLst>
      </pc:sldChg>
      <pc:sldChg chg="del">
        <pc:chgData name="Ron Melton" userId="5553941352b42db9" providerId="LiveId" clId="{36DCD473-F91B-45B5-9CF5-4A067706FACB}" dt="2023-10-23T00:34:23.219" v="3450" actId="47"/>
        <pc:sldMkLst>
          <pc:docMk/>
          <pc:sldMk cId="4042387682" sldId="8063"/>
        </pc:sldMkLst>
      </pc:sldChg>
      <pc:sldChg chg="del">
        <pc:chgData name="Ron Melton" userId="5553941352b42db9" providerId="LiveId" clId="{36DCD473-F91B-45B5-9CF5-4A067706FACB}" dt="2023-10-23T00:34:23.472" v="3451" actId="47"/>
        <pc:sldMkLst>
          <pc:docMk/>
          <pc:sldMk cId="3904557119" sldId="8064"/>
        </pc:sldMkLst>
      </pc:sldChg>
      <pc:sldChg chg="del">
        <pc:chgData name="Ron Melton" userId="5553941352b42db9" providerId="LiveId" clId="{36DCD473-F91B-45B5-9CF5-4A067706FACB}" dt="2023-10-23T00:34:23.705" v="3452" actId="47"/>
        <pc:sldMkLst>
          <pc:docMk/>
          <pc:sldMk cId="227171270" sldId="8065"/>
        </pc:sldMkLst>
      </pc:sldChg>
      <pc:sldChg chg="del">
        <pc:chgData name="Ron Melton" userId="5553941352b42db9" providerId="LiveId" clId="{36DCD473-F91B-45B5-9CF5-4A067706FACB}" dt="2023-10-23T00:34:24.202" v="3454" actId="47"/>
        <pc:sldMkLst>
          <pc:docMk/>
          <pc:sldMk cId="2768656199" sldId="8066"/>
        </pc:sldMkLst>
      </pc:sldChg>
      <pc:sldChg chg="del">
        <pc:chgData name="Ron Melton" userId="5553941352b42db9" providerId="LiveId" clId="{36DCD473-F91B-45B5-9CF5-4A067706FACB}" dt="2023-10-23T00:34:24.462" v="3455" actId="47"/>
        <pc:sldMkLst>
          <pc:docMk/>
          <pc:sldMk cId="3649601263" sldId="8067"/>
        </pc:sldMkLst>
      </pc:sldChg>
      <pc:sldChg chg="del">
        <pc:chgData name="Ron Melton" userId="5553941352b42db9" providerId="LiveId" clId="{36DCD473-F91B-45B5-9CF5-4A067706FACB}" dt="2023-10-23T00:34:25.056" v="3456" actId="47"/>
        <pc:sldMkLst>
          <pc:docMk/>
          <pc:sldMk cId="908793016" sldId="8068"/>
        </pc:sldMkLst>
      </pc:sldChg>
      <pc:sldChg chg="del">
        <pc:chgData name="Ron Melton" userId="5553941352b42db9" providerId="LiveId" clId="{36DCD473-F91B-45B5-9CF5-4A067706FACB}" dt="2023-10-23T00:34:25.348" v="3457" actId="47"/>
        <pc:sldMkLst>
          <pc:docMk/>
          <pc:sldMk cId="1172384178" sldId="8069"/>
        </pc:sldMkLst>
      </pc:sldChg>
      <pc:sldChg chg="del">
        <pc:chgData name="Ron Melton" userId="5553941352b42db9" providerId="LiveId" clId="{36DCD473-F91B-45B5-9CF5-4A067706FACB}" dt="2023-10-23T00:34:28.739" v="3458" actId="47"/>
        <pc:sldMkLst>
          <pc:docMk/>
          <pc:sldMk cId="3017136422" sldId="8070"/>
        </pc:sldMkLst>
      </pc:sldChg>
      <pc:sldChg chg="del">
        <pc:chgData name="Ron Melton" userId="5553941352b42db9" providerId="LiveId" clId="{36DCD473-F91B-45B5-9CF5-4A067706FACB}" dt="2023-10-23T00:34:29.113" v="3459" actId="47"/>
        <pc:sldMkLst>
          <pc:docMk/>
          <pc:sldMk cId="4024543875" sldId="8071"/>
        </pc:sldMkLst>
      </pc:sldChg>
      <pc:sldChg chg="del">
        <pc:chgData name="Ron Melton" userId="5553941352b42db9" providerId="LiveId" clId="{36DCD473-F91B-45B5-9CF5-4A067706FACB}" dt="2023-10-23T00:34:29.380" v="3460" actId="47"/>
        <pc:sldMkLst>
          <pc:docMk/>
          <pc:sldMk cId="159186047" sldId="8072"/>
        </pc:sldMkLst>
      </pc:sldChg>
      <pc:sldChg chg="del">
        <pc:chgData name="Ron Melton" userId="5553941352b42db9" providerId="LiveId" clId="{36DCD473-F91B-45B5-9CF5-4A067706FACB}" dt="2023-10-23T00:36:59.267" v="3534" actId="47"/>
        <pc:sldMkLst>
          <pc:docMk/>
          <pc:sldMk cId="765790547" sldId="8073"/>
        </pc:sldMkLst>
      </pc:sldChg>
      <pc:sldChg chg="del">
        <pc:chgData name="Ron Melton" userId="5553941352b42db9" providerId="LiveId" clId="{36DCD473-F91B-45B5-9CF5-4A067706FACB}" dt="2023-10-23T00:36:59.267" v="3534" actId="47"/>
        <pc:sldMkLst>
          <pc:docMk/>
          <pc:sldMk cId="1945894992" sldId="8074"/>
        </pc:sldMkLst>
      </pc:sldChg>
      <pc:sldChg chg="del">
        <pc:chgData name="Ron Melton" userId="5553941352b42db9" providerId="LiveId" clId="{36DCD473-F91B-45B5-9CF5-4A067706FACB}" dt="2023-10-23T00:36:59.267" v="3534" actId="47"/>
        <pc:sldMkLst>
          <pc:docMk/>
          <pc:sldMk cId="1501995459" sldId="8075"/>
        </pc:sldMkLst>
      </pc:sldChg>
      <pc:sldChg chg="del">
        <pc:chgData name="Ron Melton" userId="5553941352b42db9" providerId="LiveId" clId="{36DCD473-F91B-45B5-9CF5-4A067706FACB}" dt="2023-10-23T00:36:59.267" v="3534" actId="47"/>
        <pc:sldMkLst>
          <pc:docMk/>
          <pc:sldMk cId="1146385476" sldId="8076"/>
        </pc:sldMkLst>
      </pc:sldChg>
      <pc:sldChg chg="delSp">
        <pc:chgData name="Ron Melton" userId="5553941352b42db9" providerId="LiveId" clId="{36DCD473-F91B-45B5-9CF5-4A067706FACB}" dt="2023-10-23T00:33:46.351" v="3431" actId="478"/>
        <pc:sldMkLst>
          <pc:docMk/>
          <pc:sldMk cId="4239489782" sldId="8079"/>
        </pc:sldMkLst>
        <pc:picChg chg="del">
          <ac:chgData name="Ron Melton" userId="5553941352b42db9" providerId="LiveId" clId="{36DCD473-F91B-45B5-9CF5-4A067706FACB}" dt="2023-10-23T00:33:45.603" v="3430" actId="478"/>
          <ac:picMkLst>
            <pc:docMk/>
            <pc:sldMk cId="4239489782" sldId="8079"/>
            <ac:picMk id="198660" creationId="{00000000-0000-0000-0000-000000000000}"/>
          </ac:picMkLst>
        </pc:picChg>
        <pc:picChg chg="del">
          <ac:chgData name="Ron Melton" userId="5553941352b42db9" providerId="LiveId" clId="{36DCD473-F91B-45B5-9CF5-4A067706FACB}" dt="2023-10-23T00:33:46.351" v="3431" actId="478"/>
          <ac:picMkLst>
            <pc:docMk/>
            <pc:sldMk cId="4239489782" sldId="8079"/>
            <ac:picMk id="198661" creationId="{00000000-0000-0000-0000-000000000000}"/>
          </ac:picMkLst>
        </pc:picChg>
      </pc:sldChg>
      <pc:sldChg chg="del">
        <pc:chgData name="Ron Melton" userId="5553941352b42db9" providerId="LiveId" clId="{36DCD473-F91B-45B5-9CF5-4A067706FACB}" dt="2023-10-23T00:36:59.267" v="3534" actId="47"/>
        <pc:sldMkLst>
          <pc:docMk/>
          <pc:sldMk cId="3283179370" sldId="8080"/>
        </pc:sldMkLst>
      </pc:sldChg>
      <pc:sldChg chg="del">
        <pc:chgData name="Ron Melton" userId="5553941352b42db9" providerId="LiveId" clId="{36DCD473-F91B-45B5-9CF5-4A067706FACB}" dt="2023-10-23T00:36:59.267" v="3534" actId="47"/>
        <pc:sldMkLst>
          <pc:docMk/>
          <pc:sldMk cId="644176155" sldId="8081"/>
        </pc:sldMkLst>
      </pc:sldChg>
      <pc:sldChg chg="del">
        <pc:chgData name="Ron Melton" userId="5553941352b42db9" providerId="LiveId" clId="{36DCD473-F91B-45B5-9CF5-4A067706FACB}" dt="2023-10-23T00:36:59.267" v="3534" actId="47"/>
        <pc:sldMkLst>
          <pc:docMk/>
          <pc:sldMk cId="232737776" sldId="8082"/>
        </pc:sldMkLst>
      </pc:sldChg>
      <pc:sldChg chg="del">
        <pc:chgData name="Ron Melton" userId="5553941352b42db9" providerId="LiveId" clId="{36DCD473-F91B-45B5-9CF5-4A067706FACB}" dt="2023-10-23T00:36:59.267" v="3534" actId="47"/>
        <pc:sldMkLst>
          <pc:docMk/>
          <pc:sldMk cId="90985740" sldId="8083"/>
        </pc:sldMkLst>
      </pc:sldChg>
      <pc:sldChg chg="del">
        <pc:chgData name="Ron Melton" userId="5553941352b42db9" providerId="LiveId" clId="{36DCD473-F91B-45B5-9CF5-4A067706FACB}" dt="2023-10-23T00:36:59.267" v="3534" actId="47"/>
        <pc:sldMkLst>
          <pc:docMk/>
          <pc:sldMk cId="3465623564" sldId="8084"/>
        </pc:sldMkLst>
      </pc:sldChg>
      <pc:sldChg chg="del">
        <pc:chgData name="Ron Melton" userId="5553941352b42db9" providerId="LiveId" clId="{36DCD473-F91B-45B5-9CF5-4A067706FACB}" dt="2023-10-23T00:36:59.267" v="3534" actId="47"/>
        <pc:sldMkLst>
          <pc:docMk/>
          <pc:sldMk cId="3983765498" sldId="8085"/>
        </pc:sldMkLst>
      </pc:sldChg>
      <pc:sldChg chg="del">
        <pc:chgData name="Ron Melton" userId="5553941352b42db9" providerId="LiveId" clId="{36DCD473-F91B-45B5-9CF5-4A067706FACB}" dt="2023-10-23T00:36:59.267" v="3534" actId="47"/>
        <pc:sldMkLst>
          <pc:docMk/>
          <pc:sldMk cId="359520075" sldId="8086"/>
        </pc:sldMkLst>
      </pc:sldChg>
      <pc:sldChg chg="del">
        <pc:chgData name="Ron Melton" userId="5553941352b42db9" providerId="LiveId" clId="{36DCD473-F91B-45B5-9CF5-4A067706FACB}" dt="2023-10-23T00:34:30.731" v="3463" actId="47"/>
        <pc:sldMkLst>
          <pc:docMk/>
          <pc:sldMk cId="3413535031" sldId="8087"/>
        </pc:sldMkLst>
      </pc:sldChg>
      <pc:sldChg chg="del">
        <pc:chgData name="Ron Melton" userId="5553941352b42db9" providerId="LiveId" clId="{36DCD473-F91B-45B5-9CF5-4A067706FACB}" dt="2023-10-23T00:34:32.098" v="3464" actId="47"/>
        <pc:sldMkLst>
          <pc:docMk/>
          <pc:sldMk cId="3715672922" sldId="8088"/>
        </pc:sldMkLst>
      </pc:sldChg>
      <pc:sldChg chg="delSp">
        <pc:chgData name="Ron Melton" userId="5553941352b42db9" providerId="LiveId" clId="{36DCD473-F91B-45B5-9CF5-4A067706FACB}" dt="2023-10-23T00:34:41.089" v="3466" actId="478"/>
        <pc:sldMkLst>
          <pc:docMk/>
          <pc:sldMk cId="2215915077" sldId="8089"/>
        </pc:sldMkLst>
        <pc:picChg chg="del">
          <ac:chgData name="Ron Melton" userId="5553941352b42db9" providerId="LiveId" clId="{36DCD473-F91B-45B5-9CF5-4A067706FACB}" dt="2023-10-23T00:34:41.089" v="3466" actId="478"/>
          <ac:picMkLst>
            <pc:docMk/>
            <pc:sldMk cId="2215915077" sldId="8089"/>
            <ac:picMk id="233476" creationId="{00000000-0000-0000-0000-000000000000}"/>
          </ac:picMkLst>
        </pc:picChg>
        <pc:picChg chg="del">
          <ac:chgData name="Ron Melton" userId="5553941352b42db9" providerId="LiveId" clId="{36DCD473-F91B-45B5-9CF5-4A067706FACB}" dt="2023-10-23T00:34:40.167" v="3465" actId="478"/>
          <ac:picMkLst>
            <pc:docMk/>
            <pc:sldMk cId="2215915077" sldId="8089"/>
            <ac:picMk id="233477" creationId="{00000000-0000-0000-0000-000000000000}"/>
          </ac:picMkLst>
        </pc:picChg>
      </pc:sldChg>
      <pc:sldChg chg="delSp">
        <pc:chgData name="Ron Melton" userId="5553941352b42db9" providerId="LiveId" clId="{36DCD473-F91B-45B5-9CF5-4A067706FACB}" dt="2023-10-23T00:34:45.025" v="3468" actId="478"/>
        <pc:sldMkLst>
          <pc:docMk/>
          <pc:sldMk cId="2672704742" sldId="8090"/>
        </pc:sldMkLst>
        <pc:picChg chg="del">
          <ac:chgData name="Ron Melton" userId="5553941352b42db9" providerId="LiveId" clId="{36DCD473-F91B-45B5-9CF5-4A067706FACB}" dt="2023-10-23T00:34:44.203" v="3467" actId="478"/>
          <ac:picMkLst>
            <pc:docMk/>
            <pc:sldMk cId="2672704742" sldId="8090"/>
            <ac:picMk id="4" creationId="{00000000-0000-0000-0000-000000000000}"/>
          </ac:picMkLst>
        </pc:picChg>
        <pc:picChg chg="del">
          <ac:chgData name="Ron Melton" userId="5553941352b42db9" providerId="LiveId" clId="{36DCD473-F91B-45B5-9CF5-4A067706FACB}" dt="2023-10-23T00:34:45.025" v="3468" actId="478"/>
          <ac:picMkLst>
            <pc:docMk/>
            <pc:sldMk cId="2672704742" sldId="8090"/>
            <ac:picMk id="5" creationId="{00000000-0000-0000-0000-000000000000}"/>
          </ac:picMkLst>
        </pc:picChg>
      </pc:sldChg>
      <pc:sldChg chg="del">
        <pc:chgData name="Ron Melton" userId="5553941352b42db9" providerId="LiveId" clId="{36DCD473-F91B-45B5-9CF5-4A067706FACB}" dt="2023-10-23T00:34:52.113" v="3469" actId="47"/>
        <pc:sldMkLst>
          <pc:docMk/>
          <pc:sldMk cId="1255764060" sldId="8094"/>
        </pc:sldMkLst>
      </pc:sldChg>
      <pc:sldChg chg="del">
        <pc:chgData name="Ron Melton" userId="5553941352b42db9" providerId="LiveId" clId="{36DCD473-F91B-45B5-9CF5-4A067706FACB}" dt="2023-10-23T00:34:57.380" v="3470" actId="47"/>
        <pc:sldMkLst>
          <pc:docMk/>
          <pc:sldMk cId="603654862" sldId="8096"/>
        </pc:sldMkLst>
      </pc:sldChg>
      <pc:sldChg chg="del">
        <pc:chgData name="Ron Melton" userId="5553941352b42db9" providerId="LiveId" clId="{36DCD473-F91B-45B5-9CF5-4A067706FACB}" dt="2023-10-23T00:34:57.850" v="3471" actId="47"/>
        <pc:sldMkLst>
          <pc:docMk/>
          <pc:sldMk cId="731515594" sldId="8097"/>
        </pc:sldMkLst>
      </pc:sldChg>
      <pc:sldChg chg="del">
        <pc:chgData name="Ron Melton" userId="5553941352b42db9" providerId="LiveId" clId="{36DCD473-F91B-45B5-9CF5-4A067706FACB}" dt="2023-10-23T00:34:58.207" v="3472" actId="47"/>
        <pc:sldMkLst>
          <pc:docMk/>
          <pc:sldMk cId="3129867612" sldId="8098"/>
        </pc:sldMkLst>
      </pc:sldChg>
      <pc:sldChg chg="del">
        <pc:chgData name="Ron Melton" userId="5553941352b42db9" providerId="LiveId" clId="{36DCD473-F91B-45B5-9CF5-4A067706FACB}" dt="2023-10-23T00:34:58.570" v="3473" actId="47"/>
        <pc:sldMkLst>
          <pc:docMk/>
          <pc:sldMk cId="1211834211" sldId="8099"/>
        </pc:sldMkLst>
      </pc:sldChg>
      <pc:sldChg chg="del">
        <pc:chgData name="Ron Melton" userId="5553941352b42db9" providerId="LiveId" clId="{36DCD473-F91B-45B5-9CF5-4A067706FACB}" dt="2023-10-23T00:34:58.889" v="3474" actId="47"/>
        <pc:sldMkLst>
          <pc:docMk/>
          <pc:sldMk cId="2664571051" sldId="8100"/>
        </pc:sldMkLst>
      </pc:sldChg>
      <pc:sldChg chg="del">
        <pc:chgData name="Ron Melton" userId="5553941352b42db9" providerId="LiveId" clId="{36DCD473-F91B-45B5-9CF5-4A067706FACB}" dt="2023-10-23T00:34:59.247" v="3475" actId="47"/>
        <pc:sldMkLst>
          <pc:docMk/>
          <pc:sldMk cId="1900513256" sldId="8101"/>
        </pc:sldMkLst>
      </pc:sldChg>
      <pc:sldChg chg="del">
        <pc:chgData name="Ron Melton" userId="5553941352b42db9" providerId="LiveId" clId="{36DCD473-F91B-45B5-9CF5-4A067706FACB}" dt="2023-10-23T00:34:59.549" v="3476" actId="47"/>
        <pc:sldMkLst>
          <pc:docMk/>
          <pc:sldMk cId="2121570067" sldId="8102"/>
        </pc:sldMkLst>
      </pc:sldChg>
      <pc:sldChg chg="del">
        <pc:chgData name="Ron Melton" userId="5553941352b42db9" providerId="LiveId" clId="{36DCD473-F91B-45B5-9CF5-4A067706FACB}" dt="2023-10-23T00:34:59.867" v="3477" actId="47"/>
        <pc:sldMkLst>
          <pc:docMk/>
          <pc:sldMk cId="3463814077" sldId="8103"/>
        </pc:sldMkLst>
      </pc:sldChg>
      <pc:sldChg chg="del">
        <pc:chgData name="Ron Melton" userId="5553941352b42db9" providerId="LiveId" clId="{36DCD473-F91B-45B5-9CF5-4A067706FACB}" dt="2023-10-23T00:35:00.108" v="3478" actId="47"/>
        <pc:sldMkLst>
          <pc:docMk/>
          <pc:sldMk cId="2148804816" sldId="8104"/>
        </pc:sldMkLst>
      </pc:sldChg>
      <pc:sldChg chg="del">
        <pc:chgData name="Ron Melton" userId="5553941352b42db9" providerId="LiveId" clId="{36DCD473-F91B-45B5-9CF5-4A067706FACB}" dt="2023-10-23T00:35:03.801" v="3486" actId="47"/>
        <pc:sldMkLst>
          <pc:docMk/>
          <pc:sldMk cId="1912433990" sldId="8105"/>
        </pc:sldMkLst>
      </pc:sldChg>
      <pc:sldChg chg="del">
        <pc:chgData name="Ron Melton" userId="5553941352b42db9" providerId="LiveId" clId="{36DCD473-F91B-45B5-9CF5-4A067706FACB}" dt="2023-10-23T00:35:04.280" v="3488" actId="47"/>
        <pc:sldMkLst>
          <pc:docMk/>
          <pc:sldMk cId="463175461" sldId="8106"/>
        </pc:sldMkLst>
      </pc:sldChg>
      <pc:sldChg chg="del">
        <pc:chgData name="Ron Melton" userId="5553941352b42db9" providerId="LiveId" clId="{36DCD473-F91B-45B5-9CF5-4A067706FACB}" dt="2023-10-23T00:36:59.267" v="3534" actId="47"/>
        <pc:sldMkLst>
          <pc:docMk/>
          <pc:sldMk cId="2468748626" sldId="8107"/>
        </pc:sldMkLst>
      </pc:sldChg>
      <pc:sldChg chg="del">
        <pc:chgData name="Ron Melton" userId="5553941352b42db9" providerId="LiveId" clId="{36DCD473-F91B-45B5-9CF5-4A067706FACB}" dt="2023-10-23T00:36:59.267" v="3534" actId="47"/>
        <pc:sldMkLst>
          <pc:docMk/>
          <pc:sldMk cId="2407088757" sldId="8108"/>
        </pc:sldMkLst>
      </pc:sldChg>
      <pc:sldChg chg="del">
        <pc:chgData name="Ron Melton" userId="5553941352b42db9" providerId="LiveId" clId="{36DCD473-F91B-45B5-9CF5-4A067706FACB}" dt="2023-10-23T00:36:59.267" v="3534" actId="47"/>
        <pc:sldMkLst>
          <pc:docMk/>
          <pc:sldMk cId="815523206" sldId="8109"/>
        </pc:sldMkLst>
      </pc:sldChg>
      <pc:sldChg chg="del">
        <pc:chgData name="Ron Melton" userId="5553941352b42db9" providerId="LiveId" clId="{36DCD473-F91B-45B5-9CF5-4A067706FACB}" dt="2023-10-23T00:36:59.267" v="3534" actId="47"/>
        <pc:sldMkLst>
          <pc:docMk/>
          <pc:sldMk cId="3740191521" sldId="8110"/>
        </pc:sldMkLst>
      </pc:sldChg>
      <pc:sldChg chg="del">
        <pc:chgData name="Ron Melton" userId="5553941352b42db9" providerId="LiveId" clId="{36DCD473-F91B-45B5-9CF5-4A067706FACB}" dt="2023-10-23T00:36:59.267" v="3534" actId="47"/>
        <pc:sldMkLst>
          <pc:docMk/>
          <pc:sldMk cId="4116589652" sldId="8111"/>
        </pc:sldMkLst>
      </pc:sldChg>
      <pc:sldChg chg="del">
        <pc:chgData name="Ron Melton" userId="5553941352b42db9" providerId="LiveId" clId="{36DCD473-F91B-45B5-9CF5-4A067706FACB}" dt="2023-10-23T00:36:59.267" v="3534" actId="47"/>
        <pc:sldMkLst>
          <pc:docMk/>
          <pc:sldMk cId="3373423179" sldId="8112"/>
        </pc:sldMkLst>
      </pc:sldChg>
      <pc:sldChg chg="del">
        <pc:chgData name="Ron Melton" userId="5553941352b42db9" providerId="LiveId" clId="{36DCD473-F91B-45B5-9CF5-4A067706FACB}" dt="2023-10-23T00:36:59.267" v="3534" actId="47"/>
        <pc:sldMkLst>
          <pc:docMk/>
          <pc:sldMk cId="2240968637" sldId="8113"/>
        </pc:sldMkLst>
      </pc:sldChg>
      <pc:sldChg chg="del">
        <pc:chgData name="Ron Melton" userId="5553941352b42db9" providerId="LiveId" clId="{36DCD473-F91B-45B5-9CF5-4A067706FACB}" dt="2023-10-23T00:36:59.267" v="3534" actId="47"/>
        <pc:sldMkLst>
          <pc:docMk/>
          <pc:sldMk cId="3168965476" sldId="8114"/>
        </pc:sldMkLst>
      </pc:sldChg>
      <pc:sldChg chg="del">
        <pc:chgData name="Ron Melton" userId="5553941352b42db9" providerId="LiveId" clId="{36DCD473-F91B-45B5-9CF5-4A067706FACB}" dt="2023-10-23T00:36:59.267" v="3534" actId="47"/>
        <pc:sldMkLst>
          <pc:docMk/>
          <pc:sldMk cId="3870302473" sldId="8115"/>
        </pc:sldMkLst>
      </pc:sldChg>
      <pc:sldChg chg="del">
        <pc:chgData name="Ron Melton" userId="5553941352b42db9" providerId="LiveId" clId="{36DCD473-F91B-45B5-9CF5-4A067706FACB}" dt="2023-10-23T00:36:59.267" v="3534" actId="47"/>
        <pc:sldMkLst>
          <pc:docMk/>
          <pc:sldMk cId="387541722" sldId="8116"/>
        </pc:sldMkLst>
      </pc:sldChg>
      <pc:sldChg chg="del">
        <pc:chgData name="Ron Melton" userId="5553941352b42db9" providerId="LiveId" clId="{36DCD473-F91B-45B5-9CF5-4A067706FACB}" dt="2023-10-23T00:36:59.267" v="3534" actId="47"/>
        <pc:sldMkLst>
          <pc:docMk/>
          <pc:sldMk cId="3729934741" sldId="8117"/>
        </pc:sldMkLst>
      </pc:sldChg>
      <pc:sldChg chg="del">
        <pc:chgData name="Ron Melton" userId="5553941352b42db9" providerId="LiveId" clId="{36DCD473-F91B-45B5-9CF5-4A067706FACB}" dt="2023-10-23T00:36:59.267" v="3534" actId="47"/>
        <pc:sldMkLst>
          <pc:docMk/>
          <pc:sldMk cId="3106013077" sldId="8118"/>
        </pc:sldMkLst>
      </pc:sldChg>
      <pc:sldChg chg="del">
        <pc:chgData name="Ron Melton" userId="5553941352b42db9" providerId="LiveId" clId="{36DCD473-F91B-45B5-9CF5-4A067706FACB}" dt="2023-10-23T00:36:59.267" v="3534" actId="47"/>
        <pc:sldMkLst>
          <pc:docMk/>
          <pc:sldMk cId="4193523024" sldId="8119"/>
        </pc:sldMkLst>
      </pc:sldChg>
      <pc:sldChg chg="del">
        <pc:chgData name="Ron Melton" userId="5553941352b42db9" providerId="LiveId" clId="{36DCD473-F91B-45B5-9CF5-4A067706FACB}" dt="2023-10-23T00:36:59.267" v="3534" actId="47"/>
        <pc:sldMkLst>
          <pc:docMk/>
          <pc:sldMk cId="1971766651" sldId="8120"/>
        </pc:sldMkLst>
      </pc:sldChg>
      <pc:sldChg chg="del">
        <pc:chgData name="Ron Melton" userId="5553941352b42db9" providerId="LiveId" clId="{36DCD473-F91B-45B5-9CF5-4A067706FACB}" dt="2023-10-23T00:36:59.267" v="3534" actId="47"/>
        <pc:sldMkLst>
          <pc:docMk/>
          <pc:sldMk cId="1172517982" sldId="8121"/>
        </pc:sldMkLst>
      </pc:sldChg>
      <pc:sldChg chg="del">
        <pc:chgData name="Ron Melton" userId="5553941352b42db9" providerId="LiveId" clId="{36DCD473-F91B-45B5-9CF5-4A067706FACB}" dt="2023-10-23T00:36:59.267" v="3534" actId="47"/>
        <pc:sldMkLst>
          <pc:docMk/>
          <pc:sldMk cId="64385972" sldId="8122"/>
        </pc:sldMkLst>
      </pc:sldChg>
      <pc:sldChg chg="del">
        <pc:chgData name="Ron Melton" userId="5553941352b42db9" providerId="LiveId" clId="{36DCD473-F91B-45B5-9CF5-4A067706FACB}" dt="2023-10-23T00:36:59.267" v="3534" actId="47"/>
        <pc:sldMkLst>
          <pc:docMk/>
          <pc:sldMk cId="3668487445" sldId="8123"/>
        </pc:sldMkLst>
      </pc:sldChg>
      <pc:sldChg chg="del">
        <pc:chgData name="Ron Melton" userId="5553941352b42db9" providerId="LiveId" clId="{36DCD473-F91B-45B5-9CF5-4A067706FACB}" dt="2023-10-23T00:36:59.267" v="3534" actId="47"/>
        <pc:sldMkLst>
          <pc:docMk/>
          <pc:sldMk cId="3274454252" sldId="8124"/>
        </pc:sldMkLst>
      </pc:sldChg>
      <pc:sldChg chg="del">
        <pc:chgData name="Ron Melton" userId="5553941352b42db9" providerId="LiveId" clId="{36DCD473-F91B-45B5-9CF5-4A067706FACB}" dt="2023-10-23T00:36:59.267" v="3534" actId="47"/>
        <pc:sldMkLst>
          <pc:docMk/>
          <pc:sldMk cId="2610027435" sldId="8125"/>
        </pc:sldMkLst>
      </pc:sldChg>
      <pc:sldChg chg="del">
        <pc:chgData name="Ron Melton" userId="5553941352b42db9" providerId="LiveId" clId="{36DCD473-F91B-45B5-9CF5-4A067706FACB}" dt="2023-10-23T00:36:59.267" v="3534" actId="47"/>
        <pc:sldMkLst>
          <pc:docMk/>
          <pc:sldMk cId="3863080697" sldId="8126"/>
        </pc:sldMkLst>
      </pc:sldChg>
      <pc:sldChg chg="del">
        <pc:chgData name="Ron Melton" userId="5553941352b42db9" providerId="LiveId" clId="{36DCD473-F91B-45B5-9CF5-4A067706FACB}" dt="2023-10-23T00:36:59.267" v="3534" actId="47"/>
        <pc:sldMkLst>
          <pc:docMk/>
          <pc:sldMk cId="1784759831" sldId="8127"/>
        </pc:sldMkLst>
      </pc:sldChg>
      <pc:sldChg chg="del">
        <pc:chgData name="Ron Melton" userId="5553941352b42db9" providerId="LiveId" clId="{36DCD473-F91B-45B5-9CF5-4A067706FACB}" dt="2023-10-23T00:36:59.267" v="3534" actId="47"/>
        <pc:sldMkLst>
          <pc:docMk/>
          <pc:sldMk cId="2788673363" sldId="8128"/>
        </pc:sldMkLst>
      </pc:sldChg>
      <pc:sldChg chg="del">
        <pc:chgData name="Ron Melton" userId="5553941352b42db9" providerId="LiveId" clId="{36DCD473-F91B-45B5-9CF5-4A067706FACB}" dt="2023-10-23T00:36:59.267" v="3534" actId="47"/>
        <pc:sldMkLst>
          <pc:docMk/>
          <pc:sldMk cId="3324416870" sldId="8129"/>
        </pc:sldMkLst>
      </pc:sldChg>
      <pc:sldChg chg="del">
        <pc:chgData name="Ron Melton" userId="5553941352b42db9" providerId="LiveId" clId="{36DCD473-F91B-45B5-9CF5-4A067706FACB}" dt="2023-10-23T00:36:59.267" v="3534" actId="47"/>
        <pc:sldMkLst>
          <pc:docMk/>
          <pc:sldMk cId="1668927676" sldId="8130"/>
        </pc:sldMkLst>
      </pc:sldChg>
      <pc:sldChg chg="del">
        <pc:chgData name="Ron Melton" userId="5553941352b42db9" providerId="LiveId" clId="{36DCD473-F91B-45B5-9CF5-4A067706FACB}" dt="2023-10-23T00:36:59.267" v="3534" actId="47"/>
        <pc:sldMkLst>
          <pc:docMk/>
          <pc:sldMk cId="1304097753" sldId="8131"/>
        </pc:sldMkLst>
      </pc:sldChg>
      <pc:sldChg chg="del">
        <pc:chgData name="Ron Melton" userId="5553941352b42db9" providerId="LiveId" clId="{36DCD473-F91B-45B5-9CF5-4A067706FACB}" dt="2023-10-23T00:36:59.267" v="3534" actId="47"/>
        <pc:sldMkLst>
          <pc:docMk/>
          <pc:sldMk cId="2382362938" sldId="8132"/>
        </pc:sldMkLst>
      </pc:sldChg>
      <pc:sldChg chg="del">
        <pc:chgData name="Ron Melton" userId="5553941352b42db9" providerId="LiveId" clId="{36DCD473-F91B-45B5-9CF5-4A067706FACB}" dt="2023-10-23T00:36:59.267" v="3534" actId="47"/>
        <pc:sldMkLst>
          <pc:docMk/>
          <pc:sldMk cId="3228781047" sldId="8133"/>
        </pc:sldMkLst>
      </pc:sldChg>
      <pc:sldChg chg="del">
        <pc:chgData name="Ron Melton" userId="5553941352b42db9" providerId="LiveId" clId="{36DCD473-F91B-45B5-9CF5-4A067706FACB}" dt="2023-10-23T00:34:17.684" v="3433" actId="47"/>
        <pc:sldMkLst>
          <pc:docMk/>
          <pc:sldMk cId="4214586001" sldId="8134"/>
        </pc:sldMkLst>
      </pc:sldChg>
      <pc:sldChg chg="del">
        <pc:chgData name="Ron Melton" userId="5553941352b42db9" providerId="LiveId" clId="{36DCD473-F91B-45B5-9CF5-4A067706FACB}" dt="2023-10-23T00:36:59.267" v="3534" actId="47"/>
        <pc:sldMkLst>
          <pc:docMk/>
          <pc:sldMk cId="0" sldId="8135"/>
        </pc:sldMkLst>
      </pc:sldChg>
      <pc:sldChg chg="del">
        <pc:chgData name="Ron Melton" userId="5553941352b42db9" providerId="LiveId" clId="{36DCD473-F91B-45B5-9CF5-4A067706FACB}" dt="2023-10-23T00:36:59.267" v="3534" actId="47"/>
        <pc:sldMkLst>
          <pc:docMk/>
          <pc:sldMk cId="0" sldId="8136"/>
        </pc:sldMkLst>
      </pc:sldChg>
      <pc:sldChg chg="del">
        <pc:chgData name="Ron Melton" userId="5553941352b42db9" providerId="LiveId" clId="{36DCD473-F91B-45B5-9CF5-4A067706FACB}" dt="2023-10-23T00:36:59.267" v="3534" actId="47"/>
        <pc:sldMkLst>
          <pc:docMk/>
          <pc:sldMk cId="0" sldId="8137"/>
        </pc:sldMkLst>
      </pc:sldChg>
      <pc:sldChg chg="del">
        <pc:chgData name="Ron Melton" userId="5553941352b42db9" providerId="LiveId" clId="{36DCD473-F91B-45B5-9CF5-4A067706FACB}" dt="2023-10-23T00:36:59.267" v="3534" actId="47"/>
        <pc:sldMkLst>
          <pc:docMk/>
          <pc:sldMk cId="3932532679" sldId="8138"/>
        </pc:sldMkLst>
      </pc:sldChg>
      <pc:sldChg chg="del">
        <pc:chgData name="Ron Melton" userId="5553941352b42db9" providerId="LiveId" clId="{36DCD473-F91B-45B5-9CF5-4A067706FACB}" dt="2023-10-23T00:36:59.267" v="3534" actId="47"/>
        <pc:sldMkLst>
          <pc:docMk/>
          <pc:sldMk cId="2374986838" sldId="8140"/>
        </pc:sldMkLst>
      </pc:sldChg>
      <pc:sldChg chg="del">
        <pc:chgData name="Ron Melton" userId="5553941352b42db9" providerId="LiveId" clId="{36DCD473-F91B-45B5-9CF5-4A067706FACB}" dt="2023-10-23T00:36:59.267" v="3534" actId="47"/>
        <pc:sldMkLst>
          <pc:docMk/>
          <pc:sldMk cId="1554816695" sldId="8141"/>
        </pc:sldMkLst>
      </pc:sldChg>
      <pc:sldChg chg="del">
        <pc:chgData name="Ron Melton" userId="5553941352b42db9" providerId="LiveId" clId="{36DCD473-F91B-45B5-9CF5-4A067706FACB}" dt="2023-10-23T00:36:59.267" v="3534" actId="47"/>
        <pc:sldMkLst>
          <pc:docMk/>
          <pc:sldMk cId="309134962" sldId="8146"/>
        </pc:sldMkLst>
      </pc:sldChg>
      <pc:sldChg chg="del">
        <pc:chgData name="Ron Melton" userId="5553941352b42db9" providerId="LiveId" clId="{36DCD473-F91B-45B5-9CF5-4A067706FACB}" dt="2023-10-23T00:36:59.267" v="3534" actId="47"/>
        <pc:sldMkLst>
          <pc:docMk/>
          <pc:sldMk cId="701952035" sldId="8147"/>
        </pc:sldMkLst>
      </pc:sldChg>
      <pc:sldChg chg="del">
        <pc:chgData name="Ron Melton" userId="5553941352b42db9" providerId="LiveId" clId="{36DCD473-F91B-45B5-9CF5-4A067706FACB}" dt="2023-10-23T00:36:59.267" v="3534" actId="47"/>
        <pc:sldMkLst>
          <pc:docMk/>
          <pc:sldMk cId="931943656" sldId="8148"/>
        </pc:sldMkLst>
      </pc:sldChg>
      <pc:sldChg chg="del">
        <pc:chgData name="Ron Melton" userId="5553941352b42db9" providerId="LiveId" clId="{36DCD473-F91B-45B5-9CF5-4A067706FACB}" dt="2023-10-23T00:36:59.267" v="3534" actId="47"/>
        <pc:sldMkLst>
          <pc:docMk/>
          <pc:sldMk cId="1328703629" sldId="8149"/>
        </pc:sldMkLst>
      </pc:sldChg>
      <pc:sldChg chg="del">
        <pc:chgData name="Ron Melton" userId="5553941352b42db9" providerId="LiveId" clId="{36DCD473-F91B-45B5-9CF5-4A067706FACB}" dt="2023-10-23T00:36:59.267" v="3534" actId="47"/>
        <pc:sldMkLst>
          <pc:docMk/>
          <pc:sldMk cId="2039797556" sldId="8150"/>
        </pc:sldMkLst>
      </pc:sldChg>
      <pc:sldChg chg="del">
        <pc:chgData name="Ron Melton" userId="5553941352b42db9" providerId="LiveId" clId="{36DCD473-F91B-45B5-9CF5-4A067706FACB}" dt="2023-10-23T00:36:59.267" v="3534" actId="47"/>
        <pc:sldMkLst>
          <pc:docMk/>
          <pc:sldMk cId="2878766940" sldId="8151"/>
        </pc:sldMkLst>
      </pc:sldChg>
      <pc:sldChg chg="del">
        <pc:chgData name="Ron Melton" userId="5553941352b42db9" providerId="LiveId" clId="{36DCD473-F91B-45B5-9CF5-4A067706FACB}" dt="2023-10-23T00:36:59.267" v="3534" actId="47"/>
        <pc:sldMkLst>
          <pc:docMk/>
          <pc:sldMk cId="1042777480" sldId="8152"/>
        </pc:sldMkLst>
      </pc:sldChg>
      <pc:sldChg chg="del">
        <pc:chgData name="Ron Melton" userId="5553941352b42db9" providerId="LiveId" clId="{36DCD473-F91B-45B5-9CF5-4A067706FACB}" dt="2023-10-23T00:36:59.267" v="3534" actId="47"/>
        <pc:sldMkLst>
          <pc:docMk/>
          <pc:sldMk cId="4210259475" sldId="8153"/>
        </pc:sldMkLst>
      </pc:sldChg>
      <pc:sldChg chg="del">
        <pc:chgData name="Ron Melton" userId="5553941352b42db9" providerId="LiveId" clId="{36DCD473-F91B-45B5-9CF5-4A067706FACB}" dt="2023-10-23T00:36:59.267" v="3534" actId="47"/>
        <pc:sldMkLst>
          <pc:docMk/>
          <pc:sldMk cId="3707943932" sldId="8154"/>
        </pc:sldMkLst>
      </pc:sldChg>
      <pc:sldChg chg="del">
        <pc:chgData name="Ron Melton" userId="5553941352b42db9" providerId="LiveId" clId="{36DCD473-F91B-45B5-9CF5-4A067706FACB}" dt="2023-10-23T00:36:59.267" v="3534" actId="47"/>
        <pc:sldMkLst>
          <pc:docMk/>
          <pc:sldMk cId="1029131182" sldId="8155"/>
        </pc:sldMkLst>
      </pc:sldChg>
      <pc:sldChg chg="del">
        <pc:chgData name="Ron Melton" userId="5553941352b42db9" providerId="LiveId" clId="{36DCD473-F91B-45B5-9CF5-4A067706FACB}" dt="2023-10-23T00:36:59.267" v="3534" actId="47"/>
        <pc:sldMkLst>
          <pc:docMk/>
          <pc:sldMk cId="467135670" sldId="8156"/>
        </pc:sldMkLst>
      </pc:sldChg>
      <pc:sldChg chg="del">
        <pc:chgData name="Ron Melton" userId="5553941352b42db9" providerId="LiveId" clId="{36DCD473-F91B-45B5-9CF5-4A067706FACB}" dt="2023-10-23T00:36:59.267" v="3534" actId="47"/>
        <pc:sldMkLst>
          <pc:docMk/>
          <pc:sldMk cId="1508844126" sldId="8157"/>
        </pc:sldMkLst>
      </pc:sldChg>
      <pc:sldChg chg="del">
        <pc:chgData name="Ron Melton" userId="5553941352b42db9" providerId="LiveId" clId="{36DCD473-F91B-45B5-9CF5-4A067706FACB}" dt="2023-10-23T00:36:59.267" v="3534" actId="47"/>
        <pc:sldMkLst>
          <pc:docMk/>
          <pc:sldMk cId="2006575573" sldId="8158"/>
        </pc:sldMkLst>
      </pc:sldChg>
      <pc:sldChg chg="del">
        <pc:chgData name="Ron Melton" userId="5553941352b42db9" providerId="LiveId" clId="{36DCD473-F91B-45B5-9CF5-4A067706FACB}" dt="2023-10-23T00:36:59.267" v="3534" actId="47"/>
        <pc:sldMkLst>
          <pc:docMk/>
          <pc:sldMk cId="1648725209" sldId="8159"/>
        </pc:sldMkLst>
      </pc:sldChg>
      <pc:sldChg chg="del">
        <pc:chgData name="Ron Melton" userId="5553941352b42db9" providerId="LiveId" clId="{36DCD473-F91B-45B5-9CF5-4A067706FACB}" dt="2023-10-23T00:36:59.267" v="3534" actId="47"/>
        <pc:sldMkLst>
          <pc:docMk/>
          <pc:sldMk cId="3480230614" sldId="8160"/>
        </pc:sldMkLst>
      </pc:sldChg>
      <pc:sldChg chg="del">
        <pc:chgData name="Ron Melton" userId="5553941352b42db9" providerId="LiveId" clId="{36DCD473-F91B-45B5-9CF5-4A067706FACB}" dt="2023-10-23T00:36:59.267" v="3534" actId="47"/>
        <pc:sldMkLst>
          <pc:docMk/>
          <pc:sldMk cId="2881904459" sldId="8161"/>
        </pc:sldMkLst>
      </pc:sldChg>
      <pc:sldChg chg="del">
        <pc:chgData name="Ron Melton" userId="5553941352b42db9" providerId="LiveId" clId="{36DCD473-F91B-45B5-9CF5-4A067706FACB}" dt="2023-10-23T00:36:59.267" v="3534" actId="47"/>
        <pc:sldMkLst>
          <pc:docMk/>
          <pc:sldMk cId="3832080782" sldId="8162"/>
        </pc:sldMkLst>
      </pc:sldChg>
      <pc:sldChg chg="del">
        <pc:chgData name="Ron Melton" userId="5553941352b42db9" providerId="LiveId" clId="{36DCD473-F91B-45B5-9CF5-4A067706FACB}" dt="2023-10-23T00:36:59.267" v="3534" actId="47"/>
        <pc:sldMkLst>
          <pc:docMk/>
          <pc:sldMk cId="2244021991" sldId="8163"/>
        </pc:sldMkLst>
      </pc:sldChg>
      <pc:sldChg chg="del">
        <pc:chgData name="Ron Melton" userId="5553941352b42db9" providerId="LiveId" clId="{36DCD473-F91B-45B5-9CF5-4A067706FACB}" dt="2023-10-23T00:36:59.267" v="3534" actId="47"/>
        <pc:sldMkLst>
          <pc:docMk/>
          <pc:sldMk cId="4228093508" sldId="8164"/>
        </pc:sldMkLst>
      </pc:sldChg>
      <pc:sldChg chg="del">
        <pc:chgData name="Ron Melton" userId="5553941352b42db9" providerId="LiveId" clId="{36DCD473-F91B-45B5-9CF5-4A067706FACB}" dt="2023-10-23T00:36:59.267" v="3534" actId="47"/>
        <pc:sldMkLst>
          <pc:docMk/>
          <pc:sldMk cId="115725160" sldId="8165"/>
        </pc:sldMkLst>
      </pc:sldChg>
      <pc:sldChg chg="del">
        <pc:chgData name="Ron Melton" userId="5553941352b42db9" providerId="LiveId" clId="{36DCD473-F91B-45B5-9CF5-4A067706FACB}" dt="2023-10-23T00:36:59.267" v="3534" actId="47"/>
        <pc:sldMkLst>
          <pc:docMk/>
          <pc:sldMk cId="1156985287" sldId="8166"/>
        </pc:sldMkLst>
      </pc:sldChg>
      <pc:sldChg chg="del">
        <pc:chgData name="Ron Melton" userId="5553941352b42db9" providerId="LiveId" clId="{36DCD473-F91B-45B5-9CF5-4A067706FACB}" dt="2023-10-23T00:36:59.267" v="3534" actId="47"/>
        <pc:sldMkLst>
          <pc:docMk/>
          <pc:sldMk cId="655550131" sldId="8167"/>
        </pc:sldMkLst>
      </pc:sldChg>
      <pc:sldChg chg="del">
        <pc:chgData name="Ron Melton" userId="5553941352b42db9" providerId="LiveId" clId="{36DCD473-F91B-45B5-9CF5-4A067706FACB}" dt="2023-10-23T00:36:59.267" v="3534" actId="47"/>
        <pc:sldMkLst>
          <pc:docMk/>
          <pc:sldMk cId="2242836343" sldId="8168"/>
        </pc:sldMkLst>
      </pc:sldChg>
      <pc:sldChg chg="del">
        <pc:chgData name="Ron Melton" userId="5553941352b42db9" providerId="LiveId" clId="{36DCD473-F91B-45B5-9CF5-4A067706FACB}" dt="2023-10-23T00:36:59.267" v="3534" actId="47"/>
        <pc:sldMkLst>
          <pc:docMk/>
          <pc:sldMk cId="898164414" sldId="8169"/>
        </pc:sldMkLst>
      </pc:sldChg>
      <pc:sldChg chg="del">
        <pc:chgData name="Ron Melton" userId="5553941352b42db9" providerId="LiveId" clId="{36DCD473-F91B-45B5-9CF5-4A067706FACB}" dt="2023-10-23T00:36:59.267" v="3534" actId="47"/>
        <pc:sldMkLst>
          <pc:docMk/>
          <pc:sldMk cId="4272383430" sldId="8170"/>
        </pc:sldMkLst>
      </pc:sldChg>
      <pc:sldChg chg="del">
        <pc:chgData name="Ron Melton" userId="5553941352b42db9" providerId="LiveId" clId="{36DCD473-F91B-45B5-9CF5-4A067706FACB}" dt="2023-10-23T00:36:59.267" v="3534" actId="47"/>
        <pc:sldMkLst>
          <pc:docMk/>
          <pc:sldMk cId="2232326097" sldId="8173"/>
        </pc:sldMkLst>
      </pc:sldChg>
      <pc:sldChg chg="del">
        <pc:chgData name="Ron Melton" userId="5553941352b42db9" providerId="LiveId" clId="{36DCD473-F91B-45B5-9CF5-4A067706FACB}" dt="2023-10-23T00:36:59.267" v="3534" actId="47"/>
        <pc:sldMkLst>
          <pc:docMk/>
          <pc:sldMk cId="1481832305" sldId="8174"/>
        </pc:sldMkLst>
      </pc:sldChg>
      <pc:sldChg chg="del">
        <pc:chgData name="Ron Melton" userId="5553941352b42db9" providerId="LiveId" clId="{36DCD473-F91B-45B5-9CF5-4A067706FACB}" dt="2023-10-22T23:34:10.272" v="2350" actId="47"/>
        <pc:sldMkLst>
          <pc:docMk/>
          <pc:sldMk cId="2917416841" sldId="8190"/>
        </pc:sldMkLst>
      </pc:sldChg>
      <pc:sldChg chg="del">
        <pc:chgData name="Ron Melton" userId="5553941352b42db9" providerId="LiveId" clId="{36DCD473-F91B-45B5-9CF5-4A067706FACB}" dt="2023-10-22T23:34:11.789" v="2351" actId="47"/>
        <pc:sldMkLst>
          <pc:docMk/>
          <pc:sldMk cId="859566483" sldId="8191"/>
        </pc:sldMkLst>
      </pc:sldChg>
      <pc:sldChg chg="del">
        <pc:chgData name="Ron Melton" userId="5553941352b42db9" providerId="LiveId" clId="{36DCD473-F91B-45B5-9CF5-4A067706FACB}" dt="2023-10-23T00:36:59.267" v="3534" actId="47"/>
        <pc:sldMkLst>
          <pc:docMk/>
          <pc:sldMk cId="2927388591" sldId="8194"/>
        </pc:sldMkLst>
      </pc:sldChg>
      <pc:sldChg chg="del">
        <pc:chgData name="Ron Melton" userId="5553941352b42db9" providerId="LiveId" clId="{36DCD473-F91B-45B5-9CF5-4A067706FACB}" dt="2023-10-23T00:36:59.267" v="3534" actId="47"/>
        <pc:sldMkLst>
          <pc:docMk/>
          <pc:sldMk cId="3192797757" sldId="8195"/>
        </pc:sldMkLst>
      </pc:sldChg>
      <pc:sldChg chg="del">
        <pc:chgData name="Ron Melton" userId="5553941352b42db9" providerId="LiveId" clId="{36DCD473-F91B-45B5-9CF5-4A067706FACB}" dt="2023-10-23T00:36:59.267" v="3534" actId="47"/>
        <pc:sldMkLst>
          <pc:docMk/>
          <pc:sldMk cId="3823078506" sldId="8199"/>
        </pc:sldMkLst>
      </pc:sldChg>
      <pc:sldChg chg="del">
        <pc:chgData name="Ron Melton" userId="5553941352b42db9" providerId="LiveId" clId="{36DCD473-F91B-45B5-9CF5-4A067706FACB}" dt="2023-10-23T00:35:11.407" v="3504" actId="47"/>
        <pc:sldMkLst>
          <pc:docMk/>
          <pc:sldMk cId="4036285868" sldId="8201"/>
        </pc:sldMkLst>
      </pc:sldChg>
      <pc:sldChg chg="del">
        <pc:chgData name="Ron Melton" userId="5553941352b42db9" providerId="LiveId" clId="{36DCD473-F91B-45B5-9CF5-4A067706FACB}" dt="2023-10-23T00:35:09.910" v="3500" actId="47"/>
        <pc:sldMkLst>
          <pc:docMk/>
          <pc:sldMk cId="2756241387" sldId="8202"/>
        </pc:sldMkLst>
      </pc:sldChg>
      <pc:sldChg chg="del">
        <pc:chgData name="Ron Melton" userId="5553941352b42db9" providerId="LiveId" clId="{36DCD473-F91B-45B5-9CF5-4A067706FACB}" dt="2023-10-23T00:36:59.267" v="3534" actId="47"/>
        <pc:sldMkLst>
          <pc:docMk/>
          <pc:sldMk cId="378249804" sldId="8206"/>
        </pc:sldMkLst>
      </pc:sldChg>
      <pc:sldChg chg="del">
        <pc:chgData name="Ron Melton" userId="5553941352b42db9" providerId="LiveId" clId="{36DCD473-F91B-45B5-9CF5-4A067706FACB}" dt="2023-10-23T00:36:59.267" v="3534" actId="47"/>
        <pc:sldMkLst>
          <pc:docMk/>
          <pc:sldMk cId="2146375491" sldId="8207"/>
        </pc:sldMkLst>
      </pc:sldChg>
      <pc:sldChg chg="del">
        <pc:chgData name="Ron Melton" userId="5553941352b42db9" providerId="LiveId" clId="{36DCD473-F91B-45B5-9CF5-4A067706FACB}" dt="2023-09-27T23:37:06.666" v="867" actId="47"/>
        <pc:sldMkLst>
          <pc:docMk/>
          <pc:sldMk cId="2161861152" sldId="8208"/>
        </pc:sldMkLst>
      </pc:sldChg>
      <pc:sldChg chg="del">
        <pc:chgData name="Ron Melton" userId="5553941352b42db9" providerId="LiveId" clId="{36DCD473-F91B-45B5-9CF5-4A067706FACB}" dt="2023-10-23T00:36:59.267" v="3534" actId="47"/>
        <pc:sldMkLst>
          <pc:docMk/>
          <pc:sldMk cId="979355610" sldId="8209"/>
        </pc:sldMkLst>
      </pc:sldChg>
      <pc:sldChg chg="del">
        <pc:chgData name="Ron Melton" userId="5553941352b42db9" providerId="LiveId" clId="{36DCD473-F91B-45B5-9CF5-4A067706FACB}" dt="2023-10-23T00:36:59.267" v="3534" actId="47"/>
        <pc:sldMkLst>
          <pc:docMk/>
          <pc:sldMk cId="1167428331" sldId="8212"/>
        </pc:sldMkLst>
      </pc:sldChg>
      <pc:sldChg chg="del">
        <pc:chgData name="Ron Melton" userId="5553941352b42db9" providerId="LiveId" clId="{36DCD473-F91B-45B5-9CF5-4A067706FACB}" dt="2023-10-23T00:36:59.267" v="3534" actId="47"/>
        <pc:sldMkLst>
          <pc:docMk/>
          <pc:sldMk cId="1209201160" sldId="8214"/>
        </pc:sldMkLst>
      </pc:sldChg>
      <pc:sldChg chg="del">
        <pc:chgData name="Ron Melton" userId="5553941352b42db9" providerId="LiveId" clId="{36DCD473-F91B-45B5-9CF5-4A067706FACB}" dt="2023-10-23T00:36:59.267" v="3534" actId="47"/>
        <pc:sldMkLst>
          <pc:docMk/>
          <pc:sldMk cId="3573459465" sldId="8216"/>
        </pc:sldMkLst>
      </pc:sldChg>
      <pc:sldChg chg="del">
        <pc:chgData name="Ron Melton" userId="5553941352b42db9" providerId="LiveId" clId="{36DCD473-F91B-45B5-9CF5-4A067706FACB}" dt="2023-10-23T00:22:39.201" v="3174" actId="47"/>
        <pc:sldMkLst>
          <pc:docMk/>
          <pc:sldMk cId="3896287549" sldId="8241"/>
        </pc:sldMkLst>
      </pc:sldChg>
      <pc:sldChg chg="del">
        <pc:chgData name="Ron Melton" userId="5553941352b42db9" providerId="LiveId" clId="{36DCD473-F91B-45B5-9CF5-4A067706FACB}" dt="2023-10-23T00:22:39.663" v="3175" actId="47"/>
        <pc:sldMkLst>
          <pc:docMk/>
          <pc:sldMk cId="1285905724" sldId="8243"/>
        </pc:sldMkLst>
      </pc:sldChg>
      <pc:sldChg chg="addSp delSp modSp mod">
        <pc:chgData name="Ron Melton" userId="5553941352b42db9" providerId="LiveId" clId="{36DCD473-F91B-45B5-9CF5-4A067706FACB}" dt="2023-09-27T23:07:20.352" v="14" actId="1076"/>
        <pc:sldMkLst>
          <pc:docMk/>
          <pc:sldMk cId="3361211962" sldId="8250"/>
        </pc:sldMkLst>
        <pc:spChg chg="mod">
          <ac:chgData name="Ron Melton" userId="5553941352b42db9" providerId="LiveId" clId="{36DCD473-F91B-45B5-9CF5-4A067706FACB}" dt="2023-09-27T23:07:20.352" v="14" actId="1076"/>
          <ac:spMkLst>
            <pc:docMk/>
            <pc:sldMk cId="3361211962" sldId="8250"/>
            <ac:spMk id="2" creationId="{4C9776AD-339E-4DEB-ABCE-22386ABD586E}"/>
          </ac:spMkLst>
        </pc:spChg>
        <pc:spChg chg="add del mod">
          <ac:chgData name="Ron Melton" userId="5553941352b42db9" providerId="LiveId" clId="{36DCD473-F91B-45B5-9CF5-4A067706FACB}" dt="2023-09-27T23:07:04.794" v="12" actId="478"/>
          <ac:spMkLst>
            <pc:docMk/>
            <pc:sldMk cId="3361211962" sldId="8250"/>
            <ac:spMk id="5" creationId="{D67213F2-192C-C361-F436-85E5A7C03CC7}"/>
          </ac:spMkLst>
        </pc:spChg>
        <pc:picChg chg="mod">
          <ac:chgData name="Ron Melton" userId="5553941352b42db9" providerId="LiveId" clId="{36DCD473-F91B-45B5-9CF5-4A067706FACB}" dt="2023-09-27T23:07:16.486" v="13" actId="14100"/>
          <ac:picMkLst>
            <pc:docMk/>
            <pc:sldMk cId="3361211962" sldId="8250"/>
            <ac:picMk id="4" creationId="{83A59E6D-370A-4205-8C3D-797DA0DC3702}"/>
          </ac:picMkLst>
        </pc:picChg>
        <pc:picChg chg="del">
          <ac:chgData name="Ron Melton" userId="5553941352b42db9" providerId="LiveId" clId="{36DCD473-F91B-45B5-9CF5-4A067706FACB}" dt="2023-09-27T23:06:55.495" v="9" actId="478"/>
          <ac:picMkLst>
            <pc:docMk/>
            <pc:sldMk cId="3361211962" sldId="8250"/>
            <ac:picMk id="7" creationId="{9C6616FD-5C34-4DFE-B9C7-4306E7A6426D}"/>
          </ac:picMkLst>
        </pc:picChg>
        <pc:picChg chg="del mod">
          <ac:chgData name="Ron Melton" userId="5553941352b42db9" providerId="LiveId" clId="{36DCD473-F91B-45B5-9CF5-4A067706FACB}" dt="2023-09-27T23:06:57.123" v="11" actId="478"/>
          <ac:picMkLst>
            <pc:docMk/>
            <pc:sldMk cId="3361211962" sldId="8250"/>
            <ac:picMk id="11" creationId="{D65D27E3-8540-48A7-BD1E-BE0676772652}"/>
          </ac:picMkLst>
        </pc:picChg>
      </pc:sldChg>
      <pc:sldChg chg="delSp modSp mod">
        <pc:chgData name="Ron Melton" userId="5553941352b42db9" providerId="LiveId" clId="{36DCD473-F91B-45B5-9CF5-4A067706FACB}" dt="2023-10-23T00:25:44.768" v="3290" actId="1076"/>
        <pc:sldMkLst>
          <pc:docMk/>
          <pc:sldMk cId="3879957701" sldId="8266"/>
        </pc:sldMkLst>
        <pc:spChg chg="mod">
          <ac:chgData name="Ron Melton" userId="5553941352b42db9" providerId="LiveId" clId="{36DCD473-F91B-45B5-9CF5-4A067706FACB}" dt="2023-10-23T00:25:31.633" v="3288" actId="20577"/>
          <ac:spMkLst>
            <pc:docMk/>
            <pc:sldMk cId="3879957701" sldId="8266"/>
            <ac:spMk id="2" creationId="{00000000-0000-0000-0000-000000000000}"/>
          </ac:spMkLst>
        </pc:spChg>
        <pc:spChg chg="mod">
          <ac:chgData name="Ron Melton" userId="5553941352b42db9" providerId="LiveId" clId="{36DCD473-F91B-45B5-9CF5-4A067706FACB}" dt="2023-10-23T00:25:44.768" v="3290" actId="1076"/>
          <ac:spMkLst>
            <pc:docMk/>
            <pc:sldMk cId="3879957701" sldId="8266"/>
            <ac:spMk id="3" creationId="{00000000-0000-0000-0000-000000000000}"/>
          </ac:spMkLst>
        </pc:spChg>
        <pc:picChg chg="del">
          <ac:chgData name="Ron Melton" userId="5553941352b42db9" providerId="LiveId" clId="{36DCD473-F91B-45B5-9CF5-4A067706FACB}" dt="2023-10-23T00:24:13.855" v="3260" actId="478"/>
          <ac:picMkLst>
            <pc:docMk/>
            <pc:sldMk cId="3879957701" sldId="8266"/>
            <ac:picMk id="4" creationId="{5FA18AAF-3E15-57AC-CD73-8F36C5C54ACD}"/>
          </ac:picMkLst>
        </pc:picChg>
        <pc:picChg chg="del">
          <ac:chgData name="Ron Melton" userId="5553941352b42db9" providerId="LiveId" clId="{36DCD473-F91B-45B5-9CF5-4A067706FACB}" dt="2023-10-23T00:24:14.989" v="3261" actId="478"/>
          <ac:picMkLst>
            <pc:docMk/>
            <pc:sldMk cId="3879957701" sldId="8266"/>
            <ac:picMk id="5" creationId="{11BA563A-CAC9-2BC6-00BF-46DCC9AE0E10}"/>
          </ac:picMkLst>
        </pc:picChg>
      </pc:sldChg>
      <pc:sldChg chg="del">
        <pc:chgData name="Ron Melton" userId="5553941352b42db9" providerId="LiveId" clId="{36DCD473-F91B-45B5-9CF5-4A067706FACB}" dt="2023-10-23T00:26:10.787" v="3304" actId="47"/>
        <pc:sldMkLst>
          <pc:docMk/>
          <pc:sldMk cId="3662442526" sldId="8267"/>
        </pc:sldMkLst>
      </pc:sldChg>
      <pc:sldChg chg="del">
        <pc:chgData name="Ron Melton" userId="5553941352b42db9" providerId="LiveId" clId="{36DCD473-F91B-45B5-9CF5-4A067706FACB}" dt="2023-10-23T00:26:09.888" v="3303" actId="47"/>
        <pc:sldMkLst>
          <pc:docMk/>
          <pc:sldMk cId="1270127987" sldId="8268"/>
        </pc:sldMkLst>
      </pc:sldChg>
      <pc:sldChg chg="del">
        <pc:chgData name="Ron Melton" userId="5553941352b42db9" providerId="LiveId" clId="{36DCD473-F91B-45B5-9CF5-4A067706FACB}" dt="2023-10-22T23:30:04.262" v="2245" actId="47"/>
        <pc:sldMkLst>
          <pc:docMk/>
          <pc:sldMk cId="1513911156" sldId="8276"/>
        </pc:sldMkLst>
      </pc:sldChg>
      <pc:sldChg chg="delSp modSp mod">
        <pc:chgData name="Ron Melton" userId="5553941352b42db9" providerId="LiveId" clId="{36DCD473-F91B-45B5-9CF5-4A067706FACB}" dt="2023-09-27T23:21:34.530" v="488" actId="478"/>
        <pc:sldMkLst>
          <pc:docMk/>
          <pc:sldMk cId="392881826" sldId="8297"/>
        </pc:sldMkLst>
        <pc:spChg chg="del">
          <ac:chgData name="Ron Melton" userId="5553941352b42db9" providerId="LiveId" clId="{36DCD473-F91B-45B5-9CF5-4A067706FACB}" dt="2023-09-27T23:21:34.530" v="488" actId="478"/>
          <ac:spMkLst>
            <pc:docMk/>
            <pc:sldMk cId="392881826" sldId="8297"/>
            <ac:spMk id="2" creationId="{00000000-0000-0000-0000-000000000000}"/>
          </ac:spMkLst>
        </pc:spChg>
        <pc:picChg chg="del">
          <ac:chgData name="Ron Melton" userId="5553941352b42db9" providerId="LiveId" clId="{36DCD473-F91B-45B5-9CF5-4A067706FACB}" dt="2023-09-27T23:21:30.211" v="487" actId="478"/>
          <ac:picMkLst>
            <pc:docMk/>
            <pc:sldMk cId="392881826" sldId="8297"/>
            <ac:picMk id="28" creationId="{00000000-0000-0000-0000-000000000000}"/>
          </ac:picMkLst>
        </pc:picChg>
        <pc:picChg chg="del">
          <ac:chgData name="Ron Melton" userId="5553941352b42db9" providerId="LiveId" clId="{36DCD473-F91B-45B5-9CF5-4A067706FACB}" dt="2023-09-27T23:21:29.143" v="486" actId="478"/>
          <ac:picMkLst>
            <pc:docMk/>
            <pc:sldMk cId="392881826" sldId="8297"/>
            <ac:picMk id="2054" creationId="{00000000-0000-0000-0000-000000000000}"/>
          </ac:picMkLst>
        </pc:picChg>
        <pc:picChg chg="del">
          <ac:chgData name="Ron Melton" userId="5553941352b42db9" providerId="LiveId" clId="{36DCD473-F91B-45B5-9CF5-4A067706FACB}" dt="2023-09-27T23:21:24.572" v="483" actId="478"/>
          <ac:picMkLst>
            <pc:docMk/>
            <pc:sldMk cId="392881826" sldId="8297"/>
            <ac:picMk id="2076" creationId="{00000000-0000-0000-0000-000000000000}"/>
          </ac:picMkLst>
        </pc:picChg>
        <pc:picChg chg="del">
          <ac:chgData name="Ron Melton" userId="5553941352b42db9" providerId="LiveId" clId="{36DCD473-F91B-45B5-9CF5-4A067706FACB}" dt="2023-09-27T23:21:25.243" v="484" actId="478"/>
          <ac:picMkLst>
            <pc:docMk/>
            <pc:sldMk cId="392881826" sldId="8297"/>
            <ac:picMk id="2077" creationId="{00000000-0000-0000-0000-000000000000}"/>
          </ac:picMkLst>
        </pc:picChg>
        <pc:picChg chg="del">
          <ac:chgData name="Ron Melton" userId="5553941352b42db9" providerId="LiveId" clId="{36DCD473-F91B-45B5-9CF5-4A067706FACB}" dt="2023-09-27T23:21:26.029" v="485" actId="478"/>
          <ac:picMkLst>
            <pc:docMk/>
            <pc:sldMk cId="392881826" sldId="8297"/>
            <ac:picMk id="115716" creationId="{00000000-0000-0000-0000-000000000000}"/>
          </ac:picMkLst>
        </pc:picChg>
        <pc:picChg chg="del mod">
          <ac:chgData name="Ron Melton" userId="5553941352b42db9" providerId="LiveId" clId="{36DCD473-F91B-45B5-9CF5-4A067706FACB}" dt="2023-09-27T23:21:23.585" v="482" actId="478"/>
          <ac:picMkLst>
            <pc:docMk/>
            <pc:sldMk cId="392881826" sldId="8297"/>
            <ac:picMk id="115721" creationId="{00000000-0000-0000-0000-000000000000}"/>
          </ac:picMkLst>
        </pc:picChg>
      </pc:sldChg>
      <pc:sldChg chg="del">
        <pc:chgData name="Ron Melton" userId="5553941352b42db9" providerId="LiveId" clId="{36DCD473-F91B-45B5-9CF5-4A067706FACB}" dt="2023-10-23T00:17:34.709" v="2915" actId="47"/>
        <pc:sldMkLst>
          <pc:docMk/>
          <pc:sldMk cId="4175178739" sldId="8312"/>
        </pc:sldMkLst>
      </pc:sldChg>
      <pc:sldChg chg="del">
        <pc:chgData name="Ron Melton" userId="5553941352b42db9" providerId="LiveId" clId="{36DCD473-F91B-45B5-9CF5-4A067706FACB}" dt="2023-10-23T00:36:59.267" v="3534" actId="47"/>
        <pc:sldMkLst>
          <pc:docMk/>
          <pc:sldMk cId="1698476466" sldId="8431"/>
        </pc:sldMkLst>
      </pc:sldChg>
      <pc:sldChg chg="del">
        <pc:chgData name="Ron Melton" userId="5553941352b42db9" providerId="LiveId" clId="{36DCD473-F91B-45B5-9CF5-4A067706FACB}" dt="2023-10-23T00:36:59.267" v="3534" actId="47"/>
        <pc:sldMkLst>
          <pc:docMk/>
          <pc:sldMk cId="180372229" sldId="8432"/>
        </pc:sldMkLst>
      </pc:sldChg>
      <pc:sldChg chg="del">
        <pc:chgData name="Ron Melton" userId="5553941352b42db9" providerId="LiveId" clId="{36DCD473-F91B-45B5-9CF5-4A067706FACB}" dt="2023-10-23T00:36:59.267" v="3534" actId="47"/>
        <pc:sldMkLst>
          <pc:docMk/>
          <pc:sldMk cId="105485728" sldId="2145708155"/>
        </pc:sldMkLst>
      </pc:sldChg>
      <pc:sldChg chg="del">
        <pc:chgData name="Ron Melton" userId="5553941352b42db9" providerId="LiveId" clId="{36DCD473-F91B-45B5-9CF5-4A067706FACB}" dt="2023-10-23T00:36:59.267" v="3534" actId="47"/>
        <pc:sldMkLst>
          <pc:docMk/>
          <pc:sldMk cId="3459554269" sldId="2145708156"/>
        </pc:sldMkLst>
      </pc:sldChg>
      <pc:sldChg chg="del">
        <pc:chgData name="Ron Melton" userId="5553941352b42db9" providerId="LiveId" clId="{36DCD473-F91B-45B5-9CF5-4A067706FACB}" dt="2023-10-22T23:34:19.758" v="2355" actId="47"/>
        <pc:sldMkLst>
          <pc:docMk/>
          <pc:sldMk cId="3840625642" sldId="2145708219"/>
        </pc:sldMkLst>
      </pc:sldChg>
      <pc:sldChg chg="del">
        <pc:chgData name="Ron Melton" userId="5553941352b42db9" providerId="LiveId" clId="{36DCD473-F91B-45B5-9CF5-4A067706FACB}" dt="2023-09-27T23:36:35.909" v="858" actId="47"/>
        <pc:sldMkLst>
          <pc:docMk/>
          <pc:sldMk cId="221551425" sldId="2145708231"/>
        </pc:sldMkLst>
      </pc:sldChg>
      <pc:sldChg chg="del">
        <pc:chgData name="Ron Melton" userId="5553941352b42db9" providerId="LiveId" clId="{36DCD473-F91B-45B5-9CF5-4A067706FACB}" dt="2023-10-22T23:34:27.715" v="2358" actId="47"/>
        <pc:sldMkLst>
          <pc:docMk/>
          <pc:sldMk cId="916149810" sldId="2145708246"/>
        </pc:sldMkLst>
      </pc:sldChg>
      <pc:sldChg chg="del">
        <pc:chgData name="Ron Melton" userId="5553941352b42db9" providerId="LiveId" clId="{36DCD473-F91B-45B5-9CF5-4A067706FACB}" dt="2023-10-22T23:34:26.461" v="2357" actId="47"/>
        <pc:sldMkLst>
          <pc:docMk/>
          <pc:sldMk cId="888482076" sldId="2145708247"/>
        </pc:sldMkLst>
      </pc:sldChg>
      <pc:sldChg chg="del">
        <pc:chgData name="Ron Melton" userId="5553941352b42db9" providerId="LiveId" clId="{36DCD473-F91B-45B5-9CF5-4A067706FACB}" dt="2023-10-23T00:23:04.996" v="3183" actId="47"/>
        <pc:sldMkLst>
          <pc:docMk/>
          <pc:sldMk cId="4288188333" sldId="2145708251"/>
        </pc:sldMkLst>
      </pc:sldChg>
      <pc:sldChg chg="del">
        <pc:chgData name="Ron Melton" userId="5553941352b42db9" providerId="LiveId" clId="{36DCD473-F91B-45B5-9CF5-4A067706FACB}" dt="2023-10-23T00:36:59.267" v="3534" actId="47"/>
        <pc:sldMkLst>
          <pc:docMk/>
          <pc:sldMk cId="4082250759" sldId="2145708278"/>
        </pc:sldMkLst>
      </pc:sldChg>
      <pc:sldChg chg="del">
        <pc:chgData name="Ron Melton" userId="5553941352b42db9" providerId="LiveId" clId="{36DCD473-F91B-45B5-9CF5-4A067706FACB}" dt="2023-10-23T00:36:59.267" v="3534" actId="47"/>
        <pc:sldMkLst>
          <pc:docMk/>
          <pc:sldMk cId="1334261833" sldId="2145708281"/>
        </pc:sldMkLst>
      </pc:sldChg>
      <pc:sldChg chg="delSp modSp mod">
        <pc:chgData name="Ron Melton" userId="5553941352b42db9" providerId="LiveId" clId="{36DCD473-F91B-45B5-9CF5-4A067706FACB}" dt="2023-09-27T23:17:49.546" v="260" actId="1076"/>
        <pc:sldMkLst>
          <pc:docMk/>
          <pc:sldMk cId="2001674129" sldId="2145708296"/>
        </pc:sldMkLst>
        <pc:spChg chg="mod">
          <ac:chgData name="Ron Melton" userId="5553941352b42db9" providerId="LiveId" clId="{36DCD473-F91B-45B5-9CF5-4A067706FACB}" dt="2023-09-27T23:17:36.421" v="258" actId="20577"/>
          <ac:spMkLst>
            <pc:docMk/>
            <pc:sldMk cId="2001674129" sldId="2145708296"/>
            <ac:spMk id="3" creationId="{8AEB6926-0EA5-419F-B62F-8C4290669FF6}"/>
          </ac:spMkLst>
        </pc:spChg>
        <pc:spChg chg="mod">
          <ac:chgData name="Ron Melton" userId="5553941352b42db9" providerId="LiveId" clId="{36DCD473-F91B-45B5-9CF5-4A067706FACB}" dt="2023-09-27T23:17:49.546" v="260" actId="1076"/>
          <ac:spMkLst>
            <pc:docMk/>
            <pc:sldMk cId="2001674129" sldId="2145708296"/>
            <ac:spMk id="4" creationId="{D6CE5B70-9BB7-4C2F-8D8A-A219CA54BFE5}"/>
          </ac:spMkLst>
        </pc:spChg>
        <pc:picChg chg="del">
          <ac:chgData name="Ron Melton" userId="5553941352b42db9" providerId="LiveId" clId="{36DCD473-F91B-45B5-9CF5-4A067706FACB}" dt="2023-09-27T23:17:23.424" v="256" actId="478"/>
          <ac:picMkLst>
            <pc:docMk/>
            <pc:sldMk cId="2001674129" sldId="2145708296"/>
            <ac:picMk id="1028" creationId="{60188FBB-7F17-4AF4-AD08-BC4BD40CD683}"/>
          </ac:picMkLst>
        </pc:picChg>
      </pc:sldChg>
      <pc:sldChg chg="del">
        <pc:chgData name="Ron Melton" userId="5553941352b42db9" providerId="LiveId" clId="{36DCD473-F91B-45B5-9CF5-4A067706FACB}" dt="2023-10-23T00:36:59.267" v="3534" actId="47"/>
        <pc:sldMkLst>
          <pc:docMk/>
          <pc:sldMk cId="3308116066" sldId="2145708300"/>
        </pc:sldMkLst>
      </pc:sldChg>
      <pc:sldChg chg="del">
        <pc:chgData name="Ron Melton" userId="5553941352b42db9" providerId="LiveId" clId="{36DCD473-F91B-45B5-9CF5-4A067706FACB}" dt="2023-10-23T00:36:59.267" v="3534" actId="47"/>
        <pc:sldMkLst>
          <pc:docMk/>
          <pc:sldMk cId="290667887" sldId="2145708301"/>
        </pc:sldMkLst>
      </pc:sldChg>
      <pc:sldChg chg="delSp mod">
        <pc:chgData name="Ron Melton" userId="5553941352b42db9" providerId="LiveId" clId="{36DCD473-F91B-45B5-9CF5-4A067706FACB}" dt="2023-09-27T23:40:02.582" v="1103" actId="478"/>
        <pc:sldMkLst>
          <pc:docMk/>
          <pc:sldMk cId="3243511915" sldId="2145708417"/>
        </pc:sldMkLst>
        <pc:picChg chg="del">
          <ac:chgData name="Ron Melton" userId="5553941352b42db9" providerId="LiveId" clId="{36DCD473-F91B-45B5-9CF5-4A067706FACB}" dt="2023-09-27T23:40:02.582" v="1103" actId="478"/>
          <ac:picMkLst>
            <pc:docMk/>
            <pc:sldMk cId="3243511915" sldId="2145708417"/>
            <ac:picMk id="3" creationId="{7AC28CC7-EC6A-D9C0-5C98-BC9CB0B52F95}"/>
          </ac:picMkLst>
        </pc:picChg>
      </pc:sldChg>
      <pc:sldChg chg="del">
        <pc:chgData name="Ron Melton" userId="5553941352b42db9" providerId="LiveId" clId="{36DCD473-F91B-45B5-9CF5-4A067706FACB}" dt="2023-10-23T00:31:47.506" v="3354" actId="47"/>
        <pc:sldMkLst>
          <pc:docMk/>
          <pc:sldMk cId="1453611880" sldId="2145708501"/>
        </pc:sldMkLst>
      </pc:sldChg>
      <pc:sldChg chg="del">
        <pc:chgData name="Ron Melton" userId="5553941352b42db9" providerId="LiveId" clId="{36DCD473-F91B-45B5-9CF5-4A067706FACB}" dt="2023-10-23T00:31:49.237" v="3355" actId="47"/>
        <pc:sldMkLst>
          <pc:docMk/>
          <pc:sldMk cId="1819793924" sldId="2145708503"/>
        </pc:sldMkLst>
      </pc:sldChg>
      <pc:sldChg chg="del">
        <pc:chgData name="Ron Melton" userId="5553941352b42db9" providerId="LiveId" clId="{36DCD473-F91B-45B5-9CF5-4A067706FACB}" dt="2023-10-23T00:31:52.280" v="3356" actId="47"/>
        <pc:sldMkLst>
          <pc:docMk/>
          <pc:sldMk cId="114312378" sldId="2145708504"/>
        </pc:sldMkLst>
      </pc:sldChg>
      <pc:sldChg chg="del">
        <pc:chgData name="Ron Melton" userId="5553941352b42db9" providerId="LiveId" clId="{36DCD473-F91B-45B5-9CF5-4A067706FACB}" dt="2023-10-23T00:31:53.243" v="3357" actId="47"/>
        <pc:sldMkLst>
          <pc:docMk/>
          <pc:sldMk cId="2492575952" sldId="2145708505"/>
        </pc:sldMkLst>
      </pc:sldChg>
      <pc:sldChg chg="del">
        <pc:chgData name="Ron Melton" userId="5553941352b42db9" providerId="LiveId" clId="{36DCD473-F91B-45B5-9CF5-4A067706FACB}" dt="2023-10-23T00:31:39.515" v="3353" actId="47"/>
        <pc:sldMkLst>
          <pc:docMk/>
          <pc:sldMk cId="4015071640" sldId="2145708506"/>
        </pc:sldMkLst>
      </pc:sldChg>
      <pc:sldChg chg="del">
        <pc:chgData name="Ron Melton" userId="5553941352b42db9" providerId="LiveId" clId="{36DCD473-F91B-45B5-9CF5-4A067706FACB}" dt="2023-10-23T00:32:05.010" v="3358" actId="47"/>
        <pc:sldMkLst>
          <pc:docMk/>
          <pc:sldMk cId="2701218808" sldId="2145708507"/>
        </pc:sldMkLst>
      </pc:sldChg>
      <pc:sldChg chg="del">
        <pc:chgData name="Ron Melton" userId="5553941352b42db9" providerId="LiveId" clId="{36DCD473-F91B-45B5-9CF5-4A067706FACB}" dt="2023-09-27T23:40:18.857" v="1108" actId="47"/>
        <pc:sldMkLst>
          <pc:docMk/>
          <pc:sldMk cId="729533338" sldId="2145708541"/>
        </pc:sldMkLst>
      </pc:sldChg>
      <pc:sldChg chg="del">
        <pc:chgData name="Ron Melton" userId="5553941352b42db9" providerId="LiveId" clId="{36DCD473-F91B-45B5-9CF5-4A067706FACB}" dt="2023-09-27T23:42:55.049" v="1277" actId="47"/>
        <pc:sldMkLst>
          <pc:docMk/>
          <pc:sldMk cId="3289510914" sldId="2145708543"/>
        </pc:sldMkLst>
      </pc:sldChg>
      <pc:sldChg chg="del">
        <pc:chgData name="Ron Melton" userId="5553941352b42db9" providerId="LiveId" clId="{36DCD473-F91B-45B5-9CF5-4A067706FACB}" dt="2023-10-22T23:34:25.081" v="2356" actId="47"/>
        <pc:sldMkLst>
          <pc:docMk/>
          <pc:sldMk cId="2310304189" sldId="2145708548"/>
        </pc:sldMkLst>
      </pc:sldChg>
      <pc:sldChg chg="del">
        <pc:chgData name="Ron Melton" userId="5553941352b42db9" providerId="LiveId" clId="{36DCD473-F91B-45B5-9CF5-4A067706FACB}" dt="2023-10-23T00:27:59.381" v="3341" actId="47"/>
        <pc:sldMkLst>
          <pc:docMk/>
          <pc:sldMk cId="1126959612" sldId="2145708549"/>
        </pc:sldMkLst>
      </pc:sldChg>
      <pc:sldChg chg="del">
        <pc:chgData name="Ron Melton" userId="5553941352b42db9" providerId="LiveId" clId="{36DCD473-F91B-45B5-9CF5-4A067706FACB}" dt="2023-10-23T00:28:02.759" v="3342" actId="47"/>
        <pc:sldMkLst>
          <pc:docMk/>
          <pc:sldMk cId="2020441752" sldId="2145708551"/>
        </pc:sldMkLst>
      </pc:sldChg>
      <pc:sldChg chg="del">
        <pc:chgData name="Ron Melton" userId="5553941352b42db9" providerId="LiveId" clId="{36DCD473-F91B-45B5-9CF5-4A067706FACB}" dt="2023-10-23T00:32:06.321" v="3359" actId="47"/>
        <pc:sldMkLst>
          <pc:docMk/>
          <pc:sldMk cId="0" sldId="2145708552"/>
        </pc:sldMkLst>
      </pc:sldChg>
      <pc:sldChg chg="del">
        <pc:chgData name="Ron Melton" userId="5553941352b42db9" providerId="LiveId" clId="{36DCD473-F91B-45B5-9CF5-4A067706FACB}" dt="2023-10-23T00:32:06.888" v="3360" actId="47"/>
        <pc:sldMkLst>
          <pc:docMk/>
          <pc:sldMk cId="0" sldId="2145708553"/>
        </pc:sldMkLst>
      </pc:sldChg>
      <pc:sldChg chg="del">
        <pc:chgData name="Ron Melton" userId="5553941352b42db9" providerId="LiveId" clId="{36DCD473-F91B-45B5-9CF5-4A067706FACB}" dt="2023-10-23T00:32:07.861" v="3361" actId="47"/>
        <pc:sldMkLst>
          <pc:docMk/>
          <pc:sldMk cId="0" sldId="2145708554"/>
        </pc:sldMkLst>
      </pc:sldChg>
      <pc:sldChg chg="del">
        <pc:chgData name="Ron Melton" userId="5553941352b42db9" providerId="LiveId" clId="{36DCD473-F91B-45B5-9CF5-4A067706FACB}" dt="2023-10-23T00:36:59.267" v="3534" actId="47"/>
        <pc:sldMkLst>
          <pc:docMk/>
          <pc:sldMk cId="596867508" sldId="2145708623"/>
        </pc:sldMkLst>
      </pc:sldChg>
      <pc:sldChg chg="del">
        <pc:chgData name="Ron Melton" userId="5553941352b42db9" providerId="LiveId" clId="{36DCD473-F91B-45B5-9CF5-4A067706FACB}" dt="2023-10-23T00:36:59.267" v="3534" actId="47"/>
        <pc:sldMkLst>
          <pc:docMk/>
          <pc:sldMk cId="1410016628" sldId="2145708633"/>
        </pc:sldMkLst>
      </pc:sldChg>
      <pc:sldChg chg="del">
        <pc:chgData name="Ron Melton" userId="5553941352b42db9" providerId="LiveId" clId="{36DCD473-F91B-45B5-9CF5-4A067706FACB}" dt="2023-10-23T00:36:59.267" v="3534" actId="47"/>
        <pc:sldMkLst>
          <pc:docMk/>
          <pc:sldMk cId="2771182670" sldId="2145708634"/>
        </pc:sldMkLst>
      </pc:sldChg>
      <pc:sldChg chg="del">
        <pc:chgData name="Ron Melton" userId="5553941352b42db9" providerId="LiveId" clId="{36DCD473-F91B-45B5-9CF5-4A067706FACB}" dt="2023-10-23T00:36:59.267" v="3534" actId="47"/>
        <pc:sldMkLst>
          <pc:docMk/>
          <pc:sldMk cId="3789507128" sldId="2145708751"/>
        </pc:sldMkLst>
      </pc:sldChg>
      <pc:sldChg chg="del">
        <pc:chgData name="Ron Melton" userId="5553941352b42db9" providerId="LiveId" clId="{36DCD473-F91B-45B5-9CF5-4A067706FACB}" dt="2023-10-23T00:36:59.267" v="3534" actId="47"/>
        <pc:sldMkLst>
          <pc:docMk/>
          <pc:sldMk cId="2153636183" sldId="2145708758"/>
        </pc:sldMkLst>
      </pc:sldChg>
      <pc:sldChg chg="del">
        <pc:chgData name="Ron Melton" userId="5553941352b42db9" providerId="LiveId" clId="{36DCD473-F91B-45B5-9CF5-4A067706FACB}" dt="2023-09-27T23:16:32.723" v="219" actId="47"/>
        <pc:sldMkLst>
          <pc:docMk/>
          <pc:sldMk cId="2481436575" sldId="2145708766"/>
        </pc:sldMkLst>
      </pc:sldChg>
      <pc:sldChg chg="del">
        <pc:chgData name="Ron Melton" userId="5553941352b42db9" providerId="LiveId" clId="{36DCD473-F91B-45B5-9CF5-4A067706FACB}" dt="2023-10-22T23:31:24.849" v="2251" actId="47"/>
        <pc:sldMkLst>
          <pc:docMk/>
          <pc:sldMk cId="1616657614" sldId="2145708767"/>
        </pc:sldMkLst>
      </pc:sldChg>
      <pc:sldChg chg="del">
        <pc:chgData name="Ron Melton" userId="5553941352b42db9" providerId="LiveId" clId="{36DCD473-F91B-45B5-9CF5-4A067706FACB}" dt="2023-10-22T23:31:25.537" v="2252" actId="47"/>
        <pc:sldMkLst>
          <pc:docMk/>
          <pc:sldMk cId="2343557410" sldId="2145708768"/>
        </pc:sldMkLst>
      </pc:sldChg>
      <pc:sldChg chg="del">
        <pc:chgData name="Ron Melton" userId="5553941352b42db9" providerId="LiveId" clId="{36DCD473-F91B-45B5-9CF5-4A067706FACB}" dt="2023-10-22T23:34:05.022" v="2348" actId="47"/>
        <pc:sldMkLst>
          <pc:docMk/>
          <pc:sldMk cId="1846402019" sldId="2145708773"/>
        </pc:sldMkLst>
      </pc:sldChg>
      <pc:sldChg chg="del">
        <pc:chgData name="Ron Melton" userId="5553941352b42db9" providerId="LiveId" clId="{36DCD473-F91B-45B5-9CF5-4A067706FACB}" dt="2023-10-23T00:36:59.267" v="3534" actId="47"/>
        <pc:sldMkLst>
          <pc:docMk/>
          <pc:sldMk cId="1126352318" sldId="2145708846"/>
        </pc:sldMkLst>
      </pc:sldChg>
      <pc:sldChg chg="delSp modSp mod">
        <pc:chgData name="Ron Melton" userId="5553941352b42db9" providerId="LiveId" clId="{36DCD473-F91B-45B5-9CF5-4A067706FACB}" dt="2023-09-27T23:29:42.525" v="500" actId="1076"/>
        <pc:sldMkLst>
          <pc:docMk/>
          <pc:sldMk cId="432014318" sldId="2145708853"/>
        </pc:sldMkLst>
        <pc:spChg chg="mod">
          <ac:chgData name="Ron Melton" userId="5553941352b42db9" providerId="LiveId" clId="{36DCD473-F91B-45B5-9CF5-4A067706FACB}" dt="2023-09-27T23:29:42.525" v="500" actId="1076"/>
          <ac:spMkLst>
            <pc:docMk/>
            <pc:sldMk cId="432014318" sldId="2145708853"/>
            <ac:spMk id="5" creationId="{C9CC1563-5C22-2166-51A4-C8D7B491F919}"/>
          </ac:spMkLst>
        </pc:spChg>
        <pc:picChg chg="del">
          <ac:chgData name="Ron Melton" userId="5553941352b42db9" providerId="LiveId" clId="{36DCD473-F91B-45B5-9CF5-4A067706FACB}" dt="2023-09-27T23:29:25.474" v="499" actId="478"/>
          <ac:picMkLst>
            <pc:docMk/>
            <pc:sldMk cId="432014318" sldId="2145708853"/>
            <ac:picMk id="4" creationId="{A4FAF19D-E625-7B36-B8A7-F90FA44C0A85}"/>
          </ac:picMkLst>
        </pc:picChg>
      </pc:sldChg>
      <pc:sldChg chg="delSp modSp mod">
        <pc:chgData name="Ron Melton" userId="5553941352b42db9" providerId="LiveId" clId="{36DCD473-F91B-45B5-9CF5-4A067706FACB}" dt="2023-09-27T23:12:15.005" v="198" actId="20577"/>
        <pc:sldMkLst>
          <pc:docMk/>
          <pc:sldMk cId="774635695" sldId="2145708916"/>
        </pc:sldMkLst>
        <pc:spChg chg="mod">
          <ac:chgData name="Ron Melton" userId="5553941352b42db9" providerId="LiveId" clId="{36DCD473-F91B-45B5-9CF5-4A067706FACB}" dt="2023-09-27T23:12:15.005" v="198" actId="20577"/>
          <ac:spMkLst>
            <pc:docMk/>
            <pc:sldMk cId="774635695" sldId="2145708916"/>
            <ac:spMk id="3" creationId="{8109C658-63AA-8694-696E-53F35F5C3874}"/>
          </ac:spMkLst>
        </pc:spChg>
        <pc:picChg chg="del">
          <ac:chgData name="Ron Melton" userId="5553941352b42db9" providerId="LiveId" clId="{36DCD473-F91B-45B5-9CF5-4A067706FACB}" dt="2023-09-27T23:11:43.486" v="35" actId="478"/>
          <ac:picMkLst>
            <pc:docMk/>
            <pc:sldMk cId="774635695" sldId="2145708916"/>
            <ac:picMk id="5" creationId="{5316E0DD-CC69-A6D1-E889-EF364D1087AF}"/>
          </ac:picMkLst>
        </pc:picChg>
      </pc:sldChg>
      <pc:sldChg chg="del">
        <pc:chgData name="Ron Melton" userId="5553941352b42db9" providerId="LiveId" clId="{36DCD473-F91B-45B5-9CF5-4A067706FACB}" dt="2023-09-27T23:13:59.740" v="203" actId="47"/>
        <pc:sldMkLst>
          <pc:docMk/>
          <pc:sldMk cId="2998794356" sldId="2145708917"/>
        </pc:sldMkLst>
      </pc:sldChg>
      <pc:sldChg chg="del">
        <pc:chgData name="Ron Melton" userId="5553941352b42db9" providerId="LiveId" clId="{36DCD473-F91B-45B5-9CF5-4A067706FACB}" dt="2023-09-27T23:13:26.811" v="202" actId="47"/>
        <pc:sldMkLst>
          <pc:docMk/>
          <pc:sldMk cId="256382611" sldId="2145708918"/>
        </pc:sldMkLst>
      </pc:sldChg>
      <pc:sldChg chg="del">
        <pc:chgData name="Ron Melton" userId="5553941352b42db9" providerId="LiveId" clId="{36DCD473-F91B-45B5-9CF5-4A067706FACB}" dt="2023-10-23T00:36:59.267" v="3534" actId="47"/>
        <pc:sldMkLst>
          <pc:docMk/>
          <pc:sldMk cId="3440404876" sldId="2145708923"/>
        </pc:sldMkLst>
      </pc:sldChg>
      <pc:sldChg chg="del">
        <pc:chgData name="Ron Melton" userId="5553941352b42db9" providerId="LiveId" clId="{36DCD473-F91B-45B5-9CF5-4A067706FACB}" dt="2023-10-23T00:36:59.267" v="3534" actId="47"/>
        <pc:sldMkLst>
          <pc:docMk/>
          <pc:sldMk cId="1204893698" sldId="2145708925"/>
        </pc:sldMkLst>
      </pc:sldChg>
      <pc:sldChg chg="del">
        <pc:chgData name="Ron Melton" userId="5553941352b42db9" providerId="LiveId" clId="{36DCD473-F91B-45B5-9CF5-4A067706FACB}" dt="2023-10-23T00:36:59.267" v="3534" actId="47"/>
        <pc:sldMkLst>
          <pc:docMk/>
          <pc:sldMk cId="850430407" sldId="2145708926"/>
        </pc:sldMkLst>
      </pc:sldChg>
      <pc:sldChg chg="del">
        <pc:chgData name="Ron Melton" userId="5553941352b42db9" providerId="LiveId" clId="{36DCD473-F91B-45B5-9CF5-4A067706FACB}" dt="2023-10-23T00:36:59.267" v="3534" actId="47"/>
        <pc:sldMkLst>
          <pc:docMk/>
          <pc:sldMk cId="2534733094" sldId="2145708927"/>
        </pc:sldMkLst>
      </pc:sldChg>
      <pc:sldChg chg="del">
        <pc:chgData name="Ron Melton" userId="5553941352b42db9" providerId="LiveId" clId="{36DCD473-F91B-45B5-9CF5-4A067706FACB}" dt="2023-10-23T00:36:59.267" v="3534" actId="47"/>
        <pc:sldMkLst>
          <pc:docMk/>
          <pc:sldMk cId="2848928619" sldId="2145708928"/>
        </pc:sldMkLst>
      </pc:sldChg>
      <pc:sldChg chg="del">
        <pc:chgData name="Ron Melton" userId="5553941352b42db9" providerId="LiveId" clId="{36DCD473-F91B-45B5-9CF5-4A067706FACB}" dt="2023-10-23T00:09:35.597" v="2532" actId="47"/>
        <pc:sldMkLst>
          <pc:docMk/>
          <pc:sldMk cId="2981345156" sldId="2145708930"/>
        </pc:sldMkLst>
      </pc:sldChg>
      <pc:sldChg chg="del">
        <pc:chgData name="Ron Melton" userId="5553941352b42db9" providerId="LiveId" clId="{36DCD473-F91B-45B5-9CF5-4A067706FACB}" dt="2023-10-23T00:36:59.267" v="3534" actId="47"/>
        <pc:sldMkLst>
          <pc:docMk/>
          <pc:sldMk cId="3707784226" sldId="2145708932"/>
        </pc:sldMkLst>
      </pc:sldChg>
      <pc:sldChg chg="del">
        <pc:chgData name="Ron Melton" userId="5553941352b42db9" providerId="LiveId" clId="{36DCD473-F91B-45B5-9CF5-4A067706FACB}" dt="2023-10-22T23:31:57.699" v="2271" actId="47"/>
        <pc:sldMkLst>
          <pc:docMk/>
          <pc:sldMk cId="2752983658" sldId="2145708934"/>
        </pc:sldMkLst>
      </pc:sldChg>
      <pc:sldChg chg="del">
        <pc:chgData name="Ron Melton" userId="5553941352b42db9" providerId="LiveId" clId="{36DCD473-F91B-45B5-9CF5-4A067706FACB}" dt="2023-10-22T23:33:27.833" v="2340" actId="47"/>
        <pc:sldMkLst>
          <pc:docMk/>
          <pc:sldMk cId="2251577446" sldId="2145708936"/>
        </pc:sldMkLst>
      </pc:sldChg>
      <pc:sldChg chg="del">
        <pc:chgData name="Ron Melton" userId="5553941352b42db9" providerId="LiveId" clId="{36DCD473-F91B-45B5-9CF5-4A067706FACB}" dt="2023-10-22T23:31:57.189" v="2270" actId="47"/>
        <pc:sldMkLst>
          <pc:docMk/>
          <pc:sldMk cId="3716051738" sldId="2145708940"/>
        </pc:sldMkLst>
      </pc:sldChg>
      <pc:sldChg chg="del">
        <pc:chgData name="Ron Melton" userId="5553941352b42db9" providerId="LiveId" clId="{36DCD473-F91B-45B5-9CF5-4A067706FACB}" dt="2023-10-23T00:36:59.267" v="3534" actId="47"/>
        <pc:sldMkLst>
          <pc:docMk/>
          <pc:sldMk cId="3054262129" sldId="2145708941"/>
        </pc:sldMkLst>
      </pc:sldChg>
      <pc:sldChg chg="del">
        <pc:chgData name="Ron Melton" userId="5553941352b42db9" providerId="LiveId" clId="{36DCD473-F91B-45B5-9CF5-4A067706FACB}" dt="2023-10-23T00:36:59.267" v="3534" actId="47"/>
        <pc:sldMkLst>
          <pc:docMk/>
          <pc:sldMk cId="2013495465" sldId="2145708944"/>
        </pc:sldMkLst>
      </pc:sldChg>
      <pc:sldChg chg="del">
        <pc:chgData name="Ron Melton" userId="5553941352b42db9" providerId="LiveId" clId="{36DCD473-F91B-45B5-9CF5-4A067706FACB}" dt="2023-10-23T00:36:59.267" v="3534" actId="47"/>
        <pc:sldMkLst>
          <pc:docMk/>
          <pc:sldMk cId="2196275297" sldId="2145708945"/>
        </pc:sldMkLst>
      </pc:sldChg>
      <pc:sldChg chg="del">
        <pc:chgData name="Ron Melton" userId="5553941352b42db9" providerId="LiveId" clId="{36DCD473-F91B-45B5-9CF5-4A067706FACB}" dt="2023-10-23T00:28:06.680" v="3343" actId="47"/>
        <pc:sldMkLst>
          <pc:docMk/>
          <pc:sldMk cId="3986791983" sldId="2145708955"/>
        </pc:sldMkLst>
      </pc:sldChg>
      <pc:sldChg chg="addSp modSp mod">
        <pc:chgData name="Ron Melton" userId="5553941352b42db9" providerId="LiveId" clId="{36DCD473-F91B-45B5-9CF5-4A067706FACB}" dt="2023-10-23T00:30:02.309" v="3349" actId="1076"/>
        <pc:sldMkLst>
          <pc:docMk/>
          <pc:sldMk cId="1242563060" sldId="2145708956"/>
        </pc:sldMkLst>
        <pc:picChg chg="mod">
          <ac:chgData name="Ron Melton" userId="5553941352b42db9" providerId="LiveId" clId="{36DCD473-F91B-45B5-9CF5-4A067706FACB}" dt="2023-10-23T00:30:02.309" v="3349" actId="1076"/>
          <ac:picMkLst>
            <pc:docMk/>
            <pc:sldMk cId="1242563060" sldId="2145708956"/>
            <ac:picMk id="5" creationId="{CBF12135-7F3E-8BBE-3DFA-AAEC887F1A3F}"/>
          </ac:picMkLst>
        </pc:picChg>
        <pc:picChg chg="add mod">
          <ac:chgData name="Ron Melton" userId="5553941352b42db9" providerId="LiveId" clId="{36DCD473-F91B-45B5-9CF5-4A067706FACB}" dt="2023-10-23T00:29:56.363" v="3348" actId="1076"/>
          <ac:picMkLst>
            <pc:docMk/>
            <pc:sldMk cId="1242563060" sldId="2145708956"/>
            <ac:picMk id="6" creationId="{BCEDF3D6-BB5A-7EB1-017B-967E389A6779}"/>
          </ac:picMkLst>
        </pc:picChg>
      </pc:sldChg>
      <pc:sldChg chg="del">
        <pc:chgData name="Ron Melton" userId="5553941352b42db9" providerId="LiveId" clId="{36DCD473-F91B-45B5-9CF5-4A067706FACB}" dt="2023-10-23T00:28:22.061" v="3344" actId="47"/>
        <pc:sldMkLst>
          <pc:docMk/>
          <pc:sldMk cId="2120308916" sldId="2145708957"/>
        </pc:sldMkLst>
      </pc:sldChg>
      <pc:sldChg chg="del">
        <pc:chgData name="Ron Melton" userId="5553941352b42db9" providerId="LiveId" clId="{36DCD473-F91B-45B5-9CF5-4A067706FACB}" dt="2023-10-23T00:36:59.267" v="3534" actId="47"/>
        <pc:sldMkLst>
          <pc:docMk/>
          <pc:sldMk cId="2415981134" sldId="2145708972"/>
        </pc:sldMkLst>
      </pc:sldChg>
      <pc:sldChg chg="del">
        <pc:chgData name="Ron Melton" userId="5553941352b42db9" providerId="LiveId" clId="{36DCD473-F91B-45B5-9CF5-4A067706FACB}" dt="2023-10-23T00:36:59.267" v="3534" actId="47"/>
        <pc:sldMkLst>
          <pc:docMk/>
          <pc:sldMk cId="3776179587" sldId="2145708973"/>
        </pc:sldMkLst>
      </pc:sldChg>
      <pc:sldChg chg="del">
        <pc:chgData name="Ron Melton" userId="5553941352b42db9" providerId="LiveId" clId="{36DCD473-F91B-45B5-9CF5-4A067706FACB}" dt="2023-10-23T00:36:59.267" v="3534" actId="47"/>
        <pc:sldMkLst>
          <pc:docMk/>
          <pc:sldMk cId="3343175842" sldId="2145708985"/>
        </pc:sldMkLst>
      </pc:sldChg>
      <pc:sldChg chg="del">
        <pc:chgData name="Ron Melton" userId="5553941352b42db9" providerId="LiveId" clId="{36DCD473-F91B-45B5-9CF5-4A067706FACB}" dt="2023-10-23T00:36:59.267" v="3534" actId="47"/>
        <pc:sldMkLst>
          <pc:docMk/>
          <pc:sldMk cId="2648647337" sldId="2145708986"/>
        </pc:sldMkLst>
      </pc:sldChg>
      <pc:sldChg chg="del">
        <pc:chgData name="Ron Melton" userId="5553941352b42db9" providerId="LiveId" clId="{36DCD473-F91B-45B5-9CF5-4A067706FACB}" dt="2023-10-23T00:20:05.002" v="3168" actId="47"/>
        <pc:sldMkLst>
          <pc:docMk/>
          <pc:sldMk cId="1392608518" sldId="2145708989"/>
        </pc:sldMkLst>
      </pc:sldChg>
      <pc:sldChg chg="del">
        <pc:chgData name="Ron Melton" userId="5553941352b42db9" providerId="LiveId" clId="{36DCD473-F91B-45B5-9CF5-4A067706FACB}" dt="2023-10-23T00:36:59.267" v="3534" actId="47"/>
        <pc:sldMkLst>
          <pc:docMk/>
          <pc:sldMk cId="2405948394" sldId="2145708994"/>
        </pc:sldMkLst>
      </pc:sldChg>
      <pc:sldChg chg="del">
        <pc:chgData name="Ron Melton" userId="5553941352b42db9" providerId="LiveId" clId="{36DCD473-F91B-45B5-9CF5-4A067706FACB}" dt="2023-10-23T00:36:59.267" v="3534" actId="47"/>
        <pc:sldMkLst>
          <pc:docMk/>
          <pc:sldMk cId="748934795" sldId="2145708995"/>
        </pc:sldMkLst>
      </pc:sldChg>
      <pc:sldChg chg="del">
        <pc:chgData name="Ron Melton" userId="5553941352b42db9" providerId="LiveId" clId="{36DCD473-F91B-45B5-9CF5-4A067706FACB}" dt="2023-10-22T23:29:59.137" v="2243" actId="47"/>
        <pc:sldMkLst>
          <pc:docMk/>
          <pc:sldMk cId="2067564054" sldId="2145708997"/>
        </pc:sldMkLst>
      </pc:sldChg>
      <pc:sldChg chg="del">
        <pc:chgData name="Ron Melton" userId="5553941352b42db9" providerId="LiveId" clId="{36DCD473-F91B-45B5-9CF5-4A067706FACB}" dt="2023-10-22T23:30:01.676" v="2244" actId="47"/>
        <pc:sldMkLst>
          <pc:docMk/>
          <pc:sldMk cId="1097605327" sldId="2145708998"/>
        </pc:sldMkLst>
      </pc:sldChg>
      <pc:sldChg chg="del">
        <pc:chgData name="Ron Melton" userId="5553941352b42db9" providerId="LiveId" clId="{36DCD473-F91B-45B5-9CF5-4A067706FACB}" dt="2023-09-27T23:11:39.529" v="34" actId="47"/>
        <pc:sldMkLst>
          <pc:docMk/>
          <pc:sldMk cId="482740848" sldId="2145708999"/>
        </pc:sldMkLst>
      </pc:sldChg>
      <pc:sldChg chg="del">
        <pc:chgData name="Ron Melton" userId="5553941352b42db9" providerId="LiveId" clId="{36DCD473-F91B-45B5-9CF5-4A067706FACB}" dt="2023-09-27T23:11:09.916" v="30" actId="47"/>
        <pc:sldMkLst>
          <pc:docMk/>
          <pc:sldMk cId="2136825632" sldId="2145709004"/>
        </pc:sldMkLst>
      </pc:sldChg>
      <pc:sldChg chg="del">
        <pc:chgData name="Ron Melton" userId="5553941352b42db9" providerId="LiveId" clId="{36DCD473-F91B-45B5-9CF5-4A067706FACB}" dt="2023-10-22T23:31:16.877" v="2250" actId="47"/>
        <pc:sldMkLst>
          <pc:docMk/>
          <pc:sldMk cId="467757998" sldId="2145709006"/>
        </pc:sldMkLst>
      </pc:sldChg>
      <pc:sldChg chg="del">
        <pc:chgData name="Ron Melton" userId="5553941352b42db9" providerId="LiveId" clId="{36DCD473-F91B-45B5-9CF5-4A067706FACB}" dt="2023-10-22T23:31:28.577" v="2255" actId="47"/>
        <pc:sldMkLst>
          <pc:docMk/>
          <pc:sldMk cId="1154279067" sldId="2145709010"/>
        </pc:sldMkLst>
      </pc:sldChg>
      <pc:sldChg chg="del">
        <pc:chgData name="Ron Melton" userId="5553941352b42db9" providerId="LiveId" clId="{36DCD473-F91B-45B5-9CF5-4A067706FACB}" dt="2023-10-22T23:31:26.612" v="2253" actId="47"/>
        <pc:sldMkLst>
          <pc:docMk/>
          <pc:sldMk cId="3133703719" sldId="2145709011"/>
        </pc:sldMkLst>
      </pc:sldChg>
      <pc:sldChg chg="del">
        <pc:chgData name="Ron Melton" userId="5553941352b42db9" providerId="LiveId" clId="{36DCD473-F91B-45B5-9CF5-4A067706FACB}" dt="2023-10-22T23:31:27.149" v="2254" actId="47"/>
        <pc:sldMkLst>
          <pc:docMk/>
          <pc:sldMk cId="3235493701" sldId="2145709012"/>
        </pc:sldMkLst>
      </pc:sldChg>
      <pc:sldChg chg="del">
        <pc:chgData name="Ron Melton" userId="5553941352b42db9" providerId="LiveId" clId="{36DCD473-F91B-45B5-9CF5-4A067706FACB}" dt="2023-10-23T00:36:59.267" v="3534" actId="47"/>
        <pc:sldMkLst>
          <pc:docMk/>
          <pc:sldMk cId="3996778483" sldId="2145709014"/>
        </pc:sldMkLst>
      </pc:sldChg>
      <pc:sldChg chg="del">
        <pc:chgData name="Ron Melton" userId="5553941352b42db9" providerId="LiveId" clId="{36DCD473-F91B-45B5-9CF5-4A067706FACB}" dt="2023-10-23T00:35:09.427" v="3499" actId="47"/>
        <pc:sldMkLst>
          <pc:docMk/>
          <pc:sldMk cId="3596517238" sldId="2145709016"/>
        </pc:sldMkLst>
      </pc:sldChg>
      <pc:sldChg chg="del">
        <pc:chgData name="Ron Melton" userId="5553941352b42db9" providerId="LiveId" clId="{36DCD473-F91B-45B5-9CF5-4A067706FACB}" dt="2023-10-22T23:34:52.304" v="2372" actId="47"/>
        <pc:sldMkLst>
          <pc:docMk/>
          <pc:sldMk cId="2670880602" sldId="2145709017"/>
        </pc:sldMkLst>
      </pc:sldChg>
      <pc:sldChg chg="delSp modSp mod">
        <pc:chgData name="Ron Melton" userId="5553941352b42db9" providerId="LiveId" clId="{36DCD473-F91B-45B5-9CF5-4A067706FACB}" dt="2023-10-22T23:35:11.166" v="2377" actId="1076"/>
        <pc:sldMkLst>
          <pc:docMk/>
          <pc:sldMk cId="0" sldId="2145709018"/>
        </pc:sldMkLst>
        <pc:spChg chg="mod">
          <ac:chgData name="Ron Melton" userId="5553941352b42db9" providerId="LiveId" clId="{36DCD473-F91B-45B5-9CF5-4A067706FACB}" dt="2023-10-22T23:35:06.962" v="2376" actId="20577"/>
          <ac:spMkLst>
            <pc:docMk/>
            <pc:sldMk cId="0" sldId="2145709018"/>
            <ac:spMk id="25602" creationId="{00000000-0000-0000-0000-000000000000}"/>
          </ac:spMkLst>
        </pc:spChg>
        <pc:spChg chg="mod">
          <ac:chgData name="Ron Melton" userId="5553941352b42db9" providerId="LiveId" clId="{36DCD473-F91B-45B5-9CF5-4A067706FACB}" dt="2023-10-22T23:35:11.166" v="2377" actId="1076"/>
          <ac:spMkLst>
            <pc:docMk/>
            <pc:sldMk cId="0" sldId="2145709018"/>
            <ac:spMk id="25603" creationId="{00000000-0000-0000-0000-000000000000}"/>
          </ac:spMkLst>
        </pc:spChg>
        <pc:picChg chg="del">
          <ac:chgData name="Ron Melton" userId="5553941352b42db9" providerId="LiveId" clId="{36DCD473-F91B-45B5-9CF5-4A067706FACB}" dt="2023-10-22T23:34:55.668" v="2373" actId="478"/>
          <ac:picMkLst>
            <pc:docMk/>
            <pc:sldMk cId="0" sldId="2145709018"/>
            <ac:picMk id="25604" creationId="{00000000-0000-0000-0000-000000000000}"/>
          </ac:picMkLst>
        </pc:picChg>
      </pc:sldChg>
      <pc:sldChg chg="del">
        <pc:chgData name="Ron Melton" userId="5553941352b42db9" providerId="LiveId" clId="{36DCD473-F91B-45B5-9CF5-4A067706FACB}" dt="2023-10-23T00:07:11.997" v="2509" actId="47"/>
        <pc:sldMkLst>
          <pc:docMk/>
          <pc:sldMk cId="3435998995" sldId="2145709020"/>
        </pc:sldMkLst>
      </pc:sldChg>
      <pc:sldChg chg="del">
        <pc:chgData name="Ron Melton" userId="5553941352b42db9" providerId="LiveId" clId="{36DCD473-F91B-45B5-9CF5-4A067706FACB}" dt="2023-10-23T00:07:12.504" v="2510" actId="47"/>
        <pc:sldMkLst>
          <pc:docMk/>
          <pc:sldMk cId="2246224813" sldId="2145709021"/>
        </pc:sldMkLst>
      </pc:sldChg>
      <pc:sldChg chg="del">
        <pc:chgData name="Ron Melton" userId="5553941352b42db9" providerId="LiveId" clId="{36DCD473-F91B-45B5-9CF5-4A067706FACB}" dt="2023-10-23T00:07:12.992" v="2511" actId="47"/>
        <pc:sldMkLst>
          <pc:docMk/>
          <pc:sldMk cId="3721674490" sldId="2145709022"/>
        </pc:sldMkLst>
      </pc:sldChg>
      <pc:sldChg chg="del">
        <pc:chgData name="Ron Melton" userId="5553941352b42db9" providerId="LiveId" clId="{36DCD473-F91B-45B5-9CF5-4A067706FACB}" dt="2023-10-23T00:07:16.585" v="2512" actId="47"/>
        <pc:sldMkLst>
          <pc:docMk/>
          <pc:sldMk cId="624840597" sldId="2145709024"/>
        </pc:sldMkLst>
      </pc:sldChg>
      <pc:sldChg chg="delSp">
        <pc:chgData name="Ron Melton" userId="5553941352b42db9" providerId="LiveId" clId="{36DCD473-F91B-45B5-9CF5-4A067706FACB}" dt="2023-10-23T00:07:43.959" v="2515" actId="478"/>
        <pc:sldMkLst>
          <pc:docMk/>
          <pc:sldMk cId="1268944986" sldId="2145709025"/>
        </pc:sldMkLst>
        <pc:picChg chg="del">
          <ac:chgData name="Ron Melton" userId="5553941352b42db9" providerId="LiveId" clId="{36DCD473-F91B-45B5-9CF5-4A067706FACB}" dt="2023-10-23T00:07:43.959" v="2515" actId="478"/>
          <ac:picMkLst>
            <pc:docMk/>
            <pc:sldMk cId="1268944986" sldId="2145709025"/>
            <ac:picMk id="1026" creationId="{77C2ADF6-BCB9-4193-8A5E-2129948BAA48}"/>
          </ac:picMkLst>
        </pc:picChg>
      </pc:sldChg>
      <pc:sldChg chg="del">
        <pc:chgData name="Ron Melton" userId="5553941352b42db9" providerId="LiveId" clId="{36DCD473-F91B-45B5-9CF5-4A067706FACB}" dt="2023-10-23T00:07:17.479" v="2513" actId="47"/>
        <pc:sldMkLst>
          <pc:docMk/>
          <pc:sldMk cId="0" sldId="2145709027"/>
        </pc:sldMkLst>
      </pc:sldChg>
      <pc:sldChg chg="del">
        <pc:chgData name="Ron Melton" userId="5553941352b42db9" providerId="LiveId" clId="{36DCD473-F91B-45B5-9CF5-4A067706FACB}" dt="2023-10-23T00:07:21.781" v="2514" actId="47"/>
        <pc:sldMkLst>
          <pc:docMk/>
          <pc:sldMk cId="944919074" sldId="2145709028"/>
        </pc:sldMkLst>
      </pc:sldChg>
      <pc:sldChg chg="delSp modSp mod">
        <pc:chgData name="Ron Melton" userId="5553941352b42db9" providerId="LiveId" clId="{36DCD473-F91B-45B5-9CF5-4A067706FACB}" dt="2023-10-23T00:08:57.763" v="2524" actId="1076"/>
        <pc:sldMkLst>
          <pc:docMk/>
          <pc:sldMk cId="351083043" sldId="2145709030"/>
        </pc:sldMkLst>
        <pc:spChg chg="del">
          <ac:chgData name="Ron Melton" userId="5553941352b42db9" providerId="LiveId" clId="{36DCD473-F91B-45B5-9CF5-4A067706FACB}" dt="2023-10-23T00:08:49.083" v="2520" actId="478"/>
          <ac:spMkLst>
            <pc:docMk/>
            <pc:sldMk cId="351083043" sldId="2145709030"/>
            <ac:spMk id="2" creationId="{F2C7C817-B87C-4E0F-B6DA-F4F461C02119}"/>
          </ac:spMkLst>
        </pc:spChg>
        <pc:spChg chg="mod">
          <ac:chgData name="Ron Melton" userId="5553941352b42db9" providerId="LiveId" clId="{36DCD473-F91B-45B5-9CF5-4A067706FACB}" dt="2023-10-23T00:08:57.763" v="2524" actId="1076"/>
          <ac:spMkLst>
            <pc:docMk/>
            <pc:sldMk cId="351083043" sldId="2145709030"/>
            <ac:spMk id="64514" creationId="{00000000-0000-0000-0000-000000000000}"/>
          </ac:spMkLst>
        </pc:spChg>
        <pc:spChg chg="mod">
          <ac:chgData name="Ron Melton" userId="5553941352b42db9" providerId="LiveId" clId="{36DCD473-F91B-45B5-9CF5-4A067706FACB}" dt="2023-10-23T00:08:54.879" v="2523" actId="1076"/>
          <ac:spMkLst>
            <pc:docMk/>
            <pc:sldMk cId="351083043" sldId="2145709030"/>
            <ac:spMk id="64515" creationId="{00000000-0000-0000-0000-000000000000}"/>
          </ac:spMkLst>
        </pc:spChg>
        <pc:spChg chg="del">
          <ac:chgData name="Ron Melton" userId="5553941352b42db9" providerId="LiveId" clId="{36DCD473-F91B-45B5-9CF5-4A067706FACB}" dt="2023-10-23T00:08:46.926" v="2519" actId="478"/>
          <ac:spMkLst>
            <pc:docMk/>
            <pc:sldMk cId="351083043" sldId="2145709030"/>
            <ac:spMk id="64519" creationId="{00000000-0000-0000-0000-000000000000}"/>
          </ac:spMkLst>
        </pc:spChg>
        <pc:graphicFrameChg chg="del">
          <ac:chgData name="Ron Melton" userId="5553941352b42db9" providerId="LiveId" clId="{36DCD473-F91B-45B5-9CF5-4A067706FACB}" dt="2023-10-23T00:08:42.111" v="2518" actId="478"/>
          <ac:graphicFrameMkLst>
            <pc:docMk/>
            <pc:sldMk cId="351083043" sldId="2145709030"/>
            <ac:graphicFrameMk id="64518" creationId="{00000000-0000-0000-0000-000000000000}"/>
          </ac:graphicFrameMkLst>
        </pc:graphicFrameChg>
        <pc:picChg chg="del">
          <ac:chgData name="Ron Melton" userId="5553941352b42db9" providerId="LiveId" clId="{36DCD473-F91B-45B5-9CF5-4A067706FACB}" dt="2023-10-23T00:08:51.225" v="2522" actId="478"/>
          <ac:picMkLst>
            <pc:docMk/>
            <pc:sldMk cId="351083043" sldId="2145709030"/>
            <ac:picMk id="64517" creationId="{00000000-0000-0000-0000-000000000000}"/>
          </ac:picMkLst>
        </pc:picChg>
        <pc:picChg chg="del">
          <ac:chgData name="Ron Melton" userId="5553941352b42db9" providerId="LiveId" clId="{36DCD473-F91B-45B5-9CF5-4A067706FACB}" dt="2023-10-23T00:08:50.111" v="2521" actId="478"/>
          <ac:picMkLst>
            <pc:docMk/>
            <pc:sldMk cId="351083043" sldId="2145709030"/>
            <ac:picMk id="64520" creationId="{00000000-0000-0000-0000-000000000000}"/>
          </ac:picMkLst>
        </pc:picChg>
      </pc:sldChg>
      <pc:sldChg chg="del">
        <pc:chgData name="Ron Melton" userId="5553941352b42db9" providerId="LiveId" clId="{36DCD473-F91B-45B5-9CF5-4A067706FACB}" dt="2023-10-23T00:08:35.747" v="2516" actId="47"/>
        <pc:sldMkLst>
          <pc:docMk/>
          <pc:sldMk cId="0" sldId="2145709032"/>
        </pc:sldMkLst>
      </pc:sldChg>
      <pc:sldChg chg="del">
        <pc:chgData name="Ron Melton" userId="5553941352b42db9" providerId="LiveId" clId="{36DCD473-F91B-45B5-9CF5-4A067706FACB}" dt="2023-10-23T00:08:37.020" v="2517" actId="47"/>
        <pc:sldMkLst>
          <pc:docMk/>
          <pc:sldMk cId="3076569505" sldId="2145709033"/>
        </pc:sldMkLst>
      </pc:sldChg>
      <pc:sldChg chg="del">
        <pc:chgData name="Ron Melton" userId="5553941352b42db9" providerId="LiveId" clId="{36DCD473-F91B-45B5-9CF5-4A067706FACB}" dt="2023-10-23T00:09:06.049" v="2526" actId="47"/>
        <pc:sldMkLst>
          <pc:docMk/>
          <pc:sldMk cId="573716991" sldId="2145709034"/>
        </pc:sldMkLst>
      </pc:sldChg>
      <pc:sldChg chg="del">
        <pc:chgData name="Ron Melton" userId="5553941352b42db9" providerId="LiveId" clId="{36DCD473-F91B-45B5-9CF5-4A067706FACB}" dt="2023-10-23T00:09:09.414" v="2527" actId="47"/>
        <pc:sldMkLst>
          <pc:docMk/>
          <pc:sldMk cId="87091976" sldId="2145709035"/>
        </pc:sldMkLst>
      </pc:sldChg>
      <pc:sldChg chg="del">
        <pc:chgData name="Ron Melton" userId="5553941352b42db9" providerId="LiveId" clId="{36DCD473-F91B-45B5-9CF5-4A067706FACB}" dt="2023-10-23T00:09:12.312" v="2528" actId="47"/>
        <pc:sldMkLst>
          <pc:docMk/>
          <pc:sldMk cId="3978845335" sldId="2145709036"/>
        </pc:sldMkLst>
      </pc:sldChg>
      <pc:sldChg chg="modSp mod">
        <pc:chgData name="Ron Melton" userId="5553941352b42db9" providerId="LiveId" clId="{36DCD473-F91B-45B5-9CF5-4A067706FACB}" dt="2023-10-23T00:09:19.175" v="2529" actId="1076"/>
        <pc:sldMkLst>
          <pc:docMk/>
          <pc:sldMk cId="825786875" sldId="2145709037"/>
        </pc:sldMkLst>
        <pc:spChg chg="mod">
          <ac:chgData name="Ron Melton" userId="5553941352b42db9" providerId="LiveId" clId="{36DCD473-F91B-45B5-9CF5-4A067706FACB}" dt="2023-10-23T00:09:19.175" v="2529" actId="1076"/>
          <ac:spMkLst>
            <pc:docMk/>
            <pc:sldMk cId="825786875" sldId="2145709037"/>
            <ac:spMk id="4" creationId="{52F17DEE-E1AB-274B-746A-30BACBD8DA56}"/>
          </ac:spMkLst>
        </pc:spChg>
      </pc:sldChg>
      <pc:sldChg chg="del">
        <pc:chgData name="Ron Melton" userId="5553941352b42db9" providerId="LiveId" clId="{36DCD473-F91B-45B5-9CF5-4A067706FACB}" dt="2023-10-23T00:09:32.712" v="2530" actId="47"/>
        <pc:sldMkLst>
          <pc:docMk/>
          <pc:sldMk cId="1442912650" sldId="2145709038"/>
        </pc:sldMkLst>
      </pc:sldChg>
      <pc:sldChg chg="del">
        <pc:chgData name="Ron Melton" userId="5553941352b42db9" providerId="LiveId" clId="{36DCD473-F91B-45B5-9CF5-4A067706FACB}" dt="2023-10-23T00:09:33.726" v="2531" actId="47"/>
        <pc:sldMkLst>
          <pc:docMk/>
          <pc:sldMk cId="3172865996" sldId="2145709039"/>
        </pc:sldMkLst>
      </pc:sldChg>
      <pc:sldChg chg="delSp mod">
        <pc:chgData name="Ron Melton" userId="5553941352b42db9" providerId="LiveId" clId="{36DCD473-F91B-45B5-9CF5-4A067706FACB}" dt="2023-10-23T00:22:43.770" v="3178" actId="478"/>
        <pc:sldMkLst>
          <pc:docMk/>
          <pc:sldMk cId="2275423538" sldId="2145709040"/>
        </pc:sldMkLst>
        <pc:picChg chg="del">
          <ac:chgData name="Ron Melton" userId="5553941352b42db9" providerId="LiveId" clId="{36DCD473-F91B-45B5-9CF5-4A067706FACB}" dt="2023-10-23T00:22:43.770" v="3178" actId="478"/>
          <ac:picMkLst>
            <pc:docMk/>
            <pc:sldMk cId="2275423538" sldId="2145709040"/>
            <ac:picMk id="2" creationId="{9479EE09-2454-2421-6AE9-6501E00418BD}"/>
          </ac:picMkLst>
        </pc:picChg>
        <pc:picChg chg="del">
          <ac:chgData name="Ron Melton" userId="5553941352b42db9" providerId="LiveId" clId="{36DCD473-F91B-45B5-9CF5-4A067706FACB}" dt="2023-10-23T00:22:41.794" v="3176" actId="478"/>
          <ac:picMkLst>
            <pc:docMk/>
            <pc:sldMk cId="2275423538" sldId="2145709040"/>
            <ac:picMk id="4" creationId="{79745A76-80F4-4310-8EEE-74DA137511C6}"/>
          </ac:picMkLst>
        </pc:picChg>
        <pc:picChg chg="del">
          <ac:chgData name="Ron Melton" userId="5553941352b42db9" providerId="LiveId" clId="{36DCD473-F91B-45B5-9CF5-4A067706FACB}" dt="2023-10-23T00:22:42.793" v="3177" actId="478"/>
          <ac:picMkLst>
            <pc:docMk/>
            <pc:sldMk cId="2275423538" sldId="2145709040"/>
            <ac:picMk id="5" creationId="{1A30DC90-7BE4-77FB-4F8B-B76104C3B377}"/>
          </ac:picMkLst>
        </pc:picChg>
      </pc:sldChg>
      <pc:sldChg chg="delSp">
        <pc:chgData name="Ron Melton" userId="5553941352b42db9" providerId="LiveId" clId="{36DCD473-F91B-45B5-9CF5-4A067706FACB}" dt="2023-10-23T00:22:48.372" v="3179" actId="478"/>
        <pc:sldMkLst>
          <pc:docMk/>
          <pc:sldMk cId="140205353" sldId="2145709041"/>
        </pc:sldMkLst>
        <pc:picChg chg="del">
          <ac:chgData name="Ron Melton" userId="5553941352b42db9" providerId="LiveId" clId="{36DCD473-F91B-45B5-9CF5-4A067706FACB}" dt="2023-10-23T00:22:48.372" v="3179" actId="478"/>
          <ac:picMkLst>
            <pc:docMk/>
            <pc:sldMk cId="140205353" sldId="2145709041"/>
            <ac:picMk id="269317" creationId="{00000000-0000-0000-0000-000000000000}"/>
          </ac:picMkLst>
        </pc:picChg>
      </pc:sldChg>
      <pc:sldChg chg="del">
        <pc:chgData name="Ron Melton" userId="5553941352b42db9" providerId="LiveId" clId="{36DCD473-F91B-45B5-9CF5-4A067706FACB}" dt="2023-10-23T00:22:54.857" v="3181" actId="47"/>
        <pc:sldMkLst>
          <pc:docMk/>
          <pc:sldMk cId="1878961663" sldId="2145709043"/>
        </pc:sldMkLst>
      </pc:sldChg>
      <pc:sldChg chg="delSp">
        <pc:chgData name="Ron Melton" userId="5553941352b42db9" providerId="LiveId" clId="{36DCD473-F91B-45B5-9CF5-4A067706FACB}" dt="2023-10-23T00:22:57.570" v="3182" actId="478"/>
        <pc:sldMkLst>
          <pc:docMk/>
          <pc:sldMk cId="4042526496" sldId="2145709044"/>
        </pc:sldMkLst>
        <pc:picChg chg="del">
          <ac:chgData name="Ron Melton" userId="5553941352b42db9" providerId="LiveId" clId="{36DCD473-F91B-45B5-9CF5-4A067706FACB}" dt="2023-10-23T00:22:57.570" v="3182" actId="478"/>
          <ac:picMkLst>
            <pc:docMk/>
            <pc:sldMk cId="4042526496" sldId="2145709044"/>
            <ac:picMk id="265220" creationId="{00000000-0000-0000-0000-000000000000}"/>
          </ac:picMkLst>
        </pc:picChg>
      </pc:sldChg>
      <pc:sldChg chg="delSp modSp mod">
        <pc:chgData name="Ron Melton" userId="5553941352b42db9" providerId="LiveId" clId="{36DCD473-F91B-45B5-9CF5-4A067706FACB}" dt="2023-10-23T00:23:26.545" v="3187" actId="1076"/>
        <pc:sldMkLst>
          <pc:docMk/>
          <pc:sldMk cId="3271475563" sldId="2145709045"/>
        </pc:sldMkLst>
        <pc:spChg chg="mod">
          <ac:chgData name="Ron Melton" userId="5553941352b42db9" providerId="LiveId" clId="{36DCD473-F91B-45B5-9CF5-4A067706FACB}" dt="2023-10-23T00:23:20.041" v="3186" actId="14100"/>
          <ac:spMkLst>
            <pc:docMk/>
            <pc:sldMk cId="3271475563" sldId="2145709045"/>
            <ac:spMk id="272387" creationId="{00000000-0000-0000-0000-000000000000}"/>
          </ac:spMkLst>
        </pc:spChg>
        <pc:spChg chg="mod">
          <ac:chgData name="Ron Melton" userId="5553941352b42db9" providerId="LiveId" clId="{36DCD473-F91B-45B5-9CF5-4A067706FACB}" dt="2023-10-23T00:23:26.545" v="3187" actId="1076"/>
          <ac:spMkLst>
            <pc:docMk/>
            <pc:sldMk cId="3271475563" sldId="2145709045"/>
            <ac:spMk id="272389" creationId="{00000000-0000-0000-0000-000000000000}"/>
          </ac:spMkLst>
        </pc:spChg>
        <pc:picChg chg="del">
          <ac:chgData name="Ron Melton" userId="5553941352b42db9" providerId="LiveId" clId="{36DCD473-F91B-45B5-9CF5-4A067706FACB}" dt="2023-10-23T00:23:11.273" v="3185" actId="478"/>
          <ac:picMkLst>
            <pc:docMk/>
            <pc:sldMk cId="3271475563" sldId="2145709045"/>
            <ac:picMk id="2" creationId="{10992C7B-A5E7-F167-6A43-3B7CC48C05B8}"/>
          </ac:picMkLst>
        </pc:picChg>
        <pc:picChg chg="del">
          <ac:chgData name="Ron Melton" userId="5553941352b42db9" providerId="LiveId" clId="{36DCD473-F91B-45B5-9CF5-4A067706FACB}" dt="2023-10-23T00:23:10.114" v="3184" actId="478"/>
          <ac:picMkLst>
            <pc:docMk/>
            <pc:sldMk cId="3271475563" sldId="2145709045"/>
            <ac:picMk id="272388" creationId="{00000000-0000-0000-0000-000000000000}"/>
          </ac:picMkLst>
        </pc:picChg>
      </pc:sldChg>
      <pc:sldChg chg="del">
        <pc:chgData name="Ron Melton" userId="5553941352b42db9" providerId="LiveId" clId="{36DCD473-F91B-45B5-9CF5-4A067706FACB}" dt="2023-10-23T00:26:11.724" v="3305" actId="47"/>
        <pc:sldMkLst>
          <pc:docMk/>
          <pc:sldMk cId="1540237283" sldId="2145709046"/>
        </pc:sldMkLst>
      </pc:sldChg>
      <pc:sldChg chg="delSp modSp mod">
        <pc:chgData name="Ron Melton" userId="5553941352b42db9" providerId="LiveId" clId="{36DCD473-F91B-45B5-9CF5-4A067706FACB}" dt="2023-10-23T00:26:36.067" v="3310" actId="1076"/>
        <pc:sldMkLst>
          <pc:docMk/>
          <pc:sldMk cId="3265936479" sldId="2145709047"/>
        </pc:sldMkLst>
        <pc:spChg chg="mod">
          <ac:chgData name="Ron Melton" userId="5553941352b42db9" providerId="LiveId" clId="{36DCD473-F91B-45B5-9CF5-4A067706FACB}" dt="2023-10-23T00:26:36.067" v="3310" actId="1076"/>
          <ac:spMkLst>
            <pc:docMk/>
            <pc:sldMk cId="3265936479" sldId="2145709047"/>
            <ac:spMk id="743426" creationId="{C798B8D9-03AA-4FE8-9E39-DEE18E6C3934}"/>
          </ac:spMkLst>
        </pc:spChg>
        <pc:spChg chg="mod">
          <ac:chgData name="Ron Melton" userId="5553941352b42db9" providerId="LiveId" clId="{36DCD473-F91B-45B5-9CF5-4A067706FACB}" dt="2023-10-23T00:26:26.165" v="3309" actId="1076"/>
          <ac:spMkLst>
            <pc:docMk/>
            <pc:sldMk cId="3265936479" sldId="2145709047"/>
            <ac:spMk id="743427" creationId="{DB003100-5AD5-4B27-88EE-58847DCC6CF9}"/>
          </ac:spMkLst>
        </pc:spChg>
        <pc:picChg chg="del">
          <ac:chgData name="Ron Melton" userId="5553941352b42db9" providerId="LiveId" clId="{36DCD473-F91B-45B5-9CF5-4A067706FACB}" dt="2023-10-23T00:26:14.946" v="3306" actId="478"/>
          <ac:picMkLst>
            <pc:docMk/>
            <pc:sldMk cId="3265936479" sldId="2145709047"/>
            <ac:picMk id="2" creationId="{8FCD3CBC-CBCD-DF61-B2B2-F20B3AF9D872}"/>
          </ac:picMkLst>
        </pc:picChg>
      </pc:sldChg>
      <pc:sldChg chg="del">
        <pc:chgData name="Ron Melton" userId="5553941352b42db9" providerId="LiveId" clId="{36DCD473-F91B-45B5-9CF5-4A067706FACB}" dt="2023-10-23T00:11:38.689" v="2559" actId="47"/>
        <pc:sldMkLst>
          <pc:docMk/>
          <pc:sldMk cId="2215175109" sldId="2145709048"/>
        </pc:sldMkLst>
      </pc:sldChg>
      <pc:sldChg chg="delSp modSp mod">
        <pc:chgData name="Ron Melton" userId="5553941352b42db9" providerId="LiveId" clId="{36DCD473-F91B-45B5-9CF5-4A067706FACB}" dt="2023-10-23T00:14:22.913" v="2654" actId="20577"/>
        <pc:sldMkLst>
          <pc:docMk/>
          <pc:sldMk cId="1955522591" sldId="2145709049"/>
        </pc:sldMkLst>
        <pc:spChg chg="mod">
          <ac:chgData name="Ron Melton" userId="5553941352b42db9" providerId="LiveId" clId="{36DCD473-F91B-45B5-9CF5-4A067706FACB}" dt="2023-10-23T00:14:22.913" v="2654" actId="20577"/>
          <ac:spMkLst>
            <pc:docMk/>
            <pc:sldMk cId="1955522591" sldId="2145709049"/>
            <ac:spMk id="113666" creationId="{00000000-0000-0000-0000-000000000000}"/>
          </ac:spMkLst>
        </pc:spChg>
        <pc:grpChg chg="del">
          <ac:chgData name="Ron Melton" userId="5553941352b42db9" providerId="LiveId" clId="{36DCD473-F91B-45B5-9CF5-4A067706FACB}" dt="2023-10-23T00:14:02.522" v="2606" actId="478"/>
          <ac:grpSpMkLst>
            <pc:docMk/>
            <pc:sldMk cId="1955522591" sldId="2145709049"/>
            <ac:grpSpMk id="113668" creationId="{00000000-0000-0000-0000-000000000000}"/>
          </ac:grpSpMkLst>
        </pc:grpChg>
      </pc:sldChg>
      <pc:sldChg chg="del">
        <pc:chgData name="Ron Melton" userId="5553941352b42db9" providerId="LiveId" clId="{36DCD473-F91B-45B5-9CF5-4A067706FACB}" dt="2023-10-23T00:14:33.608" v="2656" actId="47"/>
        <pc:sldMkLst>
          <pc:docMk/>
          <pc:sldMk cId="2825362368" sldId="2145709050"/>
        </pc:sldMkLst>
      </pc:sldChg>
      <pc:sldChg chg="del">
        <pc:chgData name="Ron Melton" userId="5553941352b42db9" providerId="LiveId" clId="{36DCD473-F91B-45B5-9CF5-4A067706FACB}" dt="2023-10-23T00:17:35.660" v="2916" actId="47"/>
        <pc:sldMkLst>
          <pc:docMk/>
          <pc:sldMk cId="160745177" sldId="2145709052"/>
        </pc:sldMkLst>
      </pc:sldChg>
      <pc:sldChg chg="delSp modSp mod">
        <pc:chgData name="Ron Melton" userId="5553941352b42db9" providerId="LiveId" clId="{36DCD473-F91B-45B5-9CF5-4A067706FACB}" dt="2023-10-23T00:19:01.861" v="3147" actId="20577"/>
        <pc:sldMkLst>
          <pc:docMk/>
          <pc:sldMk cId="891425508" sldId="2145709053"/>
        </pc:sldMkLst>
        <pc:spChg chg="mod">
          <ac:chgData name="Ron Melton" userId="5553941352b42db9" providerId="LiveId" clId="{36DCD473-F91B-45B5-9CF5-4A067706FACB}" dt="2023-10-23T00:19:01.861" v="3147" actId="20577"/>
          <ac:spMkLst>
            <pc:docMk/>
            <pc:sldMk cId="891425508" sldId="2145709053"/>
            <ac:spMk id="48130" creationId="{9F75C12A-506F-4D05-BCB6-95534E52D7FA}"/>
          </ac:spMkLst>
        </pc:spChg>
        <pc:picChg chg="del">
          <ac:chgData name="Ron Melton" userId="5553941352b42db9" providerId="LiveId" clId="{36DCD473-F91B-45B5-9CF5-4A067706FACB}" dt="2023-10-23T00:18:00.508" v="2917" actId="478"/>
          <ac:picMkLst>
            <pc:docMk/>
            <pc:sldMk cId="891425508" sldId="2145709053"/>
            <ac:picMk id="2" creationId="{D3611B3C-CD60-4DB2-A214-4A83C5CDF64F}"/>
          </ac:picMkLst>
        </pc:picChg>
        <pc:picChg chg="del">
          <ac:chgData name="Ron Melton" userId="5553941352b42db9" providerId="LiveId" clId="{36DCD473-F91B-45B5-9CF5-4A067706FACB}" dt="2023-10-23T00:18:02.467" v="2918" actId="478"/>
          <ac:picMkLst>
            <pc:docMk/>
            <pc:sldMk cId="891425508" sldId="2145709053"/>
            <ac:picMk id="3" creationId="{C3BDA879-A05F-4A98-AE73-199C2F321BB2}"/>
          </ac:picMkLst>
        </pc:picChg>
      </pc:sldChg>
      <pc:sldChg chg="del">
        <pc:chgData name="Ron Melton" userId="5553941352b42db9" providerId="LiveId" clId="{36DCD473-F91B-45B5-9CF5-4A067706FACB}" dt="2023-10-23T00:19:26.304" v="3150" actId="47"/>
        <pc:sldMkLst>
          <pc:docMk/>
          <pc:sldMk cId="2657690636" sldId="2145709055"/>
        </pc:sldMkLst>
      </pc:sldChg>
      <pc:sldChg chg="del">
        <pc:chgData name="Ron Melton" userId="5553941352b42db9" providerId="LiveId" clId="{36DCD473-F91B-45B5-9CF5-4A067706FACB}" dt="2023-10-23T00:19:27.076" v="3151" actId="47"/>
        <pc:sldMkLst>
          <pc:docMk/>
          <pc:sldMk cId="3041889691" sldId="2145709056"/>
        </pc:sldMkLst>
      </pc:sldChg>
      <pc:sldChg chg="delSp modSp mod">
        <pc:chgData name="Ron Melton" userId="5553941352b42db9" providerId="LiveId" clId="{36DCD473-F91B-45B5-9CF5-4A067706FACB}" dt="2023-09-27T23:35:35.528" v="836" actId="20577"/>
        <pc:sldMkLst>
          <pc:docMk/>
          <pc:sldMk cId="128381815" sldId="2145709069"/>
        </pc:sldMkLst>
        <pc:spChg chg="mod">
          <ac:chgData name="Ron Melton" userId="5553941352b42db9" providerId="LiveId" clId="{36DCD473-F91B-45B5-9CF5-4A067706FACB}" dt="2023-09-27T23:35:35.528" v="836" actId="20577"/>
          <ac:spMkLst>
            <pc:docMk/>
            <pc:sldMk cId="128381815" sldId="2145709069"/>
            <ac:spMk id="3" creationId="{00000000-0000-0000-0000-000000000000}"/>
          </ac:spMkLst>
        </pc:spChg>
        <pc:picChg chg="del">
          <ac:chgData name="Ron Melton" userId="5553941352b42db9" providerId="LiveId" clId="{36DCD473-F91B-45B5-9CF5-4A067706FACB}" dt="2023-09-27T23:34:52.875" v="653" actId="478"/>
          <ac:picMkLst>
            <pc:docMk/>
            <pc:sldMk cId="128381815" sldId="2145709069"/>
            <ac:picMk id="5" creationId="{1A99DEB3-BF9E-4E51-8D0C-83D7A141092F}"/>
          </ac:picMkLst>
        </pc:picChg>
        <pc:picChg chg="del">
          <ac:chgData name="Ron Melton" userId="5553941352b42db9" providerId="LiveId" clId="{36DCD473-F91B-45B5-9CF5-4A067706FACB}" dt="2023-09-27T23:34:50.042" v="649" actId="478"/>
          <ac:picMkLst>
            <pc:docMk/>
            <pc:sldMk cId="128381815" sldId="2145709069"/>
            <ac:picMk id="6" creationId="{294376A8-B63A-40C8-AB22-A2F466DE2C3B}"/>
          </ac:picMkLst>
        </pc:picChg>
        <pc:picChg chg="del mod">
          <ac:chgData name="Ron Melton" userId="5553941352b42db9" providerId="LiveId" clId="{36DCD473-F91B-45B5-9CF5-4A067706FACB}" dt="2023-09-27T23:34:50.996" v="651" actId="478"/>
          <ac:picMkLst>
            <pc:docMk/>
            <pc:sldMk cId="128381815" sldId="2145709069"/>
            <ac:picMk id="7" creationId="{B8195CF0-6399-41B5-B8CF-E0D041913743}"/>
          </ac:picMkLst>
        </pc:picChg>
        <pc:picChg chg="del">
          <ac:chgData name="Ron Melton" userId="5553941352b42db9" providerId="LiveId" clId="{36DCD473-F91B-45B5-9CF5-4A067706FACB}" dt="2023-09-27T23:34:51.742" v="652" actId="478"/>
          <ac:picMkLst>
            <pc:docMk/>
            <pc:sldMk cId="128381815" sldId="2145709069"/>
            <ac:picMk id="8" creationId="{CA0959A4-9BF3-44C9-A676-B7B29DCAAF05}"/>
          </ac:picMkLst>
        </pc:picChg>
      </pc:sldChg>
      <pc:sldChg chg="delSp modSp mod">
        <pc:chgData name="Ron Melton" userId="5553941352b42db9" providerId="LiveId" clId="{36DCD473-F91B-45B5-9CF5-4A067706FACB}" dt="2023-09-27T23:36:20.305" v="857" actId="1076"/>
        <pc:sldMkLst>
          <pc:docMk/>
          <pc:sldMk cId="497658846" sldId="2145709070"/>
        </pc:sldMkLst>
        <pc:spChg chg="mod">
          <ac:chgData name="Ron Melton" userId="5553941352b42db9" providerId="LiveId" clId="{36DCD473-F91B-45B5-9CF5-4A067706FACB}" dt="2023-09-27T23:36:02.834" v="855" actId="20577"/>
          <ac:spMkLst>
            <pc:docMk/>
            <pc:sldMk cId="497658846" sldId="2145709070"/>
            <ac:spMk id="3" creationId="{555E6BBD-7582-B80F-C629-669AA4CCC4DA}"/>
          </ac:spMkLst>
        </pc:spChg>
        <pc:spChg chg="mod">
          <ac:chgData name="Ron Melton" userId="5553941352b42db9" providerId="LiveId" clId="{36DCD473-F91B-45B5-9CF5-4A067706FACB}" dt="2023-09-27T23:36:20.305" v="857" actId="1076"/>
          <ac:spMkLst>
            <pc:docMk/>
            <pc:sldMk cId="497658846" sldId="2145709070"/>
            <ac:spMk id="4" creationId="{5C570CFC-DBED-E580-41E4-F4CBC88F7B6A}"/>
          </ac:spMkLst>
        </pc:spChg>
        <pc:picChg chg="del">
          <ac:chgData name="Ron Melton" userId="5553941352b42db9" providerId="LiveId" clId="{36DCD473-F91B-45B5-9CF5-4A067706FACB}" dt="2023-09-27T23:35:44.748" v="837" actId="478"/>
          <ac:picMkLst>
            <pc:docMk/>
            <pc:sldMk cId="497658846" sldId="2145709070"/>
            <ac:picMk id="5" creationId="{ED13FF08-F183-E4A0-809D-B853F546D74A}"/>
          </ac:picMkLst>
        </pc:picChg>
      </pc:sldChg>
      <pc:sldChg chg="delSp mod">
        <pc:chgData name="Ron Melton" userId="5553941352b42db9" providerId="LiveId" clId="{36DCD473-F91B-45B5-9CF5-4A067706FACB}" dt="2023-09-27T23:42:57.189" v="1278" actId="478"/>
        <pc:sldMkLst>
          <pc:docMk/>
          <pc:sldMk cId="3665397784" sldId="2145709075"/>
        </pc:sldMkLst>
        <pc:picChg chg="del">
          <ac:chgData name="Ron Melton" userId="5553941352b42db9" providerId="LiveId" clId="{36DCD473-F91B-45B5-9CF5-4A067706FACB}" dt="2023-09-27T23:42:57.189" v="1278" actId="478"/>
          <ac:picMkLst>
            <pc:docMk/>
            <pc:sldMk cId="3665397784" sldId="2145709075"/>
            <ac:picMk id="5" creationId="{7EF582CE-7E07-3FF1-C44A-7543CA75EE61}"/>
          </ac:picMkLst>
        </pc:picChg>
      </pc:sldChg>
      <pc:sldChg chg="delSp modSp mod">
        <pc:chgData name="Ron Melton" userId="5553941352b42db9" providerId="LiveId" clId="{36DCD473-F91B-45B5-9CF5-4A067706FACB}" dt="2023-09-27T23:43:36.534" v="1291" actId="20577"/>
        <pc:sldMkLst>
          <pc:docMk/>
          <pc:sldMk cId="28475612" sldId="2145709076"/>
        </pc:sldMkLst>
        <pc:spChg chg="mod">
          <ac:chgData name="Ron Melton" userId="5553941352b42db9" providerId="LiveId" clId="{36DCD473-F91B-45B5-9CF5-4A067706FACB}" dt="2023-09-27T23:43:36.534" v="1291" actId="20577"/>
          <ac:spMkLst>
            <pc:docMk/>
            <pc:sldMk cId="28475612" sldId="2145709076"/>
            <ac:spMk id="3" creationId="{35D6AFB1-BF6A-A012-951F-B4109F9C8711}"/>
          </ac:spMkLst>
        </pc:spChg>
        <pc:picChg chg="del">
          <ac:chgData name="Ron Melton" userId="5553941352b42db9" providerId="LiveId" clId="{36DCD473-F91B-45B5-9CF5-4A067706FACB}" dt="2023-09-27T23:43:00.705" v="1279" actId="478"/>
          <ac:picMkLst>
            <pc:docMk/>
            <pc:sldMk cId="28475612" sldId="2145709076"/>
            <ac:picMk id="4" creationId="{4C7F10FA-B714-5201-5175-9F81F5D9B3A6}"/>
          </ac:picMkLst>
        </pc:picChg>
      </pc:sldChg>
      <pc:sldChg chg="del">
        <pc:chgData name="Ron Melton" userId="5553941352b42db9" providerId="LiveId" clId="{36DCD473-F91B-45B5-9CF5-4A067706FACB}" dt="2023-09-27T23:43:44.152" v="1292" actId="47"/>
        <pc:sldMkLst>
          <pc:docMk/>
          <pc:sldMk cId="1414208273" sldId="2145709077"/>
        </pc:sldMkLst>
      </pc:sldChg>
      <pc:sldChg chg="del">
        <pc:chgData name="Ron Melton" userId="5553941352b42db9" providerId="LiveId" clId="{36DCD473-F91B-45B5-9CF5-4A067706FACB}" dt="2023-10-22T23:31:30.924" v="2257" actId="47"/>
        <pc:sldMkLst>
          <pc:docMk/>
          <pc:sldMk cId="87416657" sldId="2145709079"/>
        </pc:sldMkLst>
      </pc:sldChg>
      <pc:sldChg chg="del">
        <pc:chgData name="Ron Melton" userId="5553941352b42db9" providerId="LiveId" clId="{36DCD473-F91B-45B5-9CF5-4A067706FACB}" dt="2023-10-23T00:19:29.651" v="3152" actId="47"/>
        <pc:sldMkLst>
          <pc:docMk/>
          <pc:sldMk cId="2820851509" sldId="2145709087"/>
        </pc:sldMkLst>
      </pc:sldChg>
      <pc:sldChg chg="delSp modSp mod">
        <pc:chgData name="Ron Melton" userId="5553941352b42db9" providerId="LiveId" clId="{36DCD473-F91B-45B5-9CF5-4A067706FACB}" dt="2023-10-23T00:19:40.563" v="3156" actId="1076"/>
        <pc:sldMkLst>
          <pc:docMk/>
          <pc:sldMk cId="3236312338" sldId="2145709088"/>
        </pc:sldMkLst>
        <pc:spChg chg="mod">
          <ac:chgData name="Ron Melton" userId="5553941352b42db9" providerId="LiveId" clId="{36DCD473-F91B-45B5-9CF5-4A067706FACB}" dt="2023-10-23T00:19:40.563" v="3156" actId="1076"/>
          <ac:spMkLst>
            <pc:docMk/>
            <pc:sldMk cId="3236312338" sldId="2145709088"/>
            <ac:spMk id="4" creationId="{00000000-0000-0000-0000-000000000000}"/>
          </ac:spMkLst>
        </pc:spChg>
        <pc:picChg chg="del">
          <ac:chgData name="Ron Melton" userId="5553941352b42db9" providerId="LiveId" clId="{36DCD473-F91B-45B5-9CF5-4A067706FACB}" dt="2023-10-23T00:19:35.577" v="3155" actId="478"/>
          <ac:picMkLst>
            <pc:docMk/>
            <pc:sldMk cId="3236312338" sldId="2145709088"/>
            <ac:picMk id="1026" creationId="{00000000-0000-0000-0000-000000000000}"/>
          </ac:picMkLst>
        </pc:picChg>
        <pc:picChg chg="del">
          <ac:chgData name="Ron Melton" userId="5553941352b42db9" providerId="LiveId" clId="{36DCD473-F91B-45B5-9CF5-4A067706FACB}" dt="2023-10-23T00:19:33.298" v="3154" actId="478"/>
          <ac:picMkLst>
            <pc:docMk/>
            <pc:sldMk cId="3236312338" sldId="2145709088"/>
            <ac:picMk id="1027" creationId="{00000000-0000-0000-0000-000000000000}"/>
          </ac:picMkLst>
        </pc:picChg>
        <pc:picChg chg="del">
          <ac:chgData name="Ron Melton" userId="5553941352b42db9" providerId="LiveId" clId="{36DCD473-F91B-45B5-9CF5-4A067706FACB}" dt="2023-10-23T00:19:32.587" v="3153" actId="478"/>
          <ac:picMkLst>
            <pc:docMk/>
            <pc:sldMk cId="3236312338" sldId="2145709088"/>
            <ac:picMk id="1028" creationId="{00000000-0000-0000-0000-000000000000}"/>
          </ac:picMkLst>
        </pc:picChg>
      </pc:sldChg>
      <pc:sldChg chg="del">
        <pc:chgData name="Ron Melton" userId="5553941352b42db9" providerId="LiveId" clId="{36DCD473-F91B-45B5-9CF5-4A067706FACB}" dt="2023-10-23T00:22:37.077" v="3170" actId="47"/>
        <pc:sldMkLst>
          <pc:docMk/>
          <pc:sldMk cId="1198987308" sldId="2145709089"/>
        </pc:sldMkLst>
      </pc:sldChg>
      <pc:sldChg chg="del">
        <pc:chgData name="Ron Melton" userId="5553941352b42db9" providerId="LiveId" clId="{36DCD473-F91B-45B5-9CF5-4A067706FACB}" dt="2023-10-23T00:22:37.575" v="3171" actId="47"/>
        <pc:sldMkLst>
          <pc:docMk/>
          <pc:sldMk cId="1362030503" sldId="2145709090"/>
        </pc:sldMkLst>
      </pc:sldChg>
      <pc:sldChg chg="del">
        <pc:chgData name="Ron Melton" userId="5553941352b42db9" providerId="LiveId" clId="{36DCD473-F91B-45B5-9CF5-4A067706FACB}" dt="2023-10-23T00:22:38.061" v="3172" actId="47"/>
        <pc:sldMkLst>
          <pc:docMk/>
          <pc:sldMk cId="1904417762" sldId="2145709091"/>
        </pc:sldMkLst>
      </pc:sldChg>
      <pc:sldChg chg="del">
        <pc:chgData name="Ron Melton" userId="5553941352b42db9" providerId="LiveId" clId="{36DCD473-F91B-45B5-9CF5-4A067706FACB}" dt="2023-10-23T00:22:38.596" v="3173" actId="47"/>
        <pc:sldMkLst>
          <pc:docMk/>
          <pc:sldMk cId="3083393677" sldId="2145709092"/>
        </pc:sldMkLst>
      </pc:sldChg>
      <pc:sldChg chg="del">
        <pc:chgData name="Ron Melton" userId="5553941352b42db9" providerId="LiveId" clId="{36DCD473-F91B-45B5-9CF5-4A067706FACB}" dt="2023-09-27T23:18:59.457" v="267" actId="47"/>
        <pc:sldMkLst>
          <pc:docMk/>
          <pc:sldMk cId="1959864544" sldId="2145709099"/>
        </pc:sldMkLst>
      </pc:sldChg>
      <pc:sldChg chg="delSp modSp mod">
        <pc:chgData name="Ron Melton" userId="5553941352b42db9" providerId="LiveId" clId="{36DCD473-F91B-45B5-9CF5-4A067706FACB}" dt="2023-09-27T23:05:22.418" v="2" actId="1076"/>
        <pc:sldMkLst>
          <pc:docMk/>
          <pc:sldMk cId="1476430768" sldId="2145709101"/>
        </pc:sldMkLst>
        <pc:spChg chg="mod">
          <ac:chgData name="Ron Melton" userId="5553941352b42db9" providerId="LiveId" clId="{36DCD473-F91B-45B5-9CF5-4A067706FACB}" dt="2023-09-27T23:05:22.418" v="2" actId="1076"/>
          <ac:spMkLst>
            <pc:docMk/>
            <pc:sldMk cId="1476430768" sldId="2145709101"/>
            <ac:spMk id="10" creationId="{00000000-0000-0000-0000-000000000000}"/>
          </ac:spMkLst>
        </pc:spChg>
        <pc:picChg chg="del">
          <ac:chgData name="Ron Melton" userId="5553941352b42db9" providerId="LiveId" clId="{36DCD473-F91B-45B5-9CF5-4A067706FACB}" dt="2023-09-27T23:05:17.253" v="0" actId="478"/>
          <ac:picMkLst>
            <pc:docMk/>
            <pc:sldMk cId="1476430768" sldId="2145709101"/>
            <ac:picMk id="2" creationId="{D2B22E47-7703-44F7-B72C-7AC39F2DF376}"/>
          </ac:picMkLst>
        </pc:picChg>
        <pc:picChg chg="del">
          <ac:chgData name="Ron Melton" userId="5553941352b42db9" providerId="LiveId" clId="{36DCD473-F91B-45B5-9CF5-4A067706FACB}" dt="2023-09-27T23:05:18.557" v="1" actId="478"/>
          <ac:picMkLst>
            <pc:docMk/>
            <pc:sldMk cId="1476430768" sldId="2145709101"/>
            <ac:picMk id="3" creationId="{72252DD6-5C51-7CF0-BE7D-2D3CC5CBDF5B}"/>
          </ac:picMkLst>
        </pc:picChg>
      </pc:sldChg>
      <pc:sldChg chg="del">
        <pc:chgData name="Ron Melton" userId="5553941352b42db9" providerId="LiveId" clId="{36DCD473-F91B-45B5-9CF5-4A067706FACB}" dt="2023-09-27T23:05:26.663" v="3" actId="47"/>
        <pc:sldMkLst>
          <pc:docMk/>
          <pc:sldMk cId="3387263648" sldId="2145709102"/>
        </pc:sldMkLst>
      </pc:sldChg>
      <pc:sldChg chg="del">
        <pc:chgData name="Ron Melton" userId="5553941352b42db9" providerId="LiveId" clId="{36DCD473-F91B-45B5-9CF5-4A067706FACB}" dt="2023-09-27T23:05:31.203" v="4" actId="47"/>
        <pc:sldMkLst>
          <pc:docMk/>
          <pc:sldMk cId="2365518156" sldId="2145709103"/>
        </pc:sldMkLst>
      </pc:sldChg>
      <pc:sldChg chg="del">
        <pc:chgData name="Ron Melton" userId="5553941352b42db9" providerId="LiveId" clId="{36DCD473-F91B-45B5-9CF5-4A067706FACB}" dt="2023-09-27T23:05:32.088" v="5" actId="47"/>
        <pc:sldMkLst>
          <pc:docMk/>
          <pc:sldMk cId="1150184721" sldId="2145709104"/>
        </pc:sldMkLst>
      </pc:sldChg>
      <pc:sldChg chg="del">
        <pc:chgData name="Ron Melton" userId="5553941352b42db9" providerId="LiveId" clId="{36DCD473-F91B-45B5-9CF5-4A067706FACB}" dt="2023-09-27T23:06:13.627" v="6" actId="47"/>
        <pc:sldMkLst>
          <pc:docMk/>
          <pc:sldMk cId="2356100634" sldId="2145709105"/>
        </pc:sldMkLst>
      </pc:sldChg>
      <pc:sldChg chg="del">
        <pc:chgData name="Ron Melton" userId="5553941352b42db9" providerId="LiveId" clId="{36DCD473-F91B-45B5-9CF5-4A067706FACB}" dt="2023-09-27T23:19:36.151" v="272" actId="47"/>
        <pc:sldMkLst>
          <pc:docMk/>
          <pc:sldMk cId="400414108" sldId="2145709106"/>
        </pc:sldMkLst>
      </pc:sldChg>
      <pc:sldChg chg="del">
        <pc:chgData name="Ron Melton" userId="5553941352b42db9" providerId="LiveId" clId="{36DCD473-F91B-45B5-9CF5-4A067706FACB}" dt="2023-09-27T23:07:36.633" v="15" actId="47"/>
        <pc:sldMkLst>
          <pc:docMk/>
          <pc:sldMk cId="249890153" sldId="2145709107"/>
        </pc:sldMkLst>
      </pc:sldChg>
      <pc:sldChg chg="del">
        <pc:chgData name="Ron Melton" userId="5553941352b42db9" providerId="LiveId" clId="{36DCD473-F91B-45B5-9CF5-4A067706FACB}" dt="2023-09-27T23:07:37.783" v="16" actId="47"/>
        <pc:sldMkLst>
          <pc:docMk/>
          <pc:sldMk cId="1238343140" sldId="2145709108"/>
        </pc:sldMkLst>
      </pc:sldChg>
      <pc:sldChg chg="del">
        <pc:chgData name="Ron Melton" userId="5553941352b42db9" providerId="LiveId" clId="{36DCD473-F91B-45B5-9CF5-4A067706FACB}" dt="2023-09-27T23:07:39.281" v="17" actId="47"/>
        <pc:sldMkLst>
          <pc:docMk/>
          <pc:sldMk cId="1759801225" sldId="2145709109"/>
        </pc:sldMkLst>
      </pc:sldChg>
      <pc:sldChg chg="del">
        <pc:chgData name="Ron Melton" userId="5553941352b42db9" providerId="LiveId" clId="{36DCD473-F91B-45B5-9CF5-4A067706FACB}" dt="2023-09-27T23:07:40.168" v="18" actId="47"/>
        <pc:sldMkLst>
          <pc:docMk/>
          <pc:sldMk cId="1857497204" sldId="2145709110"/>
        </pc:sldMkLst>
      </pc:sldChg>
      <pc:sldChg chg="addSp modSp mod">
        <pc:chgData name="Ron Melton" userId="5553941352b42db9" providerId="LiveId" clId="{36DCD473-F91B-45B5-9CF5-4A067706FACB}" dt="2023-09-27T23:10:01.178" v="29" actId="1076"/>
        <pc:sldMkLst>
          <pc:docMk/>
          <pc:sldMk cId="3416444927" sldId="2145709111"/>
        </pc:sldMkLst>
        <pc:picChg chg="add mod modCrop">
          <ac:chgData name="Ron Melton" userId="5553941352b42db9" providerId="LiveId" clId="{36DCD473-F91B-45B5-9CF5-4A067706FACB}" dt="2023-09-27T23:10:01.178" v="29" actId="1076"/>
          <ac:picMkLst>
            <pc:docMk/>
            <pc:sldMk cId="3416444927" sldId="2145709111"/>
            <ac:picMk id="3" creationId="{A1931816-9FEA-A283-FB2B-CE4408206969}"/>
          </ac:picMkLst>
        </pc:picChg>
        <pc:picChg chg="mod">
          <ac:chgData name="Ron Melton" userId="5553941352b42db9" providerId="LiveId" clId="{36DCD473-F91B-45B5-9CF5-4A067706FACB}" dt="2023-09-27T23:08:13.695" v="19" actId="1076"/>
          <ac:picMkLst>
            <pc:docMk/>
            <pc:sldMk cId="3416444927" sldId="2145709111"/>
            <ac:picMk id="5" creationId="{144D341A-2693-1135-1A15-F1B8247C3148}"/>
          </ac:picMkLst>
        </pc:picChg>
      </pc:sldChg>
      <pc:sldChg chg="del">
        <pc:chgData name="Ron Melton" userId="5553941352b42db9" providerId="LiveId" clId="{36DCD473-F91B-45B5-9CF5-4A067706FACB}" dt="2023-09-27T23:11:32.956" v="33" actId="47"/>
        <pc:sldMkLst>
          <pc:docMk/>
          <pc:sldMk cId="2964655595" sldId="2145709112"/>
        </pc:sldMkLst>
      </pc:sldChg>
      <pc:sldChg chg="addSp delSp modSp del mod">
        <pc:chgData name="Ron Melton" userId="5553941352b42db9" providerId="LiveId" clId="{36DCD473-F91B-45B5-9CF5-4A067706FACB}" dt="2023-09-27T23:11:22.197" v="32" actId="47"/>
        <pc:sldMkLst>
          <pc:docMk/>
          <pc:sldMk cId="523003426" sldId="2145709113"/>
        </pc:sldMkLst>
        <pc:spChg chg="add mod">
          <ac:chgData name="Ron Melton" userId="5553941352b42db9" providerId="LiveId" clId="{36DCD473-F91B-45B5-9CF5-4A067706FACB}" dt="2023-09-27T23:11:19.281" v="31" actId="478"/>
          <ac:spMkLst>
            <pc:docMk/>
            <pc:sldMk cId="523003426" sldId="2145709113"/>
            <ac:spMk id="4" creationId="{2CD581D0-0378-0183-3DBB-7ECA2248DB18}"/>
          </ac:spMkLst>
        </pc:spChg>
        <pc:picChg chg="del">
          <ac:chgData name="Ron Melton" userId="5553941352b42db9" providerId="LiveId" clId="{36DCD473-F91B-45B5-9CF5-4A067706FACB}" dt="2023-09-27T23:11:19.281" v="31" actId="478"/>
          <ac:picMkLst>
            <pc:docMk/>
            <pc:sldMk cId="523003426" sldId="2145709113"/>
            <ac:picMk id="5" creationId="{2D32B1E5-635E-47A6-C9CA-C84EB45E30C2}"/>
          </ac:picMkLst>
        </pc:picChg>
      </pc:sldChg>
      <pc:sldChg chg="del">
        <pc:chgData name="Ron Melton" userId="5553941352b42db9" providerId="LiveId" clId="{36DCD473-F91B-45B5-9CF5-4A067706FACB}" dt="2023-09-27T23:14:11.139" v="204" actId="47"/>
        <pc:sldMkLst>
          <pc:docMk/>
          <pc:sldMk cId="1446118582" sldId="2145709117"/>
        </pc:sldMkLst>
      </pc:sldChg>
      <pc:sldChg chg="del">
        <pc:chgData name="Ron Melton" userId="5553941352b42db9" providerId="LiveId" clId="{36DCD473-F91B-45B5-9CF5-4A067706FACB}" dt="2023-09-27T23:14:17.069" v="205" actId="47"/>
        <pc:sldMkLst>
          <pc:docMk/>
          <pc:sldMk cId="0" sldId="2145709118"/>
        </pc:sldMkLst>
      </pc:sldChg>
      <pc:sldChg chg="del">
        <pc:chgData name="Ron Melton" userId="5553941352b42db9" providerId="LiveId" clId="{36DCD473-F91B-45B5-9CF5-4A067706FACB}" dt="2023-09-27T23:14:19.162" v="206" actId="47"/>
        <pc:sldMkLst>
          <pc:docMk/>
          <pc:sldMk cId="0" sldId="2145709119"/>
        </pc:sldMkLst>
      </pc:sldChg>
      <pc:sldChg chg="del">
        <pc:chgData name="Ron Melton" userId="5553941352b42db9" providerId="LiveId" clId="{36DCD473-F91B-45B5-9CF5-4A067706FACB}" dt="2023-09-27T23:19:40.296" v="273" actId="47"/>
        <pc:sldMkLst>
          <pc:docMk/>
          <pc:sldMk cId="3639156372" sldId="2145709121"/>
        </pc:sldMkLst>
      </pc:sldChg>
      <pc:sldChg chg="del">
        <pc:chgData name="Ron Melton" userId="5553941352b42db9" providerId="LiveId" clId="{36DCD473-F91B-45B5-9CF5-4A067706FACB}" dt="2023-09-27T23:19:41.243" v="274" actId="47"/>
        <pc:sldMkLst>
          <pc:docMk/>
          <pc:sldMk cId="998139327" sldId="2145709122"/>
        </pc:sldMkLst>
      </pc:sldChg>
      <pc:sldChg chg="delSp modSp mod">
        <pc:chgData name="Ron Melton" userId="5553941352b42db9" providerId="LiveId" clId="{36DCD473-F91B-45B5-9CF5-4A067706FACB}" dt="2023-09-27T23:20:44.669" v="480" actId="20577"/>
        <pc:sldMkLst>
          <pc:docMk/>
          <pc:sldMk cId="3496590598" sldId="2145709125"/>
        </pc:sldMkLst>
        <pc:spChg chg="mod">
          <ac:chgData name="Ron Melton" userId="5553941352b42db9" providerId="LiveId" clId="{36DCD473-F91B-45B5-9CF5-4A067706FACB}" dt="2023-09-27T23:20:44.669" v="480" actId="20577"/>
          <ac:spMkLst>
            <pc:docMk/>
            <pc:sldMk cId="3496590598" sldId="2145709125"/>
            <ac:spMk id="3" creationId="{A3706EED-3149-4365-A889-D36D124C37D8}"/>
          </ac:spMkLst>
        </pc:spChg>
        <pc:picChg chg="del">
          <ac:chgData name="Ron Melton" userId="5553941352b42db9" providerId="LiveId" clId="{36DCD473-F91B-45B5-9CF5-4A067706FACB}" dt="2023-09-27T23:19:47.169" v="275" actId="478"/>
          <ac:picMkLst>
            <pc:docMk/>
            <pc:sldMk cId="3496590598" sldId="2145709125"/>
            <ac:picMk id="4" creationId="{3A08A17D-A98C-4E54-9806-EC3529E60C12}"/>
          </ac:picMkLst>
        </pc:picChg>
      </pc:sldChg>
      <pc:sldChg chg="delSp modSp mod">
        <pc:chgData name="Ron Melton" userId="5553941352b42db9" providerId="LiveId" clId="{36DCD473-F91B-45B5-9CF5-4A067706FACB}" dt="2023-09-27T23:22:28.151" v="496" actId="1076"/>
        <pc:sldMkLst>
          <pc:docMk/>
          <pc:sldMk cId="245968945" sldId="2145709128"/>
        </pc:sldMkLst>
        <pc:spChg chg="mod">
          <ac:chgData name="Ron Melton" userId="5553941352b42db9" providerId="LiveId" clId="{36DCD473-F91B-45B5-9CF5-4A067706FACB}" dt="2023-09-27T23:22:28.151" v="496" actId="1076"/>
          <ac:spMkLst>
            <pc:docMk/>
            <pc:sldMk cId="245968945" sldId="2145709128"/>
            <ac:spMk id="5" creationId="{00000000-0000-0000-0000-000000000000}"/>
          </ac:spMkLst>
        </pc:spChg>
        <pc:spChg chg="mod">
          <ac:chgData name="Ron Melton" userId="5553941352b42db9" providerId="LiveId" clId="{36DCD473-F91B-45B5-9CF5-4A067706FACB}" dt="2023-09-27T23:22:23.926" v="495" actId="1076"/>
          <ac:spMkLst>
            <pc:docMk/>
            <pc:sldMk cId="245968945" sldId="2145709128"/>
            <ac:spMk id="160774" creationId="{00000000-0000-0000-0000-000000000000}"/>
          </ac:spMkLst>
        </pc:spChg>
        <pc:picChg chg="del">
          <ac:chgData name="Ron Melton" userId="5553941352b42db9" providerId="LiveId" clId="{36DCD473-F91B-45B5-9CF5-4A067706FACB}" dt="2023-09-27T23:22:09.407" v="493" actId="478"/>
          <ac:picMkLst>
            <pc:docMk/>
            <pc:sldMk cId="245968945" sldId="2145709128"/>
            <ac:picMk id="3" creationId="{F83C0C41-A3BA-4D51-9804-5750ABDDFCDB}"/>
          </ac:picMkLst>
        </pc:picChg>
        <pc:picChg chg="del">
          <ac:chgData name="Ron Melton" userId="5553941352b42db9" providerId="LiveId" clId="{36DCD473-F91B-45B5-9CF5-4A067706FACB}" dt="2023-09-27T23:22:01.531" v="489" actId="478"/>
          <ac:picMkLst>
            <pc:docMk/>
            <pc:sldMk cId="245968945" sldId="2145709128"/>
            <ac:picMk id="160771" creationId="{00000000-0000-0000-0000-000000000000}"/>
          </ac:picMkLst>
        </pc:picChg>
        <pc:picChg chg="del">
          <ac:chgData name="Ron Melton" userId="5553941352b42db9" providerId="LiveId" clId="{36DCD473-F91B-45B5-9CF5-4A067706FACB}" dt="2023-09-27T23:22:07.963" v="492" actId="478"/>
          <ac:picMkLst>
            <pc:docMk/>
            <pc:sldMk cId="245968945" sldId="2145709128"/>
            <ac:picMk id="160772" creationId="{00000000-0000-0000-0000-000000000000}"/>
          </ac:picMkLst>
        </pc:picChg>
      </pc:sldChg>
      <pc:sldChg chg="del">
        <pc:chgData name="Ron Melton" userId="5553941352b42db9" providerId="LiveId" clId="{36DCD473-F91B-45B5-9CF5-4A067706FACB}" dt="2023-09-27T23:29:20.976" v="497" actId="47"/>
        <pc:sldMkLst>
          <pc:docMk/>
          <pc:sldMk cId="3341999554" sldId="2145709129"/>
        </pc:sldMkLst>
      </pc:sldChg>
      <pc:sldChg chg="delSp modSp mod">
        <pc:chgData name="Ron Melton" userId="5553941352b42db9" providerId="LiveId" clId="{36DCD473-F91B-45B5-9CF5-4A067706FACB}" dt="2023-10-22T23:22:26.562" v="1946" actId="1076"/>
        <pc:sldMkLst>
          <pc:docMk/>
          <pc:sldMk cId="2244507277" sldId="2145709142"/>
        </pc:sldMkLst>
        <pc:spChg chg="mod">
          <ac:chgData name="Ron Melton" userId="5553941352b42db9" providerId="LiveId" clId="{36DCD473-F91B-45B5-9CF5-4A067706FACB}" dt="2023-10-22T23:22:26.562" v="1946" actId="1076"/>
          <ac:spMkLst>
            <pc:docMk/>
            <pc:sldMk cId="2244507277" sldId="2145709142"/>
            <ac:spMk id="3" creationId="{730BBC00-BF12-4253-B068-46264B010869}"/>
          </ac:spMkLst>
        </pc:spChg>
        <pc:picChg chg="del">
          <ac:chgData name="Ron Melton" userId="5553941352b42db9" providerId="LiveId" clId="{36DCD473-F91B-45B5-9CF5-4A067706FACB}" dt="2023-10-22T23:22:20.912" v="1945" actId="478"/>
          <ac:picMkLst>
            <pc:docMk/>
            <pc:sldMk cId="2244507277" sldId="2145709142"/>
            <ac:picMk id="1028" creationId="{1B7FC7C1-5DBC-4A6A-895D-A6CA44E43557}"/>
          </ac:picMkLst>
        </pc:picChg>
      </pc:sldChg>
      <pc:sldChg chg="del">
        <pc:chgData name="Ron Melton" userId="5553941352b42db9" providerId="LiveId" clId="{36DCD473-F91B-45B5-9CF5-4A067706FACB}" dt="2023-10-22T23:22:07.783" v="1942" actId="47"/>
        <pc:sldMkLst>
          <pc:docMk/>
          <pc:sldMk cId="1015461869" sldId="2145709143"/>
        </pc:sldMkLst>
      </pc:sldChg>
      <pc:sldChg chg="del">
        <pc:chgData name="Ron Melton" userId="5553941352b42db9" providerId="LiveId" clId="{36DCD473-F91B-45B5-9CF5-4A067706FACB}" dt="2023-10-22T23:23:56.180" v="1965" actId="47"/>
        <pc:sldMkLst>
          <pc:docMk/>
          <pc:sldMk cId="36682607" sldId="2145709145"/>
        </pc:sldMkLst>
      </pc:sldChg>
      <pc:sldChg chg="del">
        <pc:chgData name="Ron Melton" userId="5553941352b42db9" providerId="LiveId" clId="{36DCD473-F91B-45B5-9CF5-4A067706FACB}" dt="2023-10-22T23:28:49.869" v="2209" actId="47"/>
        <pc:sldMkLst>
          <pc:docMk/>
          <pc:sldMk cId="1165229244" sldId="2145709146"/>
        </pc:sldMkLst>
      </pc:sldChg>
      <pc:sldChg chg="del">
        <pc:chgData name="Ron Melton" userId="5553941352b42db9" providerId="LiveId" clId="{36DCD473-F91B-45B5-9CF5-4A067706FACB}" dt="2023-10-22T23:28:49.332" v="2208" actId="47"/>
        <pc:sldMkLst>
          <pc:docMk/>
          <pc:sldMk cId="2010563695" sldId="2145709147"/>
        </pc:sldMkLst>
      </pc:sldChg>
      <pc:sldChg chg="del">
        <pc:chgData name="Ron Melton" userId="5553941352b42db9" providerId="LiveId" clId="{36DCD473-F91B-45B5-9CF5-4A067706FACB}" dt="2023-10-22T23:28:52.082" v="2210" actId="47"/>
        <pc:sldMkLst>
          <pc:docMk/>
          <pc:sldMk cId="2151264900" sldId="2145709148"/>
        </pc:sldMkLst>
      </pc:sldChg>
      <pc:sldChg chg="del">
        <pc:chgData name="Ron Melton" userId="5553941352b42db9" providerId="LiveId" clId="{36DCD473-F91B-45B5-9CF5-4A067706FACB}" dt="2023-10-22T23:24:05.947" v="1970" actId="47"/>
        <pc:sldMkLst>
          <pc:docMk/>
          <pc:sldMk cId="2202954096" sldId="2145709149"/>
        </pc:sldMkLst>
      </pc:sldChg>
      <pc:sldChg chg="del">
        <pc:chgData name="Ron Melton" userId="5553941352b42db9" providerId="LiveId" clId="{36DCD473-F91B-45B5-9CF5-4A067706FACB}" dt="2023-10-22T23:28:10.708" v="2171" actId="47"/>
        <pc:sldMkLst>
          <pc:docMk/>
          <pc:sldMk cId="446127083" sldId="2145709152"/>
        </pc:sldMkLst>
      </pc:sldChg>
      <pc:sldChg chg="delSp modSp mod">
        <pc:chgData name="Ron Melton" userId="5553941352b42db9" providerId="LiveId" clId="{36DCD473-F91B-45B5-9CF5-4A067706FACB}" dt="2023-09-27T23:19:24.406" v="271" actId="1076"/>
        <pc:sldMkLst>
          <pc:docMk/>
          <pc:sldMk cId="1623573409" sldId="2145709168"/>
        </pc:sldMkLst>
        <pc:spChg chg="mod">
          <ac:chgData name="Ron Melton" userId="5553941352b42db9" providerId="LiveId" clId="{36DCD473-F91B-45B5-9CF5-4A067706FACB}" dt="2023-09-27T23:19:24.406" v="271" actId="1076"/>
          <ac:spMkLst>
            <pc:docMk/>
            <pc:sldMk cId="1623573409" sldId="2145709168"/>
            <ac:spMk id="10" creationId="{00000000-0000-0000-0000-000000000000}"/>
          </ac:spMkLst>
        </pc:spChg>
        <pc:picChg chg="del">
          <ac:chgData name="Ron Melton" userId="5553941352b42db9" providerId="LiveId" clId="{36DCD473-F91B-45B5-9CF5-4A067706FACB}" dt="2023-09-27T23:19:18.956" v="269" actId="478"/>
          <ac:picMkLst>
            <pc:docMk/>
            <pc:sldMk cId="1623573409" sldId="2145709168"/>
            <ac:picMk id="2" creationId="{D2B22E47-7703-44F7-B72C-7AC39F2DF376}"/>
          </ac:picMkLst>
        </pc:picChg>
        <pc:picChg chg="del">
          <ac:chgData name="Ron Melton" userId="5553941352b42db9" providerId="LiveId" clId="{36DCD473-F91B-45B5-9CF5-4A067706FACB}" dt="2023-09-27T23:19:20.224" v="270" actId="478"/>
          <ac:picMkLst>
            <pc:docMk/>
            <pc:sldMk cId="1623573409" sldId="2145709168"/>
            <ac:picMk id="3" creationId="{72252DD6-5C51-7CF0-BE7D-2D3CC5CBDF5B}"/>
          </ac:picMkLst>
        </pc:picChg>
      </pc:sldChg>
      <pc:sldChg chg="delSp modSp mod">
        <pc:chgData name="Ron Melton" userId="5553941352b42db9" providerId="LiveId" clId="{36DCD473-F91B-45B5-9CF5-4A067706FACB}" dt="2023-09-27T23:37:33.491" v="870" actId="27636"/>
        <pc:sldMkLst>
          <pc:docMk/>
          <pc:sldMk cId="1885727639" sldId="2145709170"/>
        </pc:sldMkLst>
        <pc:spChg chg="mod">
          <ac:chgData name="Ron Melton" userId="5553941352b42db9" providerId="LiveId" clId="{36DCD473-F91B-45B5-9CF5-4A067706FACB}" dt="2023-09-27T23:37:33.491" v="870" actId="27636"/>
          <ac:spMkLst>
            <pc:docMk/>
            <pc:sldMk cId="1885727639" sldId="2145709170"/>
            <ac:spMk id="4" creationId="{C1DDEA04-DE1E-5BC3-869B-D0B4DB39F1BE}"/>
          </ac:spMkLst>
        </pc:spChg>
        <pc:picChg chg="del">
          <ac:chgData name="Ron Melton" userId="5553941352b42db9" providerId="LiveId" clId="{36DCD473-F91B-45B5-9CF5-4A067706FACB}" dt="2023-09-27T23:37:25.830" v="868" actId="478"/>
          <ac:picMkLst>
            <pc:docMk/>
            <pc:sldMk cId="1885727639" sldId="2145709170"/>
            <ac:picMk id="1042" creationId="{3BAFA2D0-1285-DEDD-BA2B-DD3D4322602E}"/>
          </ac:picMkLst>
        </pc:picChg>
      </pc:sldChg>
      <pc:sldChg chg="delSp modSp mod">
        <pc:chgData name="Ron Melton" userId="5553941352b42db9" providerId="LiveId" clId="{36DCD473-F91B-45B5-9CF5-4A067706FACB}" dt="2023-09-27T23:37:48.595" v="874" actId="1076"/>
        <pc:sldMkLst>
          <pc:docMk/>
          <pc:sldMk cId="2534325892" sldId="2145709171"/>
        </pc:sldMkLst>
        <pc:spChg chg="mod">
          <ac:chgData name="Ron Melton" userId="5553941352b42db9" providerId="LiveId" clId="{36DCD473-F91B-45B5-9CF5-4A067706FACB}" dt="2023-09-27T23:37:48.595" v="874" actId="1076"/>
          <ac:spMkLst>
            <pc:docMk/>
            <pc:sldMk cId="2534325892" sldId="2145709171"/>
            <ac:spMk id="2" creationId="{00000000-0000-0000-0000-000000000000}"/>
          </ac:spMkLst>
        </pc:spChg>
        <pc:picChg chg="del">
          <ac:chgData name="Ron Melton" userId="5553941352b42db9" providerId="LiveId" clId="{36DCD473-F91B-45B5-9CF5-4A067706FACB}" dt="2023-09-27T23:37:41.574" v="871" actId="478"/>
          <ac:picMkLst>
            <pc:docMk/>
            <pc:sldMk cId="2534325892" sldId="2145709171"/>
            <ac:picMk id="5" creationId="{34E1A615-2B2B-4950-80A4-24C3F3CA2541}"/>
          </ac:picMkLst>
        </pc:picChg>
        <pc:picChg chg="del mod">
          <ac:chgData name="Ron Melton" userId="5553941352b42db9" providerId="LiveId" clId="{36DCD473-F91B-45B5-9CF5-4A067706FACB}" dt="2023-09-27T23:37:43.820" v="873" actId="478"/>
          <ac:picMkLst>
            <pc:docMk/>
            <pc:sldMk cId="2534325892" sldId="2145709171"/>
            <ac:picMk id="7" creationId="{69B05FDC-5B2B-4323-993A-634EC0617534}"/>
          </ac:picMkLst>
        </pc:picChg>
      </pc:sldChg>
      <pc:sldChg chg="del">
        <pc:chgData name="Ron Melton" userId="5553941352b42db9" providerId="LiveId" clId="{36DCD473-F91B-45B5-9CF5-4A067706FACB}" dt="2023-09-27T23:37:55.915" v="875" actId="47"/>
        <pc:sldMkLst>
          <pc:docMk/>
          <pc:sldMk cId="0" sldId="2145709172"/>
        </pc:sldMkLst>
      </pc:sldChg>
      <pc:sldChg chg="add del">
        <pc:chgData name="Ron Melton" userId="5553941352b42db9" providerId="LiveId" clId="{36DCD473-F91B-45B5-9CF5-4A067706FACB}" dt="2023-09-27T23:38:01.099" v="878" actId="47"/>
        <pc:sldMkLst>
          <pc:docMk/>
          <pc:sldMk cId="2569051745" sldId="2145709173"/>
        </pc:sldMkLst>
      </pc:sldChg>
      <pc:sldChg chg="del">
        <pc:chgData name="Ron Melton" userId="5553941352b42db9" providerId="LiveId" clId="{36DCD473-F91B-45B5-9CF5-4A067706FACB}" dt="2023-09-27T23:29:21.980" v="498" actId="47"/>
        <pc:sldMkLst>
          <pc:docMk/>
          <pc:sldMk cId="3749433380" sldId="2145709174"/>
        </pc:sldMkLst>
      </pc:sldChg>
      <pc:sldChg chg="delSp modSp mod">
        <pc:chgData name="Ron Melton" userId="5553941352b42db9" providerId="LiveId" clId="{36DCD473-F91B-45B5-9CF5-4A067706FACB}" dt="2023-10-22T23:29:52.463" v="2242" actId="1076"/>
        <pc:sldMkLst>
          <pc:docMk/>
          <pc:sldMk cId="2793046918" sldId="2145709175"/>
        </pc:sldMkLst>
        <pc:spChg chg="mod">
          <ac:chgData name="Ron Melton" userId="5553941352b42db9" providerId="LiveId" clId="{36DCD473-F91B-45B5-9CF5-4A067706FACB}" dt="2023-10-22T23:29:52.463" v="2242" actId="1076"/>
          <ac:spMkLst>
            <pc:docMk/>
            <pc:sldMk cId="2793046918" sldId="2145709175"/>
            <ac:spMk id="10" creationId="{00000000-0000-0000-0000-000000000000}"/>
          </ac:spMkLst>
        </pc:spChg>
        <pc:spChg chg="mod">
          <ac:chgData name="Ron Melton" userId="5553941352b42db9" providerId="LiveId" clId="{36DCD473-F91B-45B5-9CF5-4A067706FACB}" dt="2023-10-22T23:29:48.272" v="2241" actId="1076"/>
          <ac:spMkLst>
            <pc:docMk/>
            <pc:sldMk cId="2793046918" sldId="2145709175"/>
            <ac:spMk id="28675" creationId="{00000000-0000-0000-0000-000000000000}"/>
          </ac:spMkLst>
        </pc:spChg>
        <pc:picChg chg="del">
          <ac:chgData name="Ron Melton" userId="5553941352b42db9" providerId="LiveId" clId="{36DCD473-F91B-45B5-9CF5-4A067706FACB}" dt="2023-10-22T23:29:42.956" v="2239" actId="478"/>
          <ac:picMkLst>
            <pc:docMk/>
            <pc:sldMk cId="2793046918" sldId="2145709175"/>
            <ac:picMk id="3" creationId="{72252DD6-5C51-7CF0-BE7D-2D3CC5CBDF5B}"/>
          </ac:picMkLst>
        </pc:picChg>
        <pc:picChg chg="del">
          <ac:chgData name="Ron Melton" userId="5553941352b42db9" providerId="LiveId" clId="{36DCD473-F91B-45B5-9CF5-4A067706FACB}" dt="2023-10-22T23:29:41.418" v="2238" actId="478"/>
          <ac:picMkLst>
            <pc:docMk/>
            <pc:sldMk cId="2793046918" sldId="2145709175"/>
            <ac:picMk id="5" creationId="{79ED7EE8-8B04-E78B-9D71-538EF5CEAED6}"/>
          </ac:picMkLst>
        </pc:picChg>
        <pc:picChg chg="del">
          <ac:chgData name="Ron Melton" userId="5553941352b42db9" providerId="LiveId" clId="{36DCD473-F91B-45B5-9CF5-4A067706FACB}" dt="2023-10-22T23:29:44.174" v="2240" actId="478"/>
          <ac:picMkLst>
            <pc:docMk/>
            <pc:sldMk cId="2793046918" sldId="2145709175"/>
            <ac:picMk id="6" creationId="{DA0E1BAF-B71C-9955-5D9F-338AD5C17323}"/>
          </ac:picMkLst>
        </pc:picChg>
      </pc:sldChg>
      <pc:sldChg chg="del">
        <pc:chgData name="Ron Melton" userId="5553941352b42db9" providerId="LiveId" clId="{36DCD473-F91B-45B5-9CF5-4A067706FACB}" dt="2023-10-22T23:31:16.162" v="2249" actId="47"/>
        <pc:sldMkLst>
          <pc:docMk/>
          <pc:sldMk cId="3076569505" sldId="2145709176"/>
        </pc:sldMkLst>
      </pc:sldChg>
      <pc:sldChg chg="delSp modSp mod">
        <pc:chgData name="Ron Melton" userId="5553941352b42db9" providerId="LiveId" clId="{36DCD473-F91B-45B5-9CF5-4A067706FACB}" dt="2023-10-23T00:10:19.651" v="2541" actId="1076"/>
        <pc:sldMkLst>
          <pc:docMk/>
          <pc:sldMk cId="4105139807" sldId="2145709177"/>
        </pc:sldMkLst>
        <pc:spChg chg="mod">
          <ac:chgData name="Ron Melton" userId="5553941352b42db9" providerId="LiveId" clId="{36DCD473-F91B-45B5-9CF5-4A067706FACB}" dt="2023-10-23T00:10:19.651" v="2541" actId="1076"/>
          <ac:spMkLst>
            <pc:docMk/>
            <pc:sldMk cId="4105139807" sldId="2145709177"/>
            <ac:spMk id="10" creationId="{00000000-0000-0000-0000-000000000000}"/>
          </ac:spMkLst>
        </pc:spChg>
        <pc:picChg chg="del">
          <ac:chgData name="Ron Melton" userId="5553941352b42db9" providerId="LiveId" clId="{36DCD473-F91B-45B5-9CF5-4A067706FACB}" dt="2023-10-23T00:10:13.020" v="2539" actId="478"/>
          <ac:picMkLst>
            <pc:docMk/>
            <pc:sldMk cId="4105139807" sldId="2145709177"/>
            <ac:picMk id="3" creationId="{72252DD6-5C51-7CF0-BE7D-2D3CC5CBDF5B}"/>
          </ac:picMkLst>
        </pc:picChg>
        <pc:picChg chg="del">
          <ac:chgData name="Ron Melton" userId="5553941352b42db9" providerId="LiveId" clId="{36DCD473-F91B-45B5-9CF5-4A067706FACB}" dt="2023-10-23T00:10:11.350" v="2538" actId="478"/>
          <ac:picMkLst>
            <pc:docMk/>
            <pc:sldMk cId="4105139807" sldId="2145709177"/>
            <ac:picMk id="5" creationId="{79ED7EE8-8B04-E78B-9D71-538EF5CEAED6}"/>
          </ac:picMkLst>
        </pc:picChg>
        <pc:picChg chg="del">
          <ac:chgData name="Ron Melton" userId="5553941352b42db9" providerId="LiveId" clId="{36DCD473-F91B-45B5-9CF5-4A067706FACB}" dt="2023-10-23T00:10:14.134" v="2540" actId="478"/>
          <ac:picMkLst>
            <pc:docMk/>
            <pc:sldMk cId="4105139807" sldId="2145709177"/>
            <ac:picMk id="6" creationId="{DA0E1BAF-B71C-9955-5D9F-338AD5C17323}"/>
          </ac:picMkLst>
        </pc:picChg>
      </pc:sldChg>
      <pc:sldChg chg="del">
        <pc:chgData name="Ron Melton" userId="5553941352b42db9" providerId="LiveId" clId="{36DCD473-F91B-45B5-9CF5-4A067706FACB}" dt="2023-09-27T23:18:45.259" v="262" actId="47"/>
        <pc:sldMkLst>
          <pc:docMk/>
          <pc:sldMk cId="1459841806" sldId="2145709178"/>
        </pc:sldMkLst>
      </pc:sldChg>
      <pc:sldChg chg="del">
        <pc:chgData name="Ron Melton" userId="5553941352b42db9" providerId="LiveId" clId="{36DCD473-F91B-45B5-9CF5-4A067706FACB}" dt="2023-10-23T00:10:30.471" v="2543" actId="47"/>
        <pc:sldMkLst>
          <pc:docMk/>
          <pc:sldMk cId="3740429343" sldId="2145709179"/>
        </pc:sldMkLst>
      </pc:sldChg>
      <pc:sldChg chg="delSp">
        <pc:chgData name="Ron Melton" userId="5553941352b42db9" providerId="LiveId" clId="{36DCD473-F91B-45B5-9CF5-4A067706FACB}" dt="2023-10-23T00:09:02.096" v="2525" actId="478"/>
        <pc:sldMkLst>
          <pc:docMk/>
          <pc:sldMk cId="2020432787" sldId="2145709180"/>
        </pc:sldMkLst>
        <pc:picChg chg="del">
          <ac:chgData name="Ron Melton" userId="5553941352b42db9" providerId="LiveId" clId="{36DCD473-F91B-45B5-9CF5-4A067706FACB}" dt="2023-10-23T00:09:02.096" v="2525" actId="478"/>
          <ac:picMkLst>
            <pc:docMk/>
            <pc:sldMk cId="2020432787" sldId="2145709180"/>
            <ac:picMk id="5" creationId="{44832587-4EF5-4CA9-990D-9CFB8BBF78E5}"/>
          </ac:picMkLst>
        </pc:picChg>
      </pc:sldChg>
      <pc:sldChg chg="delSp">
        <pc:chgData name="Ron Melton" userId="5553941352b42db9" providerId="LiveId" clId="{36DCD473-F91B-45B5-9CF5-4A067706FACB}" dt="2023-10-23T00:22:51.135" v="3180" actId="478"/>
        <pc:sldMkLst>
          <pc:docMk/>
          <pc:sldMk cId="17260696" sldId="2145709183"/>
        </pc:sldMkLst>
        <pc:picChg chg="del">
          <ac:chgData name="Ron Melton" userId="5553941352b42db9" providerId="LiveId" clId="{36DCD473-F91B-45B5-9CF5-4A067706FACB}" dt="2023-10-23T00:22:51.135" v="3180" actId="478"/>
          <ac:picMkLst>
            <pc:docMk/>
            <pc:sldMk cId="17260696" sldId="2145709183"/>
            <ac:picMk id="269317" creationId="{00000000-0000-0000-0000-000000000000}"/>
          </ac:picMkLst>
        </pc:picChg>
      </pc:sldChg>
      <pc:sldChg chg="del">
        <pc:chgData name="Ron Melton" userId="5553941352b42db9" providerId="LiveId" clId="{36DCD473-F91B-45B5-9CF5-4A067706FACB}" dt="2023-10-23T00:26:01.769" v="3291" actId="47"/>
        <pc:sldMkLst>
          <pc:docMk/>
          <pc:sldMk cId="2770970702" sldId="2145709184"/>
        </pc:sldMkLst>
      </pc:sldChg>
      <pc:sldChg chg="del">
        <pc:chgData name="Ron Melton" userId="5553941352b42db9" providerId="LiveId" clId="{36DCD473-F91B-45B5-9CF5-4A067706FACB}" dt="2023-10-23T00:26:02.419" v="3292" actId="47"/>
        <pc:sldMkLst>
          <pc:docMk/>
          <pc:sldMk cId="1245933640" sldId="2145709185"/>
        </pc:sldMkLst>
      </pc:sldChg>
      <pc:sldChg chg="del">
        <pc:chgData name="Ron Melton" userId="5553941352b42db9" providerId="LiveId" clId="{36DCD473-F91B-45B5-9CF5-4A067706FACB}" dt="2023-10-23T00:26:02.843" v="3293" actId="47"/>
        <pc:sldMkLst>
          <pc:docMk/>
          <pc:sldMk cId="4077356663" sldId="2145709186"/>
        </pc:sldMkLst>
      </pc:sldChg>
      <pc:sldChg chg="del">
        <pc:chgData name="Ron Melton" userId="5553941352b42db9" providerId="LiveId" clId="{36DCD473-F91B-45B5-9CF5-4A067706FACB}" dt="2023-10-23T00:26:03.274" v="3294" actId="47"/>
        <pc:sldMkLst>
          <pc:docMk/>
          <pc:sldMk cId="2268361642" sldId="2145709187"/>
        </pc:sldMkLst>
      </pc:sldChg>
      <pc:sldChg chg="del">
        <pc:chgData name="Ron Melton" userId="5553941352b42db9" providerId="LiveId" clId="{36DCD473-F91B-45B5-9CF5-4A067706FACB}" dt="2023-10-23T00:26:03.778" v="3295" actId="47"/>
        <pc:sldMkLst>
          <pc:docMk/>
          <pc:sldMk cId="3301414160" sldId="2145709188"/>
        </pc:sldMkLst>
      </pc:sldChg>
      <pc:sldChg chg="del">
        <pc:chgData name="Ron Melton" userId="5553941352b42db9" providerId="LiveId" clId="{36DCD473-F91B-45B5-9CF5-4A067706FACB}" dt="2023-10-23T00:26:05.312" v="3296" actId="47"/>
        <pc:sldMkLst>
          <pc:docMk/>
          <pc:sldMk cId="1261625953" sldId="2145709190"/>
        </pc:sldMkLst>
      </pc:sldChg>
      <pc:sldChg chg="del">
        <pc:chgData name="Ron Melton" userId="5553941352b42db9" providerId="LiveId" clId="{36DCD473-F91B-45B5-9CF5-4A067706FACB}" dt="2023-10-23T00:26:06.697" v="3297" actId="47"/>
        <pc:sldMkLst>
          <pc:docMk/>
          <pc:sldMk cId="2560887295" sldId="2145709191"/>
        </pc:sldMkLst>
      </pc:sldChg>
      <pc:sldChg chg="del">
        <pc:chgData name="Ron Melton" userId="5553941352b42db9" providerId="LiveId" clId="{36DCD473-F91B-45B5-9CF5-4A067706FACB}" dt="2023-10-23T00:26:07.246" v="3298" actId="47"/>
        <pc:sldMkLst>
          <pc:docMk/>
          <pc:sldMk cId="4084791113" sldId="2145709192"/>
        </pc:sldMkLst>
      </pc:sldChg>
      <pc:sldChg chg="del">
        <pc:chgData name="Ron Melton" userId="5553941352b42db9" providerId="LiveId" clId="{36DCD473-F91B-45B5-9CF5-4A067706FACB}" dt="2023-10-23T00:26:07.717" v="3299" actId="47"/>
        <pc:sldMkLst>
          <pc:docMk/>
          <pc:sldMk cId="4149209846" sldId="2145709193"/>
        </pc:sldMkLst>
      </pc:sldChg>
      <pc:sldChg chg="del">
        <pc:chgData name="Ron Melton" userId="5553941352b42db9" providerId="LiveId" clId="{36DCD473-F91B-45B5-9CF5-4A067706FACB}" dt="2023-10-23T00:26:08.137" v="3300" actId="47"/>
        <pc:sldMkLst>
          <pc:docMk/>
          <pc:sldMk cId="959427643" sldId="2145709194"/>
        </pc:sldMkLst>
      </pc:sldChg>
      <pc:sldChg chg="del">
        <pc:chgData name="Ron Melton" userId="5553941352b42db9" providerId="LiveId" clId="{36DCD473-F91B-45B5-9CF5-4A067706FACB}" dt="2023-10-23T00:26:08.678" v="3301" actId="47"/>
        <pc:sldMkLst>
          <pc:docMk/>
          <pc:sldMk cId="4116024540" sldId="2145709195"/>
        </pc:sldMkLst>
      </pc:sldChg>
      <pc:sldChg chg="del">
        <pc:chgData name="Ron Melton" userId="5553941352b42db9" providerId="LiveId" clId="{36DCD473-F91B-45B5-9CF5-4A067706FACB}" dt="2023-10-23T00:26:09.238" v="3302" actId="47"/>
        <pc:sldMkLst>
          <pc:docMk/>
          <pc:sldMk cId="3800881856" sldId="2145709196"/>
        </pc:sldMkLst>
      </pc:sldChg>
      <pc:sldChg chg="del">
        <pc:chgData name="Ron Melton" userId="5553941352b42db9" providerId="LiveId" clId="{36DCD473-F91B-45B5-9CF5-4A067706FACB}" dt="2023-10-23T00:26:41.272" v="3311" actId="47"/>
        <pc:sldMkLst>
          <pc:docMk/>
          <pc:sldMk cId="2507820875" sldId="2145709197"/>
        </pc:sldMkLst>
      </pc:sldChg>
      <pc:sldChg chg="del">
        <pc:chgData name="Ron Melton" userId="5553941352b42db9" providerId="LiveId" clId="{36DCD473-F91B-45B5-9CF5-4A067706FACB}" dt="2023-10-23T00:26:43.676" v="3313" actId="47"/>
        <pc:sldMkLst>
          <pc:docMk/>
          <pc:sldMk cId="3756696084" sldId="2145709198"/>
        </pc:sldMkLst>
      </pc:sldChg>
      <pc:sldChg chg="del">
        <pc:chgData name="Ron Melton" userId="5553941352b42db9" providerId="LiveId" clId="{36DCD473-F91B-45B5-9CF5-4A067706FACB}" dt="2023-10-23T00:26:44.558" v="3314" actId="47"/>
        <pc:sldMkLst>
          <pc:docMk/>
          <pc:sldMk cId="1996564731" sldId="2145709199"/>
        </pc:sldMkLst>
      </pc:sldChg>
      <pc:sldChg chg="del">
        <pc:chgData name="Ron Melton" userId="5553941352b42db9" providerId="LiveId" clId="{36DCD473-F91B-45B5-9CF5-4A067706FACB}" dt="2023-10-23T00:26:46.409" v="3315" actId="47"/>
        <pc:sldMkLst>
          <pc:docMk/>
          <pc:sldMk cId="3937682311" sldId="2145709200"/>
        </pc:sldMkLst>
      </pc:sldChg>
      <pc:sldChg chg="del">
        <pc:chgData name="Ron Melton" userId="5553941352b42db9" providerId="LiveId" clId="{36DCD473-F91B-45B5-9CF5-4A067706FACB}" dt="2023-10-23T00:26:47.208" v="3316" actId="47"/>
        <pc:sldMkLst>
          <pc:docMk/>
          <pc:sldMk cId="1000398488" sldId="2145709201"/>
        </pc:sldMkLst>
      </pc:sldChg>
      <pc:sldChg chg="del">
        <pc:chgData name="Ron Melton" userId="5553941352b42db9" providerId="LiveId" clId="{36DCD473-F91B-45B5-9CF5-4A067706FACB}" dt="2023-10-23T00:26:48.108" v="3317" actId="47"/>
        <pc:sldMkLst>
          <pc:docMk/>
          <pc:sldMk cId="140147462" sldId="2145709202"/>
        </pc:sldMkLst>
      </pc:sldChg>
      <pc:sldChg chg="del">
        <pc:chgData name="Ron Melton" userId="5553941352b42db9" providerId="LiveId" clId="{36DCD473-F91B-45B5-9CF5-4A067706FACB}" dt="2023-10-23T00:26:48.975" v="3318" actId="47"/>
        <pc:sldMkLst>
          <pc:docMk/>
          <pc:sldMk cId="784725011" sldId="2145709203"/>
        </pc:sldMkLst>
      </pc:sldChg>
      <pc:sldChg chg="del">
        <pc:chgData name="Ron Melton" userId="5553941352b42db9" providerId="LiveId" clId="{36DCD473-F91B-45B5-9CF5-4A067706FACB}" dt="2023-10-23T00:26:49.745" v="3319" actId="47"/>
        <pc:sldMkLst>
          <pc:docMk/>
          <pc:sldMk cId="2713850551" sldId="2145709204"/>
        </pc:sldMkLst>
      </pc:sldChg>
      <pc:sldChg chg="del">
        <pc:chgData name="Ron Melton" userId="5553941352b42db9" providerId="LiveId" clId="{36DCD473-F91B-45B5-9CF5-4A067706FACB}" dt="2023-10-23T00:26:50.485" v="3320" actId="47"/>
        <pc:sldMkLst>
          <pc:docMk/>
          <pc:sldMk cId="3827336348" sldId="2145709205"/>
        </pc:sldMkLst>
      </pc:sldChg>
      <pc:sldChg chg="del">
        <pc:chgData name="Ron Melton" userId="5553941352b42db9" providerId="LiveId" clId="{36DCD473-F91B-45B5-9CF5-4A067706FACB}" dt="2023-10-23T00:26:51.271" v="3321" actId="47"/>
        <pc:sldMkLst>
          <pc:docMk/>
          <pc:sldMk cId="0" sldId="2145709206"/>
        </pc:sldMkLst>
      </pc:sldChg>
      <pc:sldChg chg="del">
        <pc:chgData name="Ron Melton" userId="5553941352b42db9" providerId="LiveId" clId="{36DCD473-F91B-45B5-9CF5-4A067706FACB}" dt="2023-10-23T00:26:52.063" v="3322" actId="47"/>
        <pc:sldMkLst>
          <pc:docMk/>
          <pc:sldMk cId="2344497738" sldId="2145709207"/>
        </pc:sldMkLst>
      </pc:sldChg>
      <pc:sldChg chg="delSp modSp mod">
        <pc:chgData name="Ron Melton" userId="5553941352b42db9" providerId="LiveId" clId="{36DCD473-F91B-45B5-9CF5-4A067706FACB}" dt="2023-10-23T00:27:21.887" v="3329" actId="1076"/>
        <pc:sldMkLst>
          <pc:docMk/>
          <pc:sldMk cId="1195408317" sldId="2145709211"/>
        </pc:sldMkLst>
        <pc:spChg chg="mod">
          <ac:chgData name="Ron Melton" userId="5553941352b42db9" providerId="LiveId" clId="{36DCD473-F91B-45B5-9CF5-4A067706FACB}" dt="2023-10-23T00:27:18.837" v="3328" actId="1076"/>
          <ac:spMkLst>
            <pc:docMk/>
            <pc:sldMk cId="1195408317" sldId="2145709211"/>
            <ac:spMk id="10" creationId="{00000000-0000-0000-0000-000000000000}"/>
          </ac:spMkLst>
        </pc:spChg>
        <pc:spChg chg="mod">
          <ac:chgData name="Ron Melton" userId="5553941352b42db9" providerId="LiveId" clId="{36DCD473-F91B-45B5-9CF5-4A067706FACB}" dt="2023-10-23T00:27:21.887" v="3329" actId="1076"/>
          <ac:spMkLst>
            <pc:docMk/>
            <pc:sldMk cId="1195408317" sldId="2145709211"/>
            <ac:spMk id="28675" creationId="{00000000-0000-0000-0000-000000000000}"/>
          </ac:spMkLst>
        </pc:spChg>
        <pc:picChg chg="del">
          <ac:chgData name="Ron Melton" userId="5553941352b42db9" providerId="LiveId" clId="{36DCD473-F91B-45B5-9CF5-4A067706FACB}" dt="2023-10-23T00:27:03.537" v="3324" actId="478"/>
          <ac:picMkLst>
            <pc:docMk/>
            <pc:sldMk cId="1195408317" sldId="2145709211"/>
            <ac:picMk id="3" creationId="{72252DD6-5C51-7CF0-BE7D-2D3CC5CBDF5B}"/>
          </ac:picMkLst>
        </pc:picChg>
        <pc:picChg chg="del">
          <ac:chgData name="Ron Melton" userId="5553941352b42db9" providerId="LiveId" clId="{36DCD473-F91B-45B5-9CF5-4A067706FACB}" dt="2023-10-23T00:27:02.076" v="3323" actId="478"/>
          <ac:picMkLst>
            <pc:docMk/>
            <pc:sldMk cId="1195408317" sldId="2145709211"/>
            <ac:picMk id="5" creationId="{79ED7EE8-8B04-E78B-9D71-538EF5CEAED6}"/>
          </ac:picMkLst>
        </pc:picChg>
        <pc:picChg chg="del">
          <ac:chgData name="Ron Melton" userId="5553941352b42db9" providerId="LiveId" clId="{36DCD473-F91B-45B5-9CF5-4A067706FACB}" dt="2023-10-23T00:27:04.515" v="3325" actId="478"/>
          <ac:picMkLst>
            <pc:docMk/>
            <pc:sldMk cId="1195408317" sldId="2145709211"/>
            <ac:picMk id="6" creationId="{DA0E1BAF-B71C-9955-5D9F-338AD5C17323}"/>
          </ac:picMkLst>
        </pc:picChg>
      </pc:sldChg>
      <pc:sldChg chg="del">
        <pc:chgData name="Ron Melton" userId="5553941352b42db9" providerId="LiveId" clId="{36DCD473-F91B-45B5-9CF5-4A067706FACB}" dt="2023-10-23T00:36:59.267" v="3534" actId="47"/>
        <pc:sldMkLst>
          <pc:docMk/>
          <pc:sldMk cId="3267989458" sldId="2145709212"/>
        </pc:sldMkLst>
      </pc:sldChg>
      <pc:sldChg chg="delSp modSp mod">
        <pc:chgData name="Ron Melton" userId="5553941352b42db9" providerId="LiveId" clId="{36DCD473-F91B-45B5-9CF5-4A067706FACB}" dt="2023-10-22T22:59:34.522" v="1319" actId="1076"/>
        <pc:sldMkLst>
          <pc:docMk/>
          <pc:sldMk cId="695483233" sldId="2145709215"/>
        </pc:sldMkLst>
        <pc:spChg chg="mod">
          <ac:chgData name="Ron Melton" userId="5553941352b42db9" providerId="LiveId" clId="{36DCD473-F91B-45B5-9CF5-4A067706FACB}" dt="2023-10-22T22:59:34.522" v="1319" actId="1076"/>
          <ac:spMkLst>
            <pc:docMk/>
            <pc:sldMk cId="695483233" sldId="2145709215"/>
            <ac:spMk id="10" creationId="{00000000-0000-0000-0000-000000000000}"/>
          </ac:spMkLst>
        </pc:spChg>
        <pc:spChg chg="mod">
          <ac:chgData name="Ron Melton" userId="5553941352b42db9" providerId="LiveId" clId="{36DCD473-F91B-45B5-9CF5-4A067706FACB}" dt="2023-10-22T22:59:31.340" v="1318" actId="1076"/>
          <ac:spMkLst>
            <pc:docMk/>
            <pc:sldMk cId="695483233" sldId="2145709215"/>
            <ac:spMk id="28675" creationId="{00000000-0000-0000-0000-000000000000}"/>
          </ac:spMkLst>
        </pc:spChg>
        <pc:picChg chg="del">
          <ac:chgData name="Ron Melton" userId="5553941352b42db9" providerId="LiveId" clId="{36DCD473-F91B-45B5-9CF5-4A067706FACB}" dt="2023-10-22T22:59:24.240" v="1314" actId="478"/>
          <ac:picMkLst>
            <pc:docMk/>
            <pc:sldMk cId="695483233" sldId="2145709215"/>
            <ac:picMk id="3" creationId="{72252DD6-5C51-7CF0-BE7D-2D3CC5CBDF5B}"/>
          </ac:picMkLst>
        </pc:picChg>
        <pc:picChg chg="del mod">
          <ac:chgData name="Ron Melton" userId="5553941352b42db9" providerId="LiveId" clId="{36DCD473-F91B-45B5-9CF5-4A067706FACB}" dt="2023-10-22T22:59:26.862" v="1317" actId="478"/>
          <ac:picMkLst>
            <pc:docMk/>
            <pc:sldMk cId="695483233" sldId="2145709215"/>
            <ac:picMk id="5" creationId="{79ED7EE8-8B04-E78B-9D71-538EF5CEAED6}"/>
          </ac:picMkLst>
        </pc:picChg>
        <pc:picChg chg="del">
          <ac:chgData name="Ron Melton" userId="5553941352b42db9" providerId="LiveId" clId="{36DCD473-F91B-45B5-9CF5-4A067706FACB}" dt="2023-10-22T22:59:25.969" v="1315" actId="478"/>
          <ac:picMkLst>
            <pc:docMk/>
            <pc:sldMk cId="695483233" sldId="2145709215"/>
            <ac:picMk id="6" creationId="{DA0E1BAF-B71C-9955-5D9F-338AD5C17323}"/>
          </ac:picMkLst>
        </pc:picChg>
      </pc:sldChg>
      <pc:sldChg chg="delSp">
        <pc:chgData name="Ron Melton" userId="5553941352b42db9" providerId="LiveId" clId="{36DCD473-F91B-45B5-9CF5-4A067706FACB}" dt="2023-10-22T22:59:46.189" v="1320" actId="478"/>
        <pc:sldMkLst>
          <pc:docMk/>
          <pc:sldMk cId="820623972" sldId="2145709216"/>
        </pc:sldMkLst>
        <pc:picChg chg="del">
          <ac:chgData name="Ron Melton" userId="5553941352b42db9" providerId="LiveId" clId="{36DCD473-F91B-45B5-9CF5-4A067706FACB}" dt="2023-10-22T22:59:46.189" v="1320" actId="478"/>
          <ac:picMkLst>
            <pc:docMk/>
            <pc:sldMk cId="820623972" sldId="2145709216"/>
            <ac:picMk id="1026" creationId="{00000000-0000-0000-0000-000000000000}"/>
          </ac:picMkLst>
        </pc:picChg>
      </pc:sldChg>
      <pc:sldChg chg="del">
        <pc:chgData name="Ron Melton" userId="5553941352b42db9" providerId="LiveId" clId="{36DCD473-F91B-45B5-9CF5-4A067706FACB}" dt="2023-10-22T22:59:51.267" v="1321" actId="47"/>
        <pc:sldMkLst>
          <pc:docMk/>
          <pc:sldMk cId="1769345799" sldId="2145709217"/>
        </pc:sldMkLst>
      </pc:sldChg>
      <pc:sldChg chg="delSp modSp mod">
        <pc:chgData name="Ron Melton" userId="5553941352b42db9" providerId="LiveId" clId="{36DCD473-F91B-45B5-9CF5-4A067706FACB}" dt="2023-10-22T23:00:05.985" v="1324" actId="14100"/>
        <pc:sldMkLst>
          <pc:docMk/>
          <pc:sldMk cId="3136608126" sldId="2145709218"/>
        </pc:sldMkLst>
        <pc:spChg chg="mod">
          <ac:chgData name="Ron Melton" userId="5553941352b42db9" providerId="LiveId" clId="{36DCD473-F91B-45B5-9CF5-4A067706FACB}" dt="2023-10-22T23:00:05.985" v="1324" actId="14100"/>
          <ac:spMkLst>
            <pc:docMk/>
            <pc:sldMk cId="3136608126" sldId="2145709218"/>
            <ac:spMk id="16386" creationId="{6065AA0C-01E7-4D01-804C-AA77A53775B8}"/>
          </ac:spMkLst>
        </pc:spChg>
        <pc:picChg chg="del">
          <ac:chgData name="Ron Melton" userId="5553941352b42db9" providerId="LiveId" clId="{36DCD473-F91B-45B5-9CF5-4A067706FACB}" dt="2023-10-22T23:00:00.397" v="1323" actId="478"/>
          <ac:picMkLst>
            <pc:docMk/>
            <pc:sldMk cId="3136608126" sldId="2145709218"/>
            <ac:picMk id="4" creationId="{FFB72C0C-0FCB-426F-8373-F11400CC2103}"/>
          </ac:picMkLst>
        </pc:picChg>
        <pc:picChg chg="del">
          <ac:chgData name="Ron Melton" userId="5553941352b42db9" providerId="LiveId" clId="{36DCD473-F91B-45B5-9CF5-4A067706FACB}" dt="2023-10-22T22:59:59.608" v="1322" actId="478"/>
          <ac:picMkLst>
            <pc:docMk/>
            <pc:sldMk cId="3136608126" sldId="2145709218"/>
            <ac:picMk id="6" creationId="{0AE63972-1BE2-4EA9-AC4D-85456069A6FF}"/>
          </ac:picMkLst>
        </pc:picChg>
      </pc:sldChg>
      <pc:sldChg chg="delSp modSp mod">
        <pc:chgData name="Ron Melton" userId="5553941352b42db9" providerId="LiveId" clId="{36DCD473-F91B-45B5-9CF5-4A067706FACB}" dt="2023-10-22T23:00:18.032" v="1327" actId="1076"/>
        <pc:sldMkLst>
          <pc:docMk/>
          <pc:sldMk cId="407987876" sldId="2145709219"/>
        </pc:sldMkLst>
        <pc:spChg chg="mod">
          <ac:chgData name="Ron Melton" userId="5553941352b42db9" providerId="LiveId" clId="{36DCD473-F91B-45B5-9CF5-4A067706FACB}" dt="2023-10-22T23:00:18.032" v="1327" actId="1076"/>
          <ac:spMkLst>
            <pc:docMk/>
            <pc:sldMk cId="407987876" sldId="2145709219"/>
            <ac:spMk id="20483" creationId="{00000000-0000-0000-0000-000000000000}"/>
          </ac:spMkLst>
        </pc:spChg>
        <pc:grpChg chg="del">
          <ac:chgData name="Ron Melton" userId="5553941352b42db9" providerId="LiveId" clId="{36DCD473-F91B-45B5-9CF5-4A067706FACB}" dt="2023-10-22T23:00:12.124" v="1325" actId="478"/>
          <ac:grpSpMkLst>
            <pc:docMk/>
            <pc:sldMk cId="407987876" sldId="2145709219"/>
            <ac:grpSpMk id="152580" creationId="{00000000-0000-0000-0000-000000000000}"/>
          </ac:grpSpMkLst>
        </pc:grpChg>
        <pc:picChg chg="del">
          <ac:chgData name="Ron Melton" userId="5553941352b42db9" providerId="LiveId" clId="{36DCD473-F91B-45B5-9CF5-4A067706FACB}" dt="2023-10-22T23:00:13.182" v="1326" actId="478"/>
          <ac:picMkLst>
            <pc:docMk/>
            <pc:sldMk cId="407987876" sldId="2145709219"/>
            <ac:picMk id="152581" creationId="{00000000-0000-0000-0000-000000000000}"/>
          </ac:picMkLst>
        </pc:picChg>
      </pc:sldChg>
      <pc:sldChg chg="delSp">
        <pc:chgData name="Ron Melton" userId="5553941352b42db9" providerId="LiveId" clId="{36DCD473-F91B-45B5-9CF5-4A067706FACB}" dt="2023-10-22T23:00:22.282" v="1328" actId="478"/>
        <pc:sldMkLst>
          <pc:docMk/>
          <pc:sldMk cId="1835286577" sldId="2145709220"/>
        </pc:sldMkLst>
        <pc:picChg chg="del">
          <ac:chgData name="Ron Melton" userId="5553941352b42db9" providerId="LiveId" clId="{36DCD473-F91B-45B5-9CF5-4A067706FACB}" dt="2023-10-22T23:00:22.282" v="1328" actId="478"/>
          <ac:picMkLst>
            <pc:docMk/>
            <pc:sldMk cId="1835286577" sldId="2145709220"/>
            <ac:picMk id="1026" creationId="{7BC1F852-4F1A-4250-9C44-628A64A1C40B}"/>
          </ac:picMkLst>
        </pc:picChg>
      </pc:sldChg>
      <pc:sldChg chg="del">
        <pc:chgData name="Ron Melton" userId="5553941352b42db9" providerId="LiveId" clId="{36DCD473-F91B-45B5-9CF5-4A067706FACB}" dt="2023-10-22T23:00:33.611" v="1329" actId="47"/>
        <pc:sldMkLst>
          <pc:docMk/>
          <pc:sldMk cId="1483908558" sldId="2145709224"/>
        </pc:sldMkLst>
      </pc:sldChg>
      <pc:sldChg chg="delSp mod">
        <pc:chgData name="Ron Melton" userId="5553941352b42db9" providerId="LiveId" clId="{36DCD473-F91B-45B5-9CF5-4A067706FACB}" dt="2023-10-22T23:00:37.553" v="1330" actId="478"/>
        <pc:sldMkLst>
          <pc:docMk/>
          <pc:sldMk cId="710965575" sldId="2145709225"/>
        </pc:sldMkLst>
        <pc:picChg chg="del">
          <ac:chgData name="Ron Melton" userId="5553941352b42db9" providerId="LiveId" clId="{36DCD473-F91B-45B5-9CF5-4A067706FACB}" dt="2023-10-22T23:00:37.553" v="1330" actId="478"/>
          <ac:picMkLst>
            <pc:docMk/>
            <pc:sldMk cId="710965575" sldId="2145709225"/>
            <ac:picMk id="4" creationId="{32C8BD0B-BF13-473B-D30C-21AA2FB9E074}"/>
          </ac:picMkLst>
        </pc:picChg>
      </pc:sldChg>
      <pc:sldChg chg="delSp">
        <pc:chgData name="Ron Melton" userId="5553941352b42db9" providerId="LiveId" clId="{36DCD473-F91B-45B5-9CF5-4A067706FACB}" dt="2023-10-22T23:00:43.815" v="1331" actId="478"/>
        <pc:sldMkLst>
          <pc:docMk/>
          <pc:sldMk cId="2505849663" sldId="2145709227"/>
        </pc:sldMkLst>
        <pc:picChg chg="del">
          <ac:chgData name="Ron Melton" userId="5553941352b42db9" providerId="LiveId" clId="{36DCD473-F91B-45B5-9CF5-4A067706FACB}" dt="2023-10-22T23:00:43.815" v="1331" actId="478"/>
          <ac:picMkLst>
            <pc:docMk/>
            <pc:sldMk cId="2505849663" sldId="2145709227"/>
            <ac:picMk id="146436" creationId="{00000000-0000-0000-0000-000000000000}"/>
          </ac:picMkLst>
        </pc:picChg>
      </pc:sldChg>
      <pc:sldChg chg="del">
        <pc:chgData name="Ron Melton" userId="5553941352b42db9" providerId="LiveId" clId="{36DCD473-F91B-45B5-9CF5-4A067706FACB}" dt="2023-10-22T23:00:47.111" v="1332" actId="47"/>
        <pc:sldMkLst>
          <pc:docMk/>
          <pc:sldMk cId="2150748574" sldId="2145709229"/>
        </pc:sldMkLst>
      </pc:sldChg>
      <pc:sldChg chg="delSp mod">
        <pc:chgData name="Ron Melton" userId="5553941352b42db9" providerId="LiveId" clId="{36DCD473-F91B-45B5-9CF5-4A067706FACB}" dt="2023-10-22T23:00:50.397" v="1333" actId="478"/>
        <pc:sldMkLst>
          <pc:docMk/>
          <pc:sldMk cId="1104323955" sldId="2145709230"/>
        </pc:sldMkLst>
        <pc:picChg chg="del">
          <ac:chgData name="Ron Melton" userId="5553941352b42db9" providerId="LiveId" clId="{36DCD473-F91B-45B5-9CF5-4A067706FACB}" dt="2023-10-22T23:00:50.397" v="1333" actId="478"/>
          <ac:picMkLst>
            <pc:docMk/>
            <pc:sldMk cId="1104323955" sldId="2145709230"/>
            <ac:picMk id="5" creationId="{29092FB0-AB70-4938-93E9-1BF4F258E1D7}"/>
          </ac:picMkLst>
        </pc:picChg>
      </pc:sldChg>
      <pc:sldChg chg="delSp mod">
        <pc:chgData name="Ron Melton" userId="5553941352b42db9" providerId="LiveId" clId="{36DCD473-F91B-45B5-9CF5-4A067706FACB}" dt="2023-10-22T23:01:01.528" v="1335" actId="478"/>
        <pc:sldMkLst>
          <pc:docMk/>
          <pc:sldMk cId="3908729741" sldId="2145709231"/>
        </pc:sldMkLst>
        <pc:graphicFrameChg chg="del">
          <ac:chgData name="Ron Melton" userId="5553941352b42db9" providerId="LiveId" clId="{36DCD473-F91B-45B5-9CF5-4A067706FACB}" dt="2023-10-22T23:01:00.421" v="1334" actId="478"/>
          <ac:graphicFrameMkLst>
            <pc:docMk/>
            <pc:sldMk cId="3908729741" sldId="2145709231"/>
            <ac:graphicFrameMk id="4" creationId="{BD197A33-514D-4E61-A020-13C28756B969}"/>
          </ac:graphicFrameMkLst>
        </pc:graphicFrameChg>
        <pc:picChg chg="del">
          <ac:chgData name="Ron Melton" userId="5553941352b42db9" providerId="LiveId" clId="{36DCD473-F91B-45B5-9CF5-4A067706FACB}" dt="2023-10-22T23:01:01.528" v="1335" actId="478"/>
          <ac:picMkLst>
            <pc:docMk/>
            <pc:sldMk cId="3908729741" sldId="2145709231"/>
            <ac:picMk id="1026" creationId="{00000000-0000-0000-0000-000000000000}"/>
          </ac:picMkLst>
        </pc:picChg>
      </pc:sldChg>
      <pc:sldChg chg="delSp modSp mod">
        <pc:chgData name="Ron Melton" userId="5553941352b42db9" providerId="LiveId" clId="{36DCD473-F91B-45B5-9CF5-4A067706FACB}" dt="2023-10-22T23:01:41.703" v="1422" actId="20577"/>
        <pc:sldMkLst>
          <pc:docMk/>
          <pc:sldMk cId="1003540370" sldId="2145709232"/>
        </pc:sldMkLst>
        <pc:spChg chg="mod">
          <ac:chgData name="Ron Melton" userId="5553941352b42db9" providerId="LiveId" clId="{36DCD473-F91B-45B5-9CF5-4A067706FACB}" dt="2023-10-22T23:01:41.703" v="1422" actId="20577"/>
          <ac:spMkLst>
            <pc:docMk/>
            <pc:sldMk cId="1003540370" sldId="2145709232"/>
            <ac:spMk id="246786" creationId="{00000000-0000-0000-0000-000000000000}"/>
          </ac:spMkLst>
        </pc:spChg>
        <pc:picChg chg="del">
          <ac:chgData name="Ron Melton" userId="5553941352b42db9" providerId="LiveId" clId="{36DCD473-F91B-45B5-9CF5-4A067706FACB}" dt="2023-10-22T23:01:05.221" v="1337" actId="478"/>
          <ac:picMkLst>
            <pc:docMk/>
            <pc:sldMk cId="1003540370" sldId="2145709232"/>
            <ac:picMk id="3" creationId="{8AFB1A21-74BF-47C4-A309-2AF593C0B25A}"/>
          </ac:picMkLst>
        </pc:picChg>
      </pc:sldChg>
      <pc:sldChg chg="del">
        <pc:chgData name="Ron Melton" userId="5553941352b42db9" providerId="LiveId" clId="{36DCD473-F91B-45B5-9CF5-4A067706FACB}" dt="2023-10-22T23:01:53.317" v="1423" actId="47"/>
        <pc:sldMkLst>
          <pc:docMk/>
          <pc:sldMk cId="849527750" sldId="2145709233"/>
        </pc:sldMkLst>
      </pc:sldChg>
      <pc:sldChg chg="del">
        <pc:chgData name="Ron Melton" userId="5553941352b42db9" providerId="LiveId" clId="{36DCD473-F91B-45B5-9CF5-4A067706FACB}" dt="2023-10-22T23:01:55.855" v="1424" actId="47"/>
        <pc:sldMkLst>
          <pc:docMk/>
          <pc:sldMk cId="3588238129" sldId="2145709235"/>
        </pc:sldMkLst>
      </pc:sldChg>
      <pc:sldChg chg="delSp modSp mod">
        <pc:chgData name="Ron Melton" userId="5553941352b42db9" providerId="LiveId" clId="{36DCD473-F91B-45B5-9CF5-4A067706FACB}" dt="2023-10-22T23:03:33.982" v="1530" actId="20577"/>
        <pc:sldMkLst>
          <pc:docMk/>
          <pc:sldMk cId="3959528997" sldId="2145709236"/>
        </pc:sldMkLst>
        <pc:spChg chg="mod">
          <ac:chgData name="Ron Melton" userId="5553941352b42db9" providerId="LiveId" clId="{36DCD473-F91B-45B5-9CF5-4A067706FACB}" dt="2023-10-22T23:03:33.982" v="1530" actId="20577"/>
          <ac:spMkLst>
            <pc:docMk/>
            <pc:sldMk cId="3959528997" sldId="2145709236"/>
            <ac:spMk id="3" creationId="{00000000-0000-0000-0000-000000000000}"/>
          </ac:spMkLst>
        </pc:spChg>
        <pc:picChg chg="del">
          <ac:chgData name="Ron Melton" userId="5553941352b42db9" providerId="LiveId" clId="{36DCD473-F91B-45B5-9CF5-4A067706FACB}" dt="2023-10-22T23:01:58.504" v="1425" actId="478"/>
          <ac:picMkLst>
            <pc:docMk/>
            <pc:sldMk cId="3959528997" sldId="2145709236"/>
            <ac:picMk id="2" creationId="{73F4D810-F0DC-4C43-A0F9-60AC56C9312A}"/>
          </ac:picMkLst>
        </pc:picChg>
      </pc:sldChg>
      <pc:sldChg chg="del">
        <pc:chgData name="Ron Melton" userId="5553941352b42db9" providerId="LiveId" clId="{36DCD473-F91B-45B5-9CF5-4A067706FACB}" dt="2023-10-22T23:02:13.561" v="1464" actId="47"/>
        <pc:sldMkLst>
          <pc:docMk/>
          <pc:sldMk cId="1403920615" sldId="2145709238"/>
        </pc:sldMkLst>
      </pc:sldChg>
      <pc:sldChg chg="del">
        <pc:chgData name="Ron Melton" userId="5553941352b42db9" providerId="LiveId" clId="{36DCD473-F91B-45B5-9CF5-4A067706FACB}" dt="2023-10-22T23:02:15.238" v="1465" actId="47"/>
        <pc:sldMkLst>
          <pc:docMk/>
          <pc:sldMk cId="1332404770" sldId="2145709239"/>
        </pc:sldMkLst>
      </pc:sldChg>
      <pc:sldChg chg="delSp modSp mod">
        <pc:chgData name="Ron Melton" userId="5553941352b42db9" providerId="LiveId" clId="{36DCD473-F91B-45B5-9CF5-4A067706FACB}" dt="2023-10-22T23:03:21.396" v="1522" actId="20577"/>
        <pc:sldMkLst>
          <pc:docMk/>
          <pc:sldMk cId="3943807907" sldId="2145709240"/>
        </pc:sldMkLst>
        <pc:spChg chg="mod">
          <ac:chgData name="Ron Melton" userId="5553941352b42db9" providerId="LiveId" clId="{36DCD473-F91B-45B5-9CF5-4A067706FACB}" dt="2023-10-22T23:03:21.396" v="1522" actId="20577"/>
          <ac:spMkLst>
            <pc:docMk/>
            <pc:sldMk cId="3943807907" sldId="2145709240"/>
            <ac:spMk id="3" creationId="{00000000-0000-0000-0000-000000000000}"/>
          </ac:spMkLst>
        </pc:spChg>
        <pc:picChg chg="del">
          <ac:chgData name="Ron Melton" userId="5553941352b42db9" providerId="LiveId" clId="{36DCD473-F91B-45B5-9CF5-4A067706FACB}" dt="2023-10-22T23:02:18.900" v="1466" actId="478"/>
          <ac:picMkLst>
            <pc:docMk/>
            <pc:sldMk cId="3943807907" sldId="2145709240"/>
            <ac:picMk id="4" creationId="{5155ACFF-B6E8-4DEB-A7DF-D13A27D9D0D0}"/>
          </ac:picMkLst>
        </pc:picChg>
      </pc:sldChg>
      <pc:sldChg chg="del">
        <pc:chgData name="Ron Melton" userId="5553941352b42db9" providerId="LiveId" clId="{36DCD473-F91B-45B5-9CF5-4A067706FACB}" dt="2023-10-22T23:03:42.238" v="1531" actId="47"/>
        <pc:sldMkLst>
          <pc:docMk/>
          <pc:sldMk cId="991226447" sldId="2145709241"/>
        </pc:sldMkLst>
      </pc:sldChg>
      <pc:sldChg chg="del">
        <pc:chgData name="Ron Melton" userId="5553941352b42db9" providerId="LiveId" clId="{36DCD473-F91B-45B5-9CF5-4A067706FACB}" dt="2023-10-22T23:03:43.177" v="1532" actId="47"/>
        <pc:sldMkLst>
          <pc:docMk/>
          <pc:sldMk cId="2834835162" sldId="2145709242"/>
        </pc:sldMkLst>
      </pc:sldChg>
      <pc:sldChg chg="del">
        <pc:chgData name="Ron Melton" userId="5553941352b42db9" providerId="LiveId" clId="{36DCD473-F91B-45B5-9CF5-4A067706FACB}" dt="2023-10-22T23:03:45.469" v="1533" actId="47"/>
        <pc:sldMkLst>
          <pc:docMk/>
          <pc:sldMk cId="2831774266" sldId="2145709244"/>
        </pc:sldMkLst>
      </pc:sldChg>
      <pc:sldChg chg="del">
        <pc:chgData name="Ron Melton" userId="5553941352b42db9" providerId="LiveId" clId="{36DCD473-F91B-45B5-9CF5-4A067706FACB}" dt="2023-10-22T23:03:46.276" v="1534" actId="47"/>
        <pc:sldMkLst>
          <pc:docMk/>
          <pc:sldMk cId="610531724" sldId="2145709245"/>
        </pc:sldMkLst>
      </pc:sldChg>
      <pc:sldChg chg="delSp">
        <pc:chgData name="Ron Melton" userId="5553941352b42db9" providerId="LiveId" clId="{36DCD473-F91B-45B5-9CF5-4A067706FACB}" dt="2023-10-22T23:03:49.211" v="1535" actId="478"/>
        <pc:sldMkLst>
          <pc:docMk/>
          <pc:sldMk cId="1459209021" sldId="2145709246"/>
        </pc:sldMkLst>
        <pc:picChg chg="del">
          <ac:chgData name="Ron Melton" userId="5553941352b42db9" providerId="LiveId" clId="{36DCD473-F91B-45B5-9CF5-4A067706FACB}" dt="2023-10-22T23:03:49.211" v="1535" actId="478"/>
          <ac:picMkLst>
            <pc:docMk/>
            <pc:sldMk cId="1459209021" sldId="2145709246"/>
            <ac:picMk id="159748" creationId="{00000000-0000-0000-0000-000000000000}"/>
          </ac:picMkLst>
        </pc:picChg>
      </pc:sldChg>
      <pc:sldChg chg="delSp">
        <pc:chgData name="Ron Melton" userId="5553941352b42db9" providerId="LiveId" clId="{36DCD473-F91B-45B5-9CF5-4A067706FACB}" dt="2023-10-22T23:03:53.901" v="1536" actId="478"/>
        <pc:sldMkLst>
          <pc:docMk/>
          <pc:sldMk cId="1146920123" sldId="2145709247"/>
        </pc:sldMkLst>
        <pc:picChg chg="del">
          <ac:chgData name="Ron Melton" userId="5553941352b42db9" providerId="LiveId" clId="{36DCD473-F91B-45B5-9CF5-4A067706FACB}" dt="2023-10-22T23:03:53.901" v="1536" actId="478"/>
          <ac:picMkLst>
            <pc:docMk/>
            <pc:sldMk cId="1146920123" sldId="2145709247"/>
            <ac:picMk id="161796" creationId="{00000000-0000-0000-0000-000000000000}"/>
          </ac:picMkLst>
        </pc:picChg>
      </pc:sldChg>
      <pc:sldChg chg="delSp">
        <pc:chgData name="Ron Melton" userId="5553941352b42db9" providerId="LiveId" clId="{36DCD473-F91B-45B5-9CF5-4A067706FACB}" dt="2023-10-22T23:03:58.698" v="1537" actId="478"/>
        <pc:sldMkLst>
          <pc:docMk/>
          <pc:sldMk cId="1973580948" sldId="2145709249"/>
        </pc:sldMkLst>
        <pc:picChg chg="del">
          <ac:chgData name="Ron Melton" userId="5553941352b42db9" providerId="LiveId" clId="{36DCD473-F91B-45B5-9CF5-4A067706FACB}" dt="2023-10-22T23:03:58.698" v="1537" actId="478"/>
          <ac:picMkLst>
            <pc:docMk/>
            <pc:sldMk cId="1973580948" sldId="2145709249"/>
            <ac:picMk id="263172" creationId="{00000000-0000-0000-0000-000000000000}"/>
          </ac:picMkLst>
        </pc:picChg>
      </pc:sldChg>
      <pc:sldChg chg="delSp modSp mod">
        <pc:chgData name="Ron Melton" userId="5553941352b42db9" providerId="LiveId" clId="{36DCD473-F91B-45B5-9CF5-4A067706FACB}" dt="2023-10-22T23:04:24.317" v="1543" actId="1076"/>
        <pc:sldMkLst>
          <pc:docMk/>
          <pc:sldMk cId="11548965" sldId="2145709250"/>
        </pc:sldMkLst>
        <pc:spChg chg="mod">
          <ac:chgData name="Ron Melton" userId="5553941352b42db9" providerId="LiveId" clId="{36DCD473-F91B-45B5-9CF5-4A067706FACB}" dt="2023-10-22T23:04:19.385" v="1542" actId="1076"/>
          <ac:spMkLst>
            <pc:docMk/>
            <pc:sldMk cId="11548965" sldId="2145709250"/>
            <ac:spMk id="178178" creationId="{00000000-0000-0000-0000-000000000000}"/>
          </ac:spMkLst>
        </pc:spChg>
        <pc:spChg chg="mod">
          <ac:chgData name="Ron Melton" userId="5553941352b42db9" providerId="LiveId" clId="{36DCD473-F91B-45B5-9CF5-4A067706FACB}" dt="2023-10-22T23:04:24.317" v="1543" actId="1076"/>
          <ac:spMkLst>
            <pc:docMk/>
            <pc:sldMk cId="11548965" sldId="2145709250"/>
            <ac:spMk id="178179" creationId="{00000000-0000-0000-0000-000000000000}"/>
          </ac:spMkLst>
        </pc:spChg>
        <pc:picChg chg="del">
          <ac:chgData name="Ron Melton" userId="5553941352b42db9" providerId="LiveId" clId="{36DCD473-F91B-45B5-9CF5-4A067706FACB}" dt="2023-10-22T23:04:01.223" v="1538" actId="478"/>
          <ac:picMkLst>
            <pc:docMk/>
            <pc:sldMk cId="11548965" sldId="2145709250"/>
            <ac:picMk id="178180" creationId="{00000000-0000-0000-0000-000000000000}"/>
          </ac:picMkLst>
        </pc:picChg>
      </pc:sldChg>
      <pc:sldChg chg="delSp modSp mod">
        <pc:chgData name="Ron Melton" userId="5553941352b42db9" providerId="LiveId" clId="{36DCD473-F91B-45B5-9CF5-4A067706FACB}" dt="2023-10-22T23:04:35.180" v="1574" actId="20577"/>
        <pc:sldMkLst>
          <pc:docMk/>
          <pc:sldMk cId="314389004" sldId="2145709251"/>
        </pc:sldMkLst>
        <pc:spChg chg="mod">
          <ac:chgData name="Ron Melton" userId="5553941352b42db9" providerId="LiveId" clId="{36DCD473-F91B-45B5-9CF5-4A067706FACB}" dt="2023-10-22T23:04:35.180" v="1574" actId="20577"/>
          <ac:spMkLst>
            <pc:docMk/>
            <pc:sldMk cId="314389004" sldId="2145709251"/>
            <ac:spMk id="227331" creationId="{00000000-0000-0000-0000-000000000000}"/>
          </ac:spMkLst>
        </pc:spChg>
        <pc:grpChg chg="del">
          <ac:chgData name="Ron Melton" userId="5553941352b42db9" providerId="LiveId" clId="{36DCD473-F91B-45B5-9CF5-4A067706FACB}" dt="2023-10-22T23:04:27.563" v="1544" actId="478"/>
          <ac:grpSpMkLst>
            <pc:docMk/>
            <pc:sldMk cId="314389004" sldId="2145709251"/>
            <ac:grpSpMk id="179204" creationId="{00000000-0000-0000-0000-000000000000}"/>
          </ac:grpSpMkLst>
        </pc:grpChg>
        <pc:picChg chg="del">
          <ac:chgData name="Ron Melton" userId="5553941352b42db9" providerId="LiveId" clId="{36DCD473-F91B-45B5-9CF5-4A067706FACB}" dt="2023-10-22T23:04:29.787" v="1545" actId="478"/>
          <ac:picMkLst>
            <pc:docMk/>
            <pc:sldMk cId="314389004" sldId="2145709251"/>
            <ac:picMk id="179205" creationId="{00000000-0000-0000-0000-000000000000}"/>
          </ac:picMkLst>
        </pc:picChg>
      </pc:sldChg>
      <pc:sldChg chg="del">
        <pc:chgData name="Ron Melton" userId="5553941352b42db9" providerId="LiveId" clId="{36DCD473-F91B-45B5-9CF5-4A067706FACB}" dt="2023-10-22T23:04:43.806" v="1575" actId="47"/>
        <pc:sldMkLst>
          <pc:docMk/>
          <pc:sldMk cId="3923309667" sldId="2145709253"/>
        </pc:sldMkLst>
      </pc:sldChg>
      <pc:sldChg chg="delSp modSp mod">
        <pc:chgData name="Ron Melton" userId="5553941352b42db9" providerId="LiveId" clId="{36DCD473-F91B-45B5-9CF5-4A067706FACB}" dt="2023-10-22T23:06:02.791" v="1730" actId="255"/>
        <pc:sldMkLst>
          <pc:docMk/>
          <pc:sldMk cId="3064972221" sldId="2145709254"/>
        </pc:sldMkLst>
        <pc:spChg chg="mod">
          <ac:chgData name="Ron Melton" userId="5553941352b42db9" providerId="LiveId" clId="{36DCD473-F91B-45B5-9CF5-4A067706FACB}" dt="2023-10-22T23:06:02.791" v="1730" actId="255"/>
          <ac:spMkLst>
            <pc:docMk/>
            <pc:sldMk cId="3064972221" sldId="2145709254"/>
            <ac:spMk id="182275" creationId="{00000000-0000-0000-0000-000000000000}"/>
          </ac:spMkLst>
        </pc:spChg>
        <pc:picChg chg="del">
          <ac:chgData name="Ron Melton" userId="5553941352b42db9" providerId="LiveId" clId="{36DCD473-F91B-45B5-9CF5-4A067706FACB}" dt="2023-10-22T23:04:46.093" v="1576" actId="478"/>
          <ac:picMkLst>
            <pc:docMk/>
            <pc:sldMk cId="3064972221" sldId="2145709254"/>
            <ac:picMk id="182276" creationId="{00000000-0000-0000-0000-000000000000}"/>
          </ac:picMkLst>
        </pc:picChg>
      </pc:sldChg>
      <pc:sldChg chg="delSp">
        <pc:chgData name="Ron Melton" userId="5553941352b42db9" providerId="LiveId" clId="{36DCD473-F91B-45B5-9CF5-4A067706FACB}" dt="2023-10-22T23:06:11.539" v="1731" actId="478"/>
        <pc:sldMkLst>
          <pc:docMk/>
          <pc:sldMk cId="1318307037" sldId="2145709255"/>
        </pc:sldMkLst>
        <pc:picChg chg="del">
          <ac:chgData name="Ron Melton" userId="5553941352b42db9" providerId="LiveId" clId="{36DCD473-F91B-45B5-9CF5-4A067706FACB}" dt="2023-10-22T23:06:11.539" v="1731" actId="478"/>
          <ac:picMkLst>
            <pc:docMk/>
            <pc:sldMk cId="1318307037" sldId="2145709255"/>
            <ac:picMk id="186372" creationId="{00000000-0000-0000-0000-000000000000}"/>
          </ac:picMkLst>
        </pc:picChg>
      </pc:sldChg>
      <pc:sldChg chg="delSp modSp mod modAnim">
        <pc:chgData name="Ron Melton" userId="5553941352b42db9" providerId="LiveId" clId="{36DCD473-F91B-45B5-9CF5-4A067706FACB}" dt="2023-10-22T23:07:31.292" v="1788" actId="20577"/>
        <pc:sldMkLst>
          <pc:docMk/>
          <pc:sldMk cId="2799079297" sldId="2145709256"/>
        </pc:sldMkLst>
        <pc:spChg chg="mod">
          <ac:chgData name="Ron Melton" userId="5553941352b42db9" providerId="LiveId" clId="{36DCD473-F91B-45B5-9CF5-4A067706FACB}" dt="2023-10-22T23:07:31.292" v="1788" actId="20577"/>
          <ac:spMkLst>
            <pc:docMk/>
            <pc:sldMk cId="2799079297" sldId="2145709256"/>
            <ac:spMk id="188420" creationId="{00000000-0000-0000-0000-000000000000}"/>
          </ac:spMkLst>
        </pc:spChg>
        <pc:picChg chg="del">
          <ac:chgData name="Ron Melton" userId="5553941352b42db9" providerId="LiveId" clId="{36DCD473-F91B-45B5-9CF5-4A067706FACB}" dt="2023-10-22T23:06:21.307" v="1733" actId="478"/>
          <ac:picMkLst>
            <pc:docMk/>
            <pc:sldMk cId="2799079297" sldId="2145709256"/>
            <ac:picMk id="2" creationId="{50DEC118-A93D-4F20-9812-82EBE1C2C05E}"/>
          </ac:picMkLst>
        </pc:picChg>
        <pc:picChg chg="del mod">
          <ac:chgData name="Ron Melton" userId="5553941352b42db9" providerId="LiveId" clId="{36DCD473-F91B-45B5-9CF5-4A067706FACB}" dt="2023-10-22T23:06:22.418" v="1735" actId="478"/>
          <ac:picMkLst>
            <pc:docMk/>
            <pc:sldMk cId="2799079297" sldId="2145709256"/>
            <ac:picMk id="3" creationId="{9E1F642B-201D-404C-96A1-E6A4BD456524}"/>
          </ac:picMkLst>
        </pc:picChg>
        <pc:picChg chg="del">
          <ac:chgData name="Ron Melton" userId="5553941352b42db9" providerId="LiveId" clId="{36DCD473-F91B-45B5-9CF5-4A067706FACB}" dt="2023-10-22T23:06:20.487" v="1732" actId="478"/>
          <ac:picMkLst>
            <pc:docMk/>
            <pc:sldMk cId="2799079297" sldId="2145709256"/>
            <ac:picMk id="4755458" creationId="{00000000-0000-0000-0000-000000000000}"/>
          </ac:picMkLst>
        </pc:picChg>
      </pc:sldChg>
      <pc:sldChg chg="delSp modSp mod">
        <pc:chgData name="Ron Melton" userId="5553941352b42db9" providerId="LiveId" clId="{36DCD473-F91B-45B5-9CF5-4A067706FACB}" dt="2023-10-22T23:07:45.136" v="1790" actId="14100"/>
        <pc:sldMkLst>
          <pc:docMk/>
          <pc:sldMk cId="1038257110" sldId="2145709257"/>
        </pc:sldMkLst>
        <pc:spChg chg="mod">
          <ac:chgData name="Ron Melton" userId="5553941352b42db9" providerId="LiveId" clId="{36DCD473-F91B-45B5-9CF5-4A067706FACB}" dt="2023-10-22T23:07:45.136" v="1790" actId="14100"/>
          <ac:spMkLst>
            <pc:docMk/>
            <pc:sldMk cId="1038257110" sldId="2145709257"/>
            <ac:spMk id="191491" creationId="{00000000-0000-0000-0000-000000000000}"/>
          </ac:spMkLst>
        </pc:spChg>
        <pc:picChg chg="del">
          <ac:chgData name="Ron Melton" userId="5553941352b42db9" providerId="LiveId" clId="{36DCD473-F91B-45B5-9CF5-4A067706FACB}" dt="2023-10-22T23:07:38.479" v="1789" actId="478"/>
          <ac:picMkLst>
            <pc:docMk/>
            <pc:sldMk cId="1038257110" sldId="2145709257"/>
            <ac:picMk id="191492" creationId="{00000000-0000-0000-0000-000000000000}"/>
          </ac:picMkLst>
        </pc:picChg>
      </pc:sldChg>
      <pc:sldChg chg="del">
        <pc:chgData name="Ron Melton" userId="5553941352b42db9" providerId="LiveId" clId="{36DCD473-F91B-45B5-9CF5-4A067706FACB}" dt="2023-10-22T23:20:05.199" v="1866" actId="47"/>
        <pc:sldMkLst>
          <pc:docMk/>
          <pc:sldMk cId="2519307833" sldId="2145709264"/>
        </pc:sldMkLst>
      </pc:sldChg>
      <pc:sldChg chg="delSp modSp mod">
        <pc:chgData name="Ron Melton" userId="5553941352b42db9" providerId="LiveId" clId="{36DCD473-F91B-45B5-9CF5-4A067706FACB}" dt="2023-10-22T23:20:42.794" v="1871" actId="1076"/>
        <pc:sldMkLst>
          <pc:docMk/>
          <pc:sldMk cId="4093391104" sldId="2145709265"/>
        </pc:sldMkLst>
        <pc:spChg chg="mod">
          <ac:chgData name="Ron Melton" userId="5553941352b42db9" providerId="LiveId" clId="{36DCD473-F91B-45B5-9CF5-4A067706FACB}" dt="2023-10-22T23:20:42.794" v="1871" actId="1076"/>
          <ac:spMkLst>
            <pc:docMk/>
            <pc:sldMk cId="4093391104" sldId="2145709265"/>
            <ac:spMk id="4" creationId="{5DA55B15-60B7-4429-A5AC-D92C0418084E}"/>
          </ac:spMkLst>
        </pc:spChg>
        <pc:picChg chg="del">
          <ac:chgData name="Ron Melton" userId="5553941352b42db9" providerId="LiveId" clId="{36DCD473-F91B-45B5-9CF5-4A067706FACB}" dt="2023-10-22T23:20:36.635" v="1869" actId="478"/>
          <ac:picMkLst>
            <pc:docMk/>
            <pc:sldMk cId="4093391104" sldId="2145709265"/>
            <ac:picMk id="3074" creationId="{577C2585-C7D0-431A-BDF1-F04A6BE4484F}"/>
          </ac:picMkLst>
        </pc:picChg>
        <pc:picChg chg="del">
          <ac:chgData name="Ron Melton" userId="5553941352b42db9" providerId="LiveId" clId="{36DCD473-F91B-45B5-9CF5-4A067706FACB}" dt="2023-10-22T23:20:38.256" v="1870" actId="478"/>
          <ac:picMkLst>
            <pc:docMk/>
            <pc:sldMk cId="4093391104" sldId="2145709265"/>
            <ac:picMk id="3076" creationId="{1A0327B2-B751-4716-BC10-B63AF0BB7CA0}"/>
          </ac:picMkLst>
        </pc:picChg>
      </pc:sldChg>
      <pc:sldChg chg="del">
        <pc:chgData name="Ron Melton" userId="5553941352b42db9" providerId="LiveId" clId="{36DCD473-F91B-45B5-9CF5-4A067706FACB}" dt="2023-10-22T23:20:07.322" v="1867" actId="47"/>
        <pc:sldMkLst>
          <pc:docMk/>
          <pc:sldMk cId="4009063297" sldId="2145709268"/>
        </pc:sldMkLst>
      </pc:sldChg>
      <pc:sldChg chg="del">
        <pc:chgData name="Ron Melton" userId="5553941352b42db9" providerId="LiveId" clId="{36DCD473-F91B-45B5-9CF5-4A067706FACB}" dt="2023-10-22T23:20:26.022" v="1868" actId="47"/>
        <pc:sldMkLst>
          <pc:docMk/>
          <pc:sldMk cId="1263789842" sldId="2145709270"/>
        </pc:sldMkLst>
      </pc:sldChg>
      <pc:sldChg chg="delSp modSp mod">
        <pc:chgData name="Ron Melton" userId="5553941352b42db9" providerId="LiveId" clId="{36DCD473-F91B-45B5-9CF5-4A067706FACB}" dt="2023-10-22T23:10:20.467" v="1847" actId="1076"/>
        <pc:sldMkLst>
          <pc:docMk/>
          <pc:sldMk cId="2051115156" sldId="2145709272"/>
        </pc:sldMkLst>
        <pc:spChg chg="mod">
          <ac:chgData name="Ron Melton" userId="5553941352b42db9" providerId="LiveId" clId="{36DCD473-F91B-45B5-9CF5-4A067706FACB}" dt="2023-10-22T23:10:17.593" v="1846" actId="1076"/>
          <ac:spMkLst>
            <pc:docMk/>
            <pc:sldMk cId="2051115156" sldId="2145709272"/>
            <ac:spMk id="303106" creationId="{00000000-0000-0000-0000-000000000000}"/>
          </ac:spMkLst>
        </pc:spChg>
        <pc:spChg chg="mod">
          <ac:chgData name="Ron Melton" userId="5553941352b42db9" providerId="LiveId" clId="{36DCD473-F91B-45B5-9CF5-4A067706FACB}" dt="2023-10-22T23:10:20.467" v="1847" actId="1076"/>
          <ac:spMkLst>
            <pc:docMk/>
            <pc:sldMk cId="2051115156" sldId="2145709272"/>
            <ac:spMk id="303107" creationId="{00000000-0000-0000-0000-000000000000}"/>
          </ac:spMkLst>
        </pc:spChg>
        <pc:picChg chg="del">
          <ac:chgData name="Ron Melton" userId="5553941352b42db9" providerId="LiveId" clId="{36DCD473-F91B-45B5-9CF5-4A067706FACB}" dt="2023-10-22T23:09:39.959" v="1792" actId="478"/>
          <ac:picMkLst>
            <pc:docMk/>
            <pc:sldMk cId="2051115156" sldId="2145709272"/>
            <ac:picMk id="303108" creationId="{00000000-0000-0000-0000-000000000000}"/>
          </ac:picMkLst>
        </pc:picChg>
      </pc:sldChg>
      <pc:sldChg chg="modSp mod">
        <pc:chgData name="Ron Melton" userId="5553941352b42db9" providerId="LiveId" clId="{36DCD473-F91B-45B5-9CF5-4A067706FACB}" dt="2023-10-22T23:09:34.847" v="1791" actId="1076"/>
        <pc:sldMkLst>
          <pc:docMk/>
          <pc:sldMk cId="3801242844" sldId="2145709273"/>
        </pc:sldMkLst>
        <pc:spChg chg="mod">
          <ac:chgData name="Ron Melton" userId="5553941352b42db9" providerId="LiveId" clId="{36DCD473-F91B-45B5-9CF5-4A067706FACB}" dt="2023-10-22T23:09:34.847" v="1791" actId="1076"/>
          <ac:spMkLst>
            <pc:docMk/>
            <pc:sldMk cId="3801242844" sldId="2145709273"/>
            <ac:spMk id="4" creationId="{23DCA77C-817B-DB07-80AD-2986BC221D1F}"/>
          </ac:spMkLst>
        </pc:spChg>
      </pc:sldChg>
      <pc:sldChg chg="del">
        <pc:chgData name="Ron Melton" userId="5553941352b42db9" providerId="LiveId" clId="{36DCD473-F91B-45B5-9CF5-4A067706FACB}" dt="2023-10-22T23:10:27.369" v="1848" actId="47"/>
        <pc:sldMkLst>
          <pc:docMk/>
          <pc:sldMk cId="1194936112" sldId="2145709276"/>
        </pc:sldMkLst>
      </pc:sldChg>
      <pc:sldChg chg="del">
        <pc:chgData name="Ron Melton" userId="5553941352b42db9" providerId="LiveId" clId="{36DCD473-F91B-45B5-9CF5-4A067706FACB}" dt="2023-10-22T23:10:31.270" v="1849" actId="47"/>
        <pc:sldMkLst>
          <pc:docMk/>
          <pc:sldMk cId="1200315029" sldId="2145709278"/>
        </pc:sldMkLst>
      </pc:sldChg>
      <pc:sldChg chg="delSp modSp mod">
        <pc:chgData name="Ron Melton" userId="5553941352b42db9" providerId="LiveId" clId="{36DCD473-F91B-45B5-9CF5-4A067706FACB}" dt="2023-10-22T23:10:43.341" v="1854" actId="27636"/>
        <pc:sldMkLst>
          <pc:docMk/>
          <pc:sldMk cId="1187196201" sldId="2145709279"/>
        </pc:sldMkLst>
        <pc:spChg chg="mod">
          <ac:chgData name="Ron Melton" userId="5553941352b42db9" providerId="LiveId" clId="{36DCD473-F91B-45B5-9CF5-4A067706FACB}" dt="2023-10-22T23:10:43.341" v="1854" actId="27636"/>
          <ac:spMkLst>
            <pc:docMk/>
            <pc:sldMk cId="1187196201" sldId="2145709279"/>
            <ac:spMk id="196611" creationId="{00000000-0000-0000-0000-000000000000}"/>
          </ac:spMkLst>
        </pc:spChg>
        <pc:picChg chg="del">
          <ac:chgData name="Ron Melton" userId="5553941352b42db9" providerId="LiveId" clId="{36DCD473-F91B-45B5-9CF5-4A067706FACB}" dt="2023-10-22T23:10:36.433" v="1852" actId="478"/>
          <ac:picMkLst>
            <pc:docMk/>
            <pc:sldMk cId="1187196201" sldId="2145709279"/>
            <ac:picMk id="196612" creationId="{00000000-0000-0000-0000-000000000000}"/>
          </ac:picMkLst>
        </pc:picChg>
        <pc:picChg chg="del">
          <ac:chgData name="Ron Melton" userId="5553941352b42db9" providerId="LiveId" clId="{36DCD473-F91B-45B5-9CF5-4A067706FACB}" dt="2023-10-22T23:10:35.366" v="1851" actId="478"/>
          <ac:picMkLst>
            <pc:docMk/>
            <pc:sldMk cId="1187196201" sldId="2145709279"/>
            <ac:picMk id="196613" creationId="{00000000-0000-0000-0000-000000000000}"/>
          </ac:picMkLst>
        </pc:picChg>
        <pc:picChg chg="del">
          <ac:chgData name="Ron Melton" userId="5553941352b42db9" providerId="LiveId" clId="{36DCD473-F91B-45B5-9CF5-4A067706FACB}" dt="2023-10-22T23:10:33.084" v="1850" actId="478"/>
          <ac:picMkLst>
            <pc:docMk/>
            <pc:sldMk cId="1187196201" sldId="2145709279"/>
            <ac:picMk id="196614" creationId="{00000000-0000-0000-0000-000000000000}"/>
          </ac:picMkLst>
        </pc:picChg>
      </pc:sldChg>
      <pc:sldChg chg="delSp modSp mod">
        <pc:chgData name="Ron Melton" userId="5553941352b42db9" providerId="LiveId" clId="{36DCD473-F91B-45B5-9CF5-4A067706FACB}" dt="2023-10-22T23:11:08.166" v="1859" actId="1076"/>
        <pc:sldMkLst>
          <pc:docMk/>
          <pc:sldMk cId="3300682013" sldId="2145709283"/>
        </pc:sldMkLst>
        <pc:spChg chg="mod">
          <ac:chgData name="Ron Melton" userId="5553941352b42db9" providerId="LiveId" clId="{36DCD473-F91B-45B5-9CF5-4A067706FACB}" dt="2023-10-22T23:11:08.166" v="1859" actId="1076"/>
          <ac:spMkLst>
            <pc:docMk/>
            <pc:sldMk cId="3300682013" sldId="2145709283"/>
            <ac:spMk id="10" creationId="{00000000-0000-0000-0000-000000000000}"/>
          </ac:spMkLst>
        </pc:spChg>
        <pc:spChg chg="mod">
          <ac:chgData name="Ron Melton" userId="5553941352b42db9" providerId="LiveId" clId="{36DCD473-F91B-45B5-9CF5-4A067706FACB}" dt="2023-10-22T23:11:03.211" v="1858" actId="1076"/>
          <ac:spMkLst>
            <pc:docMk/>
            <pc:sldMk cId="3300682013" sldId="2145709283"/>
            <ac:spMk id="28675" creationId="{00000000-0000-0000-0000-000000000000}"/>
          </ac:spMkLst>
        </pc:spChg>
        <pc:picChg chg="del">
          <ac:chgData name="Ron Melton" userId="5553941352b42db9" providerId="LiveId" clId="{36DCD473-F91B-45B5-9CF5-4A067706FACB}" dt="2023-10-22T23:10:57.179" v="1856" actId="478"/>
          <ac:picMkLst>
            <pc:docMk/>
            <pc:sldMk cId="3300682013" sldId="2145709283"/>
            <ac:picMk id="3" creationId="{72252DD6-5C51-7CF0-BE7D-2D3CC5CBDF5B}"/>
          </ac:picMkLst>
        </pc:picChg>
        <pc:picChg chg="del">
          <ac:chgData name="Ron Melton" userId="5553941352b42db9" providerId="LiveId" clId="{36DCD473-F91B-45B5-9CF5-4A067706FACB}" dt="2023-10-22T23:10:55.236" v="1855" actId="478"/>
          <ac:picMkLst>
            <pc:docMk/>
            <pc:sldMk cId="3300682013" sldId="2145709283"/>
            <ac:picMk id="5" creationId="{79ED7EE8-8B04-E78B-9D71-538EF5CEAED6}"/>
          </ac:picMkLst>
        </pc:picChg>
        <pc:picChg chg="del">
          <ac:chgData name="Ron Melton" userId="5553941352b42db9" providerId="LiveId" clId="{36DCD473-F91B-45B5-9CF5-4A067706FACB}" dt="2023-10-22T23:10:58.284" v="1857" actId="478"/>
          <ac:picMkLst>
            <pc:docMk/>
            <pc:sldMk cId="3300682013" sldId="2145709283"/>
            <ac:picMk id="6" creationId="{DA0E1BAF-B71C-9955-5D9F-338AD5C17323}"/>
          </ac:picMkLst>
        </pc:picChg>
      </pc:sldChg>
      <pc:sldChg chg="del">
        <pc:chgData name="Ron Melton" userId="5553941352b42db9" providerId="LiveId" clId="{36DCD473-F91B-45B5-9CF5-4A067706FACB}" dt="2023-10-22T23:11:14.788" v="1860" actId="47"/>
        <pc:sldMkLst>
          <pc:docMk/>
          <pc:sldMk cId="2513440777" sldId="2145709285"/>
        </pc:sldMkLst>
      </pc:sldChg>
      <pc:sldChg chg="delSp mod">
        <pc:chgData name="Ron Melton" userId="5553941352b42db9" providerId="LiveId" clId="{36DCD473-F91B-45B5-9CF5-4A067706FACB}" dt="2023-10-22T23:11:31.099" v="1862" actId="478"/>
        <pc:sldMkLst>
          <pc:docMk/>
          <pc:sldMk cId="2271679187" sldId="2145709286"/>
        </pc:sldMkLst>
        <pc:picChg chg="del">
          <ac:chgData name="Ron Melton" userId="5553941352b42db9" providerId="LiveId" clId="{36DCD473-F91B-45B5-9CF5-4A067706FACB}" dt="2023-10-22T23:11:22.572" v="1861" actId="478"/>
          <ac:picMkLst>
            <pc:docMk/>
            <pc:sldMk cId="2271679187" sldId="2145709286"/>
            <ac:picMk id="5" creationId="{19D580AC-F3F7-4A97-9D12-BA71AC616C5C}"/>
          </ac:picMkLst>
        </pc:picChg>
        <pc:picChg chg="del">
          <ac:chgData name="Ron Melton" userId="5553941352b42db9" providerId="LiveId" clId="{36DCD473-F91B-45B5-9CF5-4A067706FACB}" dt="2023-10-22T23:11:31.099" v="1862" actId="478"/>
          <ac:picMkLst>
            <pc:docMk/>
            <pc:sldMk cId="2271679187" sldId="2145709286"/>
            <ac:picMk id="6" creationId="{0CC8C755-5728-48CE-9F2C-F5412CC965DF}"/>
          </ac:picMkLst>
        </pc:picChg>
      </pc:sldChg>
      <pc:sldChg chg="del">
        <pc:chgData name="Ron Melton" userId="5553941352b42db9" providerId="LiveId" clId="{36DCD473-F91B-45B5-9CF5-4A067706FACB}" dt="2023-10-22T23:19:37.144" v="1864" actId="47"/>
        <pc:sldMkLst>
          <pc:docMk/>
          <pc:sldMk cId="1800465106" sldId="2145709287"/>
        </pc:sldMkLst>
      </pc:sldChg>
      <pc:sldChg chg="del">
        <pc:chgData name="Ron Melton" userId="5553941352b42db9" providerId="LiveId" clId="{36DCD473-F91B-45B5-9CF5-4A067706FACB}" dt="2023-10-22T23:20:57.034" v="1872" actId="47"/>
        <pc:sldMkLst>
          <pc:docMk/>
          <pc:sldMk cId="3352847737" sldId="2145709289"/>
        </pc:sldMkLst>
      </pc:sldChg>
      <pc:sldChg chg="del">
        <pc:chgData name="Ron Melton" userId="5553941352b42db9" providerId="LiveId" clId="{36DCD473-F91B-45B5-9CF5-4A067706FACB}" dt="2023-10-22T23:20:59.590" v="1873" actId="47"/>
        <pc:sldMkLst>
          <pc:docMk/>
          <pc:sldMk cId="1721493847" sldId="2145709290"/>
        </pc:sldMkLst>
      </pc:sldChg>
      <pc:sldChg chg="delSp modSp mod">
        <pc:chgData name="Ron Melton" userId="5553941352b42db9" providerId="LiveId" clId="{36DCD473-F91B-45B5-9CF5-4A067706FACB}" dt="2023-10-22T23:21:41.522" v="1937" actId="20577"/>
        <pc:sldMkLst>
          <pc:docMk/>
          <pc:sldMk cId="845699074" sldId="2145709291"/>
        </pc:sldMkLst>
        <pc:spChg chg="mod">
          <ac:chgData name="Ron Melton" userId="5553941352b42db9" providerId="LiveId" clId="{36DCD473-F91B-45B5-9CF5-4A067706FACB}" dt="2023-10-22T23:21:41.522" v="1937" actId="20577"/>
          <ac:spMkLst>
            <pc:docMk/>
            <pc:sldMk cId="845699074" sldId="2145709291"/>
            <ac:spMk id="2" creationId="{00000000-0000-0000-0000-000000000000}"/>
          </ac:spMkLst>
        </pc:spChg>
        <pc:picChg chg="del">
          <ac:chgData name="Ron Melton" userId="5553941352b42db9" providerId="LiveId" clId="{36DCD473-F91B-45B5-9CF5-4A067706FACB}" dt="2023-10-22T23:21:03.175" v="1874" actId="478"/>
          <ac:picMkLst>
            <pc:docMk/>
            <pc:sldMk cId="845699074" sldId="2145709291"/>
            <ac:picMk id="27652" creationId="{00000000-0000-0000-0000-000000000000}"/>
          </ac:picMkLst>
        </pc:picChg>
      </pc:sldChg>
      <pc:sldChg chg="del">
        <pc:chgData name="Ron Melton" userId="5553941352b42db9" providerId="LiveId" clId="{36DCD473-F91B-45B5-9CF5-4A067706FACB}" dt="2023-10-22T23:21:59.274" v="1938" actId="47"/>
        <pc:sldMkLst>
          <pc:docMk/>
          <pc:sldMk cId="3904700740" sldId="2145709293"/>
        </pc:sldMkLst>
      </pc:sldChg>
      <pc:sldChg chg="del">
        <pc:chgData name="Ron Melton" userId="5553941352b42db9" providerId="LiveId" clId="{36DCD473-F91B-45B5-9CF5-4A067706FACB}" dt="2023-10-22T23:22:00.837" v="1939" actId="47"/>
        <pc:sldMkLst>
          <pc:docMk/>
          <pc:sldMk cId="2095664284" sldId="2145709294"/>
        </pc:sldMkLst>
      </pc:sldChg>
      <pc:sldChg chg="del">
        <pc:chgData name="Ron Melton" userId="5553941352b42db9" providerId="LiveId" clId="{36DCD473-F91B-45B5-9CF5-4A067706FACB}" dt="2023-10-22T23:22:01.680" v="1940" actId="47"/>
        <pc:sldMkLst>
          <pc:docMk/>
          <pc:sldMk cId="3141332416" sldId="2145709295"/>
        </pc:sldMkLst>
      </pc:sldChg>
      <pc:sldChg chg="del">
        <pc:chgData name="Ron Melton" userId="5553941352b42db9" providerId="LiveId" clId="{36DCD473-F91B-45B5-9CF5-4A067706FACB}" dt="2023-10-22T23:22:06.131" v="1941" actId="47"/>
        <pc:sldMkLst>
          <pc:docMk/>
          <pc:sldMk cId="2148128165" sldId="2145709299"/>
        </pc:sldMkLst>
      </pc:sldChg>
      <pc:sldChg chg="del">
        <pc:chgData name="Ron Melton" userId="5553941352b42db9" providerId="LiveId" clId="{36DCD473-F91B-45B5-9CF5-4A067706FACB}" dt="2023-10-22T23:22:08.775" v="1943" actId="47"/>
        <pc:sldMkLst>
          <pc:docMk/>
          <pc:sldMk cId="2678141809" sldId="2145709300"/>
        </pc:sldMkLst>
      </pc:sldChg>
      <pc:sldChg chg="delSp modSp mod">
        <pc:chgData name="Ron Melton" userId="5553941352b42db9" providerId="LiveId" clId="{36DCD473-F91B-45B5-9CF5-4A067706FACB}" dt="2023-10-22T23:22:54.426" v="1951" actId="1076"/>
        <pc:sldMkLst>
          <pc:docMk/>
          <pc:sldMk cId="2405581119" sldId="2145709301"/>
        </pc:sldMkLst>
        <pc:spChg chg="mod">
          <ac:chgData name="Ron Melton" userId="5553941352b42db9" providerId="LiveId" clId="{36DCD473-F91B-45B5-9CF5-4A067706FACB}" dt="2023-10-22T23:22:48.784" v="1950" actId="20577"/>
          <ac:spMkLst>
            <pc:docMk/>
            <pc:sldMk cId="2405581119" sldId="2145709301"/>
            <ac:spMk id="3" creationId="{7D313C66-2869-4365-A146-E45D2E7DE7D1}"/>
          </ac:spMkLst>
        </pc:spChg>
        <pc:spChg chg="mod">
          <ac:chgData name="Ron Melton" userId="5553941352b42db9" providerId="LiveId" clId="{36DCD473-F91B-45B5-9CF5-4A067706FACB}" dt="2023-10-22T23:22:54.426" v="1951" actId="1076"/>
          <ac:spMkLst>
            <pc:docMk/>
            <pc:sldMk cId="2405581119" sldId="2145709301"/>
            <ac:spMk id="6" creationId="{5ADF3629-0E0C-422C-A75C-7E233E386C46}"/>
          </ac:spMkLst>
        </pc:spChg>
        <pc:picChg chg="del">
          <ac:chgData name="Ron Melton" userId="5553941352b42db9" providerId="LiveId" clId="{36DCD473-F91B-45B5-9CF5-4A067706FACB}" dt="2023-10-22T23:22:33.541" v="1948" actId="478"/>
          <ac:picMkLst>
            <pc:docMk/>
            <pc:sldMk cId="2405581119" sldId="2145709301"/>
            <ac:picMk id="5" creationId="{44EE45DA-F64C-16AE-E47D-8754D8181A73}"/>
          </ac:picMkLst>
        </pc:picChg>
        <pc:picChg chg="del">
          <ac:chgData name="Ron Melton" userId="5553941352b42db9" providerId="LiveId" clId="{36DCD473-F91B-45B5-9CF5-4A067706FACB}" dt="2023-10-22T23:22:32.251" v="1947" actId="478"/>
          <ac:picMkLst>
            <pc:docMk/>
            <pc:sldMk cId="2405581119" sldId="2145709301"/>
            <ac:picMk id="2053" creationId="{1944494C-03D3-4AE4-AEE6-4075F83EA216}"/>
          </ac:picMkLst>
        </pc:picChg>
      </pc:sldChg>
      <pc:sldChg chg="del">
        <pc:chgData name="Ron Melton" userId="5553941352b42db9" providerId="LiveId" clId="{36DCD473-F91B-45B5-9CF5-4A067706FACB}" dt="2023-10-22T23:22:58.155" v="1952" actId="47"/>
        <pc:sldMkLst>
          <pc:docMk/>
          <pc:sldMk cId="3748796250" sldId="2145709303"/>
        </pc:sldMkLst>
      </pc:sldChg>
      <pc:sldChg chg="del">
        <pc:chgData name="Ron Melton" userId="5553941352b42db9" providerId="LiveId" clId="{36DCD473-F91B-45B5-9CF5-4A067706FACB}" dt="2023-10-22T23:22:59.343" v="1953" actId="47"/>
        <pc:sldMkLst>
          <pc:docMk/>
          <pc:sldMk cId="2069989352" sldId="2145709304"/>
        </pc:sldMkLst>
      </pc:sldChg>
      <pc:sldChg chg="del">
        <pc:chgData name="Ron Melton" userId="5553941352b42db9" providerId="LiveId" clId="{36DCD473-F91B-45B5-9CF5-4A067706FACB}" dt="2023-10-22T23:23:01.152" v="1954" actId="47"/>
        <pc:sldMkLst>
          <pc:docMk/>
          <pc:sldMk cId="584101453" sldId="2145709305"/>
        </pc:sldMkLst>
      </pc:sldChg>
      <pc:sldChg chg="del">
        <pc:chgData name="Ron Melton" userId="5553941352b42db9" providerId="LiveId" clId="{36DCD473-F91B-45B5-9CF5-4A067706FACB}" dt="2023-10-22T23:23:12.188" v="1955" actId="47"/>
        <pc:sldMkLst>
          <pc:docMk/>
          <pc:sldMk cId="2272148635" sldId="2145709306"/>
        </pc:sldMkLst>
      </pc:sldChg>
      <pc:sldChg chg="del">
        <pc:chgData name="Ron Melton" userId="5553941352b42db9" providerId="LiveId" clId="{36DCD473-F91B-45B5-9CF5-4A067706FACB}" dt="2023-10-22T23:23:15.018" v="1956" actId="47"/>
        <pc:sldMkLst>
          <pc:docMk/>
          <pc:sldMk cId="1786188079" sldId="2145709310"/>
        </pc:sldMkLst>
      </pc:sldChg>
      <pc:sldChg chg="delSp modSp mod">
        <pc:chgData name="Ron Melton" userId="5553941352b42db9" providerId="LiveId" clId="{36DCD473-F91B-45B5-9CF5-4A067706FACB}" dt="2023-10-22T23:23:26.514" v="1959" actId="1076"/>
        <pc:sldMkLst>
          <pc:docMk/>
          <pc:sldMk cId="275922941" sldId="2145709311"/>
        </pc:sldMkLst>
        <pc:spChg chg="mod">
          <ac:chgData name="Ron Melton" userId="5553941352b42db9" providerId="LiveId" clId="{36DCD473-F91B-45B5-9CF5-4A067706FACB}" dt="2023-10-22T23:23:26.514" v="1959" actId="1076"/>
          <ac:spMkLst>
            <pc:docMk/>
            <pc:sldMk cId="275922941" sldId="2145709311"/>
            <ac:spMk id="4" creationId="{5DA55B15-60B7-4429-A5AC-D92C0418084E}"/>
          </ac:spMkLst>
        </pc:spChg>
        <pc:picChg chg="del">
          <ac:chgData name="Ron Melton" userId="5553941352b42db9" providerId="LiveId" clId="{36DCD473-F91B-45B5-9CF5-4A067706FACB}" dt="2023-10-22T23:23:22.520" v="1957" actId="478"/>
          <ac:picMkLst>
            <pc:docMk/>
            <pc:sldMk cId="275922941" sldId="2145709311"/>
            <ac:picMk id="3074" creationId="{577C2585-C7D0-431A-BDF1-F04A6BE4484F}"/>
          </ac:picMkLst>
        </pc:picChg>
        <pc:picChg chg="del">
          <ac:chgData name="Ron Melton" userId="5553941352b42db9" providerId="LiveId" clId="{36DCD473-F91B-45B5-9CF5-4A067706FACB}" dt="2023-10-22T23:23:23.568" v="1958" actId="478"/>
          <ac:picMkLst>
            <pc:docMk/>
            <pc:sldMk cId="275922941" sldId="2145709311"/>
            <ac:picMk id="3076" creationId="{1A0327B2-B751-4716-BC10-B63AF0BB7CA0}"/>
          </ac:picMkLst>
        </pc:picChg>
      </pc:sldChg>
      <pc:sldChg chg="del">
        <pc:chgData name="Ron Melton" userId="5553941352b42db9" providerId="LiveId" clId="{36DCD473-F91B-45B5-9CF5-4A067706FACB}" dt="2023-10-22T23:23:30.263" v="1960" actId="47"/>
        <pc:sldMkLst>
          <pc:docMk/>
          <pc:sldMk cId="3706885563" sldId="2145709313"/>
        </pc:sldMkLst>
      </pc:sldChg>
      <pc:sldChg chg="del">
        <pc:chgData name="Ron Melton" userId="5553941352b42db9" providerId="LiveId" clId="{36DCD473-F91B-45B5-9CF5-4A067706FACB}" dt="2023-10-22T23:23:34.722" v="1961" actId="47"/>
        <pc:sldMkLst>
          <pc:docMk/>
          <pc:sldMk cId="3625263536" sldId="2145709316"/>
        </pc:sldMkLst>
      </pc:sldChg>
      <pc:sldChg chg="delSp modSp mod">
        <pc:chgData name="Ron Melton" userId="5553941352b42db9" providerId="LiveId" clId="{36DCD473-F91B-45B5-9CF5-4A067706FACB}" dt="2023-10-22T23:23:51.790" v="1964" actId="1076"/>
        <pc:sldMkLst>
          <pc:docMk/>
          <pc:sldMk cId="3796222402" sldId="2145709321"/>
        </pc:sldMkLst>
        <pc:spChg chg="mod">
          <ac:chgData name="Ron Melton" userId="5553941352b42db9" providerId="LiveId" clId="{36DCD473-F91B-45B5-9CF5-4A067706FACB}" dt="2023-10-22T23:23:47.165" v="1963" actId="1076"/>
          <ac:spMkLst>
            <pc:docMk/>
            <pc:sldMk cId="3796222402" sldId="2145709321"/>
            <ac:spMk id="3" creationId="{519FF00B-D47E-4D41-8E39-2D6CE8C46CB1}"/>
          </ac:spMkLst>
        </pc:spChg>
        <pc:spChg chg="mod">
          <ac:chgData name="Ron Melton" userId="5553941352b42db9" providerId="LiveId" clId="{36DCD473-F91B-45B5-9CF5-4A067706FACB}" dt="2023-10-22T23:23:51.790" v="1964" actId="1076"/>
          <ac:spMkLst>
            <pc:docMk/>
            <pc:sldMk cId="3796222402" sldId="2145709321"/>
            <ac:spMk id="4" creationId="{2D985318-B423-45AE-AFE8-BEA4430BB7F5}"/>
          </ac:spMkLst>
        </pc:spChg>
        <pc:picChg chg="del">
          <ac:chgData name="Ron Melton" userId="5553941352b42db9" providerId="LiveId" clId="{36DCD473-F91B-45B5-9CF5-4A067706FACB}" dt="2023-10-22T23:23:40.810" v="1962" actId="478"/>
          <ac:picMkLst>
            <pc:docMk/>
            <pc:sldMk cId="3796222402" sldId="2145709321"/>
            <ac:picMk id="1026" creationId="{CA0865B5-881E-478B-820F-C8048818B54A}"/>
          </ac:picMkLst>
        </pc:picChg>
      </pc:sldChg>
      <pc:sldChg chg="del">
        <pc:chgData name="Ron Melton" userId="5553941352b42db9" providerId="LiveId" clId="{36DCD473-F91B-45B5-9CF5-4A067706FACB}" dt="2023-10-22T23:24:02.077" v="1966" actId="47"/>
        <pc:sldMkLst>
          <pc:docMk/>
          <pc:sldMk cId="1281493724" sldId="2145709322"/>
        </pc:sldMkLst>
      </pc:sldChg>
      <pc:sldChg chg="del">
        <pc:chgData name="Ron Melton" userId="5553941352b42db9" providerId="LiveId" clId="{36DCD473-F91B-45B5-9CF5-4A067706FACB}" dt="2023-10-22T23:24:03.387" v="1967" actId="47"/>
        <pc:sldMkLst>
          <pc:docMk/>
          <pc:sldMk cId="2729037454" sldId="2145709324"/>
        </pc:sldMkLst>
      </pc:sldChg>
      <pc:sldChg chg="del">
        <pc:chgData name="Ron Melton" userId="5553941352b42db9" providerId="LiveId" clId="{36DCD473-F91B-45B5-9CF5-4A067706FACB}" dt="2023-10-22T23:24:04.240" v="1968" actId="47"/>
        <pc:sldMkLst>
          <pc:docMk/>
          <pc:sldMk cId="2223422358" sldId="2145709325"/>
        </pc:sldMkLst>
      </pc:sldChg>
      <pc:sldChg chg="del">
        <pc:chgData name="Ron Melton" userId="5553941352b42db9" providerId="LiveId" clId="{36DCD473-F91B-45B5-9CF5-4A067706FACB}" dt="2023-10-22T23:24:04.962" v="1969" actId="47"/>
        <pc:sldMkLst>
          <pc:docMk/>
          <pc:sldMk cId="1239090854" sldId="2145709326"/>
        </pc:sldMkLst>
      </pc:sldChg>
      <pc:sldChg chg="del">
        <pc:chgData name="Ron Melton" userId="5553941352b42db9" providerId="LiveId" clId="{36DCD473-F91B-45B5-9CF5-4A067706FACB}" dt="2023-10-22T23:24:06.756" v="1971" actId="47"/>
        <pc:sldMkLst>
          <pc:docMk/>
          <pc:sldMk cId="1267605374" sldId="2145709327"/>
        </pc:sldMkLst>
      </pc:sldChg>
      <pc:sldChg chg="del">
        <pc:chgData name="Ron Melton" userId="5553941352b42db9" providerId="LiveId" clId="{36DCD473-F91B-45B5-9CF5-4A067706FACB}" dt="2023-10-22T23:24:07.722" v="1972" actId="47"/>
        <pc:sldMkLst>
          <pc:docMk/>
          <pc:sldMk cId="4182986843" sldId="2145709328"/>
        </pc:sldMkLst>
      </pc:sldChg>
      <pc:sldChg chg="del">
        <pc:chgData name="Ron Melton" userId="5553941352b42db9" providerId="LiveId" clId="{36DCD473-F91B-45B5-9CF5-4A067706FACB}" dt="2023-10-22T23:24:08.586" v="1973" actId="47"/>
        <pc:sldMkLst>
          <pc:docMk/>
          <pc:sldMk cId="2693445220" sldId="2145709329"/>
        </pc:sldMkLst>
      </pc:sldChg>
      <pc:sldChg chg="modSp mod">
        <pc:chgData name="Ron Melton" userId="5553941352b42db9" providerId="LiveId" clId="{36DCD473-F91B-45B5-9CF5-4A067706FACB}" dt="2023-10-22T23:24:15.536" v="1974" actId="1076"/>
        <pc:sldMkLst>
          <pc:docMk/>
          <pc:sldMk cId="69088506" sldId="2145709330"/>
        </pc:sldMkLst>
        <pc:spChg chg="mod">
          <ac:chgData name="Ron Melton" userId="5553941352b42db9" providerId="LiveId" clId="{36DCD473-F91B-45B5-9CF5-4A067706FACB}" dt="2023-10-22T23:24:15.536" v="1974" actId="1076"/>
          <ac:spMkLst>
            <pc:docMk/>
            <pc:sldMk cId="69088506" sldId="2145709330"/>
            <ac:spMk id="4" creationId="{00000000-0000-0000-0000-000000000000}"/>
          </ac:spMkLst>
        </pc:spChg>
      </pc:sldChg>
      <pc:sldChg chg="delSp modSp mod">
        <pc:chgData name="Ron Melton" userId="5553941352b42db9" providerId="LiveId" clId="{36DCD473-F91B-45B5-9CF5-4A067706FACB}" dt="2023-10-22T23:24:24.355" v="1976" actId="1076"/>
        <pc:sldMkLst>
          <pc:docMk/>
          <pc:sldMk cId="2747216591" sldId="2145709332"/>
        </pc:sldMkLst>
        <pc:spChg chg="mod">
          <ac:chgData name="Ron Melton" userId="5553941352b42db9" providerId="LiveId" clId="{36DCD473-F91B-45B5-9CF5-4A067706FACB}" dt="2023-10-22T23:24:24.355" v="1976" actId="1076"/>
          <ac:spMkLst>
            <pc:docMk/>
            <pc:sldMk cId="2747216591" sldId="2145709332"/>
            <ac:spMk id="4" creationId="{00000000-0000-0000-0000-000000000000}"/>
          </ac:spMkLst>
        </pc:spChg>
        <pc:picChg chg="del">
          <ac:chgData name="Ron Melton" userId="5553941352b42db9" providerId="LiveId" clId="{36DCD473-F91B-45B5-9CF5-4A067706FACB}" dt="2023-10-22T23:24:21.526" v="1975" actId="478"/>
          <ac:picMkLst>
            <pc:docMk/>
            <pc:sldMk cId="2747216591" sldId="2145709332"/>
            <ac:picMk id="4099" creationId="{00000000-0000-0000-0000-000000000000}"/>
          </ac:picMkLst>
        </pc:picChg>
      </pc:sldChg>
      <pc:sldChg chg="delSp modSp del mod">
        <pc:chgData name="Ron Melton" userId="5553941352b42db9" providerId="LiveId" clId="{36DCD473-F91B-45B5-9CF5-4A067706FACB}" dt="2023-10-22T23:24:40.307" v="1980" actId="47"/>
        <pc:sldMkLst>
          <pc:docMk/>
          <pc:sldMk cId="649376071" sldId="2145709333"/>
        </pc:sldMkLst>
        <pc:spChg chg="del">
          <ac:chgData name="Ron Melton" userId="5553941352b42db9" providerId="LiveId" clId="{36DCD473-F91B-45B5-9CF5-4A067706FACB}" dt="2023-10-22T23:24:32.416" v="1978" actId="478"/>
          <ac:spMkLst>
            <pc:docMk/>
            <pc:sldMk cId="649376071" sldId="2145709333"/>
            <ac:spMk id="2" creationId="{A8E5A4AB-B002-516E-AE1B-9A92CCD02AD7}"/>
          </ac:spMkLst>
        </pc:spChg>
        <pc:picChg chg="del">
          <ac:chgData name="Ron Melton" userId="5553941352b42db9" providerId="LiveId" clId="{36DCD473-F91B-45B5-9CF5-4A067706FACB}" dt="2023-10-22T23:24:30.829" v="1977" actId="478"/>
          <ac:picMkLst>
            <pc:docMk/>
            <pc:sldMk cId="649376071" sldId="2145709333"/>
            <ac:picMk id="4" creationId="{C916EE0C-4F32-E9FB-6F3C-33B4E8FFDEDB}"/>
          </ac:picMkLst>
        </pc:picChg>
        <pc:picChg chg="mod">
          <ac:chgData name="Ron Melton" userId="5553941352b42db9" providerId="LiveId" clId="{36DCD473-F91B-45B5-9CF5-4A067706FACB}" dt="2023-10-22T23:24:35.137" v="1979" actId="1076"/>
          <ac:picMkLst>
            <pc:docMk/>
            <pc:sldMk cId="649376071" sldId="2145709333"/>
            <ac:picMk id="9" creationId="{16148B4A-0C99-AC94-4744-B941CB9FECB6}"/>
          </ac:picMkLst>
        </pc:picChg>
      </pc:sldChg>
      <pc:sldChg chg="del">
        <pc:chgData name="Ron Melton" userId="5553941352b42db9" providerId="LiveId" clId="{36DCD473-F91B-45B5-9CF5-4A067706FACB}" dt="2023-10-22T23:24:41.705" v="1981" actId="47"/>
        <pc:sldMkLst>
          <pc:docMk/>
          <pc:sldMk cId="1856152511" sldId="2145709334"/>
        </pc:sldMkLst>
      </pc:sldChg>
      <pc:sldChg chg="del">
        <pc:chgData name="Ron Melton" userId="5553941352b42db9" providerId="LiveId" clId="{36DCD473-F91B-45B5-9CF5-4A067706FACB}" dt="2023-10-22T23:24:43.594" v="1982" actId="47"/>
        <pc:sldMkLst>
          <pc:docMk/>
          <pc:sldMk cId="3948663218" sldId="2145709335"/>
        </pc:sldMkLst>
      </pc:sldChg>
      <pc:sldChg chg="del">
        <pc:chgData name="Ron Melton" userId="5553941352b42db9" providerId="LiveId" clId="{36DCD473-F91B-45B5-9CF5-4A067706FACB}" dt="2023-10-22T23:24:57.629" v="1985" actId="47"/>
        <pc:sldMkLst>
          <pc:docMk/>
          <pc:sldMk cId="2411846046" sldId="2145709336"/>
        </pc:sldMkLst>
      </pc:sldChg>
      <pc:sldChg chg="del">
        <pc:chgData name="Ron Melton" userId="5553941352b42db9" providerId="LiveId" clId="{36DCD473-F91B-45B5-9CF5-4A067706FACB}" dt="2023-10-22T23:24:50.294" v="1983" actId="47"/>
        <pc:sldMkLst>
          <pc:docMk/>
          <pc:sldMk cId="3713958995" sldId="2145709337"/>
        </pc:sldMkLst>
      </pc:sldChg>
      <pc:sldChg chg="del">
        <pc:chgData name="Ron Melton" userId="5553941352b42db9" providerId="LiveId" clId="{36DCD473-F91B-45B5-9CF5-4A067706FACB}" dt="2023-10-22T23:24:53.830" v="1984" actId="47"/>
        <pc:sldMkLst>
          <pc:docMk/>
          <pc:sldMk cId="2388364858" sldId="2145709338"/>
        </pc:sldMkLst>
      </pc:sldChg>
      <pc:sldChg chg="del">
        <pc:chgData name="Ron Melton" userId="5553941352b42db9" providerId="LiveId" clId="{36DCD473-F91B-45B5-9CF5-4A067706FACB}" dt="2023-10-22T23:25:00.565" v="1986" actId="47"/>
        <pc:sldMkLst>
          <pc:docMk/>
          <pc:sldMk cId="4017633512" sldId="2145709340"/>
        </pc:sldMkLst>
      </pc:sldChg>
      <pc:sldChg chg="delSp modSp mod">
        <pc:chgData name="Ron Melton" userId="5553941352b42db9" providerId="LiveId" clId="{36DCD473-F91B-45B5-9CF5-4A067706FACB}" dt="2023-10-22T23:26:08.602" v="2132" actId="20577"/>
        <pc:sldMkLst>
          <pc:docMk/>
          <pc:sldMk cId="4045513859" sldId="2145709341"/>
        </pc:sldMkLst>
        <pc:spChg chg="del mod">
          <ac:chgData name="Ron Melton" userId="5553941352b42db9" providerId="LiveId" clId="{36DCD473-F91B-45B5-9CF5-4A067706FACB}" dt="2023-10-22T23:25:54.476" v="2121" actId="478"/>
          <ac:spMkLst>
            <pc:docMk/>
            <pc:sldMk cId="4045513859" sldId="2145709341"/>
            <ac:spMk id="5" creationId="{3E42E6E9-9B1B-4035-8A0C-E58F97D5EC7D}"/>
          </ac:spMkLst>
        </pc:spChg>
        <pc:spChg chg="mod">
          <ac:chgData name="Ron Melton" userId="5553941352b42db9" providerId="LiveId" clId="{36DCD473-F91B-45B5-9CF5-4A067706FACB}" dt="2023-10-22T23:26:08.602" v="2132" actId="20577"/>
          <ac:spMkLst>
            <pc:docMk/>
            <pc:sldMk cId="4045513859" sldId="2145709341"/>
            <ac:spMk id="66563" creationId="{00000000-0000-0000-0000-000000000000}"/>
          </ac:spMkLst>
        </pc:spChg>
        <pc:picChg chg="del">
          <ac:chgData name="Ron Melton" userId="5553941352b42db9" providerId="LiveId" clId="{36DCD473-F91B-45B5-9CF5-4A067706FACB}" dt="2023-10-22T23:25:04.242" v="1987" actId="478"/>
          <ac:picMkLst>
            <pc:docMk/>
            <pc:sldMk cId="4045513859" sldId="2145709341"/>
            <ac:picMk id="2" creationId="{5F5CE9ED-76A7-4CF1-92E3-2A2970FCE80A}"/>
          </ac:picMkLst>
        </pc:picChg>
      </pc:sldChg>
      <pc:sldChg chg="del">
        <pc:chgData name="Ron Melton" userId="5553941352b42db9" providerId="LiveId" clId="{36DCD473-F91B-45B5-9CF5-4A067706FACB}" dt="2023-10-22T23:26:16.714" v="2133" actId="47"/>
        <pc:sldMkLst>
          <pc:docMk/>
          <pc:sldMk cId="3115021754" sldId="2145709342"/>
        </pc:sldMkLst>
      </pc:sldChg>
      <pc:sldChg chg="del">
        <pc:chgData name="Ron Melton" userId="5553941352b42db9" providerId="LiveId" clId="{36DCD473-F91B-45B5-9CF5-4A067706FACB}" dt="2023-10-22T23:26:21.737" v="2134" actId="47"/>
        <pc:sldMkLst>
          <pc:docMk/>
          <pc:sldMk cId="3728395805" sldId="2145709343"/>
        </pc:sldMkLst>
      </pc:sldChg>
      <pc:sldChg chg="del">
        <pc:chgData name="Ron Melton" userId="5553941352b42db9" providerId="LiveId" clId="{36DCD473-F91B-45B5-9CF5-4A067706FACB}" dt="2023-10-22T23:26:25.474" v="2135" actId="47"/>
        <pc:sldMkLst>
          <pc:docMk/>
          <pc:sldMk cId="3757231242" sldId="2145709345"/>
        </pc:sldMkLst>
      </pc:sldChg>
      <pc:sldChg chg="del">
        <pc:chgData name="Ron Melton" userId="5553941352b42db9" providerId="LiveId" clId="{36DCD473-F91B-45B5-9CF5-4A067706FACB}" dt="2023-10-22T23:26:29.125" v="2136" actId="47"/>
        <pc:sldMkLst>
          <pc:docMk/>
          <pc:sldMk cId="2804016826" sldId="2145709346"/>
        </pc:sldMkLst>
      </pc:sldChg>
      <pc:sldChg chg="del">
        <pc:chgData name="Ron Melton" userId="5553941352b42db9" providerId="LiveId" clId="{36DCD473-F91B-45B5-9CF5-4A067706FACB}" dt="2023-10-22T23:26:30.124" v="2137" actId="47"/>
        <pc:sldMkLst>
          <pc:docMk/>
          <pc:sldMk cId="128914634" sldId="2145709347"/>
        </pc:sldMkLst>
      </pc:sldChg>
      <pc:sldChg chg="del">
        <pc:chgData name="Ron Melton" userId="5553941352b42db9" providerId="LiveId" clId="{36DCD473-F91B-45B5-9CF5-4A067706FACB}" dt="2023-10-22T23:26:41.091" v="2138" actId="47"/>
        <pc:sldMkLst>
          <pc:docMk/>
          <pc:sldMk cId="3387359664" sldId="2145709350"/>
        </pc:sldMkLst>
      </pc:sldChg>
      <pc:sldChg chg="del">
        <pc:chgData name="Ron Melton" userId="5553941352b42db9" providerId="LiveId" clId="{36DCD473-F91B-45B5-9CF5-4A067706FACB}" dt="2023-10-22T23:26:42.163" v="2139" actId="47"/>
        <pc:sldMkLst>
          <pc:docMk/>
          <pc:sldMk cId="3459421145" sldId="2145709351"/>
        </pc:sldMkLst>
      </pc:sldChg>
      <pc:sldChg chg="del">
        <pc:chgData name="Ron Melton" userId="5553941352b42db9" providerId="LiveId" clId="{36DCD473-F91B-45B5-9CF5-4A067706FACB}" dt="2023-10-22T23:26:42.598" v="2140" actId="47"/>
        <pc:sldMkLst>
          <pc:docMk/>
          <pc:sldMk cId="1239210742" sldId="2145709352"/>
        </pc:sldMkLst>
      </pc:sldChg>
      <pc:sldChg chg="del">
        <pc:chgData name="Ron Melton" userId="5553941352b42db9" providerId="LiveId" clId="{36DCD473-F91B-45B5-9CF5-4A067706FACB}" dt="2023-10-22T23:26:43.334" v="2141" actId="47"/>
        <pc:sldMkLst>
          <pc:docMk/>
          <pc:sldMk cId="4104621021" sldId="2145709353"/>
        </pc:sldMkLst>
      </pc:sldChg>
      <pc:sldChg chg="del">
        <pc:chgData name="Ron Melton" userId="5553941352b42db9" providerId="LiveId" clId="{36DCD473-F91B-45B5-9CF5-4A067706FACB}" dt="2023-10-22T23:26:43.851" v="2142" actId="47"/>
        <pc:sldMkLst>
          <pc:docMk/>
          <pc:sldMk cId="572386640" sldId="2145709354"/>
        </pc:sldMkLst>
      </pc:sldChg>
      <pc:sldChg chg="del">
        <pc:chgData name="Ron Melton" userId="5553941352b42db9" providerId="LiveId" clId="{36DCD473-F91B-45B5-9CF5-4A067706FACB}" dt="2023-10-22T23:26:45.844" v="2143" actId="47"/>
        <pc:sldMkLst>
          <pc:docMk/>
          <pc:sldMk cId="3174098208" sldId="2145709355"/>
        </pc:sldMkLst>
      </pc:sldChg>
      <pc:sldChg chg="del">
        <pc:chgData name="Ron Melton" userId="5553941352b42db9" providerId="LiveId" clId="{36DCD473-F91B-45B5-9CF5-4A067706FACB}" dt="2023-10-22T23:26:46.367" v="2144" actId="47"/>
        <pc:sldMkLst>
          <pc:docMk/>
          <pc:sldMk cId="2760047837" sldId="2145709356"/>
        </pc:sldMkLst>
      </pc:sldChg>
      <pc:sldChg chg="del">
        <pc:chgData name="Ron Melton" userId="5553941352b42db9" providerId="LiveId" clId="{36DCD473-F91B-45B5-9CF5-4A067706FACB}" dt="2023-10-22T23:26:46.787" v="2145" actId="47"/>
        <pc:sldMkLst>
          <pc:docMk/>
          <pc:sldMk cId="1247959832" sldId="2145709357"/>
        </pc:sldMkLst>
      </pc:sldChg>
      <pc:sldChg chg="del">
        <pc:chgData name="Ron Melton" userId="5553941352b42db9" providerId="LiveId" clId="{36DCD473-F91B-45B5-9CF5-4A067706FACB}" dt="2023-10-22T23:26:47.155" v="2146" actId="47"/>
        <pc:sldMkLst>
          <pc:docMk/>
          <pc:sldMk cId="1773835013" sldId="2145709358"/>
        </pc:sldMkLst>
      </pc:sldChg>
      <pc:sldChg chg="del">
        <pc:chgData name="Ron Melton" userId="5553941352b42db9" providerId="LiveId" clId="{36DCD473-F91B-45B5-9CF5-4A067706FACB}" dt="2023-10-22T23:26:47.550" v="2147" actId="47"/>
        <pc:sldMkLst>
          <pc:docMk/>
          <pc:sldMk cId="2163525503" sldId="2145709359"/>
        </pc:sldMkLst>
      </pc:sldChg>
      <pc:sldChg chg="del">
        <pc:chgData name="Ron Melton" userId="5553941352b42db9" providerId="LiveId" clId="{36DCD473-F91B-45B5-9CF5-4A067706FACB}" dt="2023-10-22T23:26:47.907" v="2148" actId="47"/>
        <pc:sldMkLst>
          <pc:docMk/>
          <pc:sldMk cId="3575896926" sldId="2145709360"/>
        </pc:sldMkLst>
      </pc:sldChg>
      <pc:sldChg chg="del">
        <pc:chgData name="Ron Melton" userId="5553941352b42db9" providerId="LiveId" clId="{36DCD473-F91B-45B5-9CF5-4A067706FACB}" dt="2023-10-22T23:26:48.347" v="2149" actId="47"/>
        <pc:sldMkLst>
          <pc:docMk/>
          <pc:sldMk cId="2949315154" sldId="2145709361"/>
        </pc:sldMkLst>
      </pc:sldChg>
      <pc:sldChg chg="del">
        <pc:chgData name="Ron Melton" userId="5553941352b42db9" providerId="LiveId" clId="{36DCD473-F91B-45B5-9CF5-4A067706FACB}" dt="2023-10-22T23:26:49.164" v="2150" actId="47"/>
        <pc:sldMkLst>
          <pc:docMk/>
          <pc:sldMk cId="3783104674" sldId="2145709362"/>
        </pc:sldMkLst>
      </pc:sldChg>
      <pc:sldChg chg="del">
        <pc:chgData name="Ron Melton" userId="5553941352b42db9" providerId="LiveId" clId="{36DCD473-F91B-45B5-9CF5-4A067706FACB}" dt="2023-10-22T23:26:49.530" v="2151" actId="47"/>
        <pc:sldMkLst>
          <pc:docMk/>
          <pc:sldMk cId="1457126690" sldId="2145709363"/>
        </pc:sldMkLst>
      </pc:sldChg>
      <pc:sldChg chg="del">
        <pc:chgData name="Ron Melton" userId="5553941352b42db9" providerId="LiveId" clId="{36DCD473-F91B-45B5-9CF5-4A067706FACB}" dt="2023-10-22T23:26:49.912" v="2152" actId="47"/>
        <pc:sldMkLst>
          <pc:docMk/>
          <pc:sldMk cId="3529363936" sldId="2145709364"/>
        </pc:sldMkLst>
      </pc:sldChg>
      <pc:sldChg chg="del">
        <pc:chgData name="Ron Melton" userId="5553941352b42db9" providerId="LiveId" clId="{36DCD473-F91B-45B5-9CF5-4A067706FACB}" dt="2023-10-22T23:26:50.320" v="2153" actId="47"/>
        <pc:sldMkLst>
          <pc:docMk/>
          <pc:sldMk cId="2598378005" sldId="2145709365"/>
        </pc:sldMkLst>
      </pc:sldChg>
      <pc:sldChg chg="del">
        <pc:chgData name="Ron Melton" userId="5553941352b42db9" providerId="LiveId" clId="{36DCD473-F91B-45B5-9CF5-4A067706FACB}" dt="2023-10-22T23:26:50.659" v="2154" actId="47"/>
        <pc:sldMkLst>
          <pc:docMk/>
          <pc:sldMk cId="1189552162" sldId="2145709366"/>
        </pc:sldMkLst>
      </pc:sldChg>
      <pc:sldChg chg="modSp add del mod">
        <pc:chgData name="Ron Melton" userId="5553941352b42db9" providerId="LiveId" clId="{36DCD473-F91B-45B5-9CF5-4A067706FACB}" dt="2023-10-22T23:27:16.740" v="2159" actId="1076"/>
        <pc:sldMkLst>
          <pc:docMk/>
          <pc:sldMk cId="1681995174" sldId="2145709367"/>
        </pc:sldMkLst>
        <pc:spChg chg="mod">
          <ac:chgData name="Ron Melton" userId="5553941352b42db9" providerId="LiveId" clId="{36DCD473-F91B-45B5-9CF5-4A067706FACB}" dt="2023-10-22T23:27:09.888" v="2158" actId="1076"/>
          <ac:spMkLst>
            <pc:docMk/>
            <pc:sldMk cId="1681995174" sldId="2145709367"/>
            <ac:spMk id="2" creationId="{00000000-0000-0000-0000-000000000000}"/>
          </ac:spMkLst>
        </pc:spChg>
        <pc:spChg chg="mod">
          <ac:chgData name="Ron Melton" userId="5553941352b42db9" providerId="LiveId" clId="{36DCD473-F91B-45B5-9CF5-4A067706FACB}" dt="2023-10-22T23:27:05.153" v="2157" actId="1076"/>
          <ac:spMkLst>
            <pc:docMk/>
            <pc:sldMk cId="1681995174" sldId="2145709367"/>
            <ac:spMk id="3" creationId="{00000000-0000-0000-0000-000000000000}"/>
          </ac:spMkLst>
        </pc:spChg>
        <pc:spChg chg="mod">
          <ac:chgData name="Ron Melton" userId="5553941352b42db9" providerId="LiveId" clId="{36DCD473-F91B-45B5-9CF5-4A067706FACB}" dt="2023-10-22T23:27:16.740" v="2159" actId="1076"/>
          <ac:spMkLst>
            <pc:docMk/>
            <pc:sldMk cId="1681995174" sldId="2145709367"/>
            <ac:spMk id="4" creationId="{00000000-0000-0000-0000-000000000000}"/>
          </ac:spMkLst>
        </pc:spChg>
      </pc:sldChg>
      <pc:sldChg chg="del">
        <pc:chgData name="Ron Melton" userId="5553941352b42db9" providerId="LiveId" clId="{36DCD473-F91B-45B5-9CF5-4A067706FACB}" dt="2023-10-22T23:27:32.725" v="2160" actId="47"/>
        <pc:sldMkLst>
          <pc:docMk/>
          <pc:sldMk cId="2011069032" sldId="2145709371"/>
        </pc:sldMkLst>
      </pc:sldChg>
      <pc:sldChg chg="del">
        <pc:chgData name="Ron Melton" userId="5553941352b42db9" providerId="LiveId" clId="{36DCD473-F91B-45B5-9CF5-4A067706FACB}" dt="2023-10-22T23:27:51.930" v="2163" actId="47"/>
        <pc:sldMkLst>
          <pc:docMk/>
          <pc:sldMk cId="3130672957" sldId="2145709373"/>
        </pc:sldMkLst>
      </pc:sldChg>
      <pc:sldChg chg="del">
        <pc:chgData name="Ron Melton" userId="5553941352b42db9" providerId="LiveId" clId="{36DCD473-F91B-45B5-9CF5-4A067706FACB}" dt="2023-10-22T23:27:42.404" v="2161" actId="47"/>
        <pc:sldMkLst>
          <pc:docMk/>
          <pc:sldMk cId="1890687940" sldId="2145709374"/>
        </pc:sldMkLst>
      </pc:sldChg>
      <pc:sldChg chg="delSp">
        <pc:chgData name="Ron Melton" userId="5553941352b42db9" providerId="LiveId" clId="{36DCD473-F91B-45B5-9CF5-4A067706FACB}" dt="2023-10-22T23:27:46.468" v="2162" actId="478"/>
        <pc:sldMkLst>
          <pc:docMk/>
          <pc:sldMk cId="400573703" sldId="2145709375"/>
        </pc:sldMkLst>
        <pc:picChg chg="del">
          <ac:chgData name="Ron Melton" userId="5553941352b42db9" providerId="LiveId" clId="{36DCD473-F91B-45B5-9CF5-4A067706FACB}" dt="2023-10-22T23:27:46.468" v="2162" actId="478"/>
          <ac:picMkLst>
            <pc:docMk/>
            <pc:sldMk cId="400573703" sldId="2145709375"/>
            <ac:picMk id="66564" creationId="{596A6574-BA60-4F58-8F34-CED171B31A56}"/>
          </ac:picMkLst>
        </pc:picChg>
      </pc:sldChg>
      <pc:sldChg chg="del">
        <pc:chgData name="Ron Melton" userId="5553941352b42db9" providerId="LiveId" clId="{36DCD473-F91B-45B5-9CF5-4A067706FACB}" dt="2023-10-22T23:28:03.379" v="2164" actId="47"/>
        <pc:sldMkLst>
          <pc:docMk/>
          <pc:sldMk cId="410288330" sldId="2145709377"/>
        </pc:sldMkLst>
      </pc:sldChg>
      <pc:sldChg chg="del">
        <pc:chgData name="Ron Melton" userId="5553941352b42db9" providerId="LiveId" clId="{36DCD473-F91B-45B5-9CF5-4A067706FACB}" dt="2023-10-22T23:28:04.294" v="2165" actId="47"/>
        <pc:sldMkLst>
          <pc:docMk/>
          <pc:sldMk cId="3651616442" sldId="2145709378"/>
        </pc:sldMkLst>
      </pc:sldChg>
      <pc:sldChg chg="del">
        <pc:chgData name="Ron Melton" userId="5553941352b42db9" providerId="LiveId" clId="{36DCD473-F91B-45B5-9CF5-4A067706FACB}" dt="2023-10-22T23:28:07.522" v="2166" actId="47"/>
        <pc:sldMkLst>
          <pc:docMk/>
          <pc:sldMk cId="3671720825" sldId="2145709379"/>
        </pc:sldMkLst>
      </pc:sldChg>
      <pc:sldChg chg="del">
        <pc:chgData name="Ron Melton" userId="5553941352b42db9" providerId="LiveId" clId="{36DCD473-F91B-45B5-9CF5-4A067706FACB}" dt="2023-10-22T23:28:07.983" v="2167" actId="47"/>
        <pc:sldMkLst>
          <pc:docMk/>
          <pc:sldMk cId="1346737612" sldId="2145709380"/>
        </pc:sldMkLst>
      </pc:sldChg>
      <pc:sldChg chg="del">
        <pc:chgData name="Ron Melton" userId="5553941352b42db9" providerId="LiveId" clId="{36DCD473-F91B-45B5-9CF5-4A067706FACB}" dt="2023-10-22T23:28:08.400" v="2168" actId="47"/>
        <pc:sldMkLst>
          <pc:docMk/>
          <pc:sldMk cId="1154096531" sldId="2145709381"/>
        </pc:sldMkLst>
      </pc:sldChg>
      <pc:sldChg chg="del">
        <pc:chgData name="Ron Melton" userId="5553941352b42db9" providerId="LiveId" clId="{36DCD473-F91B-45B5-9CF5-4A067706FACB}" dt="2023-10-22T23:28:08.972" v="2169" actId="47"/>
        <pc:sldMkLst>
          <pc:docMk/>
          <pc:sldMk cId="1525827566" sldId="2145709382"/>
        </pc:sldMkLst>
      </pc:sldChg>
      <pc:sldChg chg="del">
        <pc:chgData name="Ron Melton" userId="5553941352b42db9" providerId="LiveId" clId="{36DCD473-F91B-45B5-9CF5-4A067706FACB}" dt="2023-10-22T23:28:09.632" v="2170" actId="47"/>
        <pc:sldMkLst>
          <pc:docMk/>
          <pc:sldMk cId="610670513" sldId="2145709383"/>
        </pc:sldMkLst>
      </pc:sldChg>
      <pc:sldChg chg="del">
        <pc:chgData name="Ron Melton" userId="5553941352b42db9" providerId="LiveId" clId="{36DCD473-F91B-45B5-9CF5-4A067706FACB}" dt="2023-10-22T23:28:11.128" v="2172" actId="47"/>
        <pc:sldMkLst>
          <pc:docMk/>
          <pc:sldMk cId="2943137544" sldId="2145709384"/>
        </pc:sldMkLst>
      </pc:sldChg>
      <pc:sldChg chg="del">
        <pc:chgData name="Ron Melton" userId="5553941352b42db9" providerId="LiveId" clId="{36DCD473-F91B-45B5-9CF5-4A067706FACB}" dt="2023-10-22T23:28:11.491" v="2173" actId="47"/>
        <pc:sldMkLst>
          <pc:docMk/>
          <pc:sldMk cId="3015622096" sldId="2145709385"/>
        </pc:sldMkLst>
      </pc:sldChg>
      <pc:sldChg chg="del">
        <pc:chgData name="Ron Melton" userId="5553941352b42db9" providerId="LiveId" clId="{36DCD473-F91B-45B5-9CF5-4A067706FACB}" dt="2023-10-22T23:28:12.021" v="2174" actId="47"/>
        <pc:sldMkLst>
          <pc:docMk/>
          <pc:sldMk cId="2114291549" sldId="2145709386"/>
        </pc:sldMkLst>
      </pc:sldChg>
      <pc:sldChg chg="del">
        <pc:chgData name="Ron Melton" userId="5553941352b42db9" providerId="LiveId" clId="{36DCD473-F91B-45B5-9CF5-4A067706FACB}" dt="2023-10-22T23:28:12.475" v="2175" actId="47"/>
        <pc:sldMkLst>
          <pc:docMk/>
          <pc:sldMk cId="2986859736" sldId="2145709387"/>
        </pc:sldMkLst>
      </pc:sldChg>
      <pc:sldChg chg="del">
        <pc:chgData name="Ron Melton" userId="5553941352b42db9" providerId="LiveId" clId="{36DCD473-F91B-45B5-9CF5-4A067706FACB}" dt="2023-10-22T23:28:12.859" v="2176" actId="47"/>
        <pc:sldMkLst>
          <pc:docMk/>
          <pc:sldMk cId="1287362542" sldId="2145709388"/>
        </pc:sldMkLst>
      </pc:sldChg>
      <pc:sldChg chg="del">
        <pc:chgData name="Ron Melton" userId="5553941352b42db9" providerId="LiveId" clId="{36DCD473-F91B-45B5-9CF5-4A067706FACB}" dt="2023-10-22T23:28:13.314" v="2177" actId="47"/>
        <pc:sldMkLst>
          <pc:docMk/>
          <pc:sldMk cId="2994034322" sldId="2145709389"/>
        </pc:sldMkLst>
      </pc:sldChg>
      <pc:sldChg chg="del">
        <pc:chgData name="Ron Melton" userId="5553941352b42db9" providerId="LiveId" clId="{36DCD473-F91B-45B5-9CF5-4A067706FACB}" dt="2023-10-22T23:28:14.033" v="2178" actId="47"/>
        <pc:sldMkLst>
          <pc:docMk/>
          <pc:sldMk cId="1265168197" sldId="2145709390"/>
        </pc:sldMkLst>
      </pc:sldChg>
      <pc:sldChg chg="del">
        <pc:chgData name="Ron Melton" userId="5553941352b42db9" providerId="LiveId" clId="{36DCD473-F91B-45B5-9CF5-4A067706FACB}" dt="2023-10-22T23:28:14.473" v="2179" actId="47"/>
        <pc:sldMkLst>
          <pc:docMk/>
          <pc:sldMk cId="2525911341" sldId="2145709391"/>
        </pc:sldMkLst>
      </pc:sldChg>
      <pc:sldChg chg="del">
        <pc:chgData name="Ron Melton" userId="5553941352b42db9" providerId="LiveId" clId="{36DCD473-F91B-45B5-9CF5-4A067706FACB}" dt="2023-10-22T23:28:14.825" v="2180" actId="47"/>
        <pc:sldMkLst>
          <pc:docMk/>
          <pc:sldMk cId="56530455" sldId="2145709392"/>
        </pc:sldMkLst>
      </pc:sldChg>
      <pc:sldChg chg="del">
        <pc:chgData name="Ron Melton" userId="5553941352b42db9" providerId="LiveId" clId="{36DCD473-F91B-45B5-9CF5-4A067706FACB}" dt="2023-10-22T23:28:16.758" v="2181" actId="47"/>
        <pc:sldMkLst>
          <pc:docMk/>
          <pc:sldMk cId="569969424" sldId="2145709393"/>
        </pc:sldMkLst>
      </pc:sldChg>
      <pc:sldChg chg="del">
        <pc:chgData name="Ron Melton" userId="5553941352b42db9" providerId="LiveId" clId="{36DCD473-F91B-45B5-9CF5-4A067706FACB}" dt="2023-10-22T23:28:17.710" v="2182" actId="47"/>
        <pc:sldMkLst>
          <pc:docMk/>
          <pc:sldMk cId="270903064" sldId="2145709394"/>
        </pc:sldMkLst>
      </pc:sldChg>
      <pc:sldChg chg="del">
        <pc:chgData name="Ron Melton" userId="5553941352b42db9" providerId="LiveId" clId="{36DCD473-F91B-45B5-9CF5-4A067706FACB}" dt="2023-10-22T23:28:19.864" v="2183" actId="47"/>
        <pc:sldMkLst>
          <pc:docMk/>
          <pc:sldMk cId="1415954278" sldId="2145709396"/>
        </pc:sldMkLst>
      </pc:sldChg>
      <pc:sldChg chg="del">
        <pc:chgData name="Ron Melton" userId="5553941352b42db9" providerId="LiveId" clId="{36DCD473-F91B-45B5-9CF5-4A067706FACB}" dt="2023-10-22T23:28:20.380" v="2184" actId="47"/>
        <pc:sldMkLst>
          <pc:docMk/>
          <pc:sldMk cId="1495861632" sldId="2145709397"/>
        </pc:sldMkLst>
      </pc:sldChg>
      <pc:sldChg chg="del">
        <pc:chgData name="Ron Melton" userId="5553941352b42db9" providerId="LiveId" clId="{36DCD473-F91B-45B5-9CF5-4A067706FACB}" dt="2023-10-22T23:28:20.830" v="2185" actId="47"/>
        <pc:sldMkLst>
          <pc:docMk/>
          <pc:sldMk cId="3035743020" sldId="2145709398"/>
        </pc:sldMkLst>
      </pc:sldChg>
      <pc:sldChg chg="del">
        <pc:chgData name="Ron Melton" userId="5553941352b42db9" providerId="LiveId" clId="{36DCD473-F91B-45B5-9CF5-4A067706FACB}" dt="2023-10-22T23:28:21.293" v="2186" actId="47"/>
        <pc:sldMkLst>
          <pc:docMk/>
          <pc:sldMk cId="2127835354" sldId="2145709399"/>
        </pc:sldMkLst>
      </pc:sldChg>
      <pc:sldChg chg="del">
        <pc:chgData name="Ron Melton" userId="5553941352b42db9" providerId="LiveId" clId="{36DCD473-F91B-45B5-9CF5-4A067706FACB}" dt="2023-10-22T23:28:23.275" v="2187" actId="47"/>
        <pc:sldMkLst>
          <pc:docMk/>
          <pc:sldMk cId="4077491343" sldId="2145709400"/>
        </pc:sldMkLst>
      </pc:sldChg>
      <pc:sldChg chg="del">
        <pc:chgData name="Ron Melton" userId="5553941352b42db9" providerId="LiveId" clId="{36DCD473-F91B-45B5-9CF5-4A067706FACB}" dt="2023-10-22T23:28:23.738" v="2188" actId="47"/>
        <pc:sldMkLst>
          <pc:docMk/>
          <pc:sldMk cId="2658692865" sldId="2145709401"/>
        </pc:sldMkLst>
      </pc:sldChg>
      <pc:sldChg chg="del">
        <pc:chgData name="Ron Melton" userId="5553941352b42db9" providerId="LiveId" clId="{36DCD473-F91B-45B5-9CF5-4A067706FACB}" dt="2023-10-22T23:28:24.175" v="2189" actId="47"/>
        <pc:sldMkLst>
          <pc:docMk/>
          <pc:sldMk cId="2117123737" sldId="2145709402"/>
        </pc:sldMkLst>
      </pc:sldChg>
      <pc:sldChg chg="del">
        <pc:chgData name="Ron Melton" userId="5553941352b42db9" providerId="LiveId" clId="{36DCD473-F91B-45B5-9CF5-4A067706FACB}" dt="2023-10-22T23:28:24.614" v="2190" actId="47"/>
        <pc:sldMkLst>
          <pc:docMk/>
          <pc:sldMk cId="889265796" sldId="2145709403"/>
        </pc:sldMkLst>
      </pc:sldChg>
      <pc:sldChg chg="del">
        <pc:chgData name="Ron Melton" userId="5553941352b42db9" providerId="LiveId" clId="{36DCD473-F91B-45B5-9CF5-4A067706FACB}" dt="2023-10-22T23:28:25.105" v="2191" actId="47"/>
        <pc:sldMkLst>
          <pc:docMk/>
          <pc:sldMk cId="3585892351" sldId="2145709404"/>
        </pc:sldMkLst>
      </pc:sldChg>
      <pc:sldChg chg="del">
        <pc:chgData name="Ron Melton" userId="5553941352b42db9" providerId="LiveId" clId="{36DCD473-F91B-45B5-9CF5-4A067706FACB}" dt="2023-10-22T23:28:25.698" v="2192" actId="47"/>
        <pc:sldMkLst>
          <pc:docMk/>
          <pc:sldMk cId="3066803486" sldId="2145709405"/>
        </pc:sldMkLst>
      </pc:sldChg>
      <pc:sldChg chg="del">
        <pc:chgData name="Ron Melton" userId="5553941352b42db9" providerId="LiveId" clId="{36DCD473-F91B-45B5-9CF5-4A067706FACB}" dt="2023-10-22T23:28:26.375" v="2193" actId="47"/>
        <pc:sldMkLst>
          <pc:docMk/>
          <pc:sldMk cId="3597560288" sldId="2145709406"/>
        </pc:sldMkLst>
      </pc:sldChg>
      <pc:sldChg chg="del">
        <pc:chgData name="Ron Melton" userId="5553941352b42db9" providerId="LiveId" clId="{36DCD473-F91B-45B5-9CF5-4A067706FACB}" dt="2023-10-22T23:28:27.860" v="2194" actId="47"/>
        <pc:sldMkLst>
          <pc:docMk/>
          <pc:sldMk cId="4281060495" sldId="2145709407"/>
        </pc:sldMkLst>
      </pc:sldChg>
      <pc:sldChg chg="del">
        <pc:chgData name="Ron Melton" userId="5553941352b42db9" providerId="LiveId" clId="{36DCD473-F91B-45B5-9CF5-4A067706FACB}" dt="2023-10-22T23:28:30.503" v="2195" actId="47"/>
        <pc:sldMkLst>
          <pc:docMk/>
          <pc:sldMk cId="4194440307" sldId="2145709408"/>
        </pc:sldMkLst>
      </pc:sldChg>
      <pc:sldChg chg="del">
        <pc:chgData name="Ron Melton" userId="5553941352b42db9" providerId="LiveId" clId="{36DCD473-F91B-45B5-9CF5-4A067706FACB}" dt="2023-10-22T23:28:31.644" v="2196" actId="47"/>
        <pc:sldMkLst>
          <pc:docMk/>
          <pc:sldMk cId="3969239431" sldId="2145709409"/>
        </pc:sldMkLst>
      </pc:sldChg>
      <pc:sldChg chg="del">
        <pc:chgData name="Ron Melton" userId="5553941352b42db9" providerId="LiveId" clId="{36DCD473-F91B-45B5-9CF5-4A067706FACB}" dt="2023-10-22T23:28:32.059" v="2197" actId="47"/>
        <pc:sldMkLst>
          <pc:docMk/>
          <pc:sldMk cId="355243454" sldId="2145709410"/>
        </pc:sldMkLst>
      </pc:sldChg>
      <pc:sldChg chg="del">
        <pc:chgData name="Ron Melton" userId="5553941352b42db9" providerId="LiveId" clId="{36DCD473-F91B-45B5-9CF5-4A067706FACB}" dt="2023-10-22T23:28:33.208" v="2198" actId="47"/>
        <pc:sldMkLst>
          <pc:docMk/>
          <pc:sldMk cId="2878898204" sldId="2145709411"/>
        </pc:sldMkLst>
      </pc:sldChg>
      <pc:sldChg chg="del">
        <pc:chgData name="Ron Melton" userId="5553941352b42db9" providerId="LiveId" clId="{36DCD473-F91B-45B5-9CF5-4A067706FACB}" dt="2023-10-22T23:28:33.641" v="2199" actId="47"/>
        <pc:sldMkLst>
          <pc:docMk/>
          <pc:sldMk cId="320200745" sldId="2145709412"/>
        </pc:sldMkLst>
      </pc:sldChg>
      <pc:sldChg chg="del">
        <pc:chgData name="Ron Melton" userId="5553941352b42db9" providerId="LiveId" clId="{36DCD473-F91B-45B5-9CF5-4A067706FACB}" dt="2023-10-22T23:28:34.047" v="2200" actId="47"/>
        <pc:sldMkLst>
          <pc:docMk/>
          <pc:sldMk cId="376801728" sldId="2145709413"/>
        </pc:sldMkLst>
      </pc:sldChg>
      <pc:sldChg chg="del">
        <pc:chgData name="Ron Melton" userId="5553941352b42db9" providerId="LiveId" clId="{36DCD473-F91B-45B5-9CF5-4A067706FACB}" dt="2023-10-22T23:28:34.476" v="2201" actId="47"/>
        <pc:sldMkLst>
          <pc:docMk/>
          <pc:sldMk cId="3517006040" sldId="2145709414"/>
        </pc:sldMkLst>
      </pc:sldChg>
      <pc:sldChg chg="del">
        <pc:chgData name="Ron Melton" userId="5553941352b42db9" providerId="LiveId" clId="{36DCD473-F91B-45B5-9CF5-4A067706FACB}" dt="2023-10-22T23:28:34.910" v="2202" actId="47"/>
        <pc:sldMkLst>
          <pc:docMk/>
          <pc:sldMk cId="1007228041" sldId="2145709415"/>
        </pc:sldMkLst>
      </pc:sldChg>
      <pc:sldChg chg="del">
        <pc:chgData name="Ron Melton" userId="5553941352b42db9" providerId="LiveId" clId="{36DCD473-F91B-45B5-9CF5-4A067706FACB}" dt="2023-10-22T23:28:35.611" v="2203" actId="47"/>
        <pc:sldMkLst>
          <pc:docMk/>
          <pc:sldMk cId="3455791343" sldId="2145709416"/>
        </pc:sldMkLst>
      </pc:sldChg>
      <pc:sldChg chg="del">
        <pc:chgData name="Ron Melton" userId="5553941352b42db9" providerId="LiveId" clId="{36DCD473-F91B-45B5-9CF5-4A067706FACB}" dt="2023-10-22T23:28:37.361" v="2204" actId="47"/>
        <pc:sldMkLst>
          <pc:docMk/>
          <pc:sldMk cId="941674089" sldId="2145709417"/>
        </pc:sldMkLst>
      </pc:sldChg>
      <pc:sldChg chg="del">
        <pc:chgData name="Ron Melton" userId="5553941352b42db9" providerId="LiveId" clId="{36DCD473-F91B-45B5-9CF5-4A067706FACB}" dt="2023-10-22T23:28:37.798" v="2205" actId="47"/>
        <pc:sldMkLst>
          <pc:docMk/>
          <pc:sldMk cId="3440672689" sldId="2145709418"/>
        </pc:sldMkLst>
      </pc:sldChg>
      <pc:sldChg chg="del">
        <pc:chgData name="Ron Melton" userId="5553941352b42db9" providerId="LiveId" clId="{36DCD473-F91B-45B5-9CF5-4A067706FACB}" dt="2023-10-22T23:28:46.476" v="2206" actId="47"/>
        <pc:sldMkLst>
          <pc:docMk/>
          <pc:sldMk cId="4185197669" sldId="2145709420"/>
        </pc:sldMkLst>
      </pc:sldChg>
      <pc:sldChg chg="del">
        <pc:chgData name="Ron Melton" userId="5553941352b42db9" providerId="LiveId" clId="{36DCD473-F91B-45B5-9CF5-4A067706FACB}" dt="2023-10-22T23:28:47.143" v="2207" actId="47"/>
        <pc:sldMkLst>
          <pc:docMk/>
          <pc:sldMk cId="1000302546" sldId="2145709421"/>
        </pc:sldMkLst>
      </pc:sldChg>
      <pc:sldChg chg="del">
        <pc:chgData name="Ron Melton" userId="5553941352b42db9" providerId="LiveId" clId="{36DCD473-F91B-45B5-9CF5-4A067706FACB}" dt="2023-10-22T23:28:53.215" v="2211" actId="47"/>
        <pc:sldMkLst>
          <pc:docMk/>
          <pc:sldMk cId="2581471569" sldId="2145709422"/>
        </pc:sldMkLst>
      </pc:sldChg>
      <pc:sldChg chg="del">
        <pc:chgData name="Ron Melton" userId="5553941352b42db9" providerId="LiveId" clId="{36DCD473-F91B-45B5-9CF5-4A067706FACB}" dt="2023-10-22T23:28:53.609" v="2212" actId="47"/>
        <pc:sldMkLst>
          <pc:docMk/>
          <pc:sldMk cId="1454984119" sldId="2145709423"/>
        </pc:sldMkLst>
      </pc:sldChg>
      <pc:sldChg chg="del">
        <pc:chgData name="Ron Melton" userId="5553941352b42db9" providerId="LiveId" clId="{36DCD473-F91B-45B5-9CF5-4A067706FACB}" dt="2023-10-22T23:28:54.933" v="2213" actId="47"/>
        <pc:sldMkLst>
          <pc:docMk/>
          <pc:sldMk cId="752273826" sldId="2145709424"/>
        </pc:sldMkLst>
      </pc:sldChg>
      <pc:sldChg chg="del">
        <pc:chgData name="Ron Melton" userId="5553941352b42db9" providerId="LiveId" clId="{36DCD473-F91B-45B5-9CF5-4A067706FACB}" dt="2023-10-22T23:28:55.408" v="2214" actId="47"/>
        <pc:sldMkLst>
          <pc:docMk/>
          <pc:sldMk cId="1507122626" sldId="2145709425"/>
        </pc:sldMkLst>
      </pc:sldChg>
      <pc:sldChg chg="del">
        <pc:chgData name="Ron Melton" userId="5553941352b42db9" providerId="LiveId" clId="{36DCD473-F91B-45B5-9CF5-4A067706FACB}" dt="2023-10-22T23:28:55.853" v="2215" actId="47"/>
        <pc:sldMkLst>
          <pc:docMk/>
          <pc:sldMk cId="954483662" sldId="2145709426"/>
        </pc:sldMkLst>
      </pc:sldChg>
      <pc:sldChg chg="del">
        <pc:chgData name="Ron Melton" userId="5553941352b42db9" providerId="LiveId" clId="{36DCD473-F91B-45B5-9CF5-4A067706FACB}" dt="2023-10-22T23:28:56.273" v="2216" actId="47"/>
        <pc:sldMkLst>
          <pc:docMk/>
          <pc:sldMk cId="753034010" sldId="2145709427"/>
        </pc:sldMkLst>
      </pc:sldChg>
      <pc:sldChg chg="del">
        <pc:chgData name="Ron Melton" userId="5553941352b42db9" providerId="LiveId" clId="{36DCD473-F91B-45B5-9CF5-4A067706FACB}" dt="2023-10-22T23:28:56.737" v="2217" actId="47"/>
        <pc:sldMkLst>
          <pc:docMk/>
          <pc:sldMk cId="1998170332" sldId="2145709428"/>
        </pc:sldMkLst>
      </pc:sldChg>
      <pc:sldChg chg="del">
        <pc:chgData name="Ron Melton" userId="5553941352b42db9" providerId="LiveId" clId="{36DCD473-F91B-45B5-9CF5-4A067706FACB}" dt="2023-10-22T23:28:57.200" v="2218" actId="47"/>
        <pc:sldMkLst>
          <pc:docMk/>
          <pc:sldMk cId="1084441562" sldId="2145709429"/>
        </pc:sldMkLst>
      </pc:sldChg>
      <pc:sldChg chg="del">
        <pc:chgData name="Ron Melton" userId="5553941352b42db9" providerId="LiveId" clId="{36DCD473-F91B-45B5-9CF5-4A067706FACB}" dt="2023-10-22T23:28:57.888" v="2219" actId="47"/>
        <pc:sldMkLst>
          <pc:docMk/>
          <pc:sldMk cId="1575944793" sldId="2145709430"/>
        </pc:sldMkLst>
      </pc:sldChg>
      <pc:sldChg chg="del">
        <pc:chgData name="Ron Melton" userId="5553941352b42db9" providerId="LiveId" clId="{36DCD473-F91B-45B5-9CF5-4A067706FACB}" dt="2023-10-22T23:28:58.436" v="2220" actId="47"/>
        <pc:sldMkLst>
          <pc:docMk/>
          <pc:sldMk cId="1424263262" sldId="2145709431"/>
        </pc:sldMkLst>
      </pc:sldChg>
      <pc:sldChg chg="del">
        <pc:chgData name="Ron Melton" userId="5553941352b42db9" providerId="LiveId" clId="{36DCD473-F91B-45B5-9CF5-4A067706FACB}" dt="2023-10-22T23:28:59.664" v="2221" actId="47"/>
        <pc:sldMkLst>
          <pc:docMk/>
          <pc:sldMk cId="279329601" sldId="2145709432"/>
        </pc:sldMkLst>
      </pc:sldChg>
      <pc:sldChg chg="del">
        <pc:chgData name="Ron Melton" userId="5553941352b42db9" providerId="LiveId" clId="{36DCD473-F91B-45B5-9CF5-4A067706FACB}" dt="2023-10-22T23:29:00.614" v="2222" actId="47"/>
        <pc:sldMkLst>
          <pc:docMk/>
          <pc:sldMk cId="360518773" sldId="2145709433"/>
        </pc:sldMkLst>
      </pc:sldChg>
      <pc:sldChg chg="del">
        <pc:chgData name="Ron Melton" userId="5553941352b42db9" providerId="LiveId" clId="{36DCD473-F91B-45B5-9CF5-4A067706FACB}" dt="2023-10-22T23:29:01.475" v="2223" actId="47"/>
        <pc:sldMkLst>
          <pc:docMk/>
          <pc:sldMk cId="3516892146" sldId="2145709434"/>
        </pc:sldMkLst>
      </pc:sldChg>
      <pc:sldChg chg="del">
        <pc:chgData name="Ron Melton" userId="5553941352b42db9" providerId="LiveId" clId="{36DCD473-F91B-45B5-9CF5-4A067706FACB}" dt="2023-10-22T23:29:01.905" v="2224" actId="47"/>
        <pc:sldMkLst>
          <pc:docMk/>
          <pc:sldMk cId="2988614904" sldId="2145709435"/>
        </pc:sldMkLst>
      </pc:sldChg>
      <pc:sldChg chg="del">
        <pc:chgData name="Ron Melton" userId="5553941352b42db9" providerId="LiveId" clId="{36DCD473-F91B-45B5-9CF5-4A067706FACB}" dt="2023-10-22T23:29:02.366" v="2225" actId="47"/>
        <pc:sldMkLst>
          <pc:docMk/>
          <pc:sldMk cId="1035449152" sldId="2145709436"/>
        </pc:sldMkLst>
      </pc:sldChg>
      <pc:sldChg chg="del">
        <pc:chgData name="Ron Melton" userId="5553941352b42db9" providerId="LiveId" clId="{36DCD473-F91B-45B5-9CF5-4A067706FACB}" dt="2023-10-22T23:29:02.846" v="2226" actId="47"/>
        <pc:sldMkLst>
          <pc:docMk/>
          <pc:sldMk cId="3621222664" sldId="2145709437"/>
        </pc:sldMkLst>
      </pc:sldChg>
      <pc:sldChg chg="del">
        <pc:chgData name="Ron Melton" userId="5553941352b42db9" providerId="LiveId" clId="{36DCD473-F91B-45B5-9CF5-4A067706FACB}" dt="2023-10-22T23:29:03.481" v="2227" actId="47"/>
        <pc:sldMkLst>
          <pc:docMk/>
          <pc:sldMk cId="221007714" sldId="2145709438"/>
        </pc:sldMkLst>
      </pc:sldChg>
      <pc:sldChg chg="del">
        <pc:chgData name="Ron Melton" userId="5553941352b42db9" providerId="LiveId" clId="{36DCD473-F91B-45B5-9CF5-4A067706FACB}" dt="2023-10-22T23:29:03.985" v="2228" actId="47"/>
        <pc:sldMkLst>
          <pc:docMk/>
          <pc:sldMk cId="1219330967" sldId="2145709439"/>
        </pc:sldMkLst>
      </pc:sldChg>
      <pc:sldChg chg="del">
        <pc:chgData name="Ron Melton" userId="5553941352b42db9" providerId="LiveId" clId="{36DCD473-F91B-45B5-9CF5-4A067706FACB}" dt="2023-10-22T23:29:04.459" v="2229" actId="47"/>
        <pc:sldMkLst>
          <pc:docMk/>
          <pc:sldMk cId="3648218297" sldId="2145709440"/>
        </pc:sldMkLst>
      </pc:sldChg>
      <pc:sldChg chg="del">
        <pc:chgData name="Ron Melton" userId="5553941352b42db9" providerId="LiveId" clId="{36DCD473-F91B-45B5-9CF5-4A067706FACB}" dt="2023-10-22T23:29:04.897" v="2230" actId="47"/>
        <pc:sldMkLst>
          <pc:docMk/>
          <pc:sldMk cId="2379012649" sldId="2145709441"/>
        </pc:sldMkLst>
      </pc:sldChg>
      <pc:sldChg chg="del">
        <pc:chgData name="Ron Melton" userId="5553941352b42db9" providerId="LiveId" clId="{36DCD473-F91B-45B5-9CF5-4A067706FACB}" dt="2023-10-22T23:29:05.406" v="2231" actId="47"/>
        <pc:sldMkLst>
          <pc:docMk/>
          <pc:sldMk cId="324019951" sldId="2145709442"/>
        </pc:sldMkLst>
      </pc:sldChg>
      <pc:sldChg chg="del">
        <pc:chgData name="Ron Melton" userId="5553941352b42db9" providerId="LiveId" clId="{36DCD473-F91B-45B5-9CF5-4A067706FACB}" dt="2023-10-22T23:29:05.824" v="2232" actId="47"/>
        <pc:sldMkLst>
          <pc:docMk/>
          <pc:sldMk cId="11555263" sldId="2145709443"/>
        </pc:sldMkLst>
      </pc:sldChg>
      <pc:sldChg chg="del">
        <pc:chgData name="Ron Melton" userId="5553941352b42db9" providerId="LiveId" clId="{36DCD473-F91B-45B5-9CF5-4A067706FACB}" dt="2023-10-22T23:29:06.341" v="2233" actId="47"/>
        <pc:sldMkLst>
          <pc:docMk/>
          <pc:sldMk cId="1808046586" sldId="2145709444"/>
        </pc:sldMkLst>
      </pc:sldChg>
      <pc:sldChg chg="del">
        <pc:chgData name="Ron Melton" userId="5553941352b42db9" providerId="LiveId" clId="{36DCD473-F91B-45B5-9CF5-4A067706FACB}" dt="2023-10-22T23:29:07.202" v="2234" actId="47"/>
        <pc:sldMkLst>
          <pc:docMk/>
          <pc:sldMk cId="3140232970" sldId="2145709445"/>
        </pc:sldMkLst>
      </pc:sldChg>
      <pc:sldChg chg="del">
        <pc:chgData name="Ron Melton" userId="5553941352b42db9" providerId="LiveId" clId="{36DCD473-F91B-45B5-9CF5-4A067706FACB}" dt="2023-10-22T23:29:07.851" v="2235" actId="47"/>
        <pc:sldMkLst>
          <pc:docMk/>
          <pc:sldMk cId="4079517678" sldId="2145709446"/>
        </pc:sldMkLst>
      </pc:sldChg>
      <pc:sldChg chg="del">
        <pc:chgData name="Ron Melton" userId="5553941352b42db9" providerId="LiveId" clId="{36DCD473-F91B-45B5-9CF5-4A067706FACB}" dt="2023-10-22T23:29:08.295" v="2236" actId="47"/>
        <pc:sldMkLst>
          <pc:docMk/>
          <pc:sldMk cId="1841850978" sldId="2145709447"/>
        </pc:sldMkLst>
      </pc:sldChg>
      <pc:sldChg chg="del">
        <pc:chgData name="Ron Melton" userId="5553941352b42db9" providerId="LiveId" clId="{36DCD473-F91B-45B5-9CF5-4A067706FACB}" dt="2023-10-22T23:29:08.916" v="2237" actId="47"/>
        <pc:sldMkLst>
          <pc:docMk/>
          <pc:sldMk cId="1411865500" sldId="2145709448"/>
        </pc:sldMkLst>
      </pc:sldChg>
      <pc:sldChg chg="del">
        <pc:chgData name="Ron Melton" userId="5553941352b42db9" providerId="LiveId" clId="{36DCD473-F91B-45B5-9CF5-4A067706FACB}" dt="2023-10-23T00:35:10.178" v="3501" actId="47"/>
        <pc:sldMkLst>
          <pc:docMk/>
          <pc:sldMk cId="3907596710" sldId="2145709449"/>
        </pc:sldMkLst>
      </pc:sldChg>
      <pc:sldChg chg="del">
        <pc:chgData name="Ron Melton" userId="5553941352b42db9" providerId="LiveId" clId="{36DCD473-F91B-45B5-9CF5-4A067706FACB}" dt="2023-10-23T00:35:10.434" v="3502" actId="47"/>
        <pc:sldMkLst>
          <pc:docMk/>
          <pc:sldMk cId="161961476" sldId="2145709450"/>
        </pc:sldMkLst>
      </pc:sldChg>
      <pc:sldChg chg="del">
        <pc:chgData name="Ron Melton" userId="5553941352b42db9" providerId="LiveId" clId="{36DCD473-F91B-45B5-9CF5-4A067706FACB}" dt="2023-10-23T00:22:36.525" v="3169" actId="47"/>
        <pc:sldMkLst>
          <pc:docMk/>
          <pc:sldMk cId="3281888173" sldId="2145709451"/>
        </pc:sldMkLst>
      </pc:sldChg>
      <pc:sldChg chg="del">
        <pc:chgData name="Ron Melton" userId="5553941352b42db9" providerId="LiveId" clId="{36DCD473-F91B-45B5-9CF5-4A067706FACB}" dt="2023-10-22T23:20:01.701" v="1865" actId="47"/>
        <pc:sldMkLst>
          <pc:docMk/>
          <pc:sldMk cId="2454609634" sldId="2145709452"/>
        </pc:sldMkLst>
      </pc:sldChg>
      <pc:sldChg chg="del">
        <pc:chgData name="Ron Melton" userId="5553941352b42db9" providerId="LiveId" clId="{36DCD473-F91B-45B5-9CF5-4A067706FACB}" dt="2023-09-27T23:18:47.955" v="263" actId="47"/>
        <pc:sldMkLst>
          <pc:docMk/>
          <pc:sldMk cId="1533637002" sldId="2145709453"/>
        </pc:sldMkLst>
      </pc:sldChg>
      <pc:sldChg chg="new">
        <pc:chgData name="Ron Melton" userId="5553941352b42db9" providerId="LiveId" clId="{36DCD473-F91B-45B5-9CF5-4A067706FACB}" dt="2023-09-27T23:19:09.228" v="268" actId="680"/>
        <pc:sldMkLst>
          <pc:docMk/>
          <pc:sldMk cId="1186750476" sldId="2145709455"/>
        </pc:sldMkLst>
      </pc:sldChg>
      <pc:sldChg chg="add">
        <pc:chgData name="Ron Melton" userId="5553941352b42db9" providerId="LiveId" clId="{36DCD473-F91B-45B5-9CF5-4A067706FACB}" dt="2023-10-22T23:19:24.378" v="1863"/>
        <pc:sldMkLst>
          <pc:docMk/>
          <pc:sldMk cId="613247108" sldId="2145709456"/>
        </pc:sldMkLst>
      </pc:sldChg>
      <pc:sldMasterChg chg="delSldLayout">
        <pc:chgData name="Ron Melton" userId="5553941352b42db9" providerId="LiveId" clId="{36DCD473-F91B-45B5-9CF5-4A067706FACB}" dt="2023-10-23T00:36:59.267" v="3534" actId="47"/>
        <pc:sldMasterMkLst>
          <pc:docMk/>
          <pc:sldMasterMk cId="394967926" sldId="2147485635"/>
        </pc:sldMasterMkLst>
        <pc:sldLayoutChg chg="del">
          <pc:chgData name="Ron Melton" userId="5553941352b42db9" providerId="LiveId" clId="{36DCD473-F91B-45B5-9CF5-4A067706FACB}" dt="2023-10-22T23:34:52.304" v="2372" actId="47"/>
          <pc:sldLayoutMkLst>
            <pc:docMk/>
            <pc:sldMasterMk cId="394967926" sldId="2147485635"/>
            <pc:sldLayoutMk cId="3463369147" sldId="2147485778"/>
          </pc:sldLayoutMkLst>
        </pc:sldLayoutChg>
        <pc:sldLayoutChg chg="del">
          <pc:chgData name="Ron Melton" userId="5553941352b42db9" providerId="LiveId" clId="{36DCD473-F91B-45B5-9CF5-4A067706FACB}" dt="2023-10-23T00:36:59.267" v="3534" actId="47"/>
          <pc:sldLayoutMkLst>
            <pc:docMk/>
            <pc:sldMasterMk cId="394967926" sldId="2147485635"/>
            <pc:sldLayoutMk cId="2250113828" sldId="2147485821"/>
          </pc:sldLayoutMkLst>
        </pc:sldLayoutChg>
        <pc:sldLayoutChg chg="del">
          <pc:chgData name="Ron Melton" userId="5553941352b42db9" providerId="LiveId" clId="{36DCD473-F91B-45B5-9CF5-4A067706FACB}" dt="2023-10-23T00:36:59.267" v="3534" actId="47"/>
          <pc:sldLayoutMkLst>
            <pc:docMk/>
            <pc:sldMasterMk cId="394967926" sldId="2147485635"/>
            <pc:sldLayoutMk cId="2206677743" sldId="2147485823"/>
          </pc:sldLayoutMkLst>
        </pc:sldLayoutChg>
        <pc:sldLayoutChg chg="del">
          <pc:chgData name="Ron Melton" userId="5553941352b42db9" providerId="LiveId" clId="{36DCD473-F91B-45B5-9CF5-4A067706FACB}" dt="2023-10-23T00:36:59.267" v="3534" actId="47"/>
          <pc:sldLayoutMkLst>
            <pc:docMk/>
            <pc:sldMasterMk cId="394967926" sldId="2147485635"/>
            <pc:sldLayoutMk cId="4146360532" sldId="2147485824"/>
          </pc:sldLayoutMkLst>
        </pc:sldLayoutChg>
        <pc:sldLayoutChg chg="del">
          <pc:chgData name="Ron Melton" userId="5553941352b42db9" providerId="LiveId" clId="{36DCD473-F91B-45B5-9CF5-4A067706FACB}" dt="2023-10-23T00:36:59.267" v="3534" actId="47"/>
          <pc:sldLayoutMkLst>
            <pc:docMk/>
            <pc:sldMasterMk cId="394967926" sldId="2147485635"/>
            <pc:sldLayoutMk cId="2466368190" sldId="2147485825"/>
          </pc:sldLayoutMkLst>
        </pc:sldLayoutChg>
        <pc:sldLayoutChg chg="del">
          <pc:chgData name="Ron Melton" userId="5553941352b42db9" providerId="LiveId" clId="{36DCD473-F91B-45B5-9CF5-4A067706FACB}" dt="2023-10-23T00:36:59.267" v="3534" actId="47"/>
          <pc:sldLayoutMkLst>
            <pc:docMk/>
            <pc:sldMasterMk cId="394967926" sldId="2147485635"/>
            <pc:sldLayoutMk cId="279513782" sldId="2147485826"/>
          </pc:sldLayoutMkLst>
        </pc:sldLayoutChg>
      </pc:sldMasterChg>
      <pc:sldMasterChg chg="del delSldLayout">
        <pc:chgData name="Ron Melton" userId="5553941352b42db9" providerId="LiveId" clId="{36DCD473-F91B-45B5-9CF5-4A067706FACB}" dt="2023-10-23T00:09:42.418" v="2536" actId="47"/>
        <pc:sldMasterMkLst>
          <pc:docMk/>
          <pc:sldMasterMk cId="1515791003" sldId="2147485645"/>
        </pc:sldMasterMkLst>
        <pc:sldLayoutChg chg="del">
          <pc:chgData name="Ron Melton" userId="5553941352b42db9" providerId="LiveId" clId="{36DCD473-F91B-45B5-9CF5-4A067706FACB}" dt="2023-10-23T00:09:42.418" v="2536" actId="47"/>
          <pc:sldLayoutMkLst>
            <pc:docMk/>
            <pc:sldMasterMk cId="1515791003" sldId="2147485645"/>
            <pc:sldLayoutMk cId="874479715" sldId="2147485646"/>
          </pc:sldLayoutMkLst>
        </pc:sldLayoutChg>
        <pc:sldLayoutChg chg="del">
          <pc:chgData name="Ron Melton" userId="5553941352b42db9" providerId="LiveId" clId="{36DCD473-F91B-45B5-9CF5-4A067706FACB}" dt="2023-10-23T00:09:42.418" v="2536" actId="47"/>
          <pc:sldLayoutMkLst>
            <pc:docMk/>
            <pc:sldMasterMk cId="1515791003" sldId="2147485645"/>
            <pc:sldLayoutMk cId="1590378430" sldId="2147485647"/>
          </pc:sldLayoutMkLst>
        </pc:sldLayoutChg>
        <pc:sldLayoutChg chg="del">
          <pc:chgData name="Ron Melton" userId="5553941352b42db9" providerId="LiveId" clId="{36DCD473-F91B-45B5-9CF5-4A067706FACB}" dt="2023-10-23T00:09:42.418" v="2536" actId="47"/>
          <pc:sldLayoutMkLst>
            <pc:docMk/>
            <pc:sldMasterMk cId="1515791003" sldId="2147485645"/>
            <pc:sldLayoutMk cId="3448400849" sldId="2147485648"/>
          </pc:sldLayoutMkLst>
        </pc:sldLayoutChg>
        <pc:sldLayoutChg chg="del">
          <pc:chgData name="Ron Melton" userId="5553941352b42db9" providerId="LiveId" clId="{36DCD473-F91B-45B5-9CF5-4A067706FACB}" dt="2023-10-23T00:09:42.418" v="2536" actId="47"/>
          <pc:sldLayoutMkLst>
            <pc:docMk/>
            <pc:sldMasterMk cId="1515791003" sldId="2147485645"/>
            <pc:sldLayoutMk cId="4155874857" sldId="2147485649"/>
          </pc:sldLayoutMkLst>
        </pc:sldLayoutChg>
        <pc:sldLayoutChg chg="del">
          <pc:chgData name="Ron Melton" userId="5553941352b42db9" providerId="LiveId" clId="{36DCD473-F91B-45B5-9CF5-4A067706FACB}" dt="2023-10-23T00:09:42.418" v="2536" actId="47"/>
          <pc:sldLayoutMkLst>
            <pc:docMk/>
            <pc:sldMasterMk cId="1515791003" sldId="2147485645"/>
            <pc:sldLayoutMk cId="155893923" sldId="2147485650"/>
          </pc:sldLayoutMkLst>
        </pc:sldLayoutChg>
        <pc:sldLayoutChg chg="del">
          <pc:chgData name="Ron Melton" userId="5553941352b42db9" providerId="LiveId" clId="{36DCD473-F91B-45B5-9CF5-4A067706FACB}" dt="2023-10-23T00:09:42.418" v="2536" actId="47"/>
          <pc:sldLayoutMkLst>
            <pc:docMk/>
            <pc:sldMasterMk cId="1515791003" sldId="2147485645"/>
            <pc:sldLayoutMk cId="1004934236" sldId="2147485652"/>
          </pc:sldLayoutMkLst>
        </pc:sldLayoutChg>
        <pc:sldLayoutChg chg="del">
          <pc:chgData name="Ron Melton" userId="5553941352b42db9" providerId="LiveId" clId="{36DCD473-F91B-45B5-9CF5-4A067706FACB}" dt="2023-10-23T00:09:42.418" v="2536" actId="47"/>
          <pc:sldLayoutMkLst>
            <pc:docMk/>
            <pc:sldMasterMk cId="1515791003" sldId="2147485645"/>
            <pc:sldLayoutMk cId="908069923" sldId="2147485653"/>
          </pc:sldLayoutMkLst>
        </pc:sldLayoutChg>
        <pc:sldLayoutChg chg="del">
          <pc:chgData name="Ron Melton" userId="5553941352b42db9" providerId="LiveId" clId="{36DCD473-F91B-45B5-9CF5-4A067706FACB}" dt="2023-10-23T00:09:42.418" v="2536" actId="47"/>
          <pc:sldLayoutMkLst>
            <pc:docMk/>
            <pc:sldMasterMk cId="1515791003" sldId="2147485645"/>
            <pc:sldLayoutMk cId="4006171002" sldId="2147485654"/>
          </pc:sldLayoutMkLst>
        </pc:sldLayoutChg>
      </pc:sldMasterChg>
      <pc:sldMasterChg chg="del delSldLayout">
        <pc:chgData name="Ron Melton" userId="5553941352b42db9" providerId="LiveId" clId="{36DCD473-F91B-45B5-9CF5-4A067706FACB}" dt="2023-10-23T00:36:59.267" v="3534" actId="47"/>
        <pc:sldMasterMkLst>
          <pc:docMk/>
          <pc:sldMasterMk cId="208591126" sldId="2147485744"/>
        </pc:sldMasterMkLst>
        <pc:sldLayoutChg chg="del">
          <pc:chgData name="Ron Melton" userId="5553941352b42db9" providerId="LiveId" clId="{36DCD473-F91B-45B5-9CF5-4A067706FACB}" dt="2023-10-23T00:36:59.267" v="3534" actId="47"/>
          <pc:sldLayoutMkLst>
            <pc:docMk/>
            <pc:sldMasterMk cId="208591126" sldId="2147485744"/>
            <pc:sldLayoutMk cId="35418302" sldId="2147485745"/>
          </pc:sldLayoutMkLst>
        </pc:sldLayoutChg>
        <pc:sldLayoutChg chg="del">
          <pc:chgData name="Ron Melton" userId="5553941352b42db9" providerId="LiveId" clId="{36DCD473-F91B-45B5-9CF5-4A067706FACB}" dt="2023-10-23T00:36:59.267" v="3534" actId="47"/>
          <pc:sldLayoutMkLst>
            <pc:docMk/>
            <pc:sldMasterMk cId="208591126" sldId="2147485744"/>
            <pc:sldLayoutMk cId="4238779387" sldId="2147485746"/>
          </pc:sldLayoutMkLst>
        </pc:sldLayoutChg>
        <pc:sldLayoutChg chg="del">
          <pc:chgData name="Ron Melton" userId="5553941352b42db9" providerId="LiveId" clId="{36DCD473-F91B-45B5-9CF5-4A067706FACB}" dt="2023-10-23T00:36:59.267" v="3534" actId="47"/>
          <pc:sldLayoutMkLst>
            <pc:docMk/>
            <pc:sldMasterMk cId="208591126" sldId="2147485744"/>
            <pc:sldLayoutMk cId="237731215" sldId="2147485747"/>
          </pc:sldLayoutMkLst>
        </pc:sldLayoutChg>
        <pc:sldLayoutChg chg="del">
          <pc:chgData name="Ron Melton" userId="5553941352b42db9" providerId="LiveId" clId="{36DCD473-F91B-45B5-9CF5-4A067706FACB}" dt="2023-10-23T00:36:59.267" v="3534" actId="47"/>
          <pc:sldLayoutMkLst>
            <pc:docMk/>
            <pc:sldMasterMk cId="208591126" sldId="2147485744"/>
            <pc:sldLayoutMk cId="3388215175" sldId="2147485748"/>
          </pc:sldLayoutMkLst>
        </pc:sldLayoutChg>
        <pc:sldLayoutChg chg="del">
          <pc:chgData name="Ron Melton" userId="5553941352b42db9" providerId="LiveId" clId="{36DCD473-F91B-45B5-9CF5-4A067706FACB}" dt="2023-10-23T00:36:59.267" v="3534" actId="47"/>
          <pc:sldLayoutMkLst>
            <pc:docMk/>
            <pc:sldMasterMk cId="208591126" sldId="2147485744"/>
            <pc:sldLayoutMk cId="672917064" sldId="2147485749"/>
          </pc:sldLayoutMkLst>
        </pc:sldLayoutChg>
        <pc:sldLayoutChg chg="del">
          <pc:chgData name="Ron Melton" userId="5553941352b42db9" providerId="LiveId" clId="{36DCD473-F91B-45B5-9CF5-4A067706FACB}" dt="2023-10-23T00:36:59.267" v="3534" actId="47"/>
          <pc:sldLayoutMkLst>
            <pc:docMk/>
            <pc:sldMasterMk cId="208591126" sldId="2147485744"/>
            <pc:sldLayoutMk cId="2912636516" sldId="2147485750"/>
          </pc:sldLayoutMkLst>
        </pc:sldLayoutChg>
        <pc:sldLayoutChg chg="del">
          <pc:chgData name="Ron Melton" userId="5553941352b42db9" providerId="LiveId" clId="{36DCD473-F91B-45B5-9CF5-4A067706FACB}" dt="2023-10-23T00:36:59.267" v="3534" actId="47"/>
          <pc:sldLayoutMkLst>
            <pc:docMk/>
            <pc:sldMasterMk cId="208591126" sldId="2147485744"/>
            <pc:sldLayoutMk cId="1805077081" sldId="2147485751"/>
          </pc:sldLayoutMkLst>
        </pc:sldLayoutChg>
        <pc:sldLayoutChg chg="del">
          <pc:chgData name="Ron Melton" userId="5553941352b42db9" providerId="LiveId" clId="{36DCD473-F91B-45B5-9CF5-4A067706FACB}" dt="2023-10-23T00:36:59.267" v="3534" actId="47"/>
          <pc:sldLayoutMkLst>
            <pc:docMk/>
            <pc:sldMasterMk cId="208591126" sldId="2147485744"/>
            <pc:sldLayoutMk cId="1254392468" sldId="2147485752"/>
          </pc:sldLayoutMkLst>
        </pc:sldLayoutChg>
        <pc:sldLayoutChg chg="del">
          <pc:chgData name="Ron Melton" userId="5553941352b42db9" providerId="LiveId" clId="{36DCD473-F91B-45B5-9CF5-4A067706FACB}" dt="2023-10-23T00:36:59.267" v="3534" actId="47"/>
          <pc:sldLayoutMkLst>
            <pc:docMk/>
            <pc:sldMasterMk cId="208591126" sldId="2147485744"/>
            <pc:sldLayoutMk cId="1499202571" sldId="2147485753"/>
          </pc:sldLayoutMkLst>
        </pc:sldLayoutChg>
      </pc:sldMasterChg>
      <pc:sldMasterChg chg="del delSldLayout">
        <pc:chgData name="Ron Melton" userId="5553941352b42db9" providerId="LiveId" clId="{36DCD473-F91B-45B5-9CF5-4A067706FACB}" dt="2023-10-23T00:36:59.267" v="3534" actId="47"/>
        <pc:sldMasterMkLst>
          <pc:docMk/>
          <pc:sldMasterMk cId="2410131996" sldId="2147485766"/>
        </pc:sldMasterMkLst>
        <pc:sldLayoutChg chg="del">
          <pc:chgData name="Ron Melton" userId="5553941352b42db9" providerId="LiveId" clId="{36DCD473-F91B-45B5-9CF5-4A067706FACB}" dt="2023-10-23T00:36:59.267" v="3534" actId="47"/>
          <pc:sldLayoutMkLst>
            <pc:docMk/>
            <pc:sldMasterMk cId="2410131996" sldId="2147485766"/>
            <pc:sldLayoutMk cId="1361115845" sldId="2147485767"/>
          </pc:sldLayoutMkLst>
        </pc:sldLayoutChg>
        <pc:sldLayoutChg chg="del">
          <pc:chgData name="Ron Melton" userId="5553941352b42db9" providerId="LiveId" clId="{36DCD473-F91B-45B5-9CF5-4A067706FACB}" dt="2023-10-23T00:36:59.267" v="3534" actId="47"/>
          <pc:sldLayoutMkLst>
            <pc:docMk/>
            <pc:sldMasterMk cId="2410131996" sldId="2147485766"/>
            <pc:sldLayoutMk cId="2269530838" sldId="2147485768"/>
          </pc:sldLayoutMkLst>
        </pc:sldLayoutChg>
        <pc:sldLayoutChg chg="del">
          <pc:chgData name="Ron Melton" userId="5553941352b42db9" providerId="LiveId" clId="{36DCD473-F91B-45B5-9CF5-4A067706FACB}" dt="2023-10-23T00:36:59.267" v="3534" actId="47"/>
          <pc:sldLayoutMkLst>
            <pc:docMk/>
            <pc:sldMasterMk cId="2410131996" sldId="2147485766"/>
            <pc:sldLayoutMk cId="208652420" sldId="2147485769"/>
          </pc:sldLayoutMkLst>
        </pc:sldLayoutChg>
        <pc:sldLayoutChg chg="del">
          <pc:chgData name="Ron Melton" userId="5553941352b42db9" providerId="LiveId" clId="{36DCD473-F91B-45B5-9CF5-4A067706FACB}" dt="2023-10-23T00:36:59.267" v="3534" actId="47"/>
          <pc:sldLayoutMkLst>
            <pc:docMk/>
            <pc:sldMasterMk cId="2410131996" sldId="2147485766"/>
            <pc:sldLayoutMk cId="1810961323" sldId="2147485770"/>
          </pc:sldLayoutMkLst>
        </pc:sldLayoutChg>
        <pc:sldLayoutChg chg="del">
          <pc:chgData name="Ron Melton" userId="5553941352b42db9" providerId="LiveId" clId="{36DCD473-F91B-45B5-9CF5-4A067706FACB}" dt="2023-10-23T00:36:59.267" v="3534" actId="47"/>
          <pc:sldLayoutMkLst>
            <pc:docMk/>
            <pc:sldMasterMk cId="2410131996" sldId="2147485766"/>
            <pc:sldLayoutMk cId="1945568733" sldId="2147485771"/>
          </pc:sldLayoutMkLst>
        </pc:sldLayoutChg>
        <pc:sldLayoutChg chg="del">
          <pc:chgData name="Ron Melton" userId="5553941352b42db9" providerId="LiveId" clId="{36DCD473-F91B-45B5-9CF5-4A067706FACB}" dt="2023-10-23T00:36:59.267" v="3534" actId="47"/>
          <pc:sldLayoutMkLst>
            <pc:docMk/>
            <pc:sldMasterMk cId="2410131996" sldId="2147485766"/>
            <pc:sldLayoutMk cId="3949835530" sldId="2147485772"/>
          </pc:sldLayoutMkLst>
        </pc:sldLayoutChg>
        <pc:sldLayoutChg chg="del">
          <pc:chgData name="Ron Melton" userId="5553941352b42db9" providerId="LiveId" clId="{36DCD473-F91B-45B5-9CF5-4A067706FACB}" dt="2023-10-23T00:36:59.267" v="3534" actId="47"/>
          <pc:sldLayoutMkLst>
            <pc:docMk/>
            <pc:sldMasterMk cId="2410131996" sldId="2147485766"/>
            <pc:sldLayoutMk cId="3353426730" sldId="2147485773"/>
          </pc:sldLayoutMkLst>
        </pc:sldLayoutChg>
        <pc:sldLayoutChg chg="del">
          <pc:chgData name="Ron Melton" userId="5553941352b42db9" providerId="LiveId" clId="{36DCD473-F91B-45B5-9CF5-4A067706FACB}" dt="2023-10-23T00:36:59.267" v="3534" actId="47"/>
          <pc:sldLayoutMkLst>
            <pc:docMk/>
            <pc:sldMasterMk cId="2410131996" sldId="2147485766"/>
            <pc:sldLayoutMk cId="1125227177" sldId="2147485774"/>
          </pc:sldLayoutMkLst>
        </pc:sldLayoutChg>
        <pc:sldLayoutChg chg="del">
          <pc:chgData name="Ron Melton" userId="5553941352b42db9" providerId="LiveId" clId="{36DCD473-F91B-45B5-9CF5-4A067706FACB}" dt="2023-10-23T00:36:59.267" v="3534" actId="47"/>
          <pc:sldLayoutMkLst>
            <pc:docMk/>
            <pc:sldMasterMk cId="2410131996" sldId="2147485766"/>
            <pc:sldLayoutMk cId="4018412031" sldId="2147485775"/>
          </pc:sldLayoutMkLst>
        </pc:sldLayoutChg>
        <pc:sldLayoutChg chg="del">
          <pc:chgData name="Ron Melton" userId="5553941352b42db9" providerId="LiveId" clId="{36DCD473-F91B-45B5-9CF5-4A067706FACB}" dt="2023-10-23T00:36:59.267" v="3534" actId="47"/>
          <pc:sldLayoutMkLst>
            <pc:docMk/>
            <pc:sldMasterMk cId="2410131996" sldId="2147485766"/>
            <pc:sldLayoutMk cId="1674713003" sldId="2147485776"/>
          </pc:sldLayoutMkLst>
        </pc:sldLayoutChg>
        <pc:sldLayoutChg chg="del">
          <pc:chgData name="Ron Melton" userId="5553941352b42db9" providerId="LiveId" clId="{36DCD473-F91B-45B5-9CF5-4A067706FACB}" dt="2023-10-23T00:36:59.267" v="3534" actId="47"/>
          <pc:sldLayoutMkLst>
            <pc:docMk/>
            <pc:sldMasterMk cId="2410131996" sldId="2147485766"/>
            <pc:sldLayoutMk cId="1281414400" sldId="2147485777"/>
          </pc:sldLayoutMkLst>
        </pc:sldLayoutChg>
      </pc:sldMasterChg>
      <pc:sldMasterChg chg="del delSldLayout">
        <pc:chgData name="Ron Melton" userId="5553941352b42db9" providerId="LiveId" clId="{36DCD473-F91B-45B5-9CF5-4A067706FACB}" dt="2023-10-23T00:36:59.267" v="3534" actId="47"/>
        <pc:sldMasterMkLst>
          <pc:docMk/>
          <pc:sldMasterMk cId="9991670" sldId="2147485796"/>
        </pc:sldMasterMkLst>
        <pc:sldLayoutChg chg="del">
          <pc:chgData name="Ron Melton" userId="5553941352b42db9" providerId="LiveId" clId="{36DCD473-F91B-45B5-9CF5-4A067706FACB}" dt="2023-10-23T00:36:59.267" v="3534" actId="47"/>
          <pc:sldLayoutMkLst>
            <pc:docMk/>
            <pc:sldMasterMk cId="9991670" sldId="2147485796"/>
            <pc:sldLayoutMk cId="528508563" sldId="2147485797"/>
          </pc:sldLayoutMkLst>
        </pc:sldLayoutChg>
        <pc:sldLayoutChg chg="del">
          <pc:chgData name="Ron Melton" userId="5553941352b42db9" providerId="LiveId" clId="{36DCD473-F91B-45B5-9CF5-4A067706FACB}" dt="2023-10-23T00:36:59.267" v="3534" actId="47"/>
          <pc:sldLayoutMkLst>
            <pc:docMk/>
            <pc:sldMasterMk cId="9991670" sldId="2147485796"/>
            <pc:sldLayoutMk cId="68009160" sldId="2147485798"/>
          </pc:sldLayoutMkLst>
        </pc:sldLayoutChg>
        <pc:sldLayoutChg chg="del">
          <pc:chgData name="Ron Melton" userId="5553941352b42db9" providerId="LiveId" clId="{36DCD473-F91B-45B5-9CF5-4A067706FACB}" dt="2023-10-23T00:36:59.267" v="3534" actId="47"/>
          <pc:sldLayoutMkLst>
            <pc:docMk/>
            <pc:sldMasterMk cId="9991670" sldId="2147485796"/>
            <pc:sldLayoutMk cId="2659916723" sldId="2147485799"/>
          </pc:sldLayoutMkLst>
        </pc:sldLayoutChg>
        <pc:sldLayoutChg chg="del">
          <pc:chgData name="Ron Melton" userId="5553941352b42db9" providerId="LiveId" clId="{36DCD473-F91B-45B5-9CF5-4A067706FACB}" dt="2023-10-23T00:36:59.267" v="3534" actId="47"/>
          <pc:sldLayoutMkLst>
            <pc:docMk/>
            <pc:sldMasterMk cId="9991670" sldId="2147485796"/>
            <pc:sldLayoutMk cId="3318840517" sldId="2147485800"/>
          </pc:sldLayoutMkLst>
        </pc:sldLayoutChg>
        <pc:sldLayoutChg chg="del">
          <pc:chgData name="Ron Melton" userId="5553941352b42db9" providerId="LiveId" clId="{36DCD473-F91B-45B5-9CF5-4A067706FACB}" dt="2023-10-23T00:36:59.267" v="3534" actId="47"/>
          <pc:sldLayoutMkLst>
            <pc:docMk/>
            <pc:sldMasterMk cId="9991670" sldId="2147485796"/>
            <pc:sldLayoutMk cId="3020123040" sldId="2147485801"/>
          </pc:sldLayoutMkLst>
        </pc:sldLayoutChg>
        <pc:sldLayoutChg chg="del">
          <pc:chgData name="Ron Melton" userId="5553941352b42db9" providerId="LiveId" clId="{36DCD473-F91B-45B5-9CF5-4A067706FACB}" dt="2023-10-23T00:36:59.267" v="3534" actId="47"/>
          <pc:sldLayoutMkLst>
            <pc:docMk/>
            <pc:sldMasterMk cId="9991670" sldId="2147485796"/>
            <pc:sldLayoutMk cId="1434044713" sldId="2147485802"/>
          </pc:sldLayoutMkLst>
        </pc:sldLayoutChg>
        <pc:sldLayoutChg chg="del">
          <pc:chgData name="Ron Melton" userId="5553941352b42db9" providerId="LiveId" clId="{36DCD473-F91B-45B5-9CF5-4A067706FACB}" dt="2023-10-23T00:36:59.267" v="3534" actId="47"/>
          <pc:sldLayoutMkLst>
            <pc:docMk/>
            <pc:sldMasterMk cId="9991670" sldId="2147485796"/>
            <pc:sldLayoutMk cId="250131201" sldId="2147485803"/>
          </pc:sldLayoutMkLst>
        </pc:sldLayoutChg>
        <pc:sldLayoutChg chg="del">
          <pc:chgData name="Ron Melton" userId="5553941352b42db9" providerId="LiveId" clId="{36DCD473-F91B-45B5-9CF5-4A067706FACB}" dt="2023-10-23T00:36:59.267" v="3534" actId="47"/>
          <pc:sldLayoutMkLst>
            <pc:docMk/>
            <pc:sldMasterMk cId="9991670" sldId="2147485796"/>
            <pc:sldLayoutMk cId="2192992460" sldId="2147485804"/>
          </pc:sldLayoutMkLst>
        </pc:sldLayoutChg>
        <pc:sldLayoutChg chg="del">
          <pc:chgData name="Ron Melton" userId="5553941352b42db9" providerId="LiveId" clId="{36DCD473-F91B-45B5-9CF5-4A067706FACB}" dt="2023-10-23T00:36:59.267" v="3534" actId="47"/>
          <pc:sldLayoutMkLst>
            <pc:docMk/>
            <pc:sldMasterMk cId="9991670" sldId="2147485796"/>
            <pc:sldLayoutMk cId="2486044552" sldId="2147485805"/>
          </pc:sldLayoutMkLst>
        </pc:sldLayoutChg>
        <pc:sldLayoutChg chg="del">
          <pc:chgData name="Ron Melton" userId="5553941352b42db9" providerId="LiveId" clId="{36DCD473-F91B-45B5-9CF5-4A067706FACB}" dt="2023-10-23T00:36:59.267" v="3534" actId="47"/>
          <pc:sldLayoutMkLst>
            <pc:docMk/>
            <pc:sldMasterMk cId="9991670" sldId="2147485796"/>
            <pc:sldLayoutMk cId="1553383786" sldId="2147485806"/>
          </pc:sldLayoutMkLst>
        </pc:sldLayoutChg>
        <pc:sldLayoutChg chg="del">
          <pc:chgData name="Ron Melton" userId="5553941352b42db9" providerId="LiveId" clId="{36DCD473-F91B-45B5-9CF5-4A067706FACB}" dt="2023-10-23T00:36:59.267" v="3534" actId="47"/>
          <pc:sldLayoutMkLst>
            <pc:docMk/>
            <pc:sldMasterMk cId="9991670" sldId="2147485796"/>
            <pc:sldLayoutMk cId="862536568" sldId="2147485807"/>
          </pc:sldLayoutMkLst>
        </pc:sldLayoutChg>
      </pc:sldMasterChg>
    </pc:docChg>
  </pc:docChgLst>
  <pc:docChgLst>
    <pc:chgData name="Ron Melton" userId="5553941352b42db9" providerId="LiveId" clId="{9F4EEB59-D97B-419A-A6F1-63014D4E0CD3}"/>
    <pc:docChg chg="custSel addSld delSld modSld sldOrd">
      <pc:chgData name="Ron Melton" userId="5553941352b42db9" providerId="LiveId" clId="{9F4EEB59-D97B-419A-A6F1-63014D4E0CD3}" dt="2023-08-16T17:30:30.977" v="310"/>
      <pc:docMkLst>
        <pc:docMk/>
      </pc:docMkLst>
      <pc:sldChg chg="del">
        <pc:chgData name="Ron Melton" userId="5553941352b42db9" providerId="LiveId" clId="{9F4EEB59-D97B-419A-A6F1-63014D4E0CD3}" dt="2023-08-16T16:10:15.389" v="157" actId="47"/>
        <pc:sldMkLst>
          <pc:docMk/>
          <pc:sldMk cId="2461350736" sldId="257"/>
        </pc:sldMkLst>
      </pc:sldChg>
      <pc:sldChg chg="ord">
        <pc:chgData name="Ron Melton" userId="5553941352b42db9" providerId="LiveId" clId="{9F4EEB59-D97B-419A-A6F1-63014D4E0CD3}" dt="2023-08-16T15:58:12.956" v="114"/>
        <pc:sldMkLst>
          <pc:docMk/>
          <pc:sldMk cId="4017329786" sldId="264"/>
        </pc:sldMkLst>
      </pc:sldChg>
      <pc:sldChg chg="ord">
        <pc:chgData name="Ron Melton" userId="5553941352b42db9" providerId="LiveId" clId="{9F4EEB59-D97B-419A-A6F1-63014D4E0CD3}" dt="2023-08-16T17:10:42.738" v="277"/>
        <pc:sldMkLst>
          <pc:docMk/>
          <pc:sldMk cId="2673309889" sldId="269"/>
        </pc:sldMkLst>
      </pc:sldChg>
      <pc:sldChg chg="del">
        <pc:chgData name="Ron Melton" userId="5553941352b42db9" providerId="LiveId" clId="{9F4EEB59-D97B-419A-A6F1-63014D4E0CD3}" dt="2023-08-16T17:29:13.160" v="304" actId="47"/>
        <pc:sldMkLst>
          <pc:docMk/>
          <pc:sldMk cId="0" sldId="1030"/>
        </pc:sldMkLst>
      </pc:sldChg>
      <pc:sldChg chg="add">
        <pc:chgData name="Ron Melton" userId="5553941352b42db9" providerId="LiveId" clId="{9F4EEB59-D97B-419A-A6F1-63014D4E0CD3}" dt="2023-08-16T16:40:53.483" v="241"/>
        <pc:sldMkLst>
          <pc:docMk/>
          <pc:sldMk cId="3740309699" sldId="1530"/>
        </pc:sldMkLst>
      </pc:sldChg>
      <pc:sldChg chg="del">
        <pc:chgData name="Ron Melton" userId="5553941352b42db9" providerId="LiveId" clId="{9F4EEB59-D97B-419A-A6F1-63014D4E0CD3}" dt="2023-08-16T16:16:50.457" v="184" actId="47"/>
        <pc:sldMkLst>
          <pc:docMk/>
          <pc:sldMk cId="8213722" sldId="1810"/>
        </pc:sldMkLst>
      </pc:sldChg>
      <pc:sldChg chg="add">
        <pc:chgData name="Ron Melton" userId="5553941352b42db9" providerId="LiveId" clId="{9F4EEB59-D97B-419A-A6F1-63014D4E0CD3}" dt="2023-08-16T16:40:53.483" v="241"/>
        <pc:sldMkLst>
          <pc:docMk/>
          <pc:sldMk cId="3464313957" sldId="2836"/>
        </pc:sldMkLst>
      </pc:sldChg>
      <pc:sldChg chg="ord">
        <pc:chgData name="Ron Melton" userId="5553941352b42db9" providerId="LiveId" clId="{9F4EEB59-D97B-419A-A6F1-63014D4E0CD3}" dt="2023-08-16T17:23:03.125" v="299"/>
        <pc:sldMkLst>
          <pc:docMk/>
          <pc:sldMk cId="3582605204" sldId="2837"/>
        </pc:sldMkLst>
      </pc:sldChg>
      <pc:sldChg chg="add">
        <pc:chgData name="Ron Melton" userId="5553941352b42db9" providerId="LiveId" clId="{9F4EEB59-D97B-419A-A6F1-63014D4E0CD3}" dt="2023-08-16T16:13:46.931" v="178"/>
        <pc:sldMkLst>
          <pc:docMk/>
          <pc:sldMk cId="3171734707" sldId="2841"/>
        </pc:sldMkLst>
      </pc:sldChg>
      <pc:sldChg chg="add">
        <pc:chgData name="Ron Melton" userId="5553941352b42db9" providerId="LiveId" clId="{9F4EEB59-D97B-419A-A6F1-63014D4E0CD3}" dt="2023-08-16T16:13:46.931" v="178"/>
        <pc:sldMkLst>
          <pc:docMk/>
          <pc:sldMk cId="4253213240" sldId="2842"/>
        </pc:sldMkLst>
      </pc:sldChg>
      <pc:sldChg chg="add">
        <pc:chgData name="Ron Melton" userId="5553941352b42db9" providerId="LiveId" clId="{9F4EEB59-D97B-419A-A6F1-63014D4E0CD3}" dt="2023-08-16T16:40:53.483" v="241"/>
        <pc:sldMkLst>
          <pc:docMk/>
          <pc:sldMk cId="1855682970" sldId="2852"/>
        </pc:sldMkLst>
      </pc:sldChg>
      <pc:sldChg chg="add">
        <pc:chgData name="Ron Melton" userId="5553941352b42db9" providerId="LiveId" clId="{9F4EEB59-D97B-419A-A6F1-63014D4E0CD3}" dt="2023-08-16T16:40:53.483" v="241"/>
        <pc:sldMkLst>
          <pc:docMk/>
          <pc:sldMk cId="3961979091" sldId="2853"/>
        </pc:sldMkLst>
      </pc:sldChg>
      <pc:sldChg chg="add">
        <pc:chgData name="Ron Melton" userId="5553941352b42db9" providerId="LiveId" clId="{9F4EEB59-D97B-419A-A6F1-63014D4E0CD3}" dt="2023-08-16T16:40:53.483" v="241"/>
        <pc:sldMkLst>
          <pc:docMk/>
          <pc:sldMk cId="3770822184" sldId="2862"/>
        </pc:sldMkLst>
      </pc:sldChg>
      <pc:sldChg chg="add">
        <pc:chgData name="Ron Melton" userId="5553941352b42db9" providerId="LiveId" clId="{9F4EEB59-D97B-419A-A6F1-63014D4E0CD3}" dt="2023-08-16T16:40:53.483" v="241"/>
        <pc:sldMkLst>
          <pc:docMk/>
          <pc:sldMk cId="937952424" sldId="2869"/>
        </pc:sldMkLst>
      </pc:sldChg>
      <pc:sldChg chg="add">
        <pc:chgData name="Ron Melton" userId="5553941352b42db9" providerId="LiveId" clId="{9F4EEB59-D97B-419A-A6F1-63014D4E0CD3}" dt="2023-08-16T16:40:53.483" v="241"/>
        <pc:sldMkLst>
          <pc:docMk/>
          <pc:sldMk cId="3748517454" sldId="2870"/>
        </pc:sldMkLst>
      </pc:sldChg>
      <pc:sldChg chg="add">
        <pc:chgData name="Ron Melton" userId="5553941352b42db9" providerId="LiveId" clId="{9F4EEB59-D97B-419A-A6F1-63014D4E0CD3}" dt="2023-08-16T16:40:53.483" v="241"/>
        <pc:sldMkLst>
          <pc:docMk/>
          <pc:sldMk cId="2631742980" sldId="2873"/>
        </pc:sldMkLst>
      </pc:sldChg>
      <pc:sldChg chg="add">
        <pc:chgData name="Ron Melton" userId="5553941352b42db9" providerId="LiveId" clId="{9F4EEB59-D97B-419A-A6F1-63014D4E0CD3}" dt="2023-08-16T16:40:53.483" v="241"/>
        <pc:sldMkLst>
          <pc:docMk/>
          <pc:sldMk cId="713495808" sldId="2875"/>
        </pc:sldMkLst>
      </pc:sldChg>
      <pc:sldChg chg="add">
        <pc:chgData name="Ron Melton" userId="5553941352b42db9" providerId="LiveId" clId="{9F4EEB59-D97B-419A-A6F1-63014D4E0CD3}" dt="2023-08-16T16:40:53.483" v="241"/>
        <pc:sldMkLst>
          <pc:docMk/>
          <pc:sldMk cId="2149346145" sldId="2878"/>
        </pc:sldMkLst>
      </pc:sldChg>
      <pc:sldChg chg="ord">
        <pc:chgData name="Ron Melton" userId="5553941352b42db9" providerId="LiveId" clId="{9F4EEB59-D97B-419A-A6F1-63014D4E0CD3}" dt="2023-08-16T17:10:42.738" v="277"/>
        <pc:sldMkLst>
          <pc:docMk/>
          <pc:sldMk cId="264105284" sldId="2907"/>
        </pc:sldMkLst>
      </pc:sldChg>
      <pc:sldChg chg="ord">
        <pc:chgData name="Ron Melton" userId="5553941352b42db9" providerId="LiveId" clId="{9F4EEB59-D97B-419A-A6F1-63014D4E0CD3}" dt="2023-08-16T17:10:42.738" v="277"/>
        <pc:sldMkLst>
          <pc:docMk/>
          <pc:sldMk cId="1565398913" sldId="2908"/>
        </pc:sldMkLst>
      </pc:sldChg>
      <pc:sldChg chg="del">
        <pc:chgData name="Ron Melton" userId="5553941352b42db9" providerId="LiveId" clId="{9F4EEB59-D97B-419A-A6F1-63014D4E0CD3}" dt="2023-08-16T16:16:51.158" v="185" actId="47"/>
        <pc:sldMkLst>
          <pc:docMk/>
          <pc:sldMk cId="2814117016" sldId="2966"/>
        </pc:sldMkLst>
      </pc:sldChg>
      <pc:sldChg chg="del">
        <pc:chgData name="Ron Melton" userId="5553941352b42db9" providerId="LiveId" clId="{9F4EEB59-D97B-419A-A6F1-63014D4E0CD3}" dt="2023-08-16T16:17:00.418" v="193" actId="47"/>
        <pc:sldMkLst>
          <pc:docMk/>
          <pc:sldMk cId="159836246" sldId="2969"/>
        </pc:sldMkLst>
      </pc:sldChg>
      <pc:sldChg chg="ord">
        <pc:chgData name="Ron Melton" userId="5553941352b42db9" providerId="LiveId" clId="{9F4EEB59-D97B-419A-A6F1-63014D4E0CD3}" dt="2023-08-16T17:10:42.738" v="277"/>
        <pc:sldMkLst>
          <pc:docMk/>
          <pc:sldMk cId="2672652564" sldId="2986"/>
        </pc:sldMkLst>
      </pc:sldChg>
      <pc:sldChg chg="ord">
        <pc:chgData name="Ron Melton" userId="5553941352b42db9" providerId="LiveId" clId="{9F4EEB59-D97B-419A-A6F1-63014D4E0CD3}" dt="2023-08-16T17:10:42.738" v="277"/>
        <pc:sldMkLst>
          <pc:docMk/>
          <pc:sldMk cId="1300380813" sldId="2997"/>
        </pc:sldMkLst>
      </pc:sldChg>
      <pc:sldChg chg="del">
        <pc:chgData name="Ron Melton" userId="5553941352b42db9" providerId="LiveId" clId="{9F4EEB59-D97B-419A-A6F1-63014D4E0CD3}" dt="2023-08-16T16:19:11.894" v="206" actId="47"/>
        <pc:sldMkLst>
          <pc:docMk/>
          <pc:sldMk cId="2090440211" sldId="2998"/>
        </pc:sldMkLst>
      </pc:sldChg>
      <pc:sldChg chg="ord">
        <pc:chgData name="Ron Melton" userId="5553941352b42db9" providerId="LiveId" clId="{9F4EEB59-D97B-419A-A6F1-63014D4E0CD3}" dt="2023-08-16T17:10:42.738" v="277"/>
        <pc:sldMkLst>
          <pc:docMk/>
          <pc:sldMk cId="186478004" sldId="3001"/>
        </pc:sldMkLst>
      </pc:sldChg>
      <pc:sldChg chg="del">
        <pc:chgData name="Ron Melton" userId="5553941352b42db9" providerId="LiveId" clId="{9F4EEB59-D97B-419A-A6F1-63014D4E0CD3}" dt="2023-08-16T16:16:59.514" v="192" actId="47"/>
        <pc:sldMkLst>
          <pc:docMk/>
          <pc:sldMk cId="154689066" sldId="3045"/>
        </pc:sldMkLst>
      </pc:sldChg>
      <pc:sldChg chg="ord">
        <pc:chgData name="Ron Melton" userId="5553941352b42db9" providerId="LiveId" clId="{9F4EEB59-D97B-419A-A6F1-63014D4E0CD3}" dt="2023-08-16T17:30:30.977" v="310"/>
        <pc:sldMkLst>
          <pc:docMk/>
          <pc:sldMk cId="2736300046" sldId="3224"/>
        </pc:sldMkLst>
      </pc:sldChg>
      <pc:sldChg chg="ord">
        <pc:chgData name="Ron Melton" userId="5553941352b42db9" providerId="LiveId" clId="{9F4EEB59-D97B-419A-A6F1-63014D4E0CD3}" dt="2023-08-16T17:10:42.738" v="277"/>
        <pc:sldMkLst>
          <pc:docMk/>
          <pc:sldMk cId="3146098061" sldId="3257"/>
        </pc:sldMkLst>
      </pc:sldChg>
      <pc:sldChg chg="ord">
        <pc:chgData name="Ron Melton" userId="5553941352b42db9" providerId="LiveId" clId="{9F4EEB59-D97B-419A-A6F1-63014D4E0CD3}" dt="2023-08-16T17:30:30.977" v="310"/>
        <pc:sldMkLst>
          <pc:docMk/>
          <pc:sldMk cId="2845318368" sldId="3318"/>
        </pc:sldMkLst>
      </pc:sldChg>
      <pc:sldChg chg="ord">
        <pc:chgData name="Ron Melton" userId="5553941352b42db9" providerId="LiveId" clId="{9F4EEB59-D97B-419A-A6F1-63014D4E0CD3}" dt="2023-08-16T17:30:30.977" v="310"/>
        <pc:sldMkLst>
          <pc:docMk/>
          <pc:sldMk cId="3644552556" sldId="3319"/>
        </pc:sldMkLst>
      </pc:sldChg>
      <pc:sldChg chg="ord">
        <pc:chgData name="Ron Melton" userId="5553941352b42db9" providerId="LiveId" clId="{9F4EEB59-D97B-419A-A6F1-63014D4E0CD3}" dt="2023-08-16T17:30:30.977" v="310"/>
        <pc:sldMkLst>
          <pc:docMk/>
          <pc:sldMk cId="698518" sldId="3320"/>
        </pc:sldMkLst>
      </pc:sldChg>
      <pc:sldChg chg="ord">
        <pc:chgData name="Ron Melton" userId="5553941352b42db9" providerId="LiveId" clId="{9F4EEB59-D97B-419A-A6F1-63014D4E0CD3}" dt="2023-08-16T17:30:30.977" v="310"/>
        <pc:sldMkLst>
          <pc:docMk/>
          <pc:sldMk cId="2224662146" sldId="3321"/>
        </pc:sldMkLst>
      </pc:sldChg>
      <pc:sldChg chg="ord">
        <pc:chgData name="Ron Melton" userId="5553941352b42db9" providerId="LiveId" clId="{9F4EEB59-D97B-419A-A6F1-63014D4E0CD3}" dt="2023-08-16T17:30:30.977" v="310"/>
        <pc:sldMkLst>
          <pc:docMk/>
          <pc:sldMk cId="743719505" sldId="3322"/>
        </pc:sldMkLst>
      </pc:sldChg>
      <pc:sldChg chg="ord">
        <pc:chgData name="Ron Melton" userId="5553941352b42db9" providerId="LiveId" clId="{9F4EEB59-D97B-419A-A6F1-63014D4E0CD3}" dt="2023-08-16T17:30:30.977" v="310"/>
        <pc:sldMkLst>
          <pc:docMk/>
          <pc:sldMk cId="942955929" sldId="3323"/>
        </pc:sldMkLst>
      </pc:sldChg>
      <pc:sldChg chg="ord">
        <pc:chgData name="Ron Melton" userId="5553941352b42db9" providerId="LiveId" clId="{9F4EEB59-D97B-419A-A6F1-63014D4E0CD3}" dt="2023-08-16T17:30:30.977" v="310"/>
        <pc:sldMkLst>
          <pc:docMk/>
          <pc:sldMk cId="693278650" sldId="3324"/>
        </pc:sldMkLst>
      </pc:sldChg>
      <pc:sldChg chg="ord">
        <pc:chgData name="Ron Melton" userId="5553941352b42db9" providerId="LiveId" clId="{9F4EEB59-D97B-419A-A6F1-63014D4E0CD3}" dt="2023-08-16T17:30:30.977" v="310"/>
        <pc:sldMkLst>
          <pc:docMk/>
          <pc:sldMk cId="3568406957" sldId="3325"/>
        </pc:sldMkLst>
      </pc:sldChg>
      <pc:sldChg chg="ord">
        <pc:chgData name="Ron Melton" userId="5553941352b42db9" providerId="LiveId" clId="{9F4EEB59-D97B-419A-A6F1-63014D4E0CD3}" dt="2023-08-16T17:30:30.977" v="310"/>
        <pc:sldMkLst>
          <pc:docMk/>
          <pc:sldMk cId="520185709" sldId="3326"/>
        </pc:sldMkLst>
      </pc:sldChg>
      <pc:sldChg chg="ord">
        <pc:chgData name="Ron Melton" userId="5553941352b42db9" providerId="LiveId" clId="{9F4EEB59-D97B-419A-A6F1-63014D4E0CD3}" dt="2023-08-16T17:30:30.977" v="310"/>
        <pc:sldMkLst>
          <pc:docMk/>
          <pc:sldMk cId="2030869918" sldId="3327"/>
        </pc:sldMkLst>
      </pc:sldChg>
      <pc:sldChg chg="ord">
        <pc:chgData name="Ron Melton" userId="5553941352b42db9" providerId="LiveId" clId="{9F4EEB59-D97B-419A-A6F1-63014D4E0CD3}" dt="2023-08-16T17:30:30.977" v="310"/>
        <pc:sldMkLst>
          <pc:docMk/>
          <pc:sldMk cId="4038108950" sldId="3328"/>
        </pc:sldMkLst>
      </pc:sldChg>
      <pc:sldChg chg="ord">
        <pc:chgData name="Ron Melton" userId="5553941352b42db9" providerId="LiveId" clId="{9F4EEB59-D97B-419A-A6F1-63014D4E0CD3}" dt="2023-08-16T17:30:30.977" v="310"/>
        <pc:sldMkLst>
          <pc:docMk/>
          <pc:sldMk cId="2803829195" sldId="3329"/>
        </pc:sldMkLst>
      </pc:sldChg>
      <pc:sldChg chg="del">
        <pc:chgData name="Ron Melton" userId="5553941352b42db9" providerId="LiveId" clId="{9F4EEB59-D97B-419A-A6F1-63014D4E0CD3}" dt="2023-08-16T16:19:00.440" v="198" actId="47"/>
        <pc:sldMkLst>
          <pc:docMk/>
          <pc:sldMk cId="1798580920" sldId="3330"/>
        </pc:sldMkLst>
      </pc:sldChg>
      <pc:sldChg chg="ord">
        <pc:chgData name="Ron Melton" userId="5553941352b42db9" providerId="LiveId" clId="{9F4EEB59-D97B-419A-A6F1-63014D4E0CD3}" dt="2023-08-16T17:10:42.738" v="277"/>
        <pc:sldMkLst>
          <pc:docMk/>
          <pc:sldMk cId="3328767010" sldId="3333"/>
        </pc:sldMkLst>
      </pc:sldChg>
      <pc:sldChg chg="ord">
        <pc:chgData name="Ron Melton" userId="5553941352b42db9" providerId="LiveId" clId="{9F4EEB59-D97B-419A-A6F1-63014D4E0CD3}" dt="2023-08-16T17:10:42.738" v="277"/>
        <pc:sldMkLst>
          <pc:docMk/>
          <pc:sldMk cId="422107645" sldId="3334"/>
        </pc:sldMkLst>
      </pc:sldChg>
      <pc:sldChg chg="ord">
        <pc:chgData name="Ron Melton" userId="5553941352b42db9" providerId="LiveId" clId="{9F4EEB59-D97B-419A-A6F1-63014D4E0CD3}" dt="2023-08-16T17:10:42.738" v="277"/>
        <pc:sldMkLst>
          <pc:docMk/>
          <pc:sldMk cId="605497199" sldId="3338"/>
        </pc:sldMkLst>
      </pc:sldChg>
      <pc:sldChg chg="ord">
        <pc:chgData name="Ron Melton" userId="5553941352b42db9" providerId="LiveId" clId="{9F4EEB59-D97B-419A-A6F1-63014D4E0CD3}" dt="2023-08-16T17:10:42.738" v="277"/>
        <pc:sldMkLst>
          <pc:docMk/>
          <pc:sldMk cId="2868653191" sldId="3339"/>
        </pc:sldMkLst>
      </pc:sldChg>
      <pc:sldChg chg="ord">
        <pc:chgData name="Ron Melton" userId="5553941352b42db9" providerId="LiveId" clId="{9F4EEB59-D97B-419A-A6F1-63014D4E0CD3}" dt="2023-08-16T17:10:42.738" v="277"/>
        <pc:sldMkLst>
          <pc:docMk/>
          <pc:sldMk cId="1368162368" sldId="3342"/>
        </pc:sldMkLst>
      </pc:sldChg>
      <pc:sldChg chg="ord">
        <pc:chgData name="Ron Melton" userId="5553941352b42db9" providerId="LiveId" clId="{9F4EEB59-D97B-419A-A6F1-63014D4E0CD3}" dt="2023-08-16T17:10:42.738" v="277"/>
        <pc:sldMkLst>
          <pc:docMk/>
          <pc:sldMk cId="798656763" sldId="3345"/>
        </pc:sldMkLst>
      </pc:sldChg>
      <pc:sldChg chg="ord">
        <pc:chgData name="Ron Melton" userId="5553941352b42db9" providerId="LiveId" clId="{9F4EEB59-D97B-419A-A6F1-63014D4E0CD3}" dt="2023-08-16T17:10:42.738" v="277"/>
        <pc:sldMkLst>
          <pc:docMk/>
          <pc:sldMk cId="1895668495" sldId="3348"/>
        </pc:sldMkLst>
      </pc:sldChg>
      <pc:sldChg chg="ord">
        <pc:chgData name="Ron Melton" userId="5553941352b42db9" providerId="LiveId" clId="{9F4EEB59-D97B-419A-A6F1-63014D4E0CD3}" dt="2023-08-16T17:10:42.738" v="277"/>
        <pc:sldMkLst>
          <pc:docMk/>
          <pc:sldMk cId="4056159747" sldId="3370"/>
        </pc:sldMkLst>
      </pc:sldChg>
      <pc:sldChg chg="ord">
        <pc:chgData name="Ron Melton" userId="5553941352b42db9" providerId="LiveId" clId="{9F4EEB59-D97B-419A-A6F1-63014D4E0CD3}" dt="2023-08-16T17:10:42.738" v="277"/>
        <pc:sldMkLst>
          <pc:docMk/>
          <pc:sldMk cId="2087842264" sldId="3373"/>
        </pc:sldMkLst>
      </pc:sldChg>
      <pc:sldChg chg="ord">
        <pc:chgData name="Ron Melton" userId="5553941352b42db9" providerId="LiveId" clId="{9F4EEB59-D97B-419A-A6F1-63014D4E0CD3}" dt="2023-08-16T17:10:42.738" v="277"/>
        <pc:sldMkLst>
          <pc:docMk/>
          <pc:sldMk cId="3994837165" sldId="3374"/>
        </pc:sldMkLst>
      </pc:sldChg>
      <pc:sldChg chg="ord">
        <pc:chgData name="Ron Melton" userId="5553941352b42db9" providerId="LiveId" clId="{9F4EEB59-D97B-419A-A6F1-63014D4E0CD3}" dt="2023-08-16T17:10:42.738" v="277"/>
        <pc:sldMkLst>
          <pc:docMk/>
          <pc:sldMk cId="2173114222" sldId="4097"/>
        </pc:sldMkLst>
      </pc:sldChg>
      <pc:sldChg chg="del">
        <pc:chgData name="Ron Melton" userId="5553941352b42db9" providerId="LiveId" clId="{9F4EEB59-D97B-419A-A6F1-63014D4E0CD3}" dt="2023-08-16T16:14:43.384" v="180" actId="47"/>
        <pc:sldMkLst>
          <pc:docMk/>
          <pc:sldMk cId="222370228" sldId="4397"/>
        </pc:sldMkLst>
      </pc:sldChg>
      <pc:sldChg chg="del">
        <pc:chgData name="Ron Melton" userId="5553941352b42db9" providerId="LiveId" clId="{9F4EEB59-D97B-419A-A6F1-63014D4E0CD3}" dt="2023-08-16T16:19:04.071" v="202" actId="47"/>
        <pc:sldMkLst>
          <pc:docMk/>
          <pc:sldMk cId="33896148" sldId="4494"/>
        </pc:sldMkLst>
      </pc:sldChg>
      <pc:sldChg chg="del">
        <pc:chgData name="Ron Melton" userId="5553941352b42db9" providerId="LiveId" clId="{9F4EEB59-D97B-419A-A6F1-63014D4E0CD3}" dt="2023-08-16T16:04:56.528" v="130" actId="47"/>
        <pc:sldMkLst>
          <pc:docMk/>
          <pc:sldMk cId="4223848446" sldId="5352"/>
        </pc:sldMkLst>
      </pc:sldChg>
      <pc:sldChg chg="del">
        <pc:chgData name="Ron Melton" userId="5553941352b42db9" providerId="LiveId" clId="{9F4EEB59-D97B-419A-A6F1-63014D4E0CD3}" dt="2023-08-16T16:04:57.410" v="131" actId="47"/>
        <pc:sldMkLst>
          <pc:docMk/>
          <pc:sldMk cId="1144747535" sldId="5353"/>
        </pc:sldMkLst>
      </pc:sldChg>
      <pc:sldChg chg="del">
        <pc:chgData name="Ron Melton" userId="5553941352b42db9" providerId="LiveId" clId="{9F4EEB59-D97B-419A-A6F1-63014D4E0CD3}" dt="2023-08-16T16:09:02.027" v="149" actId="47"/>
        <pc:sldMkLst>
          <pc:docMk/>
          <pc:sldMk cId="554811443" sldId="5375"/>
        </pc:sldMkLst>
      </pc:sldChg>
      <pc:sldChg chg="add">
        <pc:chgData name="Ron Melton" userId="5553941352b42db9" providerId="LiveId" clId="{9F4EEB59-D97B-419A-A6F1-63014D4E0CD3}" dt="2023-08-16T16:40:53.483" v="241"/>
        <pc:sldMkLst>
          <pc:docMk/>
          <pc:sldMk cId="3267588615" sldId="5419"/>
        </pc:sldMkLst>
      </pc:sldChg>
      <pc:sldChg chg="ord">
        <pc:chgData name="Ron Melton" userId="5553941352b42db9" providerId="LiveId" clId="{9F4EEB59-D97B-419A-A6F1-63014D4E0CD3}" dt="2023-08-16T17:10:42.738" v="277"/>
        <pc:sldMkLst>
          <pc:docMk/>
          <pc:sldMk cId="2271282681" sldId="5464"/>
        </pc:sldMkLst>
      </pc:sldChg>
      <pc:sldChg chg="del">
        <pc:chgData name="Ron Melton" userId="5553941352b42db9" providerId="LiveId" clId="{9F4EEB59-D97B-419A-A6F1-63014D4E0CD3}" dt="2023-08-16T15:55:43.722" v="103" actId="47"/>
        <pc:sldMkLst>
          <pc:docMk/>
          <pc:sldMk cId="1764647822" sldId="5526"/>
        </pc:sldMkLst>
      </pc:sldChg>
      <pc:sldChg chg="ord">
        <pc:chgData name="Ron Melton" userId="5553941352b42db9" providerId="LiveId" clId="{9F4EEB59-D97B-419A-A6F1-63014D4E0CD3}" dt="2023-08-16T17:10:42.738" v="277"/>
        <pc:sldMkLst>
          <pc:docMk/>
          <pc:sldMk cId="799243785" sldId="5563"/>
        </pc:sldMkLst>
      </pc:sldChg>
      <pc:sldChg chg="ord">
        <pc:chgData name="Ron Melton" userId="5553941352b42db9" providerId="LiveId" clId="{9F4EEB59-D97B-419A-A6F1-63014D4E0CD3}" dt="2023-08-16T17:10:42.738" v="277"/>
        <pc:sldMkLst>
          <pc:docMk/>
          <pc:sldMk cId="2724390464" sldId="5564"/>
        </pc:sldMkLst>
      </pc:sldChg>
      <pc:sldChg chg="del">
        <pc:chgData name="Ron Melton" userId="5553941352b42db9" providerId="LiveId" clId="{9F4EEB59-D97B-419A-A6F1-63014D4E0CD3}" dt="2023-08-16T17:29:14.481" v="305" actId="47"/>
        <pc:sldMkLst>
          <pc:docMk/>
          <pc:sldMk cId="2784078749" sldId="5583"/>
        </pc:sldMkLst>
      </pc:sldChg>
      <pc:sldChg chg="ord">
        <pc:chgData name="Ron Melton" userId="5553941352b42db9" providerId="LiveId" clId="{9F4EEB59-D97B-419A-A6F1-63014D4E0CD3}" dt="2023-08-16T17:10:42.738" v="277"/>
        <pc:sldMkLst>
          <pc:docMk/>
          <pc:sldMk cId="548302410" sldId="5585"/>
        </pc:sldMkLst>
      </pc:sldChg>
      <pc:sldChg chg="ord">
        <pc:chgData name="Ron Melton" userId="5553941352b42db9" providerId="LiveId" clId="{9F4EEB59-D97B-419A-A6F1-63014D4E0CD3}" dt="2023-08-16T17:30:30.977" v="310"/>
        <pc:sldMkLst>
          <pc:docMk/>
          <pc:sldMk cId="1176564964" sldId="5611"/>
        </pc:sldMkLst>
      </pc:sldChg>
      <pc:sldChg chg="ord">
        <pc:chgData name="Ron Melton" userId="5553941352b42db9" providerId="LiveId" clId="{9F4EEB59-D97B-419A-A6F1-63014D4E0CD3}" dt="2023-08-16T17:30:30.977" v="310"/>
        <pc:sldMkLst>
          <pc:docMk/>
          <pc:sldMk cId="1387339434" sldId="5612"/>
        </pc:sldMkLst>
      </pc:sldChg>
      <pc:sldChg chg="ord">
        <pc:chgData name="Ron Melton" userId="5553941352b42db9" providerId="LiveId" clId="{9F4EEB59-D97B-419A-A6F1-63014D4E0CD3}" dt="2023-08-16T16:20:49.003" v="208"/>
        <pc:sldMkLst>
          <pc:docMk/>
          <pc:sldMk cId="3109521507" sldId="5661"/>
        </pc:sldMkLst>
      </pc:sldChg>
      <pc:sldChg chg="del">
        <pc:chgData name="Ron Melton" userId="5553941352b42db9" providerId="LiveId" clId="{9F4EEB59-D97B-419A-A6F1-63014D4E0CD3}" dt="2023-08-16T17:29:15.454" v="306" actId="47"/>
        <pc:sldMkLst>
          <pc:docMk/>
          <pc:sldMk cId="1135251374" sldId="5665"/>
        </pc:sldMkLst>
      </pc:sldChg>
      <pc:sldChg chg="del">
        <pc:chgData name="Ron Melton" userId="5553941352b42db9" providerId="LiveId" clId="{9F4EEB59-D97B-419A-A6F1-63014D4E0CD3}" dt="2023-08-16T16:16:56.383" v="190" actId="47"/>
        <pc:sldMkLst>
          <pc:docMk/>
          <pc:sldMk cId="2441670051" sldId="5669"/>
        </pc:sldMkLst>
      </pc:sldChg>
      <pc:sldChg chg="del">
        <pc:chgData name="Ron Melton" userId="5553941352b42db9" providerId="LiveId" clId="{9F4EEB59-D97B-419A-A6F1-63014D4E0CD3}" dt="2023-08-16T16:12:12.685" v="171" actId="47"/>
        <pc:sldMkLst>
          <pc:docMk/>
          <pc:sldMk cId="2772423206" sldId="5671"/>
        </pc:sldMkLst>
      </pc:sldChg>
      <pc:sldChg chg="add del">
        <pc:chgData name="Ron Melton" userId="5553941352b42db9" providerId="LiveId" clId="{9F4EEB59-D97B-419A-A6F1-63014D4E0CD3}" dt="2023-08-16T16:12:07.996" v="169"/>
        <pc:sldMkLst>
          <pc:docMk/>
          <pc:sldMk cId="1035017413" sldId="5672"/>
        </pc:sldMkLst>
      </pc:sldChg>
      <pc:sldChg chg="del">
        <pc:chgData name="Ron Melton" userId="5553941352b42db9" providerId="LiveId" clId="{9F4EEB59-D97B-419A-A6F1-63014D4E0CD3}" dt="2023-08-16T16:02:32.449" v="121" actId="47"/>
        <pc:sldMkLst>
          <pc:docMk/>
          <pc:sldMk cId="393149182" sldId="5675"/>
        </pc:sldMkLst>
      </pc:sldChg>
      <pc:sldChg chg="del">
        <pc:chgData name="Ron Melton" userId="5553941352b42db9" providerId="LiveId" clId="{9F4EEB59-D97B-419A-A6F1-63014D4E0CD3}" dt="2023-08-16T16:02:31.549" v="120" actId="47"/>
        <pc:sldMkLst>
          <pc:docMk/>
          <pc:sldMk cId="4008299071" sldId="5676"/>
        </pc:sldMkLst>
      </pc:sldChg>
      <pc:sldChg chg="del">
        <pc:chgData name="Ron Melton" userId="5553941352b42db9" providerId="LiveId" clId="{9F4EEB59-D97B-419A-A6F1-63014D4E0CD3}" dt="2023-08-16T16:02:30.299" v="119" actId="47"/>
        <pc:sldMkLst>
          <pc:docMk/>
          <pc:sldMk cId="1913249120" sldId="5677"/>
        </pc:sldMkLst>
      </pc:sldChg>
      <pc:sldChg chg="del">
        <pc:chgData name="Ron Melton" userId="5553941352b42db9" providerId="LiveId" clId="{9F4EEB59-D97B-419A-A6F1-63014D4E0CD3}" dt="2023-08-16T16:16:54.471" v="188" actId="47"/>
        <pc:sldMkLst>
          <pc:docMk/>
          <pc:sldMk cId="946529917" sldId="5688"/>
        </pc:sldMkLst>
      </pc:sldChg>
      <pc:sldChg chg="del">
        <pc:chgData name="Ron Melton" userId="5553941352b42db9" providerId="LiveId" clId="{9F4EEB59-D97B-419A-A6F1-63014D4E0CD3}" dt="2023-08-16T16:05:00.253" v="133" actId="47"/>
        <pc:sldMkLst>
          <pc:docMk/>
          <pc:sldMk cId="2796751807" sldId="5693"/>
        </pc:sldMkLst>
      </pc:sldChg>
      <pc:sldChg chg="del">
        <pc:chgData name="Ron Melton" userId="5553941352b42db9" providerId="LiveId" clId="{9F4EEB59-D97B-419A-A6F1-63014D4E0CD3}" dt="2023-08-16T16:05:00.793" v="134" actId="47"/>
        <pc:sldMkLst>
          <pc:docMk/>
          <pc:sldMk cId="2164115745" sldId="5700"/>
        </pc:sldMkLst>
      </pc:sldChg>
      <pc:sldChg chg="del">
        <pc:chgData name="Ron Melton" userId="5553941352b42db9" providerId="LiveId" clId="{9F4EEB59-D97B-419A-A6F1-63014D4E0CD3}" dt="2023-08-16T16:16:57.183" v="191" actId="47"/>
        <pc:sldMkLst>
          <pc:docMk/>
          <pc:sldMk cId="1881697696" sldId="5705"/>
        </pc:sldMkLst>
      </pc:sldChg>
      <pc:sldChg chg="del">
        <pc:chgData name="Ron Melton" userId="5553941352b42db9" providerId="LiveId" clId="{9F4EEB59-D97B-419A-A6F1-63014D4E0CD3}" dt="2023-08-16T16:22:35.819" v="220" actId="47"/>
        <pc:sldMkLst>
          <pc:docMk/>
          <pc:sldMk cId="3764365932" sldId="5718"/>
        </pc:sldMkLst>
      </pc:sldChg>
      <pc:sldChg chg="del">
        <pc:chgData name="Ron Melton" userId="5553941352b42db9" providerId="LiveId" clId="{9F4EEB59-D97B-419A-A6F1-63014D4E0CD3}" dt="2023-08-16T15:54:57.383" v="97" actId="47"/>
        <pc:sldMkLst>
          <pc:docMk/>
          <pc:sldMk cId="1869540596" sldId="5722"/>
        </pc:sldMkLst>
      </pc:sldChg>
      <pc:sldChg chg="ord">
        <pc:chgData name="Ron Melton" userId="5553941352b42db9" providerId="LiveId" clId="{9F4EEB59-D97B-419A-A6F1-63014D4E0CD3}" dt="2023-08-16T16:25:58.623" v="226"/>
        <pc:sldMkLst>
          <pc:docMk/>
          <pc:sldMk cId="2589468865" sldId="5724"/>
        </pc:sldMkLst>
      </pc:sldChg>
      <pc:sldChg chg="del">
        <pc:chgData name="Ron Melton" userId="5553941352b42db9" providerId="LiveId" clId="{9F4EEB59-D97B-419A-A6F1-63014D4E0CD3}" dt="2023-08-16T15:55:39.125" v="99" actId="47"/>
        <pc:sldMkLst>
          <pc:docMk/>
          <pc:sldMk cId="3809255390" sldId="5726"/>
        </pc:sldMkLst>
      </pc:sldChg>
      <pc:sldChg chg="del">
        <pc:chgData name="Ron Melton" userId="5553941352b42db9" providerId="LiveId" clId="{9F4EEB59-D97B-419A-A6F1-63014D4E0CD3}" dt="2023-08-16T15:55:40.670" v="100" actId="47"/>
        <pc:sldMkLst>
          <pc:docMk/>
          <pc:sldMk cId="1769873526" sldId="5733"/>
        </pc:sldMkLst>
      </pc:sldChg>
      <pc:sldChg chg="del">
        <pc:chgData name="Ron Melton" userId="5553941352b42db9" providerId="LiveId" clId="{9F4EEB59-D97B-419A-A6F1-63014D4E0CD3}" dt="2023-08-16T15:55:41.863" v="101" actId="47"/>
        <pc:sldMkLst>
          <pc:docMk/>
          <pc:sldMk cId="834527310" sldId="5734"/>
        </pc:sldMkLst>
      </pc:sldChg>
      <pc:sldChg chg="del">
        <pc:chgData name="Ron Melton" userId="5553941352b42db9" providerId="LiveId" clId="{9F4EEB59-D97B-419A-A6F1-63014D4E0CD3}" dt="2023-08-16T16:21:51.972" v="214" actId="47"/>
        <pc:sldMkLst>
          <pc:docMk/>
          <pc:sldMk cId="611226038" sldId="5752"/>
        </pc:sldMkLst>
      </pc:sldChg>
      <pc:sldChg chg="add">
        <pc:chgData name="Ron Melton" userId="5553941352b42db9" providerId="LiveId" clId="{9F4EEB59-D97B-419A-A6F1-63014D4E0CD3}" dt="2023-08-16T16:40:53.483" v="241"/>
        <pc:sldMkLst>
          <pc:docMk/>
          <pc:sldMk cId="721423068" sldId="5806"/>
        </pc:sldMkLst>
      </pc:sldChg>
      <pc:sldChg chg="del">
        <pc:chgData name="Ron Melton" userId="5553941352b42db9" providerId="LiveId" clId="{9F4EEB59-D97B-419A-A6F1-63014D4E0CD3}" dt="2023-08-16T16:19:07.021" v="203" actId="47"/>
        <pc:sldMkLst>
          <pc:docMk/>
          <pc:sldMk cId="3004000870" sldId="5845"/>
        </pc:sldMkLst>
      </pc:sldChg>
      <pc:sldChg chg="del">
        <pc:chgData name="Ron Melton" userId="5553941352b42db9" providerId="LiveId" clId="{9F4EEB59-D97B-419A-A6F1-63014D4E0CD3}" dt="2023-08-16T16:21:51.222" v="213" actId="47"/>
        <pc:sldMkLst>
          <pc:docMk/>
          <pc:sldMk cId="1177451674" sldId="5846"/>
        </pc:sldMkLst>
      </pc:sldChg>
      <pc:sldChg chg="del">
        <pc:chgData name="Ron Melton" userId="5553941352b42db9" providerId="LiveId" clId="{9F4EEB59-D97B-419A-A6F1-63014D4E0CD3}" dt="2023-08-16T15:55:46.030" v="106" actId="47"/>
        <pc:sldMkLst>
          <pc:docMk/>
          <pc:sldMk cId="3124501125" sldId="5885"/>
        </pc:sldMkLst>
      </pc:sldChg>
      <pc:sldChg chg="del">
        <pc:chgData name="Ron Melton" userId="5553941352b42db9" providerId="LiveId" clId="{9F4EEB59-D97B-419A-A6F1-63014D4E0CD3}" dt="2023-08-16T16:07:27.916" v="143" actId="47"/>
        <pc:sldMkLst>
          <pc:docMk/>
          <pc:sldMk cId="1772064357" sldId="5920"/>
        </pc:sldMkLst>
      </pc:sldChg>
      <pc:sldChg chg="del">
        <pc:chgData name="Ron Melton" userId="5553941352b42db9" providerId="LiveId" clId="{9F4EEB59-D97B-419A-A6F1-63014D4E0CD3}" dt="2023-08-16T16:07:29.024" v="144" actId="47"/>
        <pc:sldMkLst>
          <pc:docMk/>
          <pc:sldMk cId="3986496194" sldId="5921"/>
        </pc:sldMkLst>
      </pc:sldChg>
      <pc:sldChg chg="ord">
        <pc:chgData name="Ron Melton" userId="5553941352b42db9" providerId="LiveId" clId="{9F4EEB59-D97B-419A-A6F1-63014D4E0CD3}" dt="2023-08-16T16:18:37.245" v="196"/>
        <pc:sldMkLst>
          <pc:docMk/>
          <pc:sldMk cId="1469816617" sldId="5927"/>
        </pc:sldMkLst>
      </pc:sldChg>
      <pc:sldChg chg="del">
        <pc:chgData name="Ron Melton" userId="5553941352b42db9" providerId="LiveId" clId="{9F4EEB59-D97B-419A-A6F1-63014D4E0CD3}" dt="2023-08-16T16:15:35.793" v="182" actId="47"/>
        <pc:sldMkLst>
          <pc:docMk/>
          <pc:sldMk cId="2237261013" sldId="5932"/>
        </pc:sldMkLst>
      </pc:sldChg>
      <pc:sldChg chg="del">
        <pc:chgData name="Ron Melton" userId="5553941352b42db9" providerId="LiveId" clId="{9F4EEB59-D97B-419A-A6F1-63014D4E0CD3}" dt="2023-08-16T16:19:09.877" v="204" actId="47"/>
        <pc:sldMkLst>
          <pc:docMk/>
          <pc:sldMk cId="1235755730" sldId="5933"/>
        </pc:sldMkLst>
      </pc:sldChg>
      <pc:sldChg chg="del">
        <pc:chgData name="Ron Melton" userId="5553941352b42db9" providerId="LiveId" clId="{9F4EEB59-D97B-419A-A6F1-63014D4E0CD3}" dt="2023-08-16T16:19:10.444" v="205" actId="47"/>
        <pc:sldMkLst>
          <pc:docMk/>
          <pc:sldMk cId="1652147902" sldId="5934"/>
        </pc:sldMkLst>
      </pc:sldChg>
      <pc:sldChg chg="del">
        <pc:chgData name="Ron Melton" userId="5553941352b42db9" providerId="LiveId" clId="{9F4EEB59-D97B-419A-A6F1-63014D4E0CD3}" dt="2023-08-16T16:19:01.686" v="200" actId="47"/>
        <pc:sldMkLst>
          <pc:docMk/>
          <pc:sldMk cId="3531055005" sldId="5935"/>
        </pc:sldMkLst>
      </pc:sldChg>
      <pc:sldChg chg="ord">
        <pc:chgData name="Ron Melton" userId="5553941352b42db9" providerId="LiveId" clId="{9F4EEB59-D97B-419A-A6F1-63014D4E0CD3}" dt="2023-08-16T17:10:42.738" v="277"/>
        <pc:sldMkLst>
          <pc:docMk/>
          <pc:sldMk cId="953651751" sldId="5936"/>
        </pc:sldMkLst>
      </pc:sldChg>
      <pc:sldChg chg="ord">
        <pc:chgData name="Ron Melton" userId="5553941352b42db9" providerId="LiveId" clId="{9F4EEB59-D97B-419A-A6F1-63014D4E0CD3}" dt="2023-08-16T17:10:42.738" v="277"/>
        <pc:sldMkLst>
          <pc:docMk/>
          <pc:sldMk cId="2579356922" sldId="5938"/>
        </pc:sldMkLst>
      </pc:sldChg>
      <pc:sldChg chg="ord">
        <pc:chgData name="Ron Melton" userId="5553941352b42db9" providerId="LiveId" clId="{9F4EEB59-D97B-419A-A6F1-63014D4E0CD3}" dt="2023-08-16T16:25:58.623" v="226"/>
        <pc:sldMkLst>
          <pc:docMk/>
          <pc:sldMk cId="2633561621" sldId="5941"/>
        </pc:sldMkLst>
      </pc:sldChg>
      <pc:sldChg chg="ord">
        <pc:chgData name="Ron Melton" userId="5553941352b42db9" providerId="LiveId" clId="{9F4EEB59-D97B-419A-A6F1-63014D4E0CD3}" dt="2023-08-16T17:10:42.738" v="277"/>
        <pc:sldMkLst>
          <pc:docMk/>
          <pc:sldMk cId="2155707274" sldId="5990"/>
        </pc:sldMkLst>
      </pc:sldChg>
      <pc:sldChg chg="add">
        <pc:chgData name="Ron Melton" userId="5553941352b42db9" providerId="LiveId" clId="{9F4EEB59-D97B-419A-A6F1-63014D4E0CD3}" dt="2023-08-16T16:40:53.483" v="241"/>
        <pc:sldMkLst>
          <pc:docMk/>
          <pc:sldMk cId="1007228499" sldId="6022"/>
        </pc:sldMkLst>
      </pc:sldChg>
      <pc:sldChg chg="add">
        <pc:chgData name="Ron Melton" userId="5553941352b42db9" providerId="LiveId" clId="{9F4EEB59-D97B-419A-A6F1-63014D4E0CD3}" dt="2023-08-16T16:40:53.483" v="241"/>
        <pc:sldMkLst>
          <pc:docMk/>
          <pc:sldMk cId="1481049234" sldId="6023"/>
        </pc:sldMkLst>
      </pc:sldChg>
      <pc:sldChg chg="add">
        <pc:chgData name="Ron Melton" userId="5553941352b42db9" providerId="LiveId" clId="{9F4EEB59-D97B-419A-A6F1-63014D4E0CD3}" dt="2023-08-16T16:40:53.483" v="241"/>
        <pc:sldMkLst>
          <pc:docMk/>
          <pc:sldMk cId="3948356998" sldId="6076"/>
        </pc:sldMkLst>
      </pc:sldChg>
      <pc:sldChg chg="del">
        <pc:chgData name="Ron Melton" userId="5553941352b42db9" providerId="LiveId" clId="{9F4EEB59-D97B-419A-A6F1-63014D4E0CD3}" dt="2023-08-16T16:02:29.368" v="118" actId="47"/>
        <pc:sldMkLst>
          <pc:docMk/>
          <pc:sldMk cId="1745424810" sldId="6101"/>
        </pc:sldMkLst>
      </pc:sldChg>
      <pc:sldChg chg="add">
        <pc:chgData name="Ron Melton" userId="5553941352b42db9" providerId="LiveId" clId="{9F4EEB59-D97B-419A-A6F1-63014D4E0CD3}" dt="2023-08-16T16:40:53.483" v="241"/>
        <pc:sldMkLst>
          <pc:docMk/>
          <pc:sldMk cId="2687012537" sldId="6103"/>
        </pc:sldMkLst>
      </pc:sldChg>
      <pc:sldChg chg="del">
        <pc:chgData name="Ron Melton" userId="5553941352b42db9" providerId="LiveId" clId="{9F4EEB59-D97B-419A-A6F1-63014D4E0CD3}" dt="2023-08-16T16:02:36.317" v="122" actId="47"/>
        <pc:sldMkLst>
          <pc:docMk/>
          <pc:sldMk cId="2564117219" sldId="6105"/>
        </pc:sldMkLst>
      </pc:sldChg>
      <pc:sldChg chg="del">
        <pc:chgData name="Ron Melton" userId="5553941352b42db9" providerId="LiveId" clId="{9F4EEB59-D97B-419A-A6F1-63014D4E0CD3}" dt="2023-08-16T16:02:37.451" v="123" actId="47"/>
        <pc:sldMkLst>
          <pc:docMk/>
          <pc:sldMk cId="3837622919" sldId="6106"/>
        </pc:sldMkLst>
      </pc:sldChg>
      <pc:sldChg chg="del">
        <pc:chgData name="Ron Melton" userId="5553941352b42db9" providerId="LiveId" clId="{9F4EEB59-D97B-419A-A6F1-63014D4E0CD3}" dt="2023-08-16T16:07:32.404" v="147" actId="47"/>
        <pc:sldMkLst>
          <pc:docMk/>
          <pc:sldMk cId="2132283764" sldId="6118"/>
        </pc:sldMkLst>
      </pc:sldChg>
      <pc:sldChg chg="del">
        <pc:chgData name="Ron Melton" userId="5553941352b42db9" providerId="LiveId" clId="{9F4EEB59-D97B-419A-A6F1-63014D4E0CD3}" dt="2023-08-16T16:07:30.095" v="145" actId="47"/>
        <pc:sldMkLst>
          <pc:docMk/>
          <pc:sldMk cId="734407521" sldId="6129"/>
        </pc:sldMkLst>
      </pc:sldChg>
      <pc:sldChg chg="del">
        <pc:chgData name="Ron Melton" userId="5553941352b42db9" providerId="LiveId" clId="{9F4EEB59-D97B-419A-A6F1-63014D4E0CD3}" dt="2023-08-16T16:12:09.588" v="170" actId="47"/>
        <pc:sldMkLst>
          <pc:docMk/>
          <pc:sldMk cId="2091505523" sldId="6211"/>
        </pc:sldMkLst>
      </pc:sldChg>
      <pc:sldChg chg="ord">
        <pc:chgData name="Ron Melton" userId="5553941352b42db9" providerId="LiveId" clId="{9F4EEB59-D97B-419A-A6F1-63014D4E0CD3}" dt="2023-08-16T17:10:42.738" v="277"/>
        <pc:sldMkLst>
          <pc:docMk/>
          <pc:sldMk cId="1363104386" sldId="6213"/>
        </pc:sldMkLst>
      </pc:sldChg>
      <pc:sldChg chg="del">
        <pc:chgData name="Ron Melton" userId="5553941352b42db9" providerId="LiveId" clId="{9F4EEB59-D97B-419A-A6F1-63014D4E0CD3}" dt="2023-08-16T16:09:23.201" v="151" actId="47"/>
        <pc:sldMkLst>
          <pc:docMk/>
          <pc:sldMk cId="2334430674" sldId="6216"/>
        </pc:sldMkLst>
      </pc:sldChg>
      <pc:sldChg chg="add del">
        <pc:chgData name="Ron Melton" userId="5553941352b42db9" providerId="LiveId" clId="{9F4EEB59-D97B-419A-A6F1-63014D4E0CD3}" dt="2023-08-16T17:18:24.390" v="280" actId="47"/>
        <pc:sldMkLst>
          <pc:docMk/>
          <pc:sldMk cId="1227713238" sldId="6217"/>
        </pc:sldMkLst>
      </pc:sldChg>
      <pc:sldChg chg="del">
        <pc:chgData name="Ron Melton" userId="5553941352b42db9" providerId="LiveId" clId="{9F4EEB59-D97B-419A-A6F1-63014D4E0CD3}" dt="2023-08-16T16:15:35.793" v="182" actId="47"/>
        <pc:sldMkLst>
          <pc:docMk/>
          <pc:sldMk cId="4091658663" sldId="6240"/>
        </pc:sldMkLst>
      </pc:sldChg>
      <pc:sldChg chg="del">
        <pc:chgData name="Ron Melton" userId="5553941352b42db9" providerId="LiveId" clId="{9F4EEB59-D97B-419A-A6F1-63014D4E0CD3}" dt="2023-08-16T16:15:35.793" v="182" actId="47"/>
        <pc:sldMkLst>
          <pc:docMk/>
          <pc:sldMk cId="2501988782" sldId="6403"/>
        </pc:sldMkLst>
      </pc:sldChg>
      <pc:sldChg chg="del">
        <pc:chgData name="Ron Melton" userId="5553941352b42db9" providerId="LiveId" clId="{9F4EEB59-D97B-419A-A6F1-63014D4E0CD3}" dt="2023-08-16T15:55:44.404" v="104" actId="47"/>
        <pc:sldMkLst>
          <pc:docMk/>
          <pc:sldMk cId="271565223" sldId="6481"/>
        </pc:sldMkLst>
      </pc:sldChg>
      <pc:sldChg chg="del">
        <pc:chgData name="Ron Melton" userId="5553941352b42db9" providerId="LiveId" clId="{9F4EEB59-D97B-419A-A6F1-63014D4E0CD3}" dt="2023-08-16T16:03:41.339" v="128" actId="47"/>
        <pc:sldMkLst>
          <pc:docMk/>
          <pc:sldMk cId="577687251" sldId="6489"/>
        </pc:sldMkLst>
      </pc:sldChg>
      <pc:sldChg chg="del">
        <pc:chgData name="Ron Melton" userId="5553941352b42db9" providerId="LiveId" clId="{9F4EEB59-D97B-419A-A6F1-63014D4E0CD3}" dt="2023-08-16T16:03:43.457" v="129" actId="47"/>
        <pc:sldMkLst>
          <pc:docMk/>
          <pc:sldMk cId="1977893586" sldId="6490"/>
        </pc:sldMkLst>
      </pc:sldChg>
      <pc:sldChg chg="ord">
        <pc:chgData name="Ron Melton" userId="5553941352b42db9" providerId="LiveId" clId="{9F4EEB59-D97B-419A-A6F1-63014D4E0CD3}" dt="2023-08-16T17:10:42.738" v="277"/>
        <pc:sldMkLst>
          <pc:docMk/>
          <pc:sldMk cId="921495528" sldId="6495"/>
        </pc:sldMkLst>
      </pc:sldChg>
      <pc:sldChg chg="ord">
        <pc:chgData name="Ron Melton" userId="5553941352b42db9" providerId="LiveId" clId="{9F4EEB59-D97B-419A-A6F1-63014D4E0CD3}" dt="2023-08-16T16:25:58.623" v="226"/>
        <pc:sldMkLst>
          <pc:docMk/>
          <pc:sldMk cId="2440387984" sldId="6496"/>
        </pc:sldMkLst>
      </pc:sldChg>
      <pc:sldChg chg="ord">
        <pc:chgData name="Ron Melton" userId="5553941352b42db9" providerId="LiveId" clId="{9F4EEB59-D97B-419A-A6F1-63014D4E0CD3}" dt="2023-08-16T16:25:58.623" v="226"/>
        <pc:sldMkLst>
          <pc:docMk/>
          <pc:sldMk cId="2410472197" sldId="6497"/>
        </pc:sldMkLst>
      </pc:sldChg>
      <pc:sldChg chg="del">
        <pc:chgData name="Ron Melton" userId="5553941352b42db9" providerId="LiveId" clId="{9F4EEB59-D97B-419A-A6F1-63014D4E0CD3}" dt="2023-08-16T16:19:01.111" v="199" actId="47"/>
        <pc:sldMkLst>
          <pc:docMk/>
          <pc:sldMk cId="3256804339" sldId="6498"/>
        </pc:sldMkLst>
      </pc:sldChg>
      <pc:sldChg chg="del">
        <pc:chgData name="Ron Melton" userId="5553941352b42db9" providerId="LiveId" clId="{9F4EEB59-D97B-419A-A6F1-63014D4E0CD3}" dt="2023-08-16T16:19:02.765" v="201" actId="47"/>
        <pc:sldMkLst>
          <pc:docMk/>
          <pc:sldMk cId="3417050645" sldId="6499"/>
        </pc:sldMkLst>
      </pc:sldChg>
      <pc:sldChg chg="del">
        <pc:chgData name="Ron Melton" userId="5553941352b42db9" providerId="LiveId" clId="{9F4EEB59-D97B-419A-A6F1-63014D4E0CD3}" dt="2023-08-16T16:21:14.258" v="211" actId="47"/>
        <pc:sldMkLst>
          <pc:docMk/>
          <pc:sldMk cId="2635268667" sldId="6500"/>
        </pc:sldMkLst>
      </pc:sldChg>
      <pc:sldChg chg="modSp mod">
        <pc:chgData name="Ron Melton" userId="5553941352b42db9" providerId="LiveId" clId="{9F4EEB59-D97B-419A-A6F1-63014D4E0CD3}" dt="2023-08-16T15:38:47.153" v="85" actId="1076"/>
        <pc:sldMkLst>
          <pc:docMk/>
          <pc:sldMk cId="3516880913" sldId="6505"/>
        </pc:sldMkLst>
        <pc:spChg chg="mod">
          <ac:chgData name="Ron Melton" userId="5553941352b42db9" providerId="LiveId" clId="{9F4EEB59-D97B-419A-A6F1-63014D4E0CD3}" dt="2023-08-16T15:38:10.148" v="83" actId="20577"/>
          <ac:spMkLst>
            <pc:docMk/>
            <pc:sldMk cId="3516880913" sldId="6505"/>
            <ac:spMk id="4" creationId="{00000000-0000-0000-0000-000000000000}"/>
          </ac:spMkLst>
        </pc:spChg>
        <pc:spChg chg="mod">
          <ac:chgData name="Ron Melton" userId="5553941352b42db9" providerId="LiveId" clId="{9F4EEB59-D97B-419A-A6F1-63014D4E0CD3}" dt="2023-08-16T15:33:28.076" v="37" actId="20577"/>
          <ac:spMkLst>
            <pc:docMk/>
            <pc:sldMk cId="3516880913" sldId="6505"/>
            <ac:spMk id="10" creationId="{00000000-0000-0000-0000-000000000000}"/>
          </ac:spMkLst>
        </pc:spChg>
        <pc:spChg chg="mod">
          <ac:chgData name="Ron Melton" userId="5553941352b42db9" providerId="LiveId" clId="{9F4EEB59-D97B-419A-A6F1-63014D4E0CD3}" dt="2023-08-16T15:38:47.153" v="85" actId="1076"/>
          <ac:spMkLst>
            <pc:docMk/>
            <pc:sldMk cId="3516880913" sldId="6505"/>
            <ac:spMk id="28675" creationId="{00000000-0000-0000-0000-000000000000}"/>
          </ac:spMkLst>
        </pc:spChg>
      </pc:sldChg>
      <pc:sldChg chg="del">
        <pc:chgData name="Ron Melton" userId="5553941352b42db9" providerId="LiveId" clId="{9F4EEB59-D97B-419A-A6F1-63014D4E0CD3}" dt="2023-08-16T16:15:35.793" v="182" actId="47"/>
        <pc:sldMkLst>
          <pc:docMk/>
          <pc:sldMk cId="2657228173" sldId="6581"/>
        </pc:sldMkLst>
      </pc:sldChg>
      <pc:sldChg chg="del">
        <pc:chgData name="Ron Melton" userId="5553941352b42db9" providerId="LiveId" clId="{9F4EEB59-D97B-419A-A6F1-63014D4E0CD3}" dt="2023-08-16T15:55:42.499" v="102" actId="47"/>
        <pc:sldMkLst>
          <pc:docMk/>
          <pc:sldMk cId="242911332" sldId="6610"/>
        </pc:sldMkLst>
      </pc:sldChg>
      <pc:sldChg chg="del">
        <pc:chgData name="Ron Melton" userId="5553941352b42db9" providerId="LiveId" clId="{9F4EEB59-D97B-419A-A6F1-63014D4E0CD3}" dt="2023-08-16T16:12:16.988" v="172" actId="47"/>
        <pc:sldMkLst>
          <pc:docMk/>
          <pc:sldMk cId="771700538" sldId="6638"/>
        </pc:sldMkLst>
      </pc:sldChg>
      <pc:sldChg chg="del">
        <pc:chgData name="Ron Melton" userId="5553941352b42db9" providerId="LiveId" clId="{9F4EEB59-D97B-419A-A6F1-63014D4E0CD3}" dt="2023-08-16T16:12:18.315" v="173" actId="47"/>
        <pc:sldMkLst>
          <pc:docMk/>
          <pc:sldMk cId="2381947197" sldId="6644"/>
        </pc:sldMkLst>
      </pc:sldChg>
      <pc:sldChg chg="del">
        <pc:chgData name="Ron Melton" userId="5553941352b42db9" providerId="LiveId" clId="{9F4EEB59-D97B-419A-A6F1-63014D4E0CD3}" dt="2023-08-16T16:09:03.825" v="150" actId="47"/>
        <pc:sldMkLst>
          <pc:docMk/>
          <pc:sldMk cId="3543675455" sldId="6653"/>
        </pc:sldMkLst>
      </pc:sldChg>
      <pc:sldChg chg="del">
        <pc:chgData name="Ron Melton" userId="5553941352b42db9" providerId="LiveId" clId="{9F4EEB59-D97B-419A-A6F1-63014D4E0CD3}" dt="2023-08-16T16:15:35.793" v="182" actId="47"/>
        <pc:sldMkLst>
          <pc:docMk/>
          <pc:sldMk cId="1548557078" sldId="6665"/>
        </pc:sldMkLst>
      </pc:sldChg>
      <pc:sldChg chg="del">
        <pc:chgData name="Ron Melton" userId="5553941352b42db9" providerId="LiveId" clId="{9F4EEB59-D97B-419A-A6F1-63014D4E0CD3}" dt="2023-08-16T16:27:56.475" v="232" actId="47"/>
        <pc:sldMkLst>
          <pc:docMk/>
          <pc:sldMk cId="3466950472" sldId="6835"/>
        </pc:sldMkLst>
      </pc:sldChg>
      <pc:sldChg chg="del">
        <pc:chgData name="Ron Melton" userId="5553941352b42db9" providerId="LiveId" clId="{9F4EEB59-D97B-419A-A6F1-63014D4E0CD3}" dt="2023-08-16T16:27:57.290" v="233" actId="47"/>
        <pc:sldMkLst>
          <pc:docMk/>
          <pc:sldMk cId="3823372423" sldId="6844"/>
        </pc:sldMkLst>
      </pc:sldChg>
      <pc:sldChg chg="del">
        <pc:chgData name="Ron Melton" userId="5553941352b42db9" providerId="LiveId" clId="{9F4EEB59-D97B-419A-A6F1-63014D4E0CD3}" dt="2023-08-16T16:21:47.818" v="212" actId="47"/>
        <pc:sldMkLst>
          <pc:docMk/>
          <pc:sldMk cId="3140598930" sldId="6851"/>
        </pc:sldMkLst>
      </pc:sldChg>
      <pc:sldChg chg="ord">
        <pc:chgData name="Ron Melton" userId="5553941352b42db9" providerId="LiveId" clId="{9F4EEB59-D97B-419A-A6F1-63014D4E0CD3}" dt="2023-08-16T17:23:09.017" v="301"/>
        <pc:sldMkLst>
          <pc:docMk/>
          <pc:sldMk cId="3827667490" sldId="6901"/>
        </pc:sldMkLst>
      </pc:sldChg>
      <pc:sldChg chg="del">
        <pc:chgData name="Ron Melton" userId="5553941352b42db9" providerId="LiveId" clId="{9F4EEB59-D97B-419A-A6F1-63014D4E0CD3}" dt="2023-08-16T16:16:52.164" v="186" actId="47"/>
        <pc:sldMkLst>
          <pc:docMk/>
          <pc:sldMk cId="4003735349" sldId="6904"/>
        </pc:sldMkLst>
      </pc:sldChg>
      <pc:sldChg chg="del">
        <pc:chgData name="Ron Melton" userId="5553941352b42db9" providerId="LiveId" clId="{9F4EEB59-D97B-419A-A6F1-63014D4E0CD3}" dt="2023-08-16T16:16:55.515" v="189" actId="47"/>
        <pc:sldMkLst>
          <pc:docMk/>
          <pc:sldMk cId="3390647619" sldId="6905"/>
        </pc:sldMkLst>
      </pc:sldChg>
      <pc:sldChg chg="del">
        <pc:chgData name="Ron Melton" userId="5553941352b42db9" providerId="LiveId" clId="{9F4EEB59-D97B-419A-A6F1-63014D4E0CD3}" dt="2023-08-16T16:15:35.793" v="182" actId="47"/>
        <pc:sldMkLst>
          <pc:docMk/>
          <pc:sldMk cId="668086103" sldId="7095"/>
        </pc:sldMkLst>
      </pc:sldChg>
      <pc:sldChg chg="del">
        <pc:chgData name="Ron Melton" userId="5553941352b42db9" providerId="LiveId" clId="{9F4EEB59-D97B-419A-A6F1-63014D4E0CD3}" dt="2023-08-16T15:55:46.836" v="107" actId="47"/>
        <pc:sldMkLst>
          <pc:docMk/>
          <pc:sldMk cId="1445601596" sldId="7098"/>
        </pc:sldMkLst>
      </pc:sldChg>
      <pc:sldChg chg="del">
        <pc:chgData name="Ron Melton" userId="5553941352b42db9" providerId="LiveId" clId="{9F4EEB59-D97B-419A-A6F1-63014D4E0CD3}" dt="2023-08-16T16:16:52.892" v="187" actId="47"/>
        <pc:sldMkLst>
          <pc:docMk/>
          <pc:sldMk cId="2312163778" sldId="7104"/>
        </pc:sldMkLst>
      </pc:sldChg>
      <pc:sldChg chg="del">
        <pc:chgData name="Ron Melton" userId="5553941352b42db9" providerId="LiveId" clId="{9F4EEB59-D97B-419A-A6F1-63014D4E0CD3}" dt="2023-08-16T16:17:01.340" v="194" actId="47"/>
        <pc:sldMkLst>
          <pc:docMk/>
          <pc:sldMk cId="1459019719" sldId="7107"/>
        </pc:sldMkLst>
      </pc:sldChg>
      <pc:sldChg chg="ord">
        <pc:chgData name="Ron Melton" userId="5553941352b42db9" providerId="LiveId" clId="{9F4EEB59-D97B-419A-A6F1-63014D4E0CD3}" dt="2023-08-16T16:47:27.921" v="248"/>
        <pc:sldMkLst>
          <pc:docMk/>
          <pc:sldMk cId="2154403910" sldId="7135"/>
        </pc:sldMkLst>
      </pc:sldChg>
      <pc:sldChg chg="ord">
        <pc:chgData name="Ron Melton" userId="5553941352b42db9" providerId="LiveId" clId="{9F4EEB59-D97B-419A-A6F1-63014D4E0CD3}" dt="2023-08-16T16:47:27.921" v="248"/>
        <pc:sldMkLst>
          <pc:docMk/>
          <pc:sldMk cId="3181825811" sldId="7136"/>
        </pc:sldMkLst>
      </pc:sldChg>
      <pc:sldChg chg="ord">
        <pc:chgData name="Ron Melton" userId="5553941352b42db9" providerId="LiveId" clId="{9F4EEB59-D97B-419A-A6F1-63014D4E0CD3}" dt="2023-08-16T16:47:27.921" v="248"/>
        <pc:sldMkLst>
          <pc:docMk/>
          <pc:sldMk cId="1543569617" sldId="7137"/>
        </pc:sldMkLst>
      </pc:sldChg>
      <pc:sldChg chg="ord">
        <pc:chgData name="Ron Melton" userId="5553941352b42db9" providerId="LiveId" clId="{9F4EEB59-D97B-419A-A6F1-63014D4E0CD3}" dt="2023-08-16T16:47:27.921" v="248"/>
        <pc:sldMkLst>
          <pc:docMk/>
          <pc:sldMk cId="2670605089" sldId="7138"/>
        </pc:sldMkLst>
      </pc:sldChg>
      <pc:sldChg chg="del">
        <pc:chgData name="Ron Melton" userId="5553941352b42db9" providerId="LiveId" clId="{9F4EEB59-D97B-419A-A6F1-63014D4E0CD3}" dt="2023-08-16T16:05:02.808" v="135" actId="47"/>
        <pc:sldMkLst>
          <pc:docMk/>
          <pc:sldMk cId="3384054744" sldId="7432"/>
        </pc:sldMkLst>
      </pc:sldChg>
      <pc:sldChg chg="del">
        <pc:chgData name="Ron Melton" userId="5553941352b42db9" providerId="LiveId" clId="{9F4EEB59-D97B-419A-A6F1-63014D4E0CD3}" dt="2023-08-16T15:55:47.383" v="108" actId="47"/>
        <pc:sldMkLst>
          <pc:docMk/>
          <pc:sldMk cId="4211135338" sldId="7490"/>
        </pc:sldMkLst>
      </pc:sldChg>
      <pc:sldChg chg="ord">
        <pc:chgData name="Ron Melton" userId="5553941352b42db9" providerId="LiveId" clId="{9F4EEB59-D97B-419A-A6F1-63014D4E0CD3}" dt="2023-08-16T15:58:12.956" v="114"/>
        <pc:sldMkLst>
          <pc:docMk/>
          <pc:sldMk cId="673870693" sldId="7800"/>
        </pc:sldMkLst>
      </pc:sldChg>
      <pc:sldChg chg="ord">
        <pc:chgData name="Ron Melton" userId="5553941352b42db9" providerId="LiveId" clId="{9F4EEB59-D97B-419A-A6F1-63014D4E0CD3}" dt="2023-08-16T15:58:12.956" v="114"/>
        <pc:sldMkLst>
          <pc:docMk/>
          <pc:sldMk cId="3885984488" sldId="7945"/>
        </pc:sldMkLst>
      </pc:sldChg>
      <pc:sldChg chg="del">
        <pc:chgData name="Ron Melton" userId="5553941352b42db9" providerId="LiveId" clId="{9F4EEB59-D97B-419A-A6F1-63014D4E0CD3}" dt="2023-08-16T15:56:00.822" v="110" actId="47"/>
        <pc:sldMkLst>
          <pc:docMk/>
          <pc:sldMk cId="2823187911" sldId="7947"/>
        </pc:sldMkLst>
      </pc:sldChg>
      <pc:sldChg chg="del">
        <pc:chgData name="Ron Melton" userId="5553941352b42db9" providerId="LiveId" clId="{9F4EEB59-D97B-419A-A6F1-63014D4E0CD3}" dt="2023-08-16T16:27:53.006" v="228" actId="47"/>
        <pc:sldMkLst>
          <pc:docMk/>
          <pc:sldMk cId="247629776" sldId="7949"/>
        </pc:sldMkLst>
      </pc:sldChg>
      <pc:sldChg chg="ord">
        <pc:chgData name="Ron Melton" userId="5553941352b42db9" providerId="LiveId" clId="{9F4EEB59-D97B-419A-A6F1-63014D4E0CD3}" dt="2023-08-16T16:25:58.623" v="226"/>
        <pc:sldMkLst>
          <pc:docMk/>
          <pc:sldMk cId="2951664966" sldId="7950"/>
        </pc:sldMkLst>
      </pc:sldChg>
      <pc:sldChg chg="ord">
        <pc:chgData name="Ron Melton" userId="5553941352b42db9" providerId="LiveId" clId="{9F4EEB59-D97B-419A-A6F1-63014D4E0CD3}" dt="2023-08-16T16:25:58.623" v="226"/>
        <pc:sldMkLst>
          <pc:docMk/>
          <pc:sldMk cId="3227490513" sldId="7951"/>
        </pc:sldMkLst>
      </pc:sldChg>
      <pc:sldChg chg="ord">
        <pc:chgData name="Ron Melton" userId="5553941352b42db9" providerId="LiveId" clId="{9F4EEB59-D97B-419A-A6F1-63014D4E0CD3}" dt="2023-08-16T16:25:58.623" v="226"/>
        <pc:sldMkLst>
          <pc:docMk/>
          <pc:sldMk cId="1646552687" sldId="7952"/>
        </pc:sldMkLst>
      </pc:sldChg>
      <pc:sldChg chg="ord">
        <pc:chgData name="Ron Melton" userId="5553941352b42db9" providerId="LiveId" clId="{9F4EEB59-D97B-419A-A6F1-63014D4E0CD3}" dt="2023-08-16T16:25:58.623" v="226"/>
        <pc:sldMkLst>
          <pc:docMk/>
          <pc:sldMk cId="1210343038" sldId="7953"/>
        </pc:sldMkLst>
      </pc:sldChg>
      <pc:sldChg chg="ord">
        <pc:chgData name="Ron Melton" userId="5553941352b42db9" providerId="LiveId" clId="{9F4EEB59-D97B-419A-A6F1-63014D4E0CD3}" dt="2023-08-16T16:28:34.393" v="238"/>
        <pc:sldMkLst>
          <pc:docMk/>
          <pc:sldMk cId="3266139245" sldId="7954"/>
        </pc:sldMkLst>
      </pc:sldChg>
      <pc:sldChg chg="del">
        <pc:chgData name="Ron Melton" userId="5553941352b42db9" providerId="LiveId" clId="{9F4EEB59-D97B-419A-A6F1-63014D4E0CD3}" dt="2023-08-16T16:05:04.044" v="137" actId="47"/>
        <pc:sldMkLst>
          <pc:docMk/>
          <pc:sldMk cId="2336644209" sldId="7962"/>
        </pc:sldMkLst>
      </pc:sldChg>
      <pc:sldChg chg="ord">
        <pc:chgData name="Ron Melton" userId="5553941352b42db9" providerId="LiveId" clId="{9F4EEB59-D97B-419A-A6F1-63014D4E0CD3}" dt="2023-08-16T17:10:42.738" v="277"/>
        <pc:sldMkLst>
          <pc:docMk/>
          <pc:sldMk cId="147286962" sldId="7967"/>
        </pc:sldMkLst>
      </pc:sldChg>
      <pc:sldChg chg="ord">
        <pc:chgData name="Ron Melton" userId="5553941352b42db9" providerId="LiveId" clId="{9F4EEB59-D97B-419A-A6F1-63014D4E0CD3}" dt="2023-08-16T17:10:42.738" v="277"/>
        <pc:sldMkLst>
          <pc:docMk/>
          <pc:sldMk cId="4264779330" sldId="7972"/>
        </pc:sldMkLst>
      </pc:sldChg>
      <pc:sldChg chg="ord">
        <pc:chgData name="Ron Melton" userId="5553941352b42db9" providerId="LiveId" clId="{9F4EEB59-D97B-419A-A6F1-63014D4E0CD3}" dt="2023-08-16T17:10:42.738" v="277"/>
        <pc:sldMkLst>
          <pc:docMk/>
          <pc:sldMk cId="2000140054" sldId="7973"/>
        </pc:sldMkLst>
      </pc:sldChg>
      <pc:sldChg chg="ord">
        <pc:chgData name="Ron Melton" userId="5553941352b42db9" providerId="LiveId" clId="{9F4EEB59-D97B-419A-A6F1-63014D4E0CD3}" dt="2023-08-16T17:10:42.738" v="277"/>
        <pc:sldMkLst>
          <pc:docMk/>
          <pc:sldMk cId="2294710096" sldId="7974"/>
        </pc:sldMkLst>
      </pc:sldChg>
      <pc:sldChg chg="del">
        <pc:chgData name="Ron Melton" userId="5553941352b42db9" providerId="LiveId" clId="{9F4EEB59-D97B-419A-A6F1-63014D4E0CD3}" dt="2023-08-16T16:27:54.050" v="229" actId="47"/>
        <pc:sldMkLst>
          <pc:docMk/>
          <pc:sldMk cId="749237704" sldId="7979"/>
        </pc:sldMkLst>
      </pc:sldChg>
      <pc:sldChg chg="del">
        <pc:chgData name="Ron Melton" userId="5553941352b42db9" providerId="LiveId" clId="{9F4EEB59-D97B-419A-A6F1-63014D4E0CD3}" dt="2023-08-16T16:27:54.734" v="230" actId="47"/>
        <pc:sldMkLst>
          <pc:docMk/>
          <pc:sldMk cId="3704585729" sldId="7980"/>
        </pc:sldMkLst>
      </pc:sldChg>
      <pc:sldChg chg="ord">
        <pc:chgData name="Ron Melton" userId="5553941352b42db9" providerId="LiveId" clId="{9F4EEB59-D97B-419A-A6F1-63014D4E0CD3}" dt="2023-08-16T17:10:42.738" v="277"/>
        <pc:sldMkLst>
          <pc:docMk/>
          <pc:sldMk cId="181932689" sldId="7981"/>
        </pc:sldMkLst>
      </pc:sldChg>
      <pc:sldChg chg="del">
        <pc:chgData name="Ron Melton" userId="5553941352b42db9" providerId="LiveId" clId="{9F4EEB59-D97B-419A-A6F1-63014D4E0CD3}" dt="2023-08-16T16:22:33.351" v="219" actId="47"/>
        <pc:sldMkLst>
          <pc:docMk/>
          <pc:sldMk cId="193307416" sldId="8004"/>
        </pc:sldMkLst>
      </pc:sldChg>
      <pc:sldChg chg="ord">
        <pc:chgData name="Ron Melton" userId="5553941352b42db9" providerId="LiveId" clId="{9F4EEB59-D97B-419A-A6F1-63014D4E0CD3}" dt="2023-08-16T15:58:12.956" v="114"/>
        <pc:sldMkLst>
          <pc:docMk/>
          <pc:sldMk cId="701952035" sldId="8147"/>
        </pc:sldMkLst>
      </pc:sldChg>
      <pc:sldChg chg="ord">
        <pc:chgData name="Ron Melton" userId="5553941352b42db9" providerId="LiveId" clId="{9F4EEB59-D97B-419A-A6F1-63014D4E0CD3}" dt="2023-08-16T15:58:12.956" v="114"/>
        <pc:sldMkLst>
          <pc:docMk/>
          <pc:sldMk cId="931943656" sldId="8148"/>
        </pc:sldMkLst>
      </pc:sldChg>
      <pc:sldChg chg="ord">
        <pc:chgData name="Ron Melton" userId="5553941352b42db9" providerId="LiveId" clId="{9F4EEB59-D97B-419A-A6F1-63014D4E0CD3}" dt="2023-08-16T15:58:12.956" v="114"/>
        <pc:sldMkLst>
          <pc:docMk/>
          <pc:sldMk cId="1328703629" sldId="8149"/>
        </pc:sldMkLst>
      </pc:sldChg>
      <pc:sldChg chg="ord">
        <pc:chgData name="Ron Melton" userId="5553941352b42db9" providerId="LiveId" clId="{9F4EEB59-D97B-419A-A6F1-63014D4E0CD3}" dt="2023-08-16T15:58:12.956" v="114"/>
        <pc:sldMkLst>
          <pc:docMk/>
          <pc:sldMk cId="2039797556" sldId="8150"/>
        </pc:sldMkLst>
      </pc:sldChg>
      <pc:sldChg chg="ord">
        <pc:chgData name="Ron Melton" userId="5553941352b42db9" providerId="LiveId" clId="{9F4EEB59-D97B-419A-A6F1-63014D4E0CD3}" dt="2023-08-16T15:58:12.956" v="114"/>
        <pc:sldMkLst>
          <pc:docMk/>
          <pc:sldMk cId="2878766940" sldId="8151"/>
        </pc:sldMkLst>
      </pc:sldChg>
      <pc:sldChg chg="ord">
        <pc:chgData name="Ron Melton" userId="5553941352b42db9" providerId="LiveId" clId="{9F4EEB59-D97B-419A-A6F1-63014D4E0CD3}" dt="2023-08-16T15:58:12.956" v="114"/>
        <pc:sldMkLst>
          <pc:docMk/>
          <pc:sldMk cId="1042777480" sldId="8152"/>
        </pc:sldMkLst>
      </pc:sldChg>
      <pc:sldChg chg="ord">
        <pc:chgData name="Ron Melton" userId="5553941352b42db9" providerId="LiveId" clId="{9F4EEB59-D97B-419A-A6F1-63014D4E0CD3}" dt="2023-08-16T15:58:12.956" v="114"/>
        <pc:sldMkLst>
          <pc:docMk/>
          <pc:sldMk cId="4210259475" sldId="8153"/>
        </pc:sldMkLst>
      </pc:sldChg>
      <pc:sldChg chg="ord">
        <pc:chgData name="Ron Melton" userId="5553941352b42db9" providerId="LiveId" clId="{9F4EEB59-D97B-419A-A6F1-63014D4E0CD3}" dt="2023-08-16T15:58:12.956" v="114"/>
        <pc:sldMkLst>
          <pc:docMk/>
          <pc:sldMk cId="3707943932" sldId="8154"/>
        </pc:sldMkLst>
      </pc:sldChg>
      <pc:sldChg chg="ord">
        <pc:chgData name="Ron Melton" userId="5553941352b42db9" providerId="LiveId" clId="{9F4EEB59-D97B-419A-A6F1-63014D4E0CD3}" dt="2023-08-16T15:58:12.956" v="114"/>
        <pc:sldMkLst>
          <pc:docMk/>
          <pc:sldMk cId="1029131182" sldId="8155"/>
        </pc:sldMkLst>
      </pc:sldChg>
      <pc:sldChg chg="ord">
        <pc:chgData name="Ron Melton" userId="5553941352b42db9" providerId="LiveId" clId="{9F4EEB59-D97B-419A-A6F1-63014D4E0CD3}" dt="2023-08-16T15:58:12.956" v="114"/>
        <pc:sldMkLst>
          <pc:docMk/>
          <pc:sldMk cId="467135670" sldId="8156"/>
        </pc:sldMkLst>
      </pc:sldChg>
      <pc:sldChg chg="ord">
        <pc:chgData name="Ron Melton" userId="5553941352b42db9" providerId="LiveId" clId="{9F4EEB59-D97B-419A-A6F1-63014D4E0CD3}" dt="2023-08-16T15:58:12.956" v="114"/>
        <pc:sldMkLst>
          <pc:docMk/>
          <pc:sldMk cId="1508844126" sldId="8157"/>
        </pc:sldMkLst>
      </pc:sldChg>
      <pc:sldChg chg="ord">
        <pc:chgData name="Ron Melton" userId="5553941352b42db9" providerId="LiveId" clId="{9F4EEB59-D97B-419A-A6F1-63014D4E0CD3}" dt="2023-08-16T15:58:12.956" v="114"/>
        <pc:sldMkLst>
          <pc:docMk/>
          <pc:sldMk cId="2006575573" sldId="8158"/>
        </pc:sldMkLst>
      </pc:sldChg>
      <pc:sldChg chg="ord">
        <pc:chgData name="Ron Melton" userId="5553941352b42db9" providerId="LiveId" clId="{9F4EEB59-D97B-419A-A6F1-63014D4E0CD3}" dt="2023-08-16T15:58:12.956" v="114"/>
        <pc:sldMkLst>
          <pc:docMk/>
          <pc:sldMk cId="1648725209" sldId="8159"/>
        </pc:sldMkLst>
      </pc:sldChg>
      <pc:sldChg chg="ord">
        <pc:chgData name="Ron Melton" userId="5553941352b42db9" providerId="LiveId" clId="{9F4EEB59-D97B-419A-A6F1-63014D4E0CD3}" dt="2023-08-16T15:58:12.956" v="114"/>
        <pc:sldMkLst>
          <pc:docMk/>
          <pc:sldMk cId="3480230614" sldId="8160"/>
        </pc:sldMkLst>
      </pc:sldChg>
      <pc:sldChg chg="ord">
        <pc:chgData name="Ron Melton" userId="5553941352b42db9" providerId="LiveId" clId="{9F4EEB59-D97B-419A-A6F1-63014D4E0CD3}" dt="2023-08-16T15:58:12.956" v="114"/>
        <pc:sldMkLst>
          <pc:docMk/>
          <pc:sldMk cId="2881904459" sldId="8161"/>
        </pc:sldMkLst>
      </pc:sldChg>
      <pc:sldChg chg="ord">
        <pc:chgData name="Ron Melton" userId="5553941352b42db9" providerId="LiveId" clId="{9F4EEB59-D97B-419A-A6F1-63014D4E0CD3}" dt="2023-08-16T15:58:12.956" v="114"/>
        <pc:sldMkLst>
          <pc:docMk/>
          <pc:sldMk cId="3832080782" sldId="8162"/>
        </pc:sldMkLst>
      </pc:sldChg>
      <pc:sldChg chg="ord">
        <pc:chgData name="Ron Melton" userId="5553941352b42db9" providerId="LiveId" clId="{9F4EEB59-D97B-419A-A6F1-63014D4E0CD3}" dt="2023-08-16T15:58:12.956" v="114"/>
        <pc:sldMkLst>
          <pc:docMk/>
          <pc:sldMk cId="2244021991" sldId="8163"/>
        </pc:sldMkLst>
      </pc:sldChg>
      <pc:sldChg chg="ord">
        <pc:chgData name="Ron Melton" userId="5553941352b42db9" providerId="LiveId" clId="{9F4EEB59-D97B-419A-A6F1-63014D4E0CD3}" dt="2023-08-16T15:58:12.956" v="114"/>
        <pc:sldMkLst>
          <pc:docMk/>
          <pc:sldMk cId="4228093508" sldId="8164"/>
        </pc:sldMkLst>
      </pc:sldChg>
      <pc:sldChg chg="ord">
        <pc:chgData name="Ron Melton" userId="5553941352b42db9" providerId="LiveId" clId="{9F4EEB59-D97B-419A-A6F1-63014D4E0CD3}" dt="2023-08-16T15:58:12.956" v="114"/>
        <pc:sldMkLst>
          <pc:docMk/>
          <pc:sldMk cId="115725160" sldId="8165"/>
        </pc:sldMkLst>
      </pc:sldChg>
      <pc:sldChg chg="ord">
        <pc:chgData name="Ron Melton" userId="5553941352b42db9" providerId="LiveId" clId="{9F4EEB59-D97B-419A-A6F1-63014D4E0CD3}" dt="2023-08-16T15:58:12.956" v="114"/>
        <pc:sldMkLst>
          <pc:docMk/>
          <pc:sldMk cId="2242836343" sldId="8168"/>
        </pc:sldMkLst>
      </pc:sldChg>
      <pc:sldChg chg="ord">
        <pc:chgData name="Ron Melton" userId="5553941352b42db9" providerId="LiveId" clId="{9F4EEB59-D97B-419A-A6F1-63014D4E0CD3}" dt="2023-08-16T15:58:12.956" v="114"/>
        <pc:sldMkLst>
          <pc:docMk/>
          <pc:sldMk cId="898164414" sldId="8169"/>
        </pc:sldMkLst>
      </pc:sldChg>
      <pc:sldChg chg="ord">
        <pc:chgData name="Ron Melton" userId="5553941352b42db9" providerId="LiveId" clId="{9F4EEB59-D97B-419A-A6F1-63014D4E0CD3}" dt="2023-08-16T15:58:12.956" v="114"/>
        <pc:sldMkLst>
          <pc:docMk/>
          <pc:sldMk cId="4272383430" sldId="8170"/>
        </pc:sldMkLst>
      </pc:sldChg>
      <pc:sldChg chg="ord">
        <pc:chgData name="Ron Melton" userId="5553941352b42db9" providerId="LiveId" clId="{9F4EEB59-D97B-419A-A6F1-63014D4E0CD3}" dt="2023-08-16T15:58:12.956" v="114"/>
        <pc:sldMkLst>
          <pc:docMk/>
          <pc:sldMk cId="1481832305" sldId="8174"/>
        </pc:sldMkLst>
      </pc:sldChg>
      <pc:sldChg chg="del">
        <pc:chgData name="Ron Melton" userId="5553941352b42db9" providerId="LiveId" clId="{9F4EEB59-D97B-419A-A6F1-63014D4E0CD3}" dt="2023-08-16T16:27:57.801" v="234" actId="47"/>
        <pc:sldMkLst>
          <pc:docMk/>
          <pc:sldMk cId="3985532012" sldId="8176"/>
        </pc:sldMkLst>
      </pc:sldChg>
      <pc:sldChg chg="del">
        <pc:chgData name="Ron Melton" userId="5553941352b42db9" providerId="LiveId" clId="{9F4EEB59-D97B-419A-A6F1-63014D4E0CD3}" dt="2023-08-16T16:27:58.537" v="235" actId="47"/>
        <pc:sldMkLst>
          <pc:docMk/>
          <pc:sldMk cId="1533776078" sldId="8177"/>
        </pc:sldMkLst>
      </pc:sldChg>
      <pc:sldChg chg="del">
        <pc:chgData name="Ron Melton" userId="5553941352b42db9" providerId="LiveId" clId="{9F4EEB59-D97B-419A-A6F1-63014D4E0CD3}" dt="2023-08-16T16:28:01.608" v="236" actId="47"/>
        <pc:sldMkLst>
          <pc:docMk/>
          <pc:sldMk cId="1268287580" sldId="8178"/>
        </pc:sldMkLst>
      </pc:sldChg>
      <pc:sldChg chg="ord">
        <pc:chgData name="Ron Melton" userId="5553941352b42db9" providerId="LiveId" clId="{9F4EEB59-D97B-419A-A6F1-63014D4E0CD3}" dt="2023-08-16T15:50:02.606" v="95"/>
        <pc:sldMkLst>
          <pc:docMk/>
          <pc:sldMk cId="3882910191" sldId="8185"/>
        </pc:sldMkLst>
      </pc:sldChg>
      <pc:sldChg chg="del">
        <pc:chgData name="Ron Melton" userId="5553941352b42db9" providerId="LiveId" clId="{9F4EEB59-D97B-419A-A6F1-63014D4E0CD3}" dt="2023-08-16T16:22:20.027" v="215" actId="47"/>
        <pc:sldMkLst>
          <pc:docMk/>
          <pc:sldMk cId="4208622751" sldId="8186"/>
        </pc:sldMkLst>
      </pc:sldChg>
      <pc:sldChg chg="del">
        <pc:chgData name="Ron Melton" userId="5553941352b42db9" providerId="LiveId" clId="{9F4EEB59-D97B-419A-A6F1-63014D4E0CD3}" dt="2023-08-16T16:22:20.728" v="216" actId="47"/>
        <pc:sldMkLst>
          <pc:docMk/>
          <pc:sldMk cId="2019416705" sldId="8187"/>
        </pc:sldMkLst>
      </pc:sldChg>
      <pc:sldChg chg="del">
        <pc:chgData name="Ron Melton" userId="5553941352b42db9" providerId="LiveId" clId="{9F4EEB59-D97B-419A-A6F1-63014D4E0CD3}" dt="2023-08-16T16:22:21.475" v="217" actId="47"/>
        <pc:sldMkLst>
          <pc:docMk/>
          <pc:sldMk cId="206187691" sldId="8188"/>
        </pc:sldMkLst>
      </pc:sldChg>
      <pc:sldChg chg="del">
        <pc:chgData name="Ron Melton" userId="5553941352b42db9" providerId="LiveId" clId="{9F4EEB59-D97B-419A-A6F1-63014D4E0CD3}" dt="2023-08-16T16:22:24.270" v="218" actId="47"/>
        <pc:sldMkLst>
          <pc:docMk/>
          <pc:sldMk cId="916450084" sldId="8189"/>
        </pc:sldMkLst>
      </pc:sldChg>
      <pc:sldChg chg="ord">
        <pc:chgData name="Ron Melton" userId="5553941352b42db9" providerId="LiveId" clId="{9F4EEB59-D97B-419A-A6F1-63014D4E0CD3}" dt="2023-08-16T17:10:42.738" v="277"/>
        <pc:sldMkLst>
          <pc:docMk/>
          <pc:sldMk cId="2917416841" sldId="8190"/>
        </pc:sldMkLst>
      </pc:sldChg>
      <pc:sldChg chg="ord">
        <pc:chgData name="Ron Melton" userId="5553941352b42db9" providerId="LiveId" clId="{9F4EEB59-D97B-419A-A6F1-63014D4E0CD3}" dt="2023-08-16T17:10:42.738" v="277"/>
        <pc:sldMkLst>
          <pc:docMk/>
          <pc:sldMk cId="859566483" sldId="8191"/>
        </pc:sldMkLst>
      </pc:sldChg>
      <pc:sldChg chg="del">
        <pc:chgData name="Ron Melton" userId="5553941352b42db9" providerId="LiveId" clId="{9F4EEB59-D97B-419A-A6F1-63014D4E0CD3}" dt="2023-08-16T16:21:05.840" v="209" actId="47"/>
        <pc:sldMkLst>
          <pc:docMk/>
          <pc:sldMk cId="3454300205" sldId="8196"/>
        </pc:sldMkLst>
      </pc:sldChg>
      <pc:sldChg chg="del">
        <pc:chgData name="Ron Melton" userId="5553941352b42db9" providerId="LiveId" clId="{9F4EEB59-D97B-419A-A6F1-63014D4E0CD3}" dt="2023-08-16T16:12:19.246" v="174" actId="47"/>
        <pc:sldMkLst>
          <pc:docMk/>
          <pc:sldMk cId="3330395847" sldId="8203"/>
        </pc:sldMkLst>
      </pc:sldChg>
      <pc:sldChg chg="del">
        <pc:chgData name="Ron Melton" userId="5553941352b42db9" providerId="LiveId" clId="{9F4EEB59-D97B-419A-A6F1-63014D4E0CD3}" dt="2023-08-16T16:07:33.725" v="148" actId="47"/>
        <pc:sldMkLst>
          <pc:docMk/>
          <pc:sldMk cId="3657363269" sldId="8204"/>
        </pc:sldMkLst>
      </pc:sldChg>
      <pc:sldChg chg="del">
        <pc:chgData name="Ron Melton" userId="5553941352b42db9" providerId="LiveId" clId="{9F4EEB59-D97B-419A-A6F1-63014D4E0CD3}" dt="2023-08-16T16:02:55.649" v="124" actId="47"/>
        <pc:sldMkLst>
          <pc:docMk/>
          <pc:sldMk cId="1556698351" sldId="8205"/>
        </pc:sldMkLst>
      </pc:sldChg>
      <pc:sldChg chg="ord">
        <pc:chgData name="Ron Melton" userId="5553941352b42db9" providerId="LiveId" clId="{9F4EEB59-D97B-419A-A6F1-63014D4E0CD3}" dt="2023-08-16T16:25:58.623" v="226"/>
        <pc:sldMkLst>
          <pc:docMk/>
          <pc:sldMk cId="378249804" sldId="8206"/>
        </pc:sldMkLst>
      </pc:sldChg>
      <pc:sldChg chg="ord">
        <pc:chgData name="Ron Melton" userId="5553941352b42db9" providerId="LiveId" clId="{9F4EEB59-D97B-419A-A6F1-63014D4E0CD3}" dt="2023-08-16T15:58:12.956" v="114"/>
        <pc:sldMkLst>
          <pc:docMk/>
          <pc:sldMk cId="979355610" sldId="8209"/>
        </pc:sldMkLst>
      </pc:sldChg>
      <pc:sldChg chg="ord">
        <pc:chgData name="Ron Melton" userId="5553941352b42db9" providerId="LiveId" clId="{9F4EEB59-D97B-419A-A6F1-63014D4E0CD3}" dt="2023-08-16T15:58:12.956" v="114"/>
        <pc:sldMkLst>
          <pc:docMk/>
          <pc:sldMk cId="1167428331" sldId="8212"/>
        </pc:sldMkLst>
      </pc:sldChg>
      <pc:sldChg chg="del">
        <pc:chgData name="Ron Melton" userId="5553941352b42db9" providerId="LiveId" clId="{9F4EEB59-D97B-419A-A6F1-63014D4E0CD3}" dt="2023-08-16T16:21:12.359" v="210" actId="47"/>
        <pc:sldMkLst>
          <pc:docMk/>
          <pc:sldMk cId="3597870092" sldId="8213"/>
        </pc:sldMkLst>
      </pc:sldChg>
      <pc:sldChg chg="add ord">
        <pc:chgData name="Ron Melton" userId="5553941352b42db9" providerId="LiveId" clId="{9F4EEB59-D97B-419A-A6F1-63014D4E0CD3}" dt="2023-08-16T16:41:24.693" v="243"/>
        <pc:sldMkLst>
          <pc:docMk/>
          <pc:sldMk cId="3896287549" sldId="8241"/>
        </pc:sldMkLst>
      </pc:sldChg>
      <pc:sldChg chg="add ord">
        <pc:chgData name="Ron Melton" userId="5553941352b42db9" providerId="LiveId" clId="{9F4EEB59-D97B-419A-A6F1-63014D4E0CD3}" dt="2023-08-16T16:41:24.693" v="243"/>
        <pc:sldMkLst>
          <pc:docMk/>
          <pc:sldMk cId="1285905724" sldId="8243"/>
        </pc:sldMkLst>
      </pc:sldChg>
      <pc:sldChg chg="add">
        <pc:chgData name="Ron Melton" userId="5553941352b42db9" providerId="LiveId" clId="{9F4EEB59-D97B-419A-A6F1-63014D4E0CD3}" dt="2023-08-16T16:40:53.483" v="241"/>
        <pc:sldMkLst>
          <pc:docMk/>
          <pc:sldMk cId="3879957701" sldId="8266"/>
        </pc:sldMkLst>
      </pc:sldChg>
      <pc:sldChg chg="add">
        <pc:chgData name="Ron Melton" userId="5553941352b42db9" providerId="LiveId" clId="{9F4EEB59-D97B-419A-A6F1-63014D4E0CD3}" dt="2023-08-16T16:40:53.483" v="241"/>
        <pc:sldMkLst>
          <pc:docMk/>
          <pc:sldMk cId="3662442526" sldId="8267"/>
        </pc:sldMkLst>
      </pc:sldChg>
      <pc:sldChg chg="add">
        <pc:chgData name="Ron Melton" userId="5553941352b42db9" providerId="LiveId" clId="{9F4EEB59-D97B-419A-A6F1-63014D4E0CD3}" dt="2023-08-16T16:40:53.483" v="241"/>
        <pc:sldMkLst>
          <pc:docMk/>
          <pc:sldMk cId="1270127987" sldId="8268"/>
        </pc:sldMkLst>
      </pc:sldChg>
      <pc:sldChg chg="del">
        <pc:chgData name="Ron Melton" userId="5553941352b42db9" providerId="LiveId" clId="{9F4EEB59-D97B-419A-A6F1-63014D4E0CD3}" dt="2023-08-16T16:15:35.793" v="182" actId="47"/>
        <pc:sldMkLst>
          <pc:docMk/>
          <pc:sldMk cId="1962377842" sldId="8301"/>
        </pc:sldMkLst>
      </pc:sldChg>
      <pc:sldChg chg="del">
        <pc:chgData name="Ron Melton" userId="5553941352b42db9" providerId="LiveId" clId="{9F4EEB59-D97B-419A-A6F1-63014D4E0CD3}" dt="2023-08-16T16:15:35.793" v="182" actId="47"/>
        <pc:sldMkLst>
          <pc:docMk/>
          <pc:sldMk cId="343077576" sldId="8302"/>
        </pc:sldMkLst>
      </pc:sldChg>
      <pc:sldChg chg="add">
        <pc:chgData name="Ron Melton" userId="5553941352b42db9" providerId="LiveId" clId="{9F4EEB59-D97B-419A-A6F1-63014D4E0CD3}" dt="2023-08-16T16:40:53.483" v="241"/>
        <pc:sldMkLst>
          <pc:docMk/>
          <pc:sldMk cId="4175178739" sldId="8312"/>
        </pc:sldMkLst>
      </pc:sldChg>
      <pc:sldChg chg="del">
        <pc:chgData name="Ron Melton" userId="5553941352b42db9" providerId="LiveId" clId="{9F4EEB59-D97B-419A-A6F1-63014D4E0CD3}" dt="2023-08-16T16:05:03.280" v="136" actId="47"/>
        <pc:sldMkLst>
          <pc:docMk/>
          <pc:sldMk cId="769279352" sldId="8409"/>
        </pc:sldMkLst>
      </pc:sldChg>
      <pc:sldChg chg="ord">
        <pc:chgData name="Ron Melton" userId="5553941352b42db9" providerId="LiveId" clId="{9F4EEB59-D97B-419A-A6F1-63014D4E0CD3}" dt="2023-08-16T17:10:42.738" v="277"/>
        <pc:sldMkLst>
          <pc:docMk/>
          <pc:sldMk cId="3840625642" sldId="2145708219"/>
        </pc:sldMkLst>
      </pc:sldChg>
      <pc:sldChg chg="ord">
        <pc:chgData name="Ron Melton" userId="5553941352b42db9" providerId="LiveId" clId="{9F4EEB59-D97B-419A-A6F1-63014D4E0CD3}" dt="2023-08-16T17:10:42.738" v="277"/>
        <pc:sldMkLst>
          <pc:docMk/>
          <pc:sldMk cId="916149810" sldId="2145708246"/>
        </pc:sldMkLst>
      </pc:sldChg>
      <pc:sldChg chg="ord">
        <pc:chgData name="Ron Melton" userId="5553941352b42db9" providerId="LiveId" clId="{9F4EEB59-D97B-419A-A6F1-63014D4E0CD3}" dt="2023-08-16T17:10:42.738" v="277"/>
        <pc:sldMkLst>
          <pc:docMk/>
          <pc:sldMk cId="888482076" sldId="2145708247"/>
        </pc:sldMkLst>
      </pc:sldChg>
      <pc:sldChg chg="add">
        <pc:chgData name="Ron Melton" userId="5553941352b42db9" providerId="LiveId" clId="{9F4EEB59-D97B-419A-A6F1-63014D4E0CD3}" dt="2023-08-16T16:40:53.483" v="241"/>
        <pc:sldMkLst>
          <pc:docMk/>
          <pc:sldMk cId="4288188333" sldId="2145708251"/>
        </pc:sldMkLst>
      </pc:sldChg>
      <pc:sldChg chg="del">
        <pc:chgData name="Ron Melton" userId="5553941352b42db9" providerId="LiveId" clId="{9F4EEB59-D97B-419A-A6F1-63014D4E0CD3}" dt="2023-08-16T15:48:16.979" v="86" actId="47"/>
        <pc:sldMkLst>
          <pc:docMk/>
          <pc:sldMk cId="2146447696" sldId="2145708284"/>
        </pc:sldMkLst>
      </pc:sldChg>
      <pc:sldChg chg="del">
        <pc:chgData name="Ron Melton" userId="5553941352b42db9" providerId="LiveId" clId="{9F4EEB59-D97B-419A-A6F1-63014D4E0CD3}" dt="2023-08-16T15:49:32.125" v="93" actId="47"/>
        <pc:sldMkLst>
          <pc:docMk/>
          <pc:sldMk cId="519258806" sldId="2145708285"/>
        </pc:sldMkLst>
      </pc:sldChg>
      <pc:sldChg chg="del">
        <pc:chgData name="Ron Melton" userId="5553941352b42db9" providerId="LiveId" clId="{9F4EEB59-D97B-419A-A6F1-63014D4E0CD3}" dt="2023-08-16T16:04:59.379" v="132" actId="47"/>
        <pc:sldMkLst>
          <pc:docMk/>
          <pc:sldMk cId="2225990938" sldId="2145708286"/>
        </pc:sldMkLst>
      </pc:sldChg>
      <pc:sldChg chg="del">
        <pc:chgData name="Ron Melton" userId="5553941352b42db9" providerId="LiveId" clId="{9F4EEB59-D97B-419A-A6F1-63014D4E0CD3}" dt="2023-08-16T16:15:35.793" v="182" actId="47"/>
        <pc:sldMkLst>
          <pc:docMk/>
          <pc:sldMk cId="3786297375" sldId="2145708295"/>
        </pc:sldMkLst>
      </pc:sldChg>
      <pc:sldChg chg="del">
        <pc:chgData name="Ron Melton" userId="5553941352b42db9" providerId="LiveId" clId="{9F4EEB59-D97B-419A-A6F1-63014D4E0CD3}" dt="2023-08-16T16:15:35.793" v="182" actId="47"/>
        <pc:sldMkLst>
          <pc:docMk/>
          <pc:sldMk cId="2001674129" sldId="2145708296"/>
        </pc:sldMkLst>
      </pc:sldChg>
      <pc:sldChg chg="del">
        <pc:chgData name="Ron Melton" userId="5553941352b42db9" providerId="LiveId" clId="{9F4EEB59-D97B-419A-A6F1-63014D4E0CD3}" dt="2023-08-16T16:15:35.793" v="182" actId="47"/>
        <pc:sldMkLst>
          <pc:docMk/>
          <pc:sldMk cId="2117965364" sldId="2145708299"/>
        </pc:sldMkLst>
      </pc:sldChg>
      <pc:sldChg chg="del">
        <pc:chgData name="Ron Melton" userId="5553941352b42db9" providerId="LiveId" clId="{9F4EEB59-D97B-419A-A6F1-63014D4E0CD3}" dt="2023-08-16T16:05:14.739" v="140" actId="47"/>
        <pc:sldMkLst>
          <pc:docMk/>
          <pc:sldMk cId="397688200" sldId="2145708426"/>
        </pc:sldMkLst>
      </pc:sldChg>
      <pc:sldChg chg="del">
        <pc:chgData name="Ron Melton" userId="5553941352b42db9" providerId="LiveId" clId="{9F4EEB59-D97B-419A-A6F1-63014D4E0CD3}" dt="2023-08-16T16:05:12.802" v="139" actId="47"/>
        <pc:sldMkLst>
          <pc:docMk/>
          <pc:sldMk cId="1643276760" sldId="2145708427"/>
        </pc:sldMkLst>
      </pc:sldChg>
      <pc:sldChg chg="del">
        <pc:chgData name="Ron Melton" userId="5553941352b42db9" providerId="LiveId" clId="{9F4EEB59-D97B-419A-A6F1-63014D4E0CD3}" dt="2023-08-16T16:07:31.464" v="146" actId="47"/>
        <pc:sldMkLst>
          <pc:docMk/>
          <pc:sldMk cId="2965084031" sldId="2145708429"/>
        </pc:sldMkLst>
      </pc:sldChg>
      <pc:sldChg chg="del">
        <pc:chgData name="Ron Melton" userId="5553941352b42db9" providerId="LiveId" clId="{9F4EEB59-D97B-419A-A6F1-63014D4E0CD3}" dt="2023-08-16T16:15:35.793" v="182" actId="47"/>
        <pc:sldMkLst>
          <pc:docMk/>
          <pc:sldMk cId="39647691" sldId="2145708430"/>
        </pc:sldMkLst>
      </pc:sldChg>
      <pc:sldChg chg="del">
        <pc:chgData name="Ron Melton" userId="5553941352b42db9" providerId="LiveId" clId="{9F4EEB59-D97B-419A-A6F1-63014D4E0CD3}" dt="2023-08-16T16:15:35.793" v="182" actId="47"/>
        <pc:sldMkLst>
          <pc:docMk/>
          <pc:sldMk cId="268983985" sldId="2145708431"/>
        </pc:sldMkLst>
      </pc:sldChg>
      <pc:sldChg chg="del">
        <pc:chgData name="Ron Melton" userId="5553941352b42db9" providerId="LiveId" clId="{9F4EEB59-D97B-419A-A6F1-63014D4E0CD3}" dt="2023-08-16T16:15:35.793" v="182" actId="47"/>
        <pc:sldMkLst>
          <pc:docMk/>
          <pc:sldMk cId="4258954748" sldId="2145708432"/>
        </pc:sldMkLst>
      </pc:sldChg>
      <pc:sldChg chg="del">
        <pc:chgData name="Ron Melton" userId="5553941352b42db9" providerId="LiveId" clId="{9F4EEB59-D97B-419A-A6F1-63014D4E0CD3}" dt="2023-08-16T16:13:18.732" v="175" actId="47"/>
        <pc:sldMkLst>
          <pc:docMk/>
          <pc:sldMk cId="2388709498" sldId="2145708535"/>
        </pc:sldMkLst>
      </pc:sldChg>
      <pc:sldChg chg="del">
        <pc:chgData name="Ron Melton" userId="5553941352b42db9" providerId="LiveId" clId="{9F4EEB59-D97B-419A-A6F1-63014D4E0CD3}" dt="2023-08-16T16:13:19.479" v="176" actId="47"/>
        <pc:sldMkLst>
          <pc:docMk/>
          <pc:sldMk cId="1687997269" sldId="2145708536"/>
        </pc:sldMkLst>
      </pc:sldChg>
      <pc:sldChg chg="del">
        <pc:chgData name="Ron Melton" userId="5553941352b42db9" providerId="LiveId" clId="{9F4EEB59-D97B-419A-A6F1-63014D4E0CD3}" dt="2023-08-16T16:13:20.053" v="177" actId="47"/>
        <pc:sldMkLst>
          <pc:docMk/>
          <pc:sldMk cId="1953179637" sldId="2145708537"/>
        </pc:sldMkLst>
      </pc:sldChg>
      <pc:sldChg chg="del">
        <pc:chgData name="Ron Melton" userId="5553941352b42db9" providerId="LiveId" clId="{9F4EEB59-D97B-419A-A6F1-63014D4E0CD3}" dt="2023-08-16T16:16:49.769" v="183" actId="47"/>
        <pc:sldMkLst>
          <pc:docMk/>
          <pc:sldMk cId="3349186672" sldId="2145708538"/>
        </pc:sldMkLst>
      </pc:sldChg>
      <pc:sldChg chg="del">
        <pc:chgData name="Ron Melton" userId="5553941352b42db9" providerId="LiveId" clId="{9F4EEB59-D97B-419A-A6F1-63014D4E0CD3}" dt="2023-08-16T16:01:54.034" v="117" actId="47"/>
        <pc:sldMkLst>
          <pc:docMk/>
          <pc:sldMk cId="2617719494" sldId="2145708545"/>
        </pc:sldMkLst>
      </pc:sldChg>
      <pc:sldChg chg="del">
        <pc:chgData name="Ron Melton" userId="5553941352b42db9" providerId="LiveId" clId="{9F4EEB59-D97B-419A-A6F1-63014D4E0CD3}" dt="2023-08-16T15:55:27.760" v="98" actId="47"/>
        <pc:sldMkLst>
          <pc:docMk/>
          <pc:sldMk cId="2391895035" sldId="2145708546"/>
        </pc:sldMkLst>
      </pc:sldChg>
      <pc:sldChg chg="ord">
        <pc:chgData name="Ron Melton" userId="5553941352b42db9" providerId="LiveId" clId="{9F4EEB59-D97B-419A-A6F1-63014D4E0CD3}" dt="2023-08-16T17:10:42.738" v="277"/>
        <pc:sldMkLst>
          <pc:docMk/>
          <pc:sldMk cId="2310304189" sldId="2145708548"/>
        </pc:sldMkLst>
      </pc:sldChg>
      <pc:sldChg chg="del">
        <pc:chgData name="Ron Melton" userId="5553941352b42db9" providerId="LiveId" clId="{9F4EEB59-D97B-419A-A6F1-63014D4E0CD3}" dt="2023-08-16T15:55:58.589" v="109" actId="47"/>
        <pc:sldMkLst>
          <pc:docMk/>
          <pc:sldMk cId="889933922" sldId="2145708755"/>
        </pc:sldMkLst>
      </pc:sldChg>
      <pc:sldChg chg="ord">
        <pc:chgData name="Ron Melton" userId="5553941352b42db9" providerId="LiveId" clId="{9F4EEB59-D97B-419A-A6F1-63014D4E0CD3}" dt="2023-08-16T15:58:12.956" v="114"/>
        <pc:sldMkLst>
          <pc:docMk/>
          <pc:sldMk cId="2153636183" sldId="2145708758"/>
        </pc:sldMkLst>
      </pc:sldChg>
      <pc:sldChg chg="del">
        <pc:chgData name="Ron Melton" userId="5553941352b42db9" providerId="LiveId" clId="{9F4EEB59-D97B-419A-A6F1-63014D4E0CD3}" dt="2023-08-16T16:15:35.793" v="182" actId="47"/>
        <pc:sldMkLst>
          <pc:docMk/>
          <pc:sldMk cId="1557048824" sldId="2145708762"/>
        </pc:sldMkLst>
      </pc:sldChg>
      <pc:sldChg chg="del">
        <pc:chgData name="Ron Melton" userId="5553941352b42db9" providerId="LiveId" clId="{9F4EEB59-D97B-419A-A6F1-63014D4E0CD3}" dt="2023-08-16T16:05:06.926" v="138" actId="47"/>
        <pc:sldMkLst>
          <pc:docMk/>
          <pc:sldMk cId="4121505878" sldId="2145708763"/>
        </pc:sldMkLst>
      </pc:sldChg>
      <pc:sldChg chg="del">
        <pc:chgData name="Ron Melton" userId="5553941352b42db9" providerId="LiveId" clId="{9F4EEB59-D97B-419A-A6F1-63014D4E0CD3}" dt="2023-08-16T16:14:42.556" v="179" actId="47"/>
        <pc:sldMkLst>
          <pc:docMk/>
          <pc:sldMk cId="869108475" sldId="2145708765"/>
        </pc:sldMkLst>
      </pc:sldChg>
      <pc:sldChg chg="del">
        <pc:chgData name="Ron Melton" userId="5553941352b42db9" providerId="LiveId" clId="{9F4EEB59-D97B-419A-A6F1-63014D4E0CD3}" dt="2023-08-16T16:14:44.179" v="181" actId="47"/>
        <pc:sldMkLst>
          <pc:docMk/>
          <pc:sldMk cId="2481436575" sldId="2145708766"/>
        </pc:sldMkLst>
      </pc:sldChg>
      <pc:sldChg chg="ord">
        <pc:chgData name="Ron Melton" userId="5553941352b42db9" providerId="LiveId" clId="{9F4EEB59-D97B-419A-A6F1-63014D4E0CD3}" dt="2023-08-16T17:10:42.738" v="277"/>
        <pc:sldMkLst>
          <pc:docMk/>
          <pc:sldMk cId="1846402019" sldId="2145708773"/>
        </pc:sldMkLst>
      </pc:sldChg>
      <pc:sldChg chg="del">
        <pc:chgData name="Ron Melton" userId="5553941352b42db9" providerId="LiveId" clId="{9F4EEB59-D97B-419A-A6F1-63014D4E0CD3}" dt="2023-08-16T15:54:05.894" v="96" actId="47"/>
        <pc:sldMkLst>
          <pc:docMk/>
          <pc:sldMk cId="3091467311" sldId="2145708774"/>
        </pc:sldMkLst>
      </pc:sldChg>
      <pc:sldChg chg="del">
        <pc:chgData name="Ron Melton" userId="5553941352b42db9" providerId="LiveId" clId="{9F4EEB59-D97B-419A-A6F1-63014D4E0CD3}" dt="2023-08-16T17:18:49.951" v="292" actId="47"/>
        <pc:sldMkLst>
          <pc:docMk/>
          <pc:sldMk cId="4060367908" sldId="2145708778"/>
        </pc:sldMkLst>
      </pc:sldChg>
      <pc:sldChg chg="del">
        <pc:chgData name="Ron Melton" userId="5553941352b42db9" providerId="LiveId" clId="{9F4EEB59-D97B-419A-A6F1-63014D4E0CD3}" dt="2023-08-16T15:55:45.370" v="105" actId="47"/>
        <pc:sldMkLst>
          <pc:docMk/>
          <pc:sldMk cId="224944572" sldId="2145708779"/>
        </pc:sldMkLst>
      </pc:sldChg>
      <pc:sldChg chg="del">
        <pc:chgData name="Ron Melton" userId="5553941352b42db9" providerId="LiveId" clId="{9F4EEB59-D97B-419A-A6F1-63014D4E0CD3}" dt="2023-08-16T16:03:14.272" v="125" actId="47"/>
        <pc:sldMkLst>
          <pc:docMk/>
          <pc:sldMk cId="3508392385" sldId="2145708782"/>
        </pc:sldMkLst>
      </pc:sldChg>
      <pc:sldChg chg="del">
        <pc:chgData name="Ron Melton" userId="5553941352b42db9" providerId="LiveId" clId="{9F4EEB59-D97B-419A-A6F1-63014D4E0CD3}" dt="2023-08-16T16:03:15.780" v="126" actId="47"/>
        <pc:sldMkLst>
          <pc:docMk/>
          <pc:sldMk cId="586658747" sldId="2145708783"/>
        </pc:sldMkLst>
      </pc:sldChg>
      <pc:sldChg chg="del">
        <pc:chgData name="Ron Melton" userId="5553941352b42db9" providerId="LiveId" clId="{9F4EEB59-D97B-419A-A6F1-63014D4E0CD3}" dt="2023-08-16T16:03:18.300" v="127" actId="47"/>
        <pc:sldMkLst>
          <pc:docMk/>
          <pc:sldMk cId="361230293" sldId="2145708784"/>
        </pc:sldMkLst>
      </pc:sldChg>
      <pc:sldChg chg="ord">
        <pc:chgData name="Ron Melton" userId="5553941352b42db9" providerId="LiveId" clId="{9F4EEB59-D97B-419A-A6F1-63014D4E0CD3}" dt="2023-08-16T15:58:12.956" v="114"/>
        <pc:sldMkLst>
          <pc:docMk/>
          <pc:sldMk cId="1126352318" sldId="2145708846"/>
        </pc:sldMkLst>
      </pc:sldChg>
      <pc:sldChg chg="ord">
        <pc:chgData name="Ron Melton" userId="5553941352b42db9" providerId="LiveId" clId="{9F4EEB59-D97B-419A-A6F1-63014D4E0CD3}" dt="2023-08-16T16:05:51.573" v="142"/>
        <pc:sldMkLst>
          <pc:docMk/>
          <pc:sldMk cId="993717119" sldId="2145708848"/>
        </pc:sldMkLst>
      </pc:sldChg>
      <pc:sldChg chg="add">
        <pc:chgData name="Ron Melton" userId="5553941352b42db9" providerId="LiveId" clId="{9F4EEB59-D97B-419A-A6F1-63014D4E0CD3}" dt="2023-08-16T16:40:53.483" v="241"/>
        <pc:sldMkLst>
          <pc:docMk/>
          <pc:sldMk cId="2981345156" sldId="2145708930"/>
        </pc:sldMkLst>
      </pc:sldChg>
      <pc:sldChg chg="ord">
        <pc:chgData name="Ron Melton" userId="5553941352b42db9" providerId="LiveId" clId="{9F4EEB59-D97B-419A-A6F1-63014D4E0CD3}" dt="2023-08-16T17:10:42.738" v="277"/>
        <pc:sldMkLst>
          <pc:docMk/>
          <pc:sldMk cId="2752983658" sldId="2145708934"/>
        </pc:sldMkLst>
      </pc:sldChg>
      <pc:sldChg chg="ord">
        <pc:chgData name="Ron Melton" userId="5553941352b42db9" providerId="LiveId" clId="{9F4EEB59-D97B-419A-A6F1-63014D4E0CD3}" dt="2023-08-16T17:10:42.738" v="277"/>
        <pc:sldMkLst>
          <pc:docMk/>
          <pc:sldMk cId="2251577446" sldId="2145708936"/>
        </pc:sldMkLst>
      </pc:sldChg>
      <pc:sldChg chg="ord">
        <pc:chgData name="Ron Melton" userId="5553941352b42db9" providerId="LiveId" clId="{9F4EEB59-D97B-419A-A6F1-63014D4E0CD3}" dt="2023-08-16T17:10:42.738" v="277"/>
        <pc:sldMkLst>
          <pc:docMk/>
          <pc:sldMk cId="3716051738" sldId="2145708940"/>
        </pc:sldMkLst>
      </pc:sldChg>
      <pc:sldChg chg="ord">
        <pc:chgData name="Ron Melton" userId="5553941352b42db9" providerId="LiveId" clId="{9F4EEB59-D97B-419A-A6F1-63014D4E0CD3}" dt="2023-08-16T15:58:12.956" v="114"/>
        <pc:sldMkLst>
          <pc:docMk/>
          <pc:sldMk cId="3054262129" sldId="2145708941"/>
        </pc:sldMkLst>
      </pc:sldChg>
      <pc:sldChg chg="ord">
        <pc:chgData name="Ron Melton" userId="5553941352b42db9" providerId="LiveId" clId="{9F4EEB59-D97B-419A-A6F1-63014D4E0CD3}" dt="2023-08-16T15:58:12.956" v="114"/>
        <pc:sldMkLst>
          <pc:docMk/>
          <pc:sldMk cId="2013495465" sldId="2145708944"/>
        </pc:sldMkLst>
      </pc:sldChg>
      <pc:sldChg chg="ord">
        <pc:chgData name="Ron Melton" userId="5553941352b42db9" providerId="LiveId" clId="{9F4EEB59-D97B-419A-A6F1-63014D4E0CD3}" dt="2023-08-16T15:58:12.956" v="114"/>
        <pc:sldMkLst>
          <pc:docMk/>
          <pc:sldMk cId="2196275297" sldId="2145708945"/>
        </pc:sldMkLst>
      </pc:sldChg>
      <pc:sldChg chg="del">
        <pc:chgData name="Ron Melton" userId="5553941352b42db9" providerId="LiveId" clId="{9F4EEB59-D97B-419A-A6F1-63014D4E0CD3}" dt="2023-08-16T16:27:55.625" v="231" actId="47"/>
        <pc:sldMkLst>
          <pc:docMk/>
          <pc:sldMk cId="1691761128" sldId="2145708959"/>
        </pc:sldMkLst>
      </pc:sldChg>
      <pc:sldChg chg="ord">
        <pc:chgData name="Ron Melton" userId="5553941352b42db9" providerId="LiveId" clId="{9F4EEB59-D97B-419A-A6F1-63014D4E0CD3}" dt="2023-08-16T17:30:30.977" v="310"/>
        <pc:sldMkLst>
          <pc:docMk/>
          <pc:sldMk cId="660186417" sldId="2145708962"/>
        </pc:sldMkLst>
      </pc:sldChg>
      <pc:sldChg chg="ord">
        <pc:chgData name="Ron Melton" userId="5553941352b42db9" providerId="LiveId" clId="{9F4EEB59-D97B-419A-A6F1-63014D4E0CD3}" dt="2023-08-16T15:58:12.956" v="114"/>
        <pc:sldMkLst>
          <pc:docMk/>
          <pc:sldMk cId="2415981134" sldId="2145708972"/>
        </pc:sldMkLst>
      </pc:sldChg>
      <pc:sldChg chg="ord">
        <pc:chgData name="Ron Melton" userId="5553941352b42db9" providerId="LiveId" clId="{9F4EEB59-D97B-419A-A6F1-63014D4E0CD3}" dt="2023-08-16T16:28:34.393" v="238"/>
        <pc:sldMkLst>
          <pc:docMk/>
          <pc:sldMk cId="3776179587" sldId="2145708973"/>
        </pc:sldMkLst>
      </pc:sldChg>
      <pc:sldChg chg="add ord">
        <pc:chgData name="Ron Melton" userId="5553941352b42db9" providerId="LiveId" clId="{9F4EEB59-D97B-419A-A6F1-63014D4E0CD3}" dt="2023-08-16T15:48:56.532" v="91"/>
        <pc:sldMkLst>
          <pc:docMk/>
          <pc:sldMk cId="2474621336" sldId="2145708991"/>
        </pc:sldMkLst>
      </pc:sldChg>
      <pc:sldChg chg="add ord">
        <pc:chgData name="Ron Melton" userId="5553941352b42db9" providerId="LiveId" clId="{9F4EEB59-D97B-419A-A6F1-63014D4E0CD3}" dt="2023-08-16T15:48:56.532" v="91"/>
        <pc:sldMkLst>
          <pc:docMk/>
          <pc:sldMk cId="95159660" sldId="2145708992"/>
        </pc:sldMkLst>
      </pc:sldChg>
      <pc:sldChg chg="add">
        <pc:chgData name="Ron Melton" userId="5553941352b42db9" providerId="LiveId" clId="{9F4EEB59-D97B-419A-A6F1-63014D4E0CD3}" dt="2023-08-16T15:49:24.378" v="92"/>
        <pc:sldMkLst>
          <pc:docMk/>
          <pc:sldMk cId="1248054373" sldId="2145708993"/>
        </pc:sldMkLst>
      </pc:sldChg>
      <pc:sldChg chg="new">
        <pc:chgData name="Ron Melton" userId="5553941352b42db9" providerId="LiveId" clId="{9F4EEB59-D97B-419A-A6F1-63014D4E0CD3}" dt="2023-08-16T15:58:30.756" v="115" actId="680"/>
        <pc:sldMkLst>
          <pc:docMk/>
          <pc:sldMk cId="2405948394" sldId="2145708994"/>
        </pc:sldMkLst>
      </pc:sldChg>
      <pc:sldChg chg="new">
        <pc:chgData name="Ron Melton" userId="5553941352b42db9" providerId="LiveId" clId="{9F4EEB59-D97B-419A-A6F1-63014D4E0CD3}" dt="2023-08-16T15:58:35.949" v="116" actId="680"/>
        <pc:sldMkLst>
          <pc:docMk/>
          <pc:sldMk cId="748934795" sldId="2145708995"/>
        </pc:sldMkLst>
      </pc:sldChg>
      <pc:sldChg chg="add">
        <pc:chgData name="Ron Melton" userId="5553941352b42db9" providerId="LiveId" clId="{9F4EEB59-D97B-419A-A6F1-63014D4E0CD3}" dt="2023-08-16T16:10:11.767" v="156"/>
        <pc:sldMkLst>
          <pc:docMk/>
          <pc:sldMk cId="1036471188" sldId="2145708996"/>
        </pc:sldMkLst>
      </pc:sldChg>
      <pc:sldChg chg="add del">
        <pc:chgData name="Ron Melton" userId="5553941352b42db9" providerId="LiveId" clId="{9F4EEB59-D97B-419A-A6F1-63014D4E0CD3}" dt="2023-08-16T16:09:52.903" v="155" actId="47"/>
        <pc:sldMkLst>
          <pc:docMk/>
          <pc:sldMk cId="1218080492" sldId="2145708996"/>
        </pc:sldMkLst>
      </pc:sldChg>
      <pc:sldChg chg="delSp modSp add mod ord">
        <pc:chgData name="Ron Melton" userId="5553941352b42db9" providerId="LiveId" clId="{9F4EEB59-D97B-419A-A6F1-63014D4E0CD3}" dt="2023-08-16T16:11:48.373" v="166"/>
        <pc:sldMkLst>
          <pc:docMk/>
          <pc:sldMk cId="2067564054" sldId="2145708997"/>
        </pc:sldMkLst>
        <pc:picChg chg="mod">
          <ac:chgData name="Ron Melton" userId="5553941352b42db9" providerId="LiveId" clId="{9F4EEB59-D97B-419A-A6F1-63014D4E0CD3}" dt="2023-08-16T16:11:11.798" v="163" actId="14100"/>
          <ac:picMkLst>
            <pc:docMk/>
            <pc:sldMk cId="2067564054" sldId="2145708997"/>
            <ac:picMk id="2" creationId="{B800679E-A4B4-9DAB-0AB3-2413B84EC929}"/>
          </ac:picMkLst>
        </pc:picChg>
        <pc:picChg chg="del">
          <ac:chgData name="Ron Melton" userId="5553941352b42db9" providerId="LiveId" clId="{9F4EEB59-D97B-419A-A6F1-63014D4E0CD3}" dt="2023-08-16T16:10:59.992" v="160" actId="478"/>
          <ac:picMkLst>
            <pc:docMk/>
            <pc:sldMk cId="2067564054" sldId="2145708997"/>
            <ac:picMk id="6" creationId="{F3DB0A3E-5CB5-45F4-8014-E1CFC678C6D0}"/>
          </ac:picMkLst>
        </pc:picChg>
      </pc:sldChg>
      <pc:sldChg chg="add ord">
        <pc:chgData name="Ron Melton" userId="5553941352b42db9" providerId="LiveId" clId="{9F4EEB59-D97B-419A-A6F1-63014D4E0CD3}" dt="2023-08-16T16:11:53.508" v="168"/>
        <pc:sldMkLst>
          <pc:docMk/>
          <pc:sldMk cId="1097605327" sldId="2145708998"/>
        </pc:sldMkLst>
      </pc:sldChg>
      <pc:sldChg chg="add del">
        <pc:chgData name="Ron Melton" userId="5553941352b42db9" providerId="LiveId" clId="{9F4EEB59-D97B-419A-A6F1-63014D4E0CD3}" dt="2023-08-16T17:18:22.032" v="279" actId="47"/>
        <pc:sldMkLst>
          <pc:docMk/>
          <pc:sldMk cId="1836400158" sldId="2145708999"/>
        </pc:sldMkLst>
      </pc:sldChg>
      <pc:sldChg chg="add del">
        <pc:chgData name="Ron Melton" userId="5553941352b42db9" providerId="LiveId" clId="{9F4EEB59-D97B-419A-A6F1-63014D4E0CD3}" dt="2023-08-16T17:18:25.413" v="281" actId="47"/>
        <pc:sldMkLst>
          <pc:docMk/>
          <pc:sldMk cId="2534177913" sldId="2145709000"/>
        </pc:sldMkLst>
      </pc:sldChg>
      <pc:sldChg chg="add del">
        <pc:chgData name="Ron Melton" userId="5553941352b42db9" providerId="LiveId" clId="{9F4EEB59-D97B-419A-A6F1-63014D4E0CD3}" dt="2023-08-16T17:18:27.040" v="282" actId="47"/>
        <pc:sldMkLst>
          <pc:docMk/>
          <pc:sldMk cId="2205558353" sldId="2145709001"/>
        </pc:sldMkLst>
      </pc:sldChg>
      <pc:sldChg chg="add del">
        <pc:chgData name="Ron Melton" userId="5553941352b42db9" providerId="LiveId" clId="{9F4EEB59-D97B-419A-A6F1-63014D4E0CD3}" dt="2023-08-16T17:18:28.144" v="283" actId="47"/>
        <pc:sldMkLst>
          <pc:docMk/>
          <pc:sldMk cId="863868770" sldId="2145709002"/>
        </pc:sldMkLst>
      </pc:sldChg>
      <pc:sldChg chg="add del">
        <pc:chgData name="Ron Melton" userId="5553941352b42db9" providerId="LiveId" clId="{9F4EEB59-D97B-419A-A6F1-63014D4E0CD3}" dt="2023-08-16T17:18:29.158" v="284" actId="47"/>
        <pc:sldMkLst>
          <pc:docMk/>
          <pc:sldMk cId="2544217559" sldId="2145709003"/>
        </pc:sldMkLst>
      </pc:sldChg>
      <pc:sldChg chg="add del">
        <pc:chgData name="Ron Melton" userId="5553941352b42db9" providerId="LiveId" clId="{9F4EEB59-D97B-419A-A6F1-63014D4E0CD3}" dt="2023-08-16T17:18:30.012" v="285" actId="47"/>
        <pc:sldMkLst>
          <pc:docMk/>
          <pc:sldMk cId="1777042321" sldId="2145709004"/>
        </pc:sldMkLst>
      </pc:sldChg>
      <pc:sldChg chg="add del">
        <pc:chgData name="Ron Melton" userId="5553941352b42db9" providerId="LiveId" clId="{9F4EEB59-D97B-419A-A6F1-63014D4E0CD3}" dt="2023-08-16T17:18:30.958" v="286" actId="47"/>
        <pc:sldMkLst>
          <pc:docMk/>
          <pc:sldMk cId="2456759930" sldId="2145709005"/>
        </pc:sldMkLst>
      </pc:sldChg>
      <pc:sldChg chg="add del">
        <pc:chgData name="Ron Melton" userId="5553941352b42db9" providerId="LiveId" clId="{9F4EEB59-D97B-419A-A6F1-63014D4E0CD3}" dt="2023-08-16T17:18:31.844" v="287" actId="47"/>
        <pc:sldMkLst>
          <pc:docMk/>
          <pc:sldMk cId="3597340069" sldId="2145709006"/>
        </pc:sldMkLst>
      </pc:sldChg>
      <pc:sldChg chg="add del">
        <pc:chgData name="Ron Melton" userId="5553941352b42db9" providerId="LiveId" clId="{9F4EEB59-D97B-419A-A6F1-63014D4E0CD3}" dt="2023-08-16T17:18:32.642" v="288" actId="47"/>
        <pc:sldMkLst>
          <pc:docMk/>
          <pc:sldMk cId="3170042157" sldId="2145709007"/>
        </pc:sldMkLst>
      </pc:sldChg>
      <pc:sldChg chg="add del">
        <pc:chgData name="Ron Melton" userId="5553941352b42db9" providerId="LiveId" clId="{9F4EEB59-D97B-419A-A6F1-63014D4E0CD3}" dt="2023-08-16T17:18:33.450" v="289" actId="47"/>
        <pc:sldMkLst>
          <pc:docMk/>
          <pc:sldMk cId="1081276504" sldId="2145709008"/>
        </pc:sldMkLst>
      </pc:sldChg>
      <pc:sldChg chg="add del">
        <pc:chgData name="Ron Melton" userId="5553941352b42db9" providerId="LiveId" clId="{9F4EEB59-D97B-419A-A6F1-63014D4E0CD3}" dt="2023-08-16T17:18:35.134" v="290" actId="47"/>
        <pc:sldMkLst>
          <pc:docMk/>
          <pc:sldMk cId="2243626499" sldId="2145709009"/>
        </pc:sldMkLst>
      </pc:sldChg>
      <pc:sldChg chg="add del">
        <pc:chgData name="Ron Melton" userId="5553941352b42db9" providerId="LiveId" clId="{9F4EEB59-D97B-419A-A6F1-63014D4E0CD3}" dt="2023-08-16T17:18:36.486" v="291" actId="47"/>
        <pc:sldMkLst>
          <pc:docMk/>
          <pc:sldMk cId="2058243192" sldId="2145709010"/>
        </pc:sldMkLst>
      </pc:sldChg>
      <pc:sldChg chg="add">
        <pc:chgData name="Ron Melton" userId="5553941352b42db9" providerId="LiveId" clId="{9F4EEB59-D97B-419A-A6F1-63014D4E0CD3}" dt="2023-08-16T16:13:46.931" v="178"/>
        <pc:sldMkLst>
          <pc:docMk/>
          <pc:sldMk cId="3133703719" sldId="2145709011"/>
        </pc:sldMkLst>
      </pc:sldChg>
      <pc:sldChg chg="add">
        <pc:chgData name="Ron Melton" userId="5553941352b42db9" providerId="LiveId" clId="{9F4EEB59-D97B-419A-A6F1-63014D4E0CD3}" dt="2023-08-16T16:13:46.931" v="178"/>
        <pc:sldMkLst>
          <pc:docMk/>
          <pc:sldMk cId="3235493701" sldId="2145709012"/>
        </pc:sldMkLst>
      </pc:sldChg>
      <pc:sldChg chg="new">
        <pc:chgData name="Ron Melton" userId="5553941352b42db9" providerId="LiveId" clId="{9F4EEB59-D97B-419A-A6F1-63014D4E0CD3}" dt="2023-08-16T16:18:48.158" v="197" actId="680"/>
        <pc:sldMkLst>
          <pc:docMk/>
          <pc:sldMk cId="3485746832" sldId="2145709013"/>
        </pc:sldMkLst>
      </pc:sldChg>
      <pc:sldChg chg="new">
        <pc:chgData name="Ron Melton" userId="5553941352b42db9" providerId="LiveId" clId="{9F4EEB59-D97B-419A-A6F1-63014D4E0CD3}" dt="2023-08-16T16:26:06.503" v="227" actId="680"/>
        <pc:sldMkLst>
          <pc:docMk/>
          <pc:sldMk cId="3996778483" sldId="2145709014"/>
        </pc:sldMkLst>
      </pc:sldChg>
      <pc:sldChg chg="new">
        <pc:chgData name="Ron Melton" userId="5553941352b42db9" providerId="LiveId" clId="{9F4EEB59-D97B-419A-A6F1-63014D4E0CD3}" dt="2023-08-16T16:40:32.119" v="239" actId="680"/>
        <pc:sldMkLst>
          <pc:docMk/>
          <pc:sldMk cId="2671672593" sldId="2145709015"/>
        </pc:sldMkLst>
      </pc:sldChg>
      <pc:sldChg chg="new">
        <pc:chgData name="Ron Melton" userId="5553941352b42db9" providerId="LiveId" clId="{9F4EEB59-D97B-419A-A6F1-63014D4E0CD3}" dt="2023-08-16T16:40:35.753" v="240" actId="680"/>
        <pc:sldMkLst>
          <pc:docMk/>
          <pc:sldMk cId="3596517238" sldId="2145709016"/>
        </pc:sldMkLst>
      </pc:sldChg>
      <pc:sldChg chg="add">
        <pc:chgData name="Ron Melton" userId="5553941352b42db9" providerId="LiveId" clId="{9F4EEB59-D97B-419A-A6F1-63014D4E0CD3}" dt="2023-08-16T16:40:53.483" v="241"/>
        <pc:sldMkLst>
          <pc:docMk/>
          <pc:sldMk cId="2670880602" sldId="2145709017"/>
        </pc:sldMkLst>
      </pc:sldChg>
      <pc:sldChg chg="add">
        <pc:chgData name="Ron Melton" userId="5553941352b42db9" providerId="LiveId" clId="{9F4EEB59-D97B-419A-A6F1-63014D4E0CD3}" dt="2023-08-16T16:40:53.483" v="241"/>
        <pc:sldMkLst>
          <pc:docMk/>
          <pc:sldMk cId="0" sldId="2145709018"/>
        </pc:sldMkLst>
      </pc:sldChg>
      <pc:sldChg chg="add">
        <pc:chgData name="Ron Melton" userId="5553941352b42db9" providerId="LiveId" clId="{9F4EEB59-D97B-419A-A6F1-63014D4E0CD3}" dt="2023-08-16T16:40:53.483" v="241"/>
        <pc:sldMkLst>
          <pc:docMk/>
          <pc:sldMk cId="1481658780" sldId="2145709019"/>
        </pc:sldMkLst>
      </pc:sldChg>
      <pc:sldChg chg="add">
        <pc:chgData name="Ron Melton" userId="5553941352b42db9" providerId="LiveId" clId="{9F4EEB59-D97B-419A-A6F1-63014D4E0CD3}" dt="2023-08-16T16:40:53.483" v="241"/>
        <pc:sldMkLst>
          <pc:docMk/>
          <pc:sldMk cId="3435998995" sldId="2145709020"/>
        </pc:sldMkLst>
      </pc:sldChg>
      <pc:sldChg chg="add">
        <pc:chgData name="Ron Melton" userId="5553941352b42db9" providerId="LiveId" clId="{9F4EEB59-D97B-419A-A6F1-63014D4E0CD3}" dt="2023-08-16T16:40:53.483" v="241"/>
        <pc:sldMkLst>
          <pc:docMk/>
          <pc:sldMk cId="2246224813" sldId="2145709021"/>
        </pc:sldMkLst>
      </pc:sldChg>
      <pc:sldChg chg="add">
        <pc:chgData name="Ron Melton" userId="5553941352b42db9" providerId="LiveId" clId="{9F4EEB59-D97B-419A-A6F1-63014D4E0CD3}" dt="2023-08-16T16:40:53.483" v="241"/>
        <pc:sldMkLst>
          <pc:docMk/>
          <pc:sldMk cId="3721674490" sldId="2145709022"/>
        </pc:sldMkLst>
      </pc:sldChg>
      <pc:sldChg chg="add">
        <pc:chgData name="Ron Melton" userId="5553941352b42db9" providerId="LiveId" clId="{9F4EEB59-D97B-419A-A6F1-63014D4E0CD3}" dt="2023-08-16T16:40:53.483" v="241"/>
        <pc:sldMkLst>
          <pc:docMk/>
          <pc:sldMk cId="3666353680" sldId="2145709023"/>
        </pc:sldMkLst>
      </pc:sldChg>
      <pc:sldChg chg="add">
        <pc:chgData name="Ron Melton" userId="5553941352b42db9" providerId="LiveId" clId="{9F4EEB59-D97B-419A-A6F1-63014D4E0CD3}" dt="2023-08-16T16:40:53.483" v="241"/>
        <pc:sldMkLst>
          <pc:docMk/>
          <pc:sldMk cId="624840597" sldId="2145709024"/>
        </pc:sldMkLst>
      </pc:sldChg>
      <pc:sldChg chg="add">
        <pc:chgData name="Ron Melton" userId="5553941352b42db9" providerId="LiveId" clId="{9F4EEB59-D97B-419A-A6F1-63014D4E0CD3}" dt="2023-08-16T16:40:53.483" v="241"/>
        <pc:sldMkLst>
          <pc:docMk/>
          <pc:sldMk cId="1268944986" sldId="2145709025"/>
        </pc:sldMkLst>
      </pc:sldChg>
      <pc:sldChg chg="add">
        <pc:chgData name="Ron Melton" userId="5553941352b42db9" providerId="LiveId" clId="{9F4EEB59-D97B-419A-A6F1-63014D4E0CD3}" dt="2023-08-16T16:40:53.483" v="241"/>
        <pc:sldMkLst>
          <pc:docMk/>
          <pc:sldMk cId="3850016053" sldId="2145709026"/>
        </pc:sldMkLst>
      </pc:sldChg>
      <pc:sldChg chg="add ord">
        <pc:chgData name="Ron Melton" userId="5553941352b42db9" providerId="LiveId" clId="{9F4EEB59-D97B-419A-A6F1-63014D4E0CD3}" dt="2023-08-16T16:50:49.192" v="250"/>
        <pc:sldMkLst>
          <pc:docMk/>
          <pc:sldMk cId="0" sldId="2145709027"/>
        </pc:sldMkLst>
      </pc:sldChg>
      <pc:sldChg chg="add ord">
        <pc:chgData name="Ron Melton" userId="5553941352b42db9" providerId="LiveId" clId="{9F4EEB59-D97B-419A-A6F1-63014D4E0CD3}" dt="2023-08-16T16:50:55.925" v="252"/>
        <pc:sldMkLst>
          <pc:docMk/>
          <pc:sldMk cId="944919074" sldId="2145709028"/>
        </pc:sldMkLst>
      </pc:sldChg>
      <pc:sldChg chg="add ord">
        <pc:chgData name="Ron Melton" userId="5553941352b42db9" providerId="LiveId" clId="{9F4EEB59-D97B-419A-A6F1-63014D4E0CD3}" dt="2023-08-16T16:50:58.393" v="254"/>
        <pc:sldMkLst>
          <pc:docMk/>
          <pc:sldMk cId="3228306892" sldId="2145709029"/>
        </pc:sldMkLst>
      </pc:sldChg>
      <pc:sldChg chg="add">
        <pc:chgData name="Ron Melton" userId="5553941352b42db9" providerId="LiveId" clId="{9F4EEB59-D97B-419A-A6F1-63014D4E0CD3}" dt="2023-08-16T16:40:53.483" v="241"/>
        <pc:sldMkLst>
          <pc:docMk/>
          <pc:sldMk cId="351083043" sldId="2145709030"/>
        </pc:sldMkLst>
      </pc:sldChg>
      <pc:sldChg chg="add">
        <pc:chgData name="Ron Melton" userId="5553941352b42db9" providerId="LiveId" clId="{9F4EEB59-D97B-419A-A6F1-63014D4E0CD3}" dt="2023-08-16T16:40:53.483" v="241"/>
        <pc:sldMkLst>
          <pc:docMk/>
          <pc:sldMk cId="1886743617" sldId="2145709031"/>
        </pc:sldMkLst>
      </pc:sldChg>
      <pc:sldChg chg="add ord">
        <pc:chgData name="Ron Melton" userId="5553941352b42db9" providerId="LiveId" clId="{9F4EEB59-D97B-419A-A6F1-63014D4E0CD3}" dt="2023-08-16T16:51:08.898" v="256"/>
        <pc:sldMkLst>
          <pc:docMk/>
          <pc:sldMk cId="0" sldId="2145709032"/>
        </pc:sldMkLst>
      </pc:sldChg>
      <pc:sldChg chg="add ord">
        <pc:chgData name="Ron Melton" userId="5553941352b42db9" providerId="LiveId" clId="{9F4EEB59-D97B-419A-A6F1-63014D4E0CD3}" dt="2023-08-16T16:51:11.992" v="258"/>
        <pc:sldMkLst>
          <pc:docMk/>
          <pc:sldMk cId="3076569505" sldId="2145709033"/>
        </pc:sldMkLst>
      </pc:sldChg>
      <pc:sldChg chg="add">
        <pc:chgData name="Ron Melton" userId="5553941352b42db9" providerId="LiveId" clId="{9F4EEB59-D97B-419A-A6F1-63014D4E0CD3}" dt="2023-08-16T16:40:53.483" v="241"/>
        <pc:sldMkLst>
          <pc:docMk/>
          <pc:sldMk cId="573716991" sldId="2145709034"/>
        </pc:sldMkLst>
      </pc:sldChg>
      <pc:sldChg chg="add">
        <pc:chgData name="Ron Melton" userId="5553941352b42db9" providerId="LiveId" clId="{9F4EEB59-D97B-419A-A6F1-63014D4E0CD3}" dt="2023-08-16T16:40:53.483" v="241"/>
        <pc:sldMkLst>
          <pc:docMk/>
          <pc:sldMk cId="87091976" sldId="2145709035"/>
        </pc:sldMkLst>
      </pc:sldChg>
      <pc:sldChg chg="add">
        <pc:chgData name="Ron Melton" userId="5553941352b42db9" providerId="LiveId" clId="{9F4EEB59-D97B-419A-A6F1-63014D4E0CD3}" dt="2023-08-16T16:40:53.483" v="241"/>
        <pc:sldMkLst>
          <pc:docMk/>
          <pc:sldMk cId="3978845335" sldId="2145709036"/>
        </pc:sldMkLst>
      </pc:sldChg>
      <pc:sldChg chg="add">
        <pc:chgData name="Ron Melton" userId="5553941352b42db9" providerId="LiveId" clId="{9F4EEB59-D97B-419A-A6F1-63014D4E0CD3}" dt="2023-08-16T16:40:53.483" v="241"/>
        <pc:sldMkLst>
          <pc:docMk/>
          <pc:sldMk cId="825786875" sldId="2145709037"/>
        </pc:sldMkLst>
      </pc:sldChg>
      <pc:sldChg chg="add">
        <pc:chgData name="Ron Melton" userId="5553941352b42db9" providerId="LiveId" clId="{9F4EEB59-D97B-419A-A6F1-63014D4E0CD3}" dt="2023-08-16T16:40:53.483" v="241"/>
        <pc:sldMkLst>
          <pc:docMk/>
          <pc:sldMk cId="1442912650" sldId="2145709038"/>
        </pc:sldMkLst>
      </pc:sldChg>
      <pc:sldChg chg="add">
        <pc:chgData name="Ron Melton" userId="5553941352b42db9" providerId="LiveId" clId="{9F4EEB59-D97B-419A-A6F1-63014D4E0CD3}" dt="2023-08-16T16:40:53.483" v="241"/>
        <pc:sldMkLst>
          <pc:docMk/>
          <pc:sldMk cId="3172865996" sldId="2145709039"/>
        </pc:sldMkLst>
      </pc:sldChg>
      <pc:sldChg chg="add">
        <pc:chgData name="Ron Melton" userId="5553941352b42db9" providerId="LiveId" clId="{9F4EEB59-D97B-419A-A6F1-63014D4E0CD3}" dt="2023-08-16T16:40:53.483" v="241"/>
        <pc:sldMkLst>
          <pc:docMk/>
          <pc:sldMk cId="2275423538" sldId="2145709040"/>
        </pc:sldMkLst>
      </pc:sldChg>
      <pc:sldChg chg="add">
        <pc:chgData name="Ron Melton" userId="5553941352b42db9" providerId="LiveId" clId="{9F4EEB59-D97B-419A-A6F1-63014D4E0CD3}" dt="2023-08-16T16:40:53.483" v="241"/>
        <pc:sldMkLst>
          <pc:docMk/>
          <pc:sldMk cId="140205353" sldId="2145709041"/>
        </pc:sldMkLst>
      </pc:sldChg>
      <pc:sldChg chg="add">
        <pc:chgData name="Ron Melton" userId="5553941352b42db9" providerId="LiveId" clId="{9F4EEB59-D97B-419A-A6F1-63014D4E0CD3}" dt="2023-08-16T16:40:53.483" v="241"/>
        <pc:sldMkLst>
          <pc:docMk/>
          <pc:sldMk cId="3470864928" sldId="2145709042"/>
        </pc:sldMkLst>
      </pc:sldChg>
      <pc:sldChg chg="add">
        <pc:chgData name="Ron Melton" userId="5553941352b42db9" providerId="LiveId" clId="{9F4EEB59-D97B-419A-A6F1-63014D4E0CD3}" dt="2023-08-16T16:40:53.483" v="241"/>
        <pc:sldMkLst>
          <pc:docMk/>
          <pc:sldMk cId="1878961663" sldId="2145709043"/>
        </pc:sldMkLst>
      </pc:sldChg>
      <pc:sldChg chg="add">
        <pc:chgData name="Ron Melton" userId="5553941352b42db9" providerId="LiveId" clId="{9F4EEB59-D97B-419A-A6F1-63014D4E0CD3}" dt="2023-08-16T16:40:53.483" v="241"/>
        <pc:sldMkLst>
          <pc:docMk/>
          <pc:sldMk cId="4042526496" sldId="2145709044"/>
        </pc:sldMkLst>
      </pc:sldChg>
      <pc:sldChg chg="add">
        <pc:chgData name="Ron Melton" userId="5553941352b42db9" providerId="LiveId" clId="{9F4EEB59-D97B-419A-A6F1-63014D4E0CD3}" dt="2023-08-16T16:40:53.483" v="241"/>
        <pc:sldMkLst>
          <pc:docMk/>
          <pc:sldMk cId="3271475563" sldId="2145709045"/>
        </pc:sldMkLst>
      </pc:sldChg>
      <pc:sldChg chg="add">
        <pc:chgData name="Ron Melton" userId="5553941352b42db9" providerId="LiveId" clId="{9F4EEB59-D97B-419A-A6F1-63014D4E0CD3}" dt="2023-08-16T16:40:53.483" v="241"/>
        <pc:sldMkLst>
          <pc:docMk/>
          <pc:sldMk cId="1540237283" sldId="2145709046"/>
        </pc:sldMkLst>
      </pc:sldChg>
      <pc:sldChg chg="add">
        <pc:chgData name="Ron Melton" userId="5553941352b42db9" providerId="LiveId" clId="{9F4EEB59-D97B-419A-A6F1-63014D4E0CD3}" dt="2023-08-16T16:40:53.483" v="241"/>
        <pc:sldMkLst>
          <pc:docMk/>
          <pc:sldMk cId="3265936479" sldId="2145709047"/>
        </pc:sldMkLst>
      </pc:sldChg>
      <pc:sldChg chg="add">
        <pc:chgData name="Ron Melton" userId="5553941352b42db9" providerId="LiveId" clId="{9F4EEB59-D97B-419A-A6F1-63014D4E0CD3}" dt="2023-08-16T16:40:53.483" v="241"/>
        <pc:sldMkLst>
          <pc:docMk/>
          <pc:sldMk cId="2215175109" sldId="2145709048"/>
        </pc:sldMkLst>
      </pc:sldChg>
      <pc:sldChg chg="add">
        <pc:chgData name="Ron Melton" userId="5553941352b42db9" providerId="LiveId" clId="{9F4EEB59-D97B-419A-A6F1-63014D4E0CD3}" dt="2023-08-16T16:40:53.483" v="241"/>
        <pc:sldMkLst>
          <pc:docMk/>
          <pc:sldMk cId="1955522591" sldId="2145709049"/>
        </pc:sldMkLst>
      </pc:sldChg>
      <pc:sldChg chg="add">
        <pc:chgData name="Ron Melton" userId="5553941352b42db9" providerId="LiveId" clId="{9F4EEB59-D97B-419A-A6F1-63014D4E0CD3}" dt="2023-08-16T16:40:53.483" v="241"/>
        <pc:sldMkLst>
          <pc:docMk/>
          <pc:sldMk cId="2825362368" sldId="2145709050"/>
        </pc:sldMkLst>
      </pc:sldChg>
      <pc:sldChg chg="add">
        <pc:chgData name="Ron Melton" userId="5553941352b42db9" providerId="LiveId" clId="{9F4EEB59-D97B-419A-A6F1-63014D4E0CD3}" dt="2023-08-16T16:40:53.483" v="241"/>
        <pc:sldMkLst>
          <pc:docMk/>
          <pc:sldMk cId="397389288" sldId="2145709051"/>
        </pc:sldMkLst>
      </pc:sldChg>
      <pc:sldChg chg="add">
        <pc:chgData name="Ron Melton" userId="5553941352b42db9" providerId="LiveId" clId="{9F4EEB59-D97B-419A-A6F1-63014D4E0CD3}" dt="2023-08-16T16:40:53.483" v="241"/>
        <pc:sldMkLst>
          <pc:docMk/>
          <pc:sldMk cId="160745177" sldId="2145709052"/>
        </pc:sldMkLst>
      </pc:sldChg>
      <pc:sldChg chg="add">
        <pc:chgData name="Ron Melton" userId="5553941352b42db9" providerId="LiveId" clId="{9F4EEB59-D97B-419A-A6F1-63014D4E0CD3}" dt="2023-08-16T16:40:53.483" v="241"/>
        <pc:sldMkLst>
          <pc:docMk/>
          <pc:sldMk cId="891425508" sldId="2145709053"/>
        </pc:sldMkLst>
      </pc:sldChg>
      <pc:sldChg chg="add">
        <pc:chgData name="Ron Melton" userId="5553941352b42db9" providerId="LiveId" clId="{9F4EEB59-D97B-419A-A6F1-63014D4E0CD3}" dt="2023-08-16T16:40:53.483" v="241"/>
        <pc:sldMkLst>
          <pc:docMk/>
          <pc:sldMk cId="16774113" sldId="2145709054"/>
        </pc:sldMkLst>
      </pc:sldChg>
      <pc:sldChg chg="add">
        <pc:chgData name="Ron Melton" userId="5553941352b42db9" providerId="LiveId" clId="{9F4EEB59-D97B-419A-A6F1-63014D4E0CD3}" dt="2023-08-16T16:40:53.483" v="241"/>
        <pc:sldMkLst>
          <pc:docMk/>
          <pc:sldMk cId="2657690636" sldId="2145709055"/>
        </pc:sldMkLst>
      </pc:sldChg>
      <pc:sldChg chg="add">
        <pc:chgData name="Ron Melton" userId="5553941352b42db9" providerId="LiveId" clId="{9F4EEB59-D97B-419A-A6F1-63014D4E0CD3}" dt="2023-08-16T16:40:53.483" v="241"/>
        <pc:sldMkLst>
          <pc:docMk/>
          <pc:sldMk cId="3041889691" sldId="2145709056"/>
        </pc:sldMkLst>
      </pc:sldChg>
      <pc:sldChg chg="new del">
        <pc:chgData name="Ron Melton" userId="5553941352b42db9" providerId="LiveId" clId="{9F4EEB59-D97B-419A-A6F1-63014D4E0CD3}" dt="2023-08-16T17:29:21.072" v="308" actId="47"/>
        <pc:sldMkLst>
          <pc:docMk/>
          <pc:sldMk cId="481866641" sldId="2145709057"/>
        </pc:sldMkLst>
      </pc:sldChg>
      <pc:sldChg chg="new">
        <pc:chgData name="Ron Melton" userId="5553941352b42db9" providerId="LiveId" clId="{9F4EEB59-D97B-419A-A6F1-63014D4E0CD3}" dt="2023-08-16T16:43:52.689" v="245" actId="680"/>
        <pc:sldMkLst>
          <pc:docMk/>
          <pc:sldMk cId="2872326619" sldId="2145709058"/>
        </pc:sldMkLst>
      </pc:sldChg>
      <pc:sldChg chg="new del">
        <pc:chgData name="Ron Melton" userId="5553941352b42db9" providerId="LiveId" clId="{9F4EEB59-D97B-419A-A6F1-63014D4E0CD3}" dt="2023-08-16T17:29:20.374" v="307" actId="47"/>
        <pc:sldMkLst>
          <pc:docMk/>
          <pc:sldMk cId="3396267952" sldId="2145709059"/>
        </pc:sldMkLst>
      </pc:sldChg>
      <pc:sldChg chg="add del">
        <pc:chgData name="Ron Melton" userId="5553941352b42db9" providerId="LiveId" clId="{9F4EEB59-D97B-419A-A6F1-63014D4E0CD3}" dt="2023-08-16T17:03:17.143" v="266" actId="47"/>
        <pc:sldMkLst>
          <pc:docMk/>
          <pc:sldMk cId="1529171829" sldId="2145709060"/>
        </pc:sldMkLst>
      </pc:sldChg>
      <pc:sldChg chg="add ord">
        <pc:chgData name="Ron Melton" userId="5553941352b42db9" providerId="LiveId" clId="{9F4EEB59-D97B-419A-A6F1-63014D4E0CD3}" dt="2023-08-16T17:27:28.486" v="303"/>
        <pc:sldMkLst>
          <pc:docMk/>
          <pc:sldMk cId="2435157371" sldId="2145709061"/>
        </pc:sldMkLst>
      </pc:sldChg>
      <pc:sldChg chg="add del">
        <pc:chgData name="Ron Melton" userId="5553941352b42db9" providerId="LiveId" clId="{9F4EEB59-D97B-419A-A6F1-63014D4E0CD3}" dt="2023-08-16T17:00:44.414" v="265" actId="47"/>
        <pc:sldMkLst>
          <pc:docMk/>
          <pc:sldMk cId="139701824" sldId="2145709062"/>
        </pc:sldMkLst>
      </pc:sldChg>
      <pc:sldChg chg="add ord">
        <pc:chgData name="Ron Melton" userId="5553941352b42db9" providerId="LiveId" clId="{9F4EEB59-D97B-419A-A6F1-63014D4E0CD3}" dt="2023-08-16T17:27:28.486" v="303"/>
        <pc:sldMkLst>
          <pc:docMk/>
          <pc:sldMk cId="4286389547" sldId="2145709063"/>
        </pc:sldMkLst>
      </pc:sldChg>
      <pc:sldChg chg="add ord">
        <pc:chgData name="Ron Melton" userId="5553941352b42db9" providerId="LiveId" clId="{9F4EEB59-D97B-419A-A6F1-63014D4E0CD3}" dt="2023-08-16T17:27:28.486" v="303"/>
        <pc:sldMkLst>
          <pc:docMk/>
          <pc:sldMk cId="1373975272" sldId="2145709064"/>
        </pc:sldMkLst>
      </pc:sldChg>
      <pc:sldChg chg="add del">
        <pc:chgData name="Ron Melton" userId="5553941352b42db9" providerId="LiveId" clId="{9F4EEB59-D97B-419A-A6F1-63014D4E0CD3}" dt="2023-08-16T17:03:49.459" v="269" actId="47"/>
        <pc:sldMkLst>
          <pc:docMk/>
          <pc:sldMk cId="66381247" sldId="2145709065"/>
        </pc:sldMkLst>
      </pc:sldChg>
      <pc:sldChg chg="add ord">
        <pc:chgData name="Ron Melton" userId="5553941352b42db9" providerId="LiveId" clId="{9F4EEB59-D97B-419A-A6F1-63014D4E0CD3}" dt="2023-08-16T17:27:28.486" v="303"/>
        <pc:sldMkLst>
          <pc:docMk/>
          <pc:sldMk cId="2103806063" sldId="2145709066"/>
        </pc:sldMkLst>
      </pc:sldChg>
      <pc:sldChg chg="add ord">
        <pc:chgData name="Ron Melton" userId="5553941352b42db9" providerId="LiveId" clId="{9F4EEB59-D97B-419A-A6F1-63014D4E0CD3}" dt="2023-08-16T17:27:28.486" v="303"/>
        <pc:sldMkLst>
          <pc:docMk/>
          <pc:sldMk cId="1812580774" sldId="2145709067"/>
        </pc:sldMkLst>
      </pc:sldChg>
      <pc:sldChg chg="add del">
        <pc:chgData name="Ron Melton" userId="5553941352b42db9" providerId="LiveId" clId="{9F4EEB59-D97B-419A-A6F1-63014D4E0CD3}" dt="2023-08-16T17:04:25.441" v="270" actId="47"/>
        <pc:sldMkLst>
          <pc:docMk/>
          <pc:sldMk cId="2898349710" sldId="2145709068"/>
        </pc:sldMkLst>
      </pc:sldChg>
      <pc:sldChg chg="add ord">
        <pc:chgData name="Ron Melton" userId="5553941352b42db9" providerId="LiveId" clId="{9F4EEB59-D97B-419A-A6F1-63014D4E0CD3}" dt="2023-08-16T17:27:28.486" v="303"/>
        <pc:sldMkLst>
          <pc:docMk/>
          <pc:sldMk cId="128381815" sldId="2145709069"/>
        </pc:sldMkLst>
      </pc:sldChg>
      <pc:sldChg chg="add ord">
        <pc:chgData name="Ron Melton" userId="5553941352b42db9" providerId="LiveId" clId="{9F4EEB59-D97B-419A-A6F1-63014D4E0CD3}" dt="2023-08-16T17:27:28.486" v="303"/>
        <pc:sldMkLst>
          <pc:docMk/>
          <pc:sldMk cId="497658846" sldId="2145709070"/>
        </pc:sldMkLst>
      </pc:sldChg>
      <pc:sldChg chg="add ord">
        <pc:chgData name="Ron Melton" userId="5553941352b42db9" providerId="LiveId" clId="{9F4EEB59-D97B-419A-A6F1-63014D4E0CD3}" dt="2023-08-16T17:27:28.486" v="303"/>
        <pc:sldMkLst>
          <pc:docMk/>
          <pc:sldMk cId="880775435" sldId="2145709071"/>
        </pc:sldMkLst>
      </pc:sldChg>
      <pc:sldChg chg="add del">
        <pc:chgData name="Ron Melton" userId="5553941352b42db9" providerId="LiveId" clId="{9F4EEB59-D97B-419A-A6F1-63014D4E0CD3}" dt="2023-08-16T17:04:49.793" v="271" actId="47"/>
        <pc:sldMkLst>
          <pc:docMk/>
          <pc:sldMk cId="448360851" sldId="2145709072"/>
        </pc:sldMkLst>
      </pc:sldChg>
      <pc:sldChg chg="add del">
        <pc:chgData name="Ron Melton" userId="5553941352b42db9" providerId="LiveId" clId="{9F4EEB59-D97B-419A-A6F1-63014D4E0CD3}" dt="2023-08-16T17:04:51.357" v="272" actId="47"/>
        <pc:sldMkLst>
          <pc:docMk/>
          <pc:sldMk cId="0" sldId="2145709073"/>
        </pc:sldMkLst>
      </pc:sldChg>
      <pc:sldChg chg="add del">
        <pc:chgData name="Ron Melton" userId="5553941352b42db9" providerId="LiveId" clId="{9F4EEB59-D97B-419A-A6F1-63014D4E0CD3}" dt="2023-08-16T17:04:58.386" v="273" actId="47"/>
        <pc:sldMkLst>
          <pc:docMk/>
          <pc:sldMk cId="2569051745" sldId="2145709074"/>
        </pc:sldMkLst>
      </pc:sldChg>
      <pc:sldChg chg="add ord">
        <pc:chgData name="Ron Melton" userId="5553941352b42db9" providerId="LiveId" clId="{9F4EEB59-D97B-419A-A6F1-63014D4E0CD3}" dt="2023-08-16T17:27:28.486" v="303"/>
        <pc:sldMkLst>
          <pc:docMk/>
          <pc:sldMk cId="3665397784" sldId="2145709075"/>
        </pc:sldMkLst>
      </pc:sldChg>
      <pc:sldChg chg="add ord">
        <pc:chgData name="Ron Melton" userId="5553941352b42db9" providerId="LiveId" clId="{9F4EEB59-D97B-419A-A6F1-63014D4E0CD3}" dt="2023-08-16T17:27:28.486" v="303"/>
        <pc:sldMkLst>
          <pc:docMk/>
          <pc:sldMk cId="28475612" sldId="2145709076"/>
        </pc:sldMkLst>
      </pc:sldChg>
      <pc:sldChg chg="add ord">
        <pc:chgData name="Ron Melton" userId="5553941352b42db9" providerId="LiveId" clId="{9F4EEB59-D97B-419A-A6F1-63014D4E0CD3}" dt="2023-08-16T17:27:28.486" v="303"/>
        <pc:sldMkLst>
          <pc:docMk/>
          <pc:sldMk cId="1414208273" sldId="2145709077"/>
        </pc:sldMkLst>
      </pc:sldChg>
      <pc:sldChg chg="add del">
        <pc:chgData name="Ron Melton" userId="5553941352b42db9" providerId="LiveId" clId="{9F4EEB59-D97B-419A-A6F1-63014D4E0CD3}" dt="2023-08-16T17:00:15.811" v="261" actId="47"/>
        <pc:sldMkLst>
          <pc:docMk/>
          <pc:sldMk cId="1711384056" sldId="2145709078"/>
        </pc:sldMkLst>
      </pc:sldChg>
      <pc:sldChg chg="add ord">
        <pc:chgData name="Ron Melton" userId="5553941352b42db9" providerId="LiveId" clId="{9F4EEB59-D97B-419A-A6F1-63014D4E0CD3}" dt="2023-08-16T17:27:28.486" v="303"/>
        <pc:sldMkLst>
          <pc:docMk/>
          <pc:sldMk cId="3027953003" sldId="2145709078"/>
        </pc:sldMkLst>
      </pc:sldChg>
      <pc:sldChg chg="new">
        <pc:chgData name="Ron Melton" userId="5553941352b42db9" providerId="LiveId" clId="{9F4EEB59-D97B-419A-A6F1-63014D4E0CD3}" dt="2023-08-16T17:10:49.143" v="278" actId="680"/>
        <pc:sldMkLst>
          <pc:docMk/>
          <pc:sldMk cId="87416657" sldId="2145709079"/>
        </pc:sldMkLst>
      </pc:sldChg>
      <pc:sldChg chg="add del">
        <pc:chgData name="Ron Melton" userId="5553941352b42db9" providerId="LiveId" clId="{9F4EEB59-D97B-419A-A6F1-63014D4E0CD3}" dt="2023-08-16T17:00:15.811" v="261" actId="47"/>
        <pc:sldMkLst>
          <pc:docMk/>
          <pc:sldMk cId="4161726043" sldId="2145709079"/>
        </pc:sldMkLst>
      </pc:sldChg>
      <pc:sldChg chg="new">
        <pc:chgData name="Ron Melton" userId="5553941352b42db9" providerId="LiveId" clId="{9F4EEB59-D97B-419A-A6F1-63014D4E0CD3}" dt="2023-08-16T17:20:38.107" v="293" actId="680"/>
        <pc:sldMkLst>
          <pc:docMk/>
          <pc:sldMk cId="42794231" sldId="2145709080"/>
        </pc:sldMkLst>
      </pc:sldChg>
      <pc:sldChg chg="add del">
        <pc:chgData name="Ron Melton" userId="5553941352b42db9" providerId="LiveId" clId="{9F4EEB59-D97B-419A-A6F1-63014D4E0CD3}" dt="2023-08-16T17:00:15.811" v="261" actId="47"/>
        <pc:sldMkLst>
          <pc:docMk/>
          <pc:sldMk cId="1401363629" sldId="2145709080"/>
        </pc:sldMkLst>
      </pc:sldChg>
      <pc:sldChg chg="add del">
        <pc:chgData name="Ron Melton" userId="5553941352b42db9" providerId="LiveId" clId="{9F4EEB59-D97B-419A-A6F1-63014D4E0CD3}" dt="2023-08-16T17:00:15.811" v="261" actId="47"/>
        <pc:sldMkLst>
          <pc:docMk/>
          <pc:sldMk cId="3487196732" sldId="2145709081"/>
        </pc:sldMkLst>
      </pc:sldChg>
      <pc:sldChg chg="add del">
        <pc:chgData name="Ron Melton" userId="5553941352b42db9" providerId="LiveId" clId="{9F4EEB59-D97B-419A-A6F1-63014D4E0CD3}" dt="2023-08-16T17:00:15.811" v="261" actId="47"/>
        <pc:sldMkLst>
          <pc:docMk/>
          <pc:sldMk cId="348612029" sldId="2145709082"/>
        </pc:sldMkLst>
      </pc:sldChg>
      <pc:sldChg chg="add del">
        <pc:chgData name="Ron Melton" userId="5553941352b42db9" providerId="LiveId" clId="{9F4EEB59-D97B-419A-A6F1-63014D4E0CD3}" dt="2023-08-16T17:00:15.811" v="261" actId="47"/>
        <pc:sldMkLst>
          <pc:docMk/>
          <pc:sldMk cId="2234322827" sldId="2145709083"/>
        </pc:sldMkLst>
      </pc:sldChg>
      <pc:sldChg chg="add del">
        <pc:chgData name="Ron Melton" userId="5553941352b42db9" providerId="LiveId" clId="{9F4EEB59-D97B-419A-A6F1-63014D4E0CD3}" dt="2023-08-16T17:00:15.811" v="261" actId="47"/>
        <pc:sldMkLst>
          <pc:docMk/>
          <pc:sldMk cId="921013821" sldId="2145709084"/>
        </pc:sldMkLst>
      </pc:sldChg>
      <pc:sldChg chg="add del">
        <pc:chgData name="Ron Melton" userId="5553941352b42db9" providerId="LiveId" clId="{9F4EEB59-D97B-419A-A6F1-63014D4E0CD3}" dt="2023-08-16T17:00:15.811" v="261" actId="47"/>
        <pc:sldMkLst>
          <pc:docMk/>
          <pc:sldMk cId="456573438" sldId="2145709085"/>
        </pc:sldMkLst>
      </pc:sldChg>
      <pc:sldChg chg="add del">
        <pc:chgData name="Ron Melton" userId="5553941352b42db9" providerId="LiveId" clId="{9F4EEB59-D97B-419A-A6F1-63014D4E0CD3}" dt="2023-08-16T17:00:15.811" v="261" actId="47"/>
        <pc:sldMkLst>
          <pc:docMk/>
          <pc:sldMk cId="942560032" sldId="2145709086"/>
        </pc:sldMkLst>
      </pc:sldChg>
      <pc:sldChg chg="add del">
        <pc:chgData name="Ron Melton" userId="5553941352b42db9" providerId="LiveId" clId="{9F4EEB59-D97B-419A-A6F1-63014D4E0CD3}" dt="2023-08-16T17:00:15.811" v="261" actId="47"/>
        <pc:sldMkLst>
          <pc:docMk/>
          <pc:sldMk cId="3945257817" sldId="2145709087"/>
        </pc:sldMkLst>
      </pc:sldChg>
      <pc:sldChg chg="add del">
        <pc:chgData name="Ron Melton" userId="5553941352b42db9" providerId="LiveId" clId="{9F4EEB59-D97B-419A-A6F1-63014D4E0CD3}" dt="2023-08-16T17:00:15.811" v="261" actId="47"/>
        <pc:sldMkLst>
          <pc:docMk/>
          <pc:sldMk cId="1288920834" sldId="2145709088"/>
        </pc:sldMkLst>
      </pc:sldChg>
      <pc:sldChg chg="add del">
        <pc:chgData name="Ron Melton" userId="5553941352b42db9" providerId="LiveId" clId="{9F4EEB59-D97B-419A-A6F1-63014D4E0CD3}" dt="2023-08-16T17:00:15.811" v="261" actId="47"/>
        <pc:sldMkLst>
          <pc:docMk/>
          <pc:sldMk cId="2246288049" sldId="2145709089"/>
        </pc:sldMkLst>
      </pc:sldChg>
      <pc:sldChg chg="add del">
        <pc:chgData name="Ron Melton" userId="5553941352b42db9" providerId="LiveId" clId="{9F4EEB59-D97B-419A-A6F1-63014D4E0CD3}" dt="2023-08-16T17:00:15.811" v="261" actId="47"/>
        <pc:sldMkLst>
          <pc:docMk/>
          <pc:sldMk cId="1133914880" sldId="2145709090"/>
        </pc:sldMkLst>
      </pc:sldChg>
      <pc:sldChg chg="add del">
        <pc:chgData name="Ron Melton" userId="5553941352b42db9" providerId="LiveId" clId="{9F4EEB59-D97B-419A-A6F1-63014D4E0CD3}" dt="2023-08-16T17:00:15.811" v="261" actId="47"/>
        <pc:sldMkLst>
          <pc:docMk/>
          <pc:sldMk cId="1904417762" sldId="2145709091"/>
        </pc:sldMkLst>
      </pc:sldChg>
      <pc:sldChg chg="add del">
        <pc:chgData name="Ron Melton" userId="5553941352b42db9" providerId="LiveId" clId="{9F4EEB59-D97B-419A-A6F1-63014D4E0CD3}" dt="2023-08-16T17:00:15.811" v="261" actId="47"/>
        <pc:sldMkLst>
          <pc:docMk/>
          <pc:sldMk cId="3279373845" sldId="2145709092"/>
        </pc:sldMkLst>
      </pc:sldChg>
      <pc:sldChg chg="add del">
        <pc:chgData name="Ron Melton" userId="5553941352b42db9" providerId="LiveId" clId="{9F4EEB59-D97B-419A-A6F1-63014D4E0CD3}" dt="2023-08-16T17:00:15.811" v="261" actId="47"/>
        <pc:sldMkLst>
          <pc:docMk/>
          <pc:sldMk cId="4086329360" sldId="2145709093"/>
        </pc:sldMkLst>
      </pc:sldChg>
      <pc:sldChg chg="add del">
        <pc:chgData name="Ron Melton" userId="5553941352b42db9" providerId="LiveId" clId="{9F4EEB59-D97B-419A-A6F1-63014D4E0CD3}" dt="2023-08-16T17:00:15.811" v="261" actId="47"/>
        <pc:sldMkLst>
          <pc:docMk/>
          <pc:sldMk cId="2423879985" sldId="2145709094"/>
        </pc:sldMkLst>
      </pc:sldChg>
      <pc:sldChg chg="add del">
        <pc:chgData name="Ron Melton" userId="5553941352b42db9" providerId="LiveId" clId="{9F4EEB59-D97B-419A-A6F1-63014D4E0CD3}" dt="2023-08-16T17:00:15.811" v="261" actId="47"/>
        <pc:sldMkLst>
          <pc:docMk/>
          <pc:sldMk cId="41580129" sldId="2145709095"/>
        </pc:sldMkLst>
      </pc:sldChg>
      <pc:sldMasterChg chg="delSldLayout">
        <pc:chgData name="Ron Melton" userId="5553941352b42db9" providerId="LiveId" clId="{9F4EEB59-D97B-419A-A6F1-63014D4E0CD3}" dt="2023-08-16T16:04:56.528" v="130" actId="47"/>
        <pc:sldMasterMkLst>
          <pc:docMk/>
          <pc:sldMasterMk cId="1515791003" sldId="2147485645"/>
        </pc:sldMasterMkLst>
        <pc:sldLayoutChg chg="del">
          <pc:chgData name="Ron Melton" userId="5553941352b42db9" providerId="LiveId" clId="{9F4EEB59-D97B-419A-A6F1-63014D4E0CD3}" dt="2023-08-16T16:04:56.528" v="130" actId="47"/>
          <pc:sldLayoutMkLst>
            <pc:docMk/>
            <pc:sldMasterMk cId="1515791003" sldId="2147485645"/>
            <pc:sldLayoutMk cId="2313861560" sldId="2147485651"/>
          </pc:sldLayoutMkLst>
        </pc:sldLayoutChg>
      </pc:sldMasterChg>
    </pc:docChg>
  </pc:docChgLst>
  <pc:docChgLst>
    <pc:chgData name="Ron Melton" userId="5553941352b42db9" providerId="LiveId" clId="{EB53DD4E-4EA5-44C1-9FB9-4AAE09C676AD}"/>
    <pc:docChg chg="addSld delSld modSld sldOrd">
      <pc:chgData name="Ron Melton" userId="5553941352b42db9" providerId="LiveId" clId="{EB53DD4E-4EA5-44C1-9FB9-4AAE09C676AD}" dt="2023-12-30T02:23:56.794" v="33" actId="47"/>
      <pc:docMkLst>
        <pc:docMk/>
      </pc:docMkLst>
      <pc:sldChg chg="add">
        <pc:chgData name="Ron Melton" userId="5553941352b42db9" providerId="LiveId" clId="{EB53DD4E-4EA5-44C1-9FB9-4AAE09C676AD}" dt="2023-12-29T18:53:58.563" v="7"/>
        <pc:sldMkLst>
          <pc:docMk/>
          <pc:sldMk cId="3350095739" sldId="5878"/>
        </pc:sldMkLst>
      </pc:sldChg>
      <pc:sldChg chg="add">
        <pc:chgData name="Ron Melton" userId="5553941352b42db9" providerId="LiveId" clId="{EB53DD4E-4EA5-44C1-9FB9-4AAE09C676AD}" dt="2023-12-29T18:36:01.508" v="0"/>
        <pc:sldMkLst>
          <pc:docMk/>
          <pc:sldMk cId="2866721610" sldId="5886"/>
        </pc:sldMkLst>
      </pc:sldChg>
      <pc:sldChg chg="del">
        <pc:chgData name="Ron Melton" userId="5553941352b42db9" providerId="LiveId" clId="{EB53DD4E-4EA5-44C1-9FB9-4AAE09C676AD}" dt="2023-12-29T18:59:02.293" v="12" actId="47"/>
        <pc:sldMkLst>
          <pc:docMk/>
          <pc:sldMk cId="2635438454" sldId="5948"/>
        </pc:sldMkLst>
      </pc:sldChg>
      <pc:sldChg chg="ord">
        <pc:chgData name="Ron Melton" userId="5553941352b42db9" providerId="LiveId" clId="{EB53DD4E-4EA5-44C1-9FB9-4AAE09C676AD}" dt="2023-12-29T19:09:46.050" v="15"/>
        <pc:sldMkLst>
          <pc:docMk/>
          <pc:sldMk cId="2224086606" sldId="6509"/>
        </pc:sldMkLst>
      </pc:sldChg>
      <pc:sldChg chg="add">
        <pc:chgData name="Ron Melton" userId="5553941352b42db9" providerId="LiveId" clId="{EB53DD4E-4EA5-44C1-9FB9-4AAE09C676AD}" dt="2023-12-30T02:22:15.090" v="32"/>
        <pc:sldMkLst>
          <pc:docMk/>
          <pc:sldMk cId="3181825811" sldId="7136"/>
        </pc:sldMkLst>
      </pc:sldChg>
      <pc:sldChg chg="del">
        <pc:chgData name="Ron Melton" userId="5553941352b42db9" providerId="LiveId" clId="{EB53DD4E-4EA5-44C1-9FB9-4AAE09C676AD}" dt="2023-12-29T18:53:38.141" v="4" actId="47"/>
        <pc:sldMkLst>
          <pc:docMk/>
          <pc:sldMk cId="1001588478" sldId="8299"/>
        </pc:sldMkLst>
      </pc:sldChg>
      <pc:sldChg chg="add">
        <pc:chgData name="Ron Melton" userId="5553941352b42db9" providerId="LiveId" clId="{EB53DD4E-4EA5-44C1-9FB9-4AAE09C676AD}" dt="2023-12-30T01:59:59.582" v="24"/>
        <pc:sldMkLst>
          <pc:docMk/>
          <pc:sldMk cId="4060367908" sldId="2145708778"/>
        </pc:sldMkLst>
      </pc:sldChg>
      <pc:sldChg chg="add">
        <pc:chgData name="Ron Melton" userId="5553941352b42db9" providerId="LiveId" clId="{EB53DD4E-4EA5-44C1-9FB9-4AAE09C676AD}" dt="2023-12-29T18:57:13.264" v="10"/>
        <pc:sldMkLst>
          <pc:docMk/>
          <pc:sldMk cId="1280806858" sldId="2145709009"/>
        </pc:sldMkLst>
      </pc:sldChg>
      <pc:sldChg chg="add">
        <pc:chgData name="Ron Melton" userId="5553941352b42db9" providerId="LiveId" clId="{EB53DD4E-4EA5-44C1-9FB9-4AAE09C676AD}" dt="2023-12-29T19:09:55.135" v="16"/>
        <pc:sldMkLst>
          <pc:docMk/>
          <pc:sldMk cId="1810452286" sldId="2145709015"/>
        </pc:sldMkLst>
      </pc:sldChg>
      <pc:sldChg chg="ord">
        <pc:chgData name="Ron Melton" userId="5553941352b42db9" providerId="LiveId" clId="{EB53DD4E-4EA5-44C1-9FB9-4AAE09C676AD}" dt="2023-12-30T02:09:36.592" v="28"/>
        <pc:sldMkLst>
          <pc:docMk/>
          <pc:sldMk cId="3228306892" sldId="2145709029"/>
        </pc:sldMkLst>
      </pc:sldChg>
      <pc:sldChg chg="add">
        <pc:chgData name="Ron Melton" userId="5553941352b42db9" providerId="LiveId" clId="{EB53DD4E-4EA5-44C1-9FB9-4AAE09C676AD}" dt="2023-12-30T01:58:42.528" v="23"/>
        <pc:sldMkLst>
          <pc:docMk/>
          <pc:sldMk cId="3076569505" sldId="2145709033"/>
        </pc:sldMkLst>
      </pc:sldChg>
      <pc:sldChg chg="ord">
        <pc:chgData name="Ron Melton" userId="5553941352b42db9" providerId="LiveId" clId="{EB53DD4E-4EA5-44C1-9FB9-4AAE09C676AD}" dt="2023-12-30T02:19:36.666" v="31"/>
        <pc:sldMkLst>
          <pc:docMk/>
          <pc:sldMk cId="825786875" sldId="2145709037"/>
        </pc:sldMkLst>
      </pc:sldChg>
      <pc:sldChg chg="del">
        <pc:chgData name="Ron Melton" userId="5553941352b42db9" providerId="LiveId" clId="{EB53DD4E-4EA5-44C1-9FB9-4AAE09C676AD}" dt="2023-12-30T02:23:56.794" v="33" actId="47"/>
        <pc:sldMkLst>
          <pc:docMk/>
          <pc:sldMk cId="891425508" sldId="2145709053"/>
        </pc:sldMkLst>
      </pc:sldChg>
      <pc:sldChg chg="del">
        <pc:chgData name="Ron Melton" userId="5553941352b42db9" providerId="LiveId" clId="{EB53DD4E-4EA5-44C1-9FB9-4AAE09C676AD}" dt="2023-12-29T19:00:17.435" v="13" actId="47"/>
        <pc:sldMkLst>
          <pc:docMk/>
          <pc:sldMk cId="1885727639" sldId="2145709170"/>
        </pc:sldMkLst>
      </pc:sldChg>
      <pc:sldChg chg="del">
        <pc:chgData name="Ron Melton" userId="5553941352b42db9" providerId="LiveId" clId="{EB53DD4E-4EA5-44C1-9FB9-4AAE09C676AD}" dt="2023-12-30T02:18:27.576" v="29" actId="47"/>
        <pc:sldMkLst>
          <pc:docMk/>
          <pc:sldMk cId="955327910" sldId="2145709182"/>
        </pc:sldMkLst>
      </pc:sldChg>
      <pc:sldChg chg="del">
        <pc:chgData name="Ron Melton" userId="5553941352b42db9" providerId="LiveId" clId="{EB53DD4E-4EA5-44C1-9FB9-4AAE09C676AD}" dt="2023-12-29T19:23:13.481" v="18" actId="47"/>
        <pc:sldMkLst>
          <pc:docMk/>
          <pc:sldMk cId="314389004" sldId="2145709251"/>
        </pc:sldMkLst>
      </pc:sldChg>
      <pc:sldChg chg="add">
        <pc:chgData name="Ron Melton" userId="5553941352b42db9" providerId="LiveId" clId="{EB53DD4E-4EA5-44C1-9FB9-4AAE09C676AD}" dt="2023-12-29T18:38:25.386" v="1"/>
        <pc:sldMkLst>
          <pc:docMk/>
          <pc:sldMk cId="4049152922" sldId="2145709459"/>
        </pc:sldMkLst>
      </pc:sldChg>
      <pc:sldChg chg="add">
        <pc:chgData name="Ron Melton" userId="5553941352b42db9" providerId="LiveId" clId="{EB53DD4E-4EA5-44C1-9FB9-4AAE09C676AD}" dt="2023-12-29T19:36:49.223" v="20"/>
        <pc:sldMkLst>
          <pc:docMk/>
          <pc:sldMk cId="329719222" sldId="2145709460"/>
        </pc:sldMkLst>
      </pc:sldChg>
      <pc:sldChg chg="add">
        <pc:chgData name="Ron Melton" userId="5553941352b42db9" providerId="LiveId" clId="{EB53DD4E-4EA5-44C1-9FB9-4AAE09C676AD}" dt="2023-12-30T02:03:24.714" v="25"/>
        <pc:sldMkLst>
          <pc:docMk/>
          <pc:sldMk cId="353725178" sldId="2145709461"/>
        </pc:sldMkLst>
      </pc:sldChg>
      <pc:sldChg chg="add">
        <pc:chgData name="Ron Melton" userId="5553941352b42db9" providerId="LiveId" clId="{EB53DD4E-4EA5-44C1-9FB9-4AAE09C676AD}" dt="2023-12-30T02:03:33.385" v="26"/>
        <pc:sldMkLst>
          <pc:docMk/>
          <pc:sldMk cId="1961802203" sldId="2145709462"/>
        </pc:sldMkLst>
      </pc:sldChg>
      <pc:sldChg chg="add ord">
        <pc:chgData name="Ron Melton" userId="5553941352b42db9" providerId="LiveId" clId="{EB53DD4E-4EA5-44C1-9FB9-4AAE09C676AD}" dt="2023-12-29T18:53:42.494" v="6"/>
        <pc:sldMkLst>
          <pc:docMk/>
          <pc:sldMk cId="1811951359" sldId="2145709464"/>
        </pc:sldMkLst>
      </pc:sldChg>
      <pc:sldChg chg="add">
        <pc:chgData name="Ron Melton" userId="5553941352b42db9" providerId="LiveId" clId="{EB53DD4E-4EA5-44C1-9FB9-4AAE09C676AD}" dt="2023-12-29T18:54:28.720" v="8"/>
        <pc:sldMkLst>
          <pc:docMk/>
          <pc:sldMk cId="191052673" sldId="2145709465"/>
        </pc:sldMkLst>
      </pc:sldChg>
      <pc:sldChg chg="add">
        <pc:chgData name="Ron Melton" userId="5553941352b42db9" providerId="LiveId" clId="{EB53DD4E-4EA5-44C1-9FB9-4AAE09C676AD}" dt="2023-12-29T18:48:23.586" v="2"/>
        <pc:sldMkLst>
          <pc:docMk/>
          <pc:sldMk cId="1200474105" sldId="2145709469"/>
        </pc:sldMkLst>
      </pc:sldChg>
      <pc:sldChg chg="add">
        <pc:chgData name="Ron Melton" userId="5553941352b42db9" providerId="LiveId" clId="{EB53DD4E-4EA5-44C1-9FB9-4AAE09C676AD}" dt="2023-12-29T18:55:37.089" v="9"/>
        <pc:sldMkLst>
          <pc:docMk/>
          <pc:sldMk cId="3107781869" sldId="2145709521"/>
        </pc:sldMkLst>
      </pc:sldChg>
      <pc:sldChg chg="add">
        <pc:chgData name="Ron Melton" userId="5553941352b42db9" providerId="LiveId" clId="{EB53DD4E-4EA5-44C1-9FB9-4AAE09C676AD}" dt="2023-12-29T18:57:22.262" v="11"/>
        <pc:sldMkLst>
          <pc:docMk/>
          <pc:sldMk cId="1010197871" sldId="2145709543"/>
        </pc:sldMkLst>
      </pc:sldChg>
      <pc:sldChg chg="add">
        <pc:chgData name="Ron Melton" userId="5553941352b42db9" providerId="LiveId" clId="{EB53DD4E-4EA5-44C1-9FB9-4AAE09C676AD}" dt="2023-12-29T19:22:31.909" v="17"/>
        <pc:sldMkLst>
          <pc:docMk/>
          <pc:sldMk cId="1860013007" sldId="2145709544"/>
        </pc:sldMkLst>
      </pc:sldChg>
      <pc:sldChg chg="add">
        <pc:chgData name="Ron Melton" userId="5553941352b42db9" providerId="LiveId" clId="{EB53DD4E-4EA5-44C1-9FB9-4AAE09C676AD}" dt="2023-12-29T19:30:28.696" v="19"/>
        <pc:sldMkLst>
          <pc:docMk/>
          <pc:sldMk cId="108552659" sldId="2145709545"/>
        </pc:sldMkLst>
      </pc:sldChg>
      <pc:sldChg chg="add">
        <pc:chgData name="Ron Melton" userId="5553941352b42db9" providerId="LiveId" clId="{EB53DD4E-4EA5-44C1-9FB9-4AAE09C676AD}" dt="2023-12-29T19:40:43.090" v="21"/>
        <pc:sldMkLst>
          <pc:docMk/>
          <pc:sldMk cId="1487051366" sldId="2145709546"/>
        </pc:sldMkLst>
      </pc:sldChg>
      <pc:sldChg chg="add">
        <pc:chgData name="Ron Melton" userId="5553941352b42db9" providerId="LiveId" clId="{EB53DD4E-4EA5-44C1-9FB9-4AAE09C676AD}" dt="2023-12-30T01:57:43.186" v="22"/>
        <pc:sldMkLst>
          <pc:docMk/>
          <pc:sldMk cId="2337305188" sldId="2145709547"/>
        </pc:sldMkLst>
      </pc:sldChg>
    </pc:docChg>
  </pc:docChgLst>
  <pc:docChgLst>
    <pc:chgData name="Ron Melton" userId="5553941352b42db9" providerId="LiveId" clId="{F60D0525-4151-4693-879F-7F90036F4009}"/>
    <pc:docChg chg="addSld modSld">
      <pc:chgData name="Ron Melton" userId="5553941352b42db9" providerId="LiveId" clId="{F60D0525-4151-4693-879F-7F90036F4009}" dt="2023-12-17T19:12:19.774" v="1"/>
      <pc:docMkLst>
        <pc:docMk/>
      </pc:docMkLst>
      <pc:sldChg chg="add">
        <pc:chgData name="Ron Melton" userId="5553941352b42db9" providerId="LiveId" clId="{F60D0525-4151-4693-879F-7F90036F4009}" dt="2023-12-17T19:11:55.786" v="0"/>
        <pc:sldMkLst>
          <pc:docMk/>
          <pc:sldMk cId="3760498924" sldId="2145709457"/>
        </pc:sldMkLst>
      </pc:sldChg>
      <pc:sldChg chg="add">
        <pc:chgData name="Ron Melton" userId="5553941352b42db9" providerId="LiveId" clId="{F60D0525-4151-4693-879F-7F90036F4009}" dt="2023-12-17T19:12:19.774" v="1"/>
        <pc:sldMkLst>
          <pc:docMk/>
          <pc:sldMk cId="3385967301" sldId="2145709458"/>
        </pc:sldMkLst>
      </pc:sldChg>
    </pc:docChg>
  </pc:docChgLst>
  <pc:docChgLst>
    <pc:chgData name="Ron Melton" userId="5553941352b42db9" providerId="LiveId" clId="{83AC2A25-275D-470F-8B61-330738FF1A6B}"/>
    <pc:docChg chg="addSld delSld modSld delMainMaster">
      <pc:chgData name="Ron Melton" userId="5553941352b42db9" providerId="LiveId" clId="{83AC2A25-275D-470F-8B61-330738FF1A6B}" dt="2024-01-07T02:01:39.972" v="30" actId="47"/>
      <pc:docMkLst>
        <pc:docMk/>
      </pc:docMkLst>
      <pc:sldChg chg="del">
        <pc:chgData name="Ron Melton" userId="5553941352b42db9" providerId="LiveId" clId="{83AC2A25-275D-470F-8B61-330738FF1A6B}" dt="2023-12-30T04:13:47.272" v="0" actId="47"/>
        <pc:sldMkLst>
          <pc:docMk/>
          <pc:sldMk cId="0" sldId="1500"/>
        </pc:sldMkLst>
      </pc:sldChg>
      <pc:sldChg chg="del">
        <pc:chgData name="Ron Melton" userId="5553941352b42db9" providerId="LiveId" clId="{83AC2A25-275D-470F-8B61-330738FF1A6B}" dt="2023-12-30T04:13:47.272" v="0" actId="47"/>
        <pc:sldMkLst>
          <pc:docMk/>
          <pc:sldMk cId="0" sldId="1675"/>
        </pc:sldMkLst>
      </pc:sldChg>
      <pc:sldChg chg="del">
        <pc:chgData name="Ron Melton" userId="5553941352b42db9" providerId="LiveId" clId="{83AC2A25-275D-470F-8B61-330738FF1A6B}" dt="2023-12-30T04:13:47.272" v="0" actId="47"/>
        <pc:sldMkLst>
          <pc:docMk/>
          <pc:sldMk cId="0" sldId="1681"/>
        </pc:sldMkLst>
      </pc:sldChg>
      <pc:sldChg chg="del">
        <pc:chgData name="Ron Melton" userId="5553941352b42db9" providerId="LiveId" clId="{83AC2A25-275D-470F-8B61-330738FF1A6B}" dt="2023-12-30T04:13:47.272" v="0" actId="47"/>
        <pc:sldMkLst>
          <pc:docMk/>
          <pc:sldMk cId="3464313957" sldId="2836"/>
        </pc:sldMkLst>
      </pc:sldChg>
      <pc:sldChg chg="del">
        <pc:chgData name="Ron Melton" userId="5553941352b42db9" providerId="LiveId" clId="{83AC2A25-275D-470F-8B61-330738FF1A6B}" dt="2023-12-30T04:13:47.272" v="0" actId="47"/>
        <pc:sldMkLst>
          <pc:docMk/>
          <pc:sldMk cId="3582605204" sldId="2837"/>
        </pc:sldMkLst>
      </pc:sldChg>
      <pc:sldChg chg="del">
        <pc:chgData name="Ron Melton" userId="5553941352b42db9" providerId="LiveId" clId="{83AC2A25-275D-470F-8B61-330738FF1A6B}" dt="2023-12-30T04:13:47.272" v="0" actId="47"/>
        <pc:sldMkLst>
          <pc:docMk/>
          <pc:sldMk cId="3171734707" sldId="2841"/>
        </pc:sldMkLst>
      </pc:sldChg>
      <pc:sldChg chg="del">
        <pc:chgData name="Ron Melton" userId="5553941352b42db9" providerId="LiveId" clId="{83AC2A25-275D-470F-8B61-330738FF1A6B}" dt="2023-12-30T04:13:47.272" v="0" actId="47"/>
        <pc:sldMkLst>
          <pc:docMk/>
          <pc:sldMk cId="1855682970" sldId="2852"/>
        </pc:sldMkLst>
      </pc:sldChg>
      <pc:sldChg chg="del">
        <pc:chgData name="Ron Melton" userId="5553941352b42db9" providerId="LiveId" clId="{83AC2A25-275D-470F-8B61-330738FF1A6B}" dt="2023-12-30T04:13:47.272" v="0" actId="47"/>
        <pc:sldMkLst>
          <pc:docMk/>
          <pc:sldMk cId="3961979091" sldId="2853"/>
        </pc:sldMkLst>
      </pc:sldChg>
      <pc:sldChg chg="del">
        <pc:chgData name="Ron Melton" userId="5553941352b42db9" providerId="LiveId" clId="{83AC2A25-275D-470F-8B61-330738FF1A6B}" dt="2023-12-30T04:13:47.272" v="0" actId="47"/>
        <pc:sldMkLst>
          <pc:docMk/>
          <pc:sldMk cId="2631742980" sldId="2873"/>
        </pc:sldMkLst>
      </pc:sldChg>
      <pc:sldChg chg="del">
        <pc:chgData name="Ron Melton" userId="5553941352b42db9" providerId="LiveId" clId="{83AC2A25-275D-470F-8B61-330738FF1A6B}" dt="2023-12-30T04:13:47.272" v="0" actId="47"/>
        <pc:sldMkLst>
          <pc:docMk/>
          <pc:sldMk cId="713495808" sldId="2875"/>
        </pc:sldMkLst>
      </pc:sldChg>
      <pc:sldChg chg="del">
        <pc:chgData name="Ron Melton" userId="5553941352b42db9" providerId="LiveId" clId="{83AC2A25-275D-470F-8B61-330738FF1A6B}" dt="2023-12-30T04:13:47.272" v="0" actId="47"/>
        <pc:sldMkLst>
          <pc:docMk/>
          <pc:sldMk cId="3641218141" sldId="2877"/>
        </pc:sldMkLst>
      </pc:sldChg>
      <pc:sldChg chg="del">
        <pc:chgData name="Ron Melton" userId="5553941352b42db9" providerId="LiveId" clId="{83AC2A25-275D-470F-8B61-330738FF1A6B}" dt="2023-12-30T04:13:47.272" v="0" actId="47"/>
        <pc:sldMkLst>
          <pc:docMk/>
          <pc:sldMk cId="1565398913" sldId="2908"/>
        </pc:sldMkLst>
      </pc:sldChg>
      <pc:sldChg chg="del">
        <pc:chgData name="Ron Melton" userId="5553941352b42db9" providerId="LiveId" clId="{83AC2A25-275D-470F-8B61-330738FF1A6B}" dt="2023-12-30T04:13:47.272" v="0" actId="47"/>
        <pc:sldMkLst>
          <pc:docMk/>
          <pc:sldMk cId="2681224517" sldId="2918"/>
        </pc:sldMkLst>
      </pc:sldChg>
      <pc:sldChg chg="del">
        <pc:chgData name="Ron Melton" userId="5553941352b42db9" providerId="LiveId" clId="{83AC2A25-275D-470F-8B61-330738FF1A6B}" dt="2023-12-30T04:13:47.272" v="0" actId="47"/>
        <pc:sldMkLst>
          <pc:docMk/>
          <pc:sldMk cId="4057509376" sldId="2944"/>
        </pc:sldMkLst>
      </pc:sldChg>
      <pc:sldChg chg="del">
        <pc:chgData name="Ron Melton" userId="5553941352b42db9" providerId="LiveId" clId="{83AC2A25-275D-470F-8B61-330738FF1A6B}" dt="2023-12-30T04:13:47.272" v="0" actId="47"/>
        <pc:sldMkLst>
          <pc:docMk/>
          <pc:sldMk cId="1916904159" sldId="2949"/>
        </pc:sldMkLst>
      </pc:sldChg>
      <pc:sldChg chg="del">
        <pc:chgData name="Ron Melton" userId="5553941352b42db9" providerId="LiveId" clId="{83AC2A25-275D-470F-8B61-330738FF1A6B}" dt="2023-12-30T04:13:47.272" v="0" actId="47"/>
        <pc:sldMkLst>
          <pc:docMk/>
          <pc:sldMk cId="3664476114" sldId="2963"/>
        </pc:sldMkLst>
      </pc:sldChg>
      <pc:sldChg chg="del">
        <pc:chgData name="Ron Melton" userId="5553941352b42db9" providerId="LiveId" clId="{83AC2A25-275D-470F-8B61-330738FF1A6B}" dt="2023-12-30T04:13:47.272" v="0" actId="47"/>
        <pc:sldMkLst>
          <pc:docMk/>
          <pc:sldMk cId="2672652564" sldId="2986"/>
        </pc:sldMkLst>
      </pc:sldChg>
      <pc:sldChg chg="del">
        <pc:chgData name="Ron Melton" userId="5553941352b42db9" providerId="LiveId" clId="{83AC2A25-275D-470F-8B61-330738FF1A6B}" dt="2023-12-30T04:13:47.272" v="0" actId="47"/>
        <pc:sldMkLst>
          <pc:docMk/>
          <pc:sldMk cId="1300380813" sldId="2997"/>
        </pc:sldMkLst>
      </pc:sldChg>
      <pc:sldChg chg="del">
        <pc:chgData name="Ron Melton" userId="5553941352b42db9" providerId="LiveId" clId="{83AC2A25-275D-470F-8B61-330738FF1A6B}" dt="2023-12-30T04:13:47.272" v="0" actId="47"/>
        <pc:sldMkLst>
          <pc:docMk/>
          <pc:sldMk cId="186478004" sldId="3001"/>
        </pc:sldMkLst>
      </pc:sldChg>
      <pc:sldChg chg="del">
        <pc:chgData name="Ron Melton" userId="5553941352b42db9" providerId="LiveId" clId="{83AC2A25-275D-470F-8B61-330738FF1A6B}" dt="2023-12-30T04:13:47.272" v="0" actId="47"/>
        <pc:sldMkLst>
          <pc:docMk/>
          <pc:sldMk cId="331951051" sldId="3186"/>
        </pc:sldMkLst>
      </pc:sldChg>
      <pc:sldChg chg="del">
        <pc:chgData name="Ron Melton" userId="5553941352b42db9" providerId="LiveId" clId="{83AC2A25-275D-470F-8B61-330738FF1A6B}" dt="2023-12-30T04:13:47.272" v="0" actId="47"/>
        <pc:sldMkLst>
          <pc:docMk/>
          <pc:sldMk cId="2200860847" sldId="3196"/>
        </pc:sldMkLst>
      </pc:sldChg>
      <pc:sldChg chg="del">
        <pc:chgData name="Ron Melton" userId="5553941352b42db9" providerId="LiveId" clId="{83AC2A25-275D-470F-8B61-330738FF1A6B}" dt="2023-12-30T04:13:47.272" v="0" actId="47"/>
        <pc:sldMkLst>
          <pc:docMk/>
          <pc:sldMk cId="4213127970" sldId="3219"/>
        </pc:sldMkLst>
      </pc:sldChg>
      <pc:sldChg chg="del">
        <pc:chgData name="Ron Melton" userId="5553941352b42db9" providerId="LiveId" clId="{83AC2A25-275D-470F-8B61-330738FF1A6B}" dt="2023-12-30T04:13:47.272" v="0" actId="47"/>
        <pc:sldMkLst>
          <pc:docMk/>
          <pc:sldMk cId="3558847029" sldId="3251"/>
        </pc:sldMkLst>
      </pc:sldChg>
      <pc:sldChg chg="del">
        <pc:chgData name="Ron Melton" userId="5553941352b42db9" providerId="LiveId" clId="{83AC2A25-275D-470F-8B61-330738FF1A6B}" dt="2023-12-30T04:13:47.272" v="0" actId="47"/>
        <pc:sldMkLst>
          <pc:docMk/>
          <pc:sldMk cId="3146098061" sldId="3257"/>
        </pc:sldMkLst>
      </pc:sldChg>
      <pc:sldChg chg="del">
        <pc:chgData name="Ron Melton" userId="5553941352b42db9" providerId="LiveId" clId="{83AC2A25-275D-470F-8B61-330738FF1A6B}" dt="2023-12-30T04:13:47.272" v="0" actId="47"/>
        <pc:sldMkLst>
          <pc:docMk/>
          <pc:sldMk cId="3721629008" sldId="3278"/>
        </pc:sldMkLst>
      </pc:sldChg>
      <pc:sldChg chg="del">
        <pc:chgData name="Ron Melton" userId="5553941352b42db9" providerId="LiveId" clId="{83AC2A25-275D-470F-8B61-330738FF1A6B}" dt="2023-12-30T04:13:47.272" v="0" actId="47"/>
        <pc:sldMkLst>
          <pc:docMk/>
          <pc:sldMk cId="1297674203" sldId="3308"/>
        </pc:sldMkLst>
      </pc:sldChg>
      <pc:sldChg chg="del">
        <pc:chgData name="Ron Melton" userId="5553941352b42db9" providerId="LiveId" clId="{83AC2A25-275D-470F-8B61-330738FF1A6B}" dt="2023-12-30T04:13:47.272" v="0" actId="47"/>
        <pc:sldMkLst>
          <pc:docMk/>
          <pc:sldMk cId="942955929" sldId="3323"/>
        </pc:sldMkLst>
      </pc:sldChg>
      <pc:sldChg chg="del">
        <pc:chgData name="Ron Melton" userId="5553941352b42db9" providerId="LiveId" clId="{83AC2A25-275D-470F-8B61-330738FF1A6B}" dt="2023-12-30T04:13:47.272" v="0" actId="47"/>
        <pc:sldMkLst>
          <pc:docMk/>
          <pc:sldMk cId="2803829195" sldId="3329"/>
        </pc:sldMkLst>
      </pc:sldChg>
      <pc:sldChg chg="del">
        <pc:chgData name="Ron Melton" userId="5553941352b42db9" providerId="LiveId" clId="{83AC2A25-275D-470F-8B61-330738FF1A6B}" dt="2023-12-30T04:13:47.272" v="0" actId="47"/>
        <pc:sldMkLst>
          <pc:docMk/>
          <pc:sldMk cId="605497199" sldId="3338"/>
        </pc:sldMkLst>
      </pc:sldChg>
      <pc:sldChg chg="del">
        <pc:chgData name="Ron Melton" userId="5553941352b42db9" providerId="LiveId" clId="{83AC2A25-275D-470F-8B61-330738FF1A6B}" dt="2023-12-30T04:13:47.272" v="0" actId="47"/>
        <pc:sldMkLst>
          <pc:docMk/>
          <pc:sldMk cId="1368162368" sldId="3342"/>
        </pc:sldMkLst>
      </pc:sldChg>
      <pc:sldChg chg="del">
        <pc:chgData name="Ron Melton" userId="5553941352b42db9" providerId="LiveId" clId="{83AC2A25-275D-470F-8B61-330738FF1A6B}" dt="2023-12-30T04:13:47.272" v="0" actId="47"/>
        <pc:sldMkLst>
          <pc:docMk/>
          <pc:sldMk cId="798656763" sldId="3345"/>
        </pc:sldMkLst>
      </pc:sldChg>
      <pc:sldChg chg="del">
        <pc:chgData name="Ron Melton" userId="5553941352b42db9" providerId="LiveId" clId="{83AC2A25-275D-470F-8B61-330738FF1A6B}" dt="2023-12-30T04:13:47.272" v="0" actId="47"/>
        <pc:sldMkLst>
          <pc:docMk/>
          <pc:sldMk cId="1895668495" sldId="3348"/>
        </pc:sldMkLst>
      </pc:sldChg>
      <pc:sldChg chg="del">
        <pc:chgData name="Ron Melton" userId="5553941352b42db9" providerId="LiveId" clId="{83AC2A25-275D-470F-8B61-330738FF1A6B}" dt="2023-12-30T04:13:47.272" v="0" actId="47"/>
        <pc:sldMkLst>
          <pc:docMk/>
          <pc:sldMk cId="2546807184" sldId="3362"/>
        </pc:sldMkLst>
      </pc:sldChg>
      <pc:sldChg chg="del">
        <pc:chgData name="Ron Melton" userId="5553941352b42db9" providerId="LiveId" clId="{83AC2A25-275D-470F-8B61-330738FF1A6B}" dt="2023-12-30T04:13:47.272" v="0" actId="47"/>
        <pc:sldMkLst>
          <pc:docMk/>
          <pc:sldMk cId="4056159747" sldId="3370"/>
        </pc:sldMkLst>
      </pc:sldChg>
      <pc:sldChg chg="del">
        <pc:chgData name="Ron Melton" userId="5553941352b42db9" providerId="LiveId" clId="{83AC2A25-275D-470F-8B61-330738FF1A6B}" dt="2023-12-30T04:13:47.272" v="0" actId="47"/>
        <pc:sldMkLst>
          <pc:docMk/>
          <pc:sldMk cId="2087842264" sldId="3373"/>
        </pc:sldMkLst>
      </pc:sldChg>
      <pc:sldChg chg="del">
        <pc:chgData name="Ron Melton" userId="5553941352b42db9" providerId="LiveId" clId="{83AC2A25-275D-470F-8B61-330738FF1A6B}" dt="2023-12-30T04:13:47.272" v="0" actId="47"/>
        <pc:sldMkLst>
          <pc:docMk/>
          <pc:sldMk cId="1687812302" sldId="3862"/>
        </pc:sldMkLst>
      </pc:sldChg>
      <pc:sldChg chg="del">
        <pc:chgData name="Ron Melton" userId="5553941352b42db9" providerId="LiveId" clId="{83AC2A25-275D-470F-8B61-330738FF1A6B}" dt="2023-12-30T04:13:47.272" v="0" actId="47"/>
        <pc:sldMkLst>
          <pc:docMk/>
          <pc:sldMk cId="2173114222" sldId="4097"/>
        </pc:sldMkLst>
      </pc:sldChg>
      <pc:sldChg chg="del">
        <pc:chgData name="Ron Melton" userId="5553941352b42db9" providerId="LiveId" clId="{83AC2A25-275D-470F-8B61-330738FF1A6B}" dt="2023-12-30T04:13:47.272" v="0" actId="47"/>
        <pc:sldMkLst>
          <pc:docMk/>
          <pc:sldMk cId="1319239137" sldId="4672"/>
        </pc:sldMkLst>
      </pc:sldChg>
      <pc:sldChg chg="del">
        <pc:chgData name="Ron Melton" userId="5553941352b42db9" providerId="LiveId" clId="{83AC2A25-275D-470F-8B61-330738FF1A6B}" dt="2023-12-30T04:13:47.272" v="0" actId="47"/>
        <pc:sldMkLst>
          <pc:docMk/>
          <pc:sldMk cId="3408725882" sldId="5316"/>
        </pc:sldMkLst>
      </pc:sldChg>
      <pc:sldChg chg="del">
        <pc:chgData name="Ron Melton" userId="5553941352b42db9" providerId="LiveId" clId="{83AC2A25-275D-470F-8B61-330738FF1A6B}" dt="2023-12-30T04:13:47.272" v="0" actId="47"/>
        <pc:sldMkLst>
          <pc:docMk/>
          <pc:sldMk cId="3267588615" sldId="5419"/>
        </pc:sldMkLst>
      </pc:sldChg>
      <pc:sldChg chg="del">
        <pc:chgData name="Ron Melton" userId="5553941352b42db9" providerId="LiveId" clId="{83AC2A25-275D-470F-8B61-330738FF1A6B}" dt="2023-12-30T04:13:47.272" v="0" actId="47"/>
        <pc:sldMkLst>
          <pc:docMk/>
          <pc:sldMk cId="2162891732" sldId="5434"/>
        </pc:sldMkLst>
      </pc:sldChg>
      <pc:sldChg chg="del">
        <pc:chgData name="Ron Melton" userId="5553941352b42db9" providerId="LiveId" clId="{83AC2A25-275D-470F-8B61-330738FF1A6B}" dt="2023-12-30T04:13:47.272" v="0" actId="47"/>
        <pc:sldMkLst>
          <pc:docMk/>
          <pc:sldMk cId="2190908700" sldId="5569"/>
        </pc:sldMkLst>
      </pc:sldChg>
      <pc:sldChg chg="del">
        <pc:chgData name="Ron Melton" userId="5553941352b42db9" providerId="LiveId" clId="{83AC2A25-275D-470F-8B61-330738FF1A6B}" dt="2023-12-30T04:13:47.272" v="0" actId="47"/>
        <pc:sldMkLst>
          <pc:docMk/>
          <pc:sldMk cId="548302410" sldId="5585"/>
        </pc:sldMkLst>
      </pc:sldChg>
      <pc:sldChg chg="del">
        <pc:chgData name="Ron Melton" userId="5553941352b42db9" providerId="LiveId" clId="{83AC2A25-275D-470F-8B61-330738FF1A6B}" dt="2023-12-30T04:13:47.272" v="0" actId="47"/>
        <pc:sldMkLst>
          <pc:docMk/>
          <pc:sldMk cId="2505904164" sldId="5596"/>
        </pc:sldMkLst>
      </pc:sldChg>
      <pc:sldChg chg="del">
        <pc:chgData name="Ron Melton" userId="5553941352b42db9" providerId="LiveId" clId="{83AC2A25-275D-470F-8B61-330738FF1A6B}" dt="2023-12-30T04:13:47.272" v="0" actId="47"/>
        <pc:sldMkLst>
          <pc:docMk/>
          <pc:sldMk cId="2917477667" sldId="5651"/>
        </pc:sldMkLst>
      </pc:sldChg>
      <pc:sldChg chg="del">
        <pc:chgData name="Ron Melton" userId="5553941352b42db9" providerId="LiveId" clId="{83AC2A25-275D-470F-8B61-330738FF1A6B}" dt="2023-12-30T04:13:47.272" v="0" actId="47"/>
        <pc:sldMkLst>
          <pc:docMk/>
          <pc:sldMk cId="3109521507" sldId="5661"/>
        </pc:sldMkLst>
      </pc:sldChg>
      <pc:sldChg chg="del">
        <pc:chgData name="Ron Melton" userId="5553941352b42db9" providerId="LiveId" clId="{83AC2A25-275D-470F-8B61-330738FF1A6B}" dt="2023-12-30T04:13:47.272" v="0" actId="47"/>
        <pc:sldMkLst>
          <pc:docMk/>
          <pc:sldMk cId="1035017413" sldId="5672"/>
        </pc:sldMkLst>
      </pc:sldChg>
      <pc:sldChg chg="del">
        <pc:chgData name="Ron Melton" userId="5553941352b42db9" providerId="LiveId" clId="{83AC2A25-275D-470F-8B61-330738FF1A6B}" dt="2023-12-30T04:13:47.272" v="0" actId="47"/>
        <pc:sldMkLst>
          <pc:docMk/>
          <pc:sldMk cId="2919655959" sldId="5778"/>
        </pc:sldMkLst>
      </pc:sldChg>
      <pc:sldChg chg="del">
        <pc:chgData name="Ron Melton" userId="5553941352b42db9" providerId="LiveId" clId="{83AC2A25-275D-470F-8B61-330738FF1A6B}" dt="2023-12-30T04:13:47.272" v="0" actId="47"/>
        <pc:sldMkLst>
          <pc:docMk/>
          <pc:sldMk cId="721423068" sldId="5806"/>
        </pc:sldMkLst>
      </pc:sldChg>
      <pc:sldChg chg="del">
        <pc:chgData name="Ron Melton" userId="5553941352b42db9" providerId="LiveId" clId="{83AC2A25-275D-470F-8B61-330738FF1A6B}" dt="2023-12-30T04:13:47.272" v="0" actId="47"/>
        <pc:sldMkLst>
          <pc:docMk/>
          <pc:sldMk cId="4241242254" sldId="5807"/>
        </pc:sldMkLst>
      </pc:sldChg>
      <pc:sldChg chg="del">
        <pc:chgData name="Ron Melton" userId="5553941352b42db9" providerId="LiveId" clId="{83AC2A25-275D-470F-8B61-330738FF1A6B}" dt="2023-12-30T04:13:47.272" v="0" actId="47"/>
        <pc:sldMkLst>
          <pc:docMk/>
          <pc:sldMk cId="4196607663" sldId="5823"/>
        </pc:sldMkLst>
      </pc:sldChg>
      <pc:sldChg chg="del">
        <pc:chgData name="Ron Melton" userId="5553941352b42db9" providerId="LiveId" clId="{83AC2A25-275D-470F-8B61-330738FF1A6B}" dt="2023-12-30T04:13:47.272" v="0" actId="47"/>
        <pc:sldMkLst>
          <pc:docMk/>
          <pc:sldMk cId="3350095739" sldId="5878"/>
        </pc:sldMkLst>
      </pc:sldChg>
      <pc:sldChg chg="del">
        <pc:chgData name="Ron Melton" userId="5553941352b42db9" providerId="LiveId" clId="{83AC2A25-275D-470F-8B61-330738FF1A6B}" dt="2023-12-30T04:13:47.272" v="0" actId="47"/>
        <pc:sldMkLst>
          <pc:docMk/>
          <pc:sldMk cId="3620482345" sldId="5884"/>
        </pc:sldMkLst>
      </pc:sldChg>
      <pc:sldChg chg="del">
        <pc:chgData name="Ron Melton" userId="5553941352b42db9" providerId="LiveId" clId="{83AC2A25-275D-470F-8B61-330738FF1A6B}" dt="2023-12-30T04:13:47.272" v="0" actId="47"/>
        <pc:sldMkLst>
          <pc:docMk/>
          <pc:sldMk cId="3318294798" sldId="5885"/>
        </pc:sldMkLst>
      </pc:sldChg>
      <pc:sldChg chg="del">
        <pc:chgData name="Ron Melton" userId="5553941352b42db9" providerId="LiveId" clId="{83AC2A25-275D-470F-8B61-330738FF1A6B}" dt="2023-12-30T04:13:47.272" v="0" actId="47"/>
        <pc:sldMkLst>
          <pc:docMk/>
          <pc:sldMk cId="1469816617" sldId="5927"/>
        </pc:sldMkLst>
      </pc:sldChg>
      <pc:sldChg chg="del">
        <pc:chgData name="Ron Melton" userId="5553941352b42db9" providerId="LiveId" clId="{83AC2A25-275D-470F-8B61-330738FF1A6B}" dt="2023-12-30T04:13:47.272" v="0" actId="47"/>
        <pc:sldMkLst>
          <pc:docMk/>
          <pc:sldMk cId="2579356922" sldId="5938"/>
        </pc:sldMkLst>
      </pc:sldChg>
      <pc:sldChg chg="del">
        <pc:chgData name="Ron Melton" userId="5553941352b42db9" providerId="LiveId" clId="{83AC2A25-275D-470F-8B61-330738FF1A6B}" dt="2023-12-30T04:13:47.272" v="0" actId="47"/>
        <pc:sldMkLst>
          <pc:docMk/>
          <pc:sldMk cId="1054724553" sldId="5944"/>
        </pc:sldMkLst>
      </pc:sldChg>
      <pc:sldChg chg="del">
        <pc:chgData name="Ron Melton" userId="5553941352b42db9" providerId="LiveId" clId="{83AC2A25-275D-470F-8B61-330738FF1A6B}" dt="2023-12-30T04:13:47.272" v="0" actId="47"/>
        <pc:sldMkLst>
          <pc:docMk/>
          <pc:sldMk cId="2155707274" sldId="5990"/>
        </pc:sldMkLst>
      </pc:sldChg>
      <pc:sldChg chg="del">
        <pc:chgData name="Ron Melton" userId="5553941352b42db9" providerId="LiveId" clId="{83AC2A25-275D-470F-8B61-330738FF1A6B}" dt="2023-12-30T04:13:47.272" v="0" actId="47"/>
        <pc:sldMkLst>
          <pc:docMk/>
          <pc:sldMk cId="2240204244" sldId="6039"/>
        </pc:sldMkLst>
      </pc:sldChg>
      <pc:sldChg chg="del">
        <pc:chgData name="Ron Melton" userId="5553941352b42db9" providerId="LiveId" clId="{83AC2A25-275D-470F-8B61-330738FF1A6B}" dt="2023-12-30T04:13:47.272" v="0" actId="47"/>
        <pc:sldMkLst>
          <pc:docMk/>
          <pc:sldMk cId="1071371208" sldId="6093"/>
        </pc:sldMkLst>
      </pc:sldChg>
      <pc:sldChg chg="del">
        <pc:chgData name="Ron Melton" userId="5553941352b42db9" providerId="LiveId" clId="{83AC2A25-275D-470F-8B61-330738FF1A6B}" dt="2023-12-30T04:13:47.272" v="0" actId="47"/>
        <pc:sldMkLst>
          <pc:docMk/>
          <pc:sldMk cId="3796148521" sldId="6107"/>
        </pc:sldMkLst>
      </pc:sldChg>
      <pc:sldChg chg="del">
        <pc:chgData name="Ron Melton" userId="5553941352b42db9" providerId="LiveId" clId="{83AC2A25-275D-470F-8B61-330738FF1A6B}" dt="2023-12-30T04:13:47.272" v="0" actId="47"/>
        <pc:sldMkLst>
          <pc:docMk/>
          <pc:sldMk cId="643801623" sldId="6152"/>
        </pc:sldMkLst>
      </pc:sldChg>
      <pc:sldChg chg="del">
        <pc:chgData name="Ron Melton" userId="5553941352b42db9" providerId="LiveId" clId="{83AC2A25-275D-470F-8B61-330738FF1A6B}" dt="2023-12-30T04:13:47.272" v="0" actId="47"/>
        <pc:sldMkLst>
          <pc:docMk/>
          <pc:sldMk cId="1363104386" sldId="6213"/>
        </pc:sldMkLst>
      </pc:sldChg>
      <pc:sldChg chg="del">
        <pc:chgData name="Ron Melton" userId="5553941352b42db9" providerId="LiveId" clId="{83AC2A25-275D-470F-8B61-330738FF1A6B}" dt="2023-12-30T04:13:47.272" v="0" actId="47"/>
        <pc:sldMkLst>
          <pc:docMk/>
          <pc:sldMk cId="1979285473" sldId="6222"/>
        </pc:sldMkLst>
      </pc:sldChg>
      <pc:sldChg chg="modSp mod">
        <pc:chgData name="Ron Melton" userId="5553941352b42db9" providerId="LiveId" clId="{83AC2A25-275D-470F-8B61-330738FF1A6B}" dt="2024-01-03T01:53:41.559" v="28" actId="20577"/>
        <pc:sldMkLst>
          <pc:docMk/>
          <pc:sldMk cId="4091658663" sldId="6240"/>
        </pc:sldMkLst>
        <pc:spChg chg="mod">
          <ac:chgData name="Ron Melton" userId="5553941352b42db9" providerId="LiveId" clId="{83AC2A25-275D-470F-8B61-330738FF1A6B}" dt="2024-01-03T01:53:41.559" v="28" actId="20577"/>
          <ac:spMkLst>
            <pc:docMk/>
            <pc:sldMk cId="4091658663" sldId="6240"/>
            <ac:spMk id="3" creationId="{00000000-0000-0000-0000-000000000000}"/>
          </ac:spMkLst>
        </pc:spChg>
      </pc:sldChg>
      <pc:sldChg chg="del">
        <pc:chgData name="Ron Melton" userId="5553941352b42db9" providerId="LiveId" clId="{83AC2A25-275D-470F-8B61-330738FF1A6B}" dt="2023-12-30T04:13:47.272" v="0" actId="47"/>
        <pc:sldMkLst>
          <pc:docMk/>
          <pc:sldMk cId="921495528" sldId="6495"/>
        </pc:sldMkLst>
      </pc:sldChg>
      <pc:sldChg chg="del">
        <pc:chgData name="Ron Melton" userId="5553941352b42db9" providerId="LiveId" clId="{83AC2A25-275D-470F-8B61-330738FF1A6B}" dt="2023-12-30T04:13:47.272" v="0" actId="47"/>
        <pc:sldMkLst>
          <pc:docMk/>
          <pc:sldMk cId="2224086606" sldId="6509"/>
        </pc:sldMkLst>
      </pc:sldChg>
      <pc:sldChg chg="del">
        <pc:chgData name="Ron Melton" userId="5553941352b42db9" providerId="LiveId" clId="{83AC2A25-275D-470F-8B61-330738FF1A6B}" dt="2023-12-30T04:13:47.272" v="0" actId="47"/>
        <pc:sldMkLst>
          <pc:docMk/>
          <pc:sldMk cId="1863468446" sldId="6510"/>
        </pc:sldMkLst>
      </pc:sldChg>
      <pc:sldChg chg="del">
        <pc:chgData name="Ron Melton" userId="5553941352b42db9" providerId="LiveId" clId="{83AC2A25-275D-470F-8B61-330738FF1A6B}" dt="2023-12-30T04:13:47.272" v="0" actId="47"/>
        <pc:sldMkLst>
          <pc:docMk/>
          <pc:sldMk cId="1657880306" sldId="6511"/>
        </pc:sldMkLst>
      </pc:sldChg>
      <pc:sldChg chg="del">
        <pc:chgData name="Ron Melton" userId="5553941352b42db9" providerId="LiveId" clId="{83AC2A25-275D-470F-8B61-330738FF1A6B}" dt="2023-12-30T04:13:47.272" v="0" actId="47"/>
        <pc:sldMkLst>
          <pc:docMk/>
          <pc:sldMk cId="1416873253" sldId="6720"/>
        </pc:sldMkLst>
      </pc:sldChg>
      <pc:sldChg chg="del">
        <pc:chgData name="Ron Melton" userId="5553941352b42db9" providerId="LiveId" clId="{83AC2A25-275D-470F-8B61-330738FF1A6B}" dt="2023-12-30T04:13:47.272" v="0" actId="47"/>
        <pc:sldMkLst>
          <pc:docMk/>
          <pc:sldMk cId="4215663917" sldId="6725"/>
        </pc:sldMkLst>
      </pc:sldChg>
      <pc:sldChg chg="del">
        <pc:chgData name="Ron Melton" userId="5553941352b42db9" providerId="LiveId" clId="{83AC2A25-275D-470F-8B61-330738FF1A6B}" dt="2023-12-30T04:13:47.272" v="0" actId="47"/>
        <pc:sldMkLst>
          <pc:docMk/>
          <pc:sldMk cId="1357014715" sldId="6795"/>
        </pc:sldMkLst>
      </pc:sldChg>
      <pc:sldChg chg="del">
        <pc:chgData name="Ron Melton" userId="5553941352b42db9" providerId="LiveId" clId="{83AC2A25-275D-470F-8B61-330738FF1A6B}" dt="2023-12-30T04:13:47.272" v="0" actId="47"/>
        <pc:sldMkLst>
          <pc:docMk/>
          <pc:sldMk cId="3181825811" sldId="7136"/>
        </pc:sldMkLst>
      </pc:sldChg>
      <pc:sldChg chg="del">
        <pc:chgData name="Ron Melton" userId="5553941352b42db9" providerId="LiveId" clId="{83AC2A25-275D-470F-8B61-330738FF1A6B}" dt="2023-12-30T04:13:47.272" v="0" actId="47"/>
        <pc:sldMkLst>
          <pc:docMk/>
          <pc:sldMk cId="1543569617" sldId="7137"/>
        </pc:sldMkLst>
      </pc:sldChg>
      <pc:sldChg chg="del">
        <pc:chgData name="Ron Melton" userId="5553941352b42db9" providerId="LiveId" clId="{83AC2A25-275D-470F-8B61-330738FF1A6B}" dt="2023-12-30T04:13:47.272" v="0" actId="47"/>
        <pc:sldMkLst>
          <pc:docMk/>
          <pc:sldMk cId="2670605089" sldId="7138"/>
        </pc:sldMkLst>
      </pc:sldChg>
      <pc:sldChg chg="del">
        <pc:chgData name="Ron Melton" userId="5553941352b42db9" providerId="LiveId" clId="{83AC2A25-275D-470F-8B61-330738FF1A6B}" dt="2023-12-30T04:13:47.272" v="0" actId="47"/>
        <pc:sldMkLst>
          <pc:docMk/>
          <pc:sldMk cId="247629776" sldId="7949"/>
        </pc:sldMkLst>
      </pc:sldChg>
      <pc:sldChg chg="del">
        <pc:chgData name="Ron Melton" userId="5553941352b42db9" providerId="LiveId" clId="{83AC2A25-275D-470F-8B61-330738FF1A6B}" dt="2023-12-30T04:13:47.272" v="0" actId="47"/>
        <pc:sldMkLst>
          <pc:docMk/>
          <pc:sldMk cId="2618404228" sldId="7958"/>
        </pc:sldMkLst>
      </pc:sldChg>
      <pc:sldChg chg="del">
        <pc:chgData name="Ron Melton" userId="5553941352b42db9" providerId="LiveId" clId="{83AC2A25-275D-470F-8B61-330738FF1A6B}" dt="2023-12-30T04:13:47.272" v="0" actId="47"/>
        <pc:sldMkLst>
          <pc:docMk/>
          <pc:sldMk cId="1805169203" sldId="7959"/>
        </pc:sldMkLst>
      </pc:sldChg>
      <pc:sldChg chg="del">
        <pc:chgData name="Ron Melton" userId="5553941352b42db9" providerId="LiveId" clId="{83AC2A25-275D-470F-8B61-330738FF1A6B}" dt="2023-12-30T04:13:47.272" v="0" actId="47"/>
        <pc:sldMkLst>
          <pc:docMk/>
          <pc:sldMk cId="3464874282" sldId="7960"/>
        </pc:sldMkLst>
      </pc:sldChg>
      <pc:sldChg chg="del">
        <pc:chgData name="Ron Melton" userId="5553941352b42db9" providerId="LiveId" clId="{83AC2A25-275D-470F-8B61-330738FF1A6B}" dt="2023-12-30T04:13:47.272" v="0" actId="47"/>
        <pc:sldMkLst>
          <pc:docMk/>
          <pc:sldMk cId="2142460025" sldId="8001"/>
        </pc:sldMkLst>
      </pc:sldChg>
      <pc:sldChg chg="del">
        <pc:chgData name="Ron Melton" userId="5553941352b42db9" providerId="LiveId" clId="{83AC2A25-275D-470F-8B61-330738FF1A6B}" dt="2023-12-30T04:13:47.272" v="0" actId="47"/>
        <pc:sldMkLst>
          <pc:docMk/>
          <pc:sldMk cId="2775239611" sldId="8052"/>
        </pc:sldMkLst>
      </pc:sldChg>
      <pc:sldChg chg="del">
        <pc:chgData name="Ron Melton" userId="5553941352b42db9" providerId="LiveId" clId="{83AC2A25-275D-470F-8B61-330738FF1A6B}" dt="2023-12-30T04:13:47.272" v="0" actId="47"/>
        <pc:sldMkLst>
          <pc:docMk/>
          <pc:sldMk cId="4239489782" sldId="8079"/>
        </pc:sldMkLst>
      </pc:sldChg>
      <pc:sldChg chg="del">
        <pc:chgData name="Ron Melton" userId="5553941352b42db9" providerId="LiveId" clId="{83AC2A25-275D-470F-8B61-330738FF1A6B}" dt="2023-12-30T04:13:47.272" v="0" actId="47"/>
        <pc:sldMkLst>
          <pc:docMk/>
          <pc:sldMk cId="2215915077" sldId="8089"/>
        </pc:sldMkLst>
      </pc:sldChg>
      <pc:sldChg chg="del">
        <pc:chgData name="Ron Melton" userId="5553941352b42db9" providerId="LiveId" clId="{83AC2A25-275D-470F-8B61-330738FF1A6B}" dt="2023-12-30T04:13:47.272" v="0" actId="47"/>
        <pc:sldMkLst>
          <pc:docMk/>
          <pc:sldMk cId="2672704742" sldId="8090"/>
        </pc:sldMkLst>
      </pc:sldChg>
      <pc:sldChg chg="del">
        <pc:chgData name="Ron Melton" userId="5553941352b42db9" providerId="LiveId" clId="{83AC2A25-275D-470F-8B61-330738FF1A6B}" dt="2023-12-30T04:13:47.272" v="0" actId="47"/>
        <pc:sldMkLst>
          <pc:docMk/>
          <pc:sldMk cId="4257069697" sldId="8091"/>
        </pc:sldMkLst>
      </pc:sldChg>
      <pc:sldChg chg="del">
        <pc:chgData name="Ron Melton" userId="5553941352b42db9" providerId="LiveId" clId="{83AC2A25-275D-470F-8B61-330738FF1A6B}" dt="2023-12-30T04:13:47.272" v="0" actId="47"/>
        <pc:sldMkLst>
          <pc:docMk/>
          <pc:sldMk cId="3746019872" sldId="8092"/>
        </pc:sldMkLst>
      </pc:sldChg>
      <pc:sldChg chg="del">
        <pc:chgData name="Ron Melton" userId="5553941352b42db9" providerId="LiveId" clId="{83AC2A25-275D-470F-8B61-330738FF1A6B}" dt="2023-12-30T04:13:47.272" v="0" actId="47"/>
        <pc:sldMkLst>
          <pc:docMk/>
          <pc:sldMk cId="750354715" sldId="8093"/>
        </pc:sldMkLst>
      </pc:sldChg>
      <pc:sldChg chg="del">
        <pc:chgData name="Ron Melton" userId="5553941352b42db9" providerId="LiveId" clId="{83AC2A25-275D-470F-8B61-330738FF1A6B}" dt="2023-12-30T04:13:47.272" v="0" actId="47"/>
        <pc:sldMkLst>
          <pc:docMk/>
          <pc:sldMk cId="3978545872" sldId="8095"/>
        </pc:sldMkLst>
      </pc:sldChg>
      <pc:sldChg chg="del">
        <pc:chgData name="Ron Melton" userId="5553941352b42db9" providerId="LiveId" clId="{83AC2A25-275D-470F-8B61-330738FF1A6B}" dt="2023-12-30T04:13:47.272" v="0" actId="47"/>
        <pc:sldMkLst>
          <pc:docMk/>
          <pc:sldMk cId="3267799094" sldId="8182"/>
        </pc:sldMkLst>
      </pc:sldChg>
      <pc:sldChg chg="del">
        <pc:chgData name="Ron Melton" userId="5553941352b42db9" providerId="LiveId" clId="{83AC2A25-275D-470F-8B61-330738FF1A6B}" dt="2023-12-30T04:13:47.272" v="0" actId="47"/>
        <pc:sldMkLst>
          <pc:docMk/>
          <pc:sldMk cId="1630359249" sldId="8183"/>
        </pc:sldMkLst>
      </pc:sldChg>
      <pc:sldChg chg="del">
        <pc:chgData name="Ron Melton" userId="5553941352b42db9" providerId="LiveId" clId="{83AC2A25-275D-470F-8B61-330738FF1A6B}" dt="2023-12-30T04:13:47.272" v="0" actId="47"/>
        <pc:sldMkLst>
          <pc:docMk/>
          <pc:sldMk cId="980253042" sldId="8184"/>
        </pc:sldMkLst>
      </pc:sldChg>
      <pc:sldChg chg="del">
        <pc:chgData name="Ron Melton" userId="5553941352b42db9" providerId="LiveId" clId="{83AC2A25-275D-470F-8B61-330738FF1A6B}" dt="2023-12-30T04:13:47.272" v="0" actId="47"/>
        <pc:sldMkLst>
          <pc:docMk/>
          <pc:sldMk cId="3879957701" sldId="8266"/>
        </pc:sldMkLst>
      </pc:sldChg>
      <pc:sldChg chg="del">
        <pc:chgData name="Ron Melton" userId="5553941352b42db9" providerId="LiveId" clId="{83AC2A25-275D-470F-8B61-330738FF1A6B}" dt="2023-12-30T04:13:47.272" v="0" actId="47"/>
        <pc:sldMkLst>
          <pc:docMk/>
          <pc:sldMk cId="1335445780" sldId="8286"/>
        </pc:sldMkLst>
      </pc:sldChg>
      <pc:sldChg chg="del">
        <pc:chgData name="Ron Melton" userId="5553941352b42db9" providerId="LiveId" clId="{83AC2A25-275D-470F-8B61-330738FF1A6B}" dt="2023-12-30T04:13:47.272" v="0" actId="47"/>
        <pc:sldMkLst>
          <pc:docMk/>
          <pc:sldMk cId="392881826" sldId="8297"/>
        </pc:sldMkLst>
      </pc:sldChg>
      <pc:sldChg chg="del">
        <pc:chgData name="Ron Melton" userId="5553941352b42db9" providerId="LiveId" clId="{83AC2A25-275D-470F-8B61-330738FF1A6B}" dt="2023-12-30T04:13:47.272" v="0" actId="47"/>
        <pc:sldMkLst>
          <pc:docMk/>
          <pc:sldMk cId="911342618" sldId="8298"/>
        </pc:sldMkLst>
      </pc:sldChg>
      <pc:sldChg chg="del">
        <pc:chgData name="Ron Melton" userId="5553941352b42db9" providerId="LiveId" clId="{83AC2A25-275D-470F-8B61-330738FF1A6B}" dt="2023-12-30T04:13:47.272" v="0" actId="47"/>
        <pc:sldMkLst>
          <pc:docMk/>
          <pc:sldMk cId="3243511915" sldId="2145708417"/>
        </pc:sldMkLst>
      </pc:sldChg>
      <pc:sldChg chg="del">
        <pc:chgData name="Ron Melton" userId="5553941352b42db9" providerId="LiveId" clId="{83AC2A25-275D-470F-8B61-330738FF1A6B}" dt="2023-12-30T04:13:47.272" v="0" actId="47"/>
        <pc:sldMkLst>
          <pc:docMk/>
          <pc:sldMk cId="4211289585" sldId="2145708502"/>
        </pc:sldMkLst>
      </pc:sldChg>
      <pc:sldChg chg="del">
        <pc:chgData name="Ron Melton" userId="5553941352b42db9" providerId="LiveId" clId="{83AC2A25-275D-470F-8B61-330738FF1A6B}" dt="2023-12-30T04:13:47.272" v="0" actId="47"/>
        <pc:sldMkLst>
          <pc:docMk/>
          <pc:sldMk cId="745261639" sldId="2145708522"/>
        </pc:sldMkLst>
      </pc:sldChg>
      <pc:sldChg chg="del">
        <pc:chgData name="Ron Melton" userId="5553941352b42db9" providerId="LiveId" clId="{83AC2A25-275D-470F-8B61-330738FF1A6B}" dt="2023-12-30T04:13:47.272" v="0" actId="47"/>
        <pc:sldMkLst>
          <pc:docMk/>
          <pc:sldMk cId="3206029054" sldId="2145708529"/>
        </pc:sldMkLst>
      </pc:sldChg>
      <pc:sldChg chg="del">
        <pc:chgData name="Ron Melton" userId="5553941352b42db9" providerId="LiveId" clId="{83AC2A25-275D-470F-8B61-330738FF1A6B}" dt="2023-12-30T04:13:47.272" v="0" actId="47"/>
        <pc:sldMkLst>
          <pc:docMk/>
          <pc:sldMk cId="2899999661" sldId="2145708534"/>
        </pc:sldMkLst>
      </pc:sldChg>
      <pc:sldChg chg="del">
        <pc:chgData name="Ron Melton" userId="5553941352b42db9" providerId="LiveId" clId="{83AC2A25-275D-470F-8B61-330738FF1A6B}" dt="2023-12-30T04:13:47.272" v="0" actId="47"/>
        <pc:sldMkLst>
          <pc:docMk/>
          <pc:sldMk cId="567359803" sldId="2145708542"/>
        </pc:sldMkLst>
      </pc:sldChg>
      <pc:sldChg chg="del">
        <pc:chgData name="Ron Melton" userId="5553941352b42db9" providerId="LiveId" clId="{83AC2A25-275D-470F-8B61-330738FF1A6B}" dt="2023-12-30T04:13:47.272" v="0" actId="47"/>
        <pc:sldMkLst>
          <pc:docMk/>
          <pc:sldMk cId="3690941066" sldId="2145708547"/>
        </pc:sldMkLst>
      </pc:sldChg>
      <pc:sldChg chg="del">
        <pc:chgData name="Ron Melton" userId="5553941352b42db9" providerId="LiveId" clId="{83AC2A25-275D-470F-8B61-330738FF1A6B}" dt="2023-12-30T04:13:47.272" v="0" actId="47"/>
        <pc:sldMkLst>
          <pc:docMk/>
          <pc:sldMk cId="3550255291" sldId="2145708550"/>
        </pc:sldMkLst>
      </pc:sldChg>
      <pc:sldChg chg="del">
        <pc:chgData name="Ron Melton" userId="5553941352b42db9" providerId="LiveId" clId="{83AC2A25-275D-470F-8B61-330738FF1A6B}" dt="2023-12-30T04:13:47.272" v="0" actId="47"/>
        <pc:sldMkLst>
          <pc:docMk/>
          <pc:sldMk cId="1081651582" sldId="2145708556"/>
        </pc:sldMkLst>
      </pc:sldChg>
      <pc:sldChg chg="del">
        <pc:chgData name="Ron Melton" userId="5553941352b42db9" providerId="LiveId" clId="{83AC2A25-275D-470F-8B61-330738FF1A6B}" dt="2023-12-30T04:13:47.272" v="0" actId="47"/>
        <pc:sldMkLst>
          <pc:docMk/>
          <pc:sldMk cId="1974197896" sldId="2145708557"/>
        </pc:sldMkLst>
      </pc:sldChg>
      <pc:sldChg chg="del">
        <pc:chgData name="Ron Melton" userId="5553941352b42db9" providerId="LiveId" clId="{83AC2A25-275D-470F-8B61-330738FF1A6B}" dt="2023-12-30T04:13:47.272" v="0" actId="47"/>
        <pc:sldMkLst>
          <pc:docMk/>
          <pc:sldMk cId="901471255" sldId="2145708558"/>
        </pc:sldMkLst>
      </pc:sldChg>
      <pc:sldChg chg="del">
        <pc:chgData name="Ron Melton" userId="5553941352b42db9" providerId="LiveId" clId="{83AC2A25-275D-470F-8B61-330738FF1A6B}" dt="2023-12-30T04:13:47.272" v="0" actId="47"/>
        <pc:sldMkLst>
          <pc:docMk/>
          <pc:sldMk cId="611662744" sldId="2145708775"/>
        </pc:sldMkLst>
      </pc:sldChg>
      <pc:sldChg chg="del">
        <pc:chgData name="Ron Melton" userId="5553941352b42db9" providerId="LiveId" clId="{83AC2A25-275D-470F-8B61-330738FF1A6B}" dt="2023-12-30T04:13:47.272" v="0" actId="47"/>
        <pc:sldMkLst>
          <pc:docMk/>
          <pc:sldMk cId="4060367908" sldId="2145708778"/>
        </pc:sldMkLst>
      </pc:sldChg>
      <pc:sldChg chg="del">
        <pc:chgData name="Ron Melton" userId="5553941352b42db9" providerId="LiveId" clId="{83AC2A25-275D-470F-8B61-330738FF1A6B}" dt="2023-12-30T04:13:47.272" v="0" actId="47"/>
        <pc:sldMkLst>
          <pc:docMk/>
          <pc:sldMk cId="3766299593" sldId="2145708852"/>
        </pc:sldMkLst>
      </pc:sldChg>
      <pc:sldChg chg="del">
        <pc:chgData name="Ron Melton" userId="5553941352b42db9" providerId="LiveId" clId="{83AC2A25-275D-470F-8B61-330738FF1A6B}" dt="2023-12-30T04:13:47.272" v="0" actId="47"/>
        <pc:sldMkLst>
          <pc:docMk/>
          <pc:sldMk cId="432014318" sldId="2145708853"/>
        </pc:sldMkLst>
      </pc:sldChg>
      <pc:sldChg chg="del">
        <pc:chgData name="Ron Melton" userId="5553941352b42db9" providerId="LiveId" clId="{83AC2A25-275D-470F-8B61-330738FF1A6B}" dt="2023-12-30T04:13:47.272" v="0" actId="47"/>
        <pc:sldMkLst>
          <pc:docMk/>
          <pc:sldMk cId="3645347130" sldId="2145708933"/>
        </pc:sldMkLst>
      </pc:sldChg>
      <pc:sldChg chg="del">
        <pc:chgData name="Ron Melton" userId="5553941352b42db9" providerId="LiveId" clId="{83AC2A25-275D-470F-8B61-330738FF1A6B}" dt="2023-12-30T04:13:47.272" v="0" actId="47"/>
        <pc:sldMkLst>
          <pc:docMk/>
          <pc:sldMk cId="1242563060" sldId="2145708956"/>
        </pc:sldMkLst>
      </pc:sldChg>
      <pc:sldChg chg="del">
        <pc:chgData name="Ron Melton" userId="5553941352b42db9" providerId="LiveId" clId="{83AC2A25-275D-470F-8B61-330738FF1A6B}" dt="2023-12-30T04:13:47.272" v="0" actId="47"/>
        <pc:sldMkLst>
          <pc:docMk/>
          <pc:sldMk cId="1411863598" sldId="2145708961"/>
        </pc:sldMkLst>
      </pc:sldChg>
      <pc:sldChg chg="del">
        <pc:chgData name="Ron Melton" userId="5553941352b42db9" providerId="LiveId" clId="{83AC2A25-275D-470F-8B61-330738FF1A6B}" dt="2023-12-30T04:13:47.272" v="0" actId="47"/>
        <pc:sldMkLst>
          <pc:docMk/>
          <pc:sldMk cId="660186417" sldId="2145708962"/>
        </pc:sldMkLst>
      </pc:sldChg>
      <pc:sldChg chg="del">
        <pc:chgData name="Ron Melton" userId="5553941352b42db9" providerId="LiveId" clId="{83AC2A25-275D-470F-8B61-330738FF1A6B}" dt="2023-12-30T04:13:47.272" v="0" actId="47"/>
        <pc:sldMkLst>
          <pc:docMk/>
          <pc:sldMk cId="290575376" sldId="2145708988"/>
        </pc:sldMkLst>
      </pc:sldChg>
      <pc:sldChg chg="del">
        <pc:chgData name="Ron Melton" userId="5553941352b42db9" providerId="LiveId" clId="{83AC2A25-275D-470F-8B61-330738FF1A6B}" dt="2023-12-30T04:13:47.272" v="0" actId="47"/>
        <pc:sldMkLst>
          <pc:docMk/>
          <pc:sldMk cId="1280806858" sldId="2145709009"/>
        </pc:sldMkLst>
      </pc:sldChg>
      <pc:sldChg chg="del">
        <pc:chgData name="Ron Melton" userId="5553941352b42db9" providerId="LiveId" clId="{83AC2A25-275D-470F-8B61-330738FF1A6B}" dt="2023-12-30T04:13:47.272" v="0" actId="47"/>
        <pc:sldMkLst>
          <pc:docMk/>
          <pc:sldMk cId="1810452286" sldId="2145709015"/>
        </pc:sldMkLst>
      </pc:sldChg>
      <pc:sldChg chg="del">
        <pc:chgData name="Ron Melton" userId="5553941352b42db9" providerId="LiveId" clId="{83AC2A25-275D-470F-8B61-330738FF1A6B}" dt="2023-12-30T04:13:47.272" v="0" actId="47"/>
        <pc:sldMkLst>
          <pc:docMk/>
          <pc:sldMk cId="0" sldId="2145709018"/>
        </pc:sldMkLst>
      </pc:sldChg>
      <pc:sldChg chg="del">
        <pc:chgData name="Ron Melton" userId="5553941352b42db9" providerId="LiveId" clId="{83AC2A25-275D-470F-8B61-330738FF1A6B}" dt="2023-12-30T04:13:47.272" v="0" actId="47"/>
        <pc:sldMkLst>
          <pc:docMk/>
          <pc:sldMk cId="1481658780" sldId="2145709019"/>
        </pc:sldMkLst>
      </pc:sldChg>
      <pc:sldChg chg="del">
        <pc:chgData name="Ron Melton" userId="5553941352b42db9" providerId="LiveId" clId="{83AC2A25-275D-470F-8B61-330738FF1A6B}" dt="2023-12-30T04:13:47.272" v="0" actId="47"/>
        <pc:sldMkLst>
          <pc:docMk/>
          <pc:sldMk cId="3666353680" sldId="2145709023"/>
        </pc:sldMkLst>
      </pc:sldChg>
      <pc:sldChg chg="del">
        <pc:chgData name="Ron Melton" userId="5553941352b42db9" providerId="LiveId" clId="{83AC2A25-275D-470F-8B61-330738FF1A6B}" dt="2023-12-30T04:13:47.272" v="0" actId="47"/>
        <pc:sldMkLst>
          <pc:docMk/>
          <pc:sldMk cId="1268944986" sldId="2145709025"/>
        </pc:sldMkLst>
      </pc:sldChg>
      <pc:sldChg chg="del">
        <pc:chgData name="Ron Melton" userId="5553941352b42db9" providerId="LiveId" clId="{83AC2A25-275D-470F-8B61-330738FF1A6B}" dt="2023-12-30T04:13:47.272" v="0" actId="47"/>
        <pc:sldMkLst>
          <pc:docMk/>
          <pc:sldMk cId="3850016053" sldId="2145709026"/>
        </pc:sldMkLst>
      </pc:sldChg>
      <pc:sldChg chg="del">
        <pc:chgData name="Ron Melton" userId="5553941352b42db9" providerId="LiveId" clId="{83AC2A25-275D-470F-8B61-330738FF1A6B}" dt="2023-12-30T04:13:47.272" v="0" actId="47"/>
        <pc:sldMkLst>
          <pc:docMk/>
          <pc:sldMk cId="3228306892" sldId="2145709029"/>
        </pc:sldMkLst>
      </pc:sldChg>
      <pc:sldChg chg="del">
        <pc:chgData name="Ron Melton" userId="5553941352b42db9" providerId="LiveId" clId="{83AC2A25-275D-470F-8B61-330738FF1A6B}" dt="2023-12-30T04:13:47.272" v="0" actId="47"/>
        <pc:sldMkLst>
          <pc:docMk/>
          <pc:sldMk cId="351083043" sldId="2145709030"/>
        </pc:sldMkLst>
      </pc:sldChg>
      <pc:sldChg chg="del">
        <pc:chgData name="Ron Melton" userId="5553941352b42db9" providerId="LiveId" clId="{83AC2A25-275D-470F-8B61-330738FF1A6B}" dt="2023-12-30T04:13:47.272" v="0" actId="47"/>
        <pc:sldMkLst>
          <pc:docMk/>
          <pc:sldMk cId="1886743617" sldId="2145709031"/>
        </pc:sldMkLst>
      </pc:sldChg>
      <pc:sldChg chg="del">
        <pc:chgData name="Ron Melton" userId="5553941352b42db9" providerId="LiveId" clId="{83AC2A25-275D-470F-8B61-330738FF1A6B}" dt="2023-12-30T04:13:47.272" v="0" actId="47"/>
        <pc:sldMkLst>
          <pc:docMk/>
          <pc:sldMk cId="3076569505" sldId="2145709033"/>
        </pc:sldMkLst>
      </pc:sldChg>
      <pc:sldChg chg="del">
        <pc:chgData name="Ron Melton" userId="5553941352b42db9" providerId="LiveId" clId="{83AC2A25-275D-470F-8B61-330738FF1A6B}" dt="2023-12-30T04:13:47.272" v="0" actId="47"/>
        <pc:sldMkLst>
          <pc:docMk/>
          <pc:sldMk cId="825786875" sldId="2145709037"/>
        </pc:sldMkLst>
      </pc:sldChg>
      <pc:sldChg chg="del">
        <pc:chgData name="Ron Melton" userId="5553941352b42db9" providerId="LiveId" clId="{83AC2A25-275D-470F-8B61-330738FF1A6B}" dt="2023-12-30T04:13:47.272" v="0" actId="47"/>
        <pc:sldMkLst>
          <pc:docMk/>
          <pc:sldMk cId="2275423538" sldId="2145709040"/>
        </pc:sldMkLst>
      </pc:sldChg>
      <pc:sldChg chg="del">
        <pc:chgData name="Ron Melton" userId="5553941352b42db9" providerId="LiveId" clId="{83AC2A25-275D-470F-8B61-330738FF1A6B}" dt="2023-12-30T04:13:47.272" v="0" actId="47"/>
        <pc:sldMkLst>
          <pc:docMk/>
          <pc:sldMk cId="140205353" sldId="2145709041"/>
        </pc:sldMkLst>
      </pc:sldChg>
      <pc:sldChg chg="del">
        <pc:chgData name="Ron Melton" userId="5553941352b42db9" providerId="LiveId" clId="{83AC2A25-275D-470F-8B61-330738FF1A6B}" dt="2023-12-30T04:13:47.272" v="0" actId="47"/>
        <pc:sldMkLst>
          <pc:docMk/>
          <pc:sldMk cId="3470864928" sldId="2145709042"/>
        </pc:sldMkLst>
      </pc:sldChg>
      <pc:sldChg chg="del">
        <pc:chgData name="Ron Melton" userId="5553941352b42db9" providerId="LiveId" clId="{83AC2A25-275D-470F-8B61-330738FF1A6B}" dt="2023-12-30T04:13:47.272" v="0" actId="47"/>
        <pc:sldMkLst>
          <pc:docMk/>
          <pc:sldMk cId="4042526496" sldId="2145709044"/>
        </pc:sldMkLst>
      </pc:sldChg>
      <pc:sldChg chg="del">
        <pc:chgData name="Ron Melton" userId="5553941352b42db9" providerId="LiveId" clId="{83AC2A25-275D-470F-8B61-330738FF1A6B}" dt="2023-12-30T04:13:47.272" v="0" actId="47"/>
        <pc:sldMkLst>
          <pc:docMk/>
          <pc:sldMk cId="3271475563" sldId="2145709045"/>
        </pc:sldMkLst>
      </pc:sldChg>
      <pc:sldChg chg="del">
        <pc:chgData name="Ron Melton" userId="5553941352b42db9" providerId="LiveId" clId="{83AC2A25-275D-470F-8B61-330738FF1A6B}" dt="2023-12-30T04:13:47.272" v="0" actId="47"/>
        <pc:sldMkLst>
          <pc:docMk/>
          <pc:sldMk cId="3265936479" sldId="2145709047"/>
        </pc:sldMkLst>
      </pc:sldChg>
      <pc:sldChg chg="del">
        <pc:chgData name="Ron Melton" userId="5553941352b42db9" providerId="LiveId" clId="{83AC2A25-275D-470F-8B61-330738FF1A6B}" dt="2023-12-30T04:13:47.272" v="0" actId="47"/>
        <pc:sldMkLst>
          <pc:docMk/>
          <pc:sldMk cId="1955522591" sldId="2145709049"/>
        </pc:sldMkLst>
      </pc:sldChg>
      <pc:sldChg chg="del">
        <pc:chgData name="Ron Melton" userId="5553941352b42db9" providerId="LiveId" clId="{83AC2A25-275D-470F-8B61-330738FF1A6B}" dt="2023-12-30T04:13:47.272" v="0" actId="47"/>
        <pc:sldMkLst>
          <pc:docMk/>
          <pc:sldMk cId="397389288" sldId="2145709051"/>
        </pc:sldMkLst>
      </pc:sldChg>
      <pc:sldChg chg="del">
        <pc:chgData name="Ron Melton" userId="5553941352b42db9" providerId="LiveId" clId="{83AC2A25-275D-470F-8B61-330738FF1A6B}" dt="2023-12-30T04:13:47.272" v="0" actId="47"/>
        <pc:sldMkLst>
          <pc:docMk/>
          <pc:sldMk cId="16774113" sldId="2145709054"/>
        </pc:sldMkLst>
      </pc:sldChg>
      <pc:sldChg chg="del">
        <pc:chgData name="Ron Melton" userId="5553941352b42db9" providerId="LiveId" clId="{83AC2A25-275D-470F-8B61-330738FF1A6B}" dt="2023-12-30T04:13:47.272" v="0" actId="47"/>
        <pc:sldMkLst>
          <pc:docMk/>
          <pc:sldMk cId="2872326619" sldId="2145709058"/>
        </pc:sldMkLst>
      </pc:sldChg>
      <pc:sldChg chg="del">
        <pc:chgData name="Ron Melton" userId="5553941352b42db9" providerId="LiveId" clId="{83AC2A25-275D-470F-8B61-330738FF1A6B}" dt="2023-12-30T04:13:47.272" v="0" actId="47"/>
        <pc:sldMkLst>
          <pc:docMk/>
          <pc:sldMk cId="128381815" sldId="2145709069"/>
        </pc:sldMkLst>
      </pc:sldChg>
      <pc:sldChg chg="del">
        <pc:chgData name="Ron Melton" userId="5553941352b42db9" providerId="LiveId" clId="{83AC2A25-275D-470F-8B61-330738FF1A6B}" dt="2023-12-30T04:13:47.272" v="0" actId="47"/>
        <pc:sldMkLst>
          <pc:docMk/>
          <pc:sldMk cId="497658846" sldId="2145709070"/>
        </pc:sldMkLst>
      </pc:sldChg>
      <pc:sldChg chg="del">
        <pc:chgData name="Ron Melton" userId="5553941352b42db9" providerId="LiveId" clId="{83AC2A25-275D-470F-8B61-330738FF1A6B}" dt="2023-12-30T04:13:47.272" v="0" actId="47"/>
        <pc:sldMkLst>
          <pc:docMk/>
          <pc:sldMk cId="3665397784" sldId="2145709075"/>
        </pc:sldMkLst>
      </pc:sldChg>
      <pc:sldChg chg="del">
        <pc:chgData name="Ron Melton" userId="5553941352b42db9" providerId="LiveId" clId="{83AC2A25-275D-470F-8B61-330738FF1A6B}" dt="2023-12-30T04:13:47.272" v="0" actId="47"/>
        <pc:sldMkLst>
          <pc:docMk/>
          <pc:sldMk cId="28475612" sldId="2145709076"/>
        </pc:sldMkLst>
      </pc:sldChg>
      <pc:sldChg chg="del">
        <pc:chgData name="Ron Melton" userId="5553941352b42db9" providerId="LiveId" clId="{83AC2A25-275D-470F-8B61-330738FF1A6B}" dt="2023-12-30T04:13:47.272" v="0" actId="47"/>
        <pc:sldMkLst>
          <pc:docMk/>
          <pc:sldMk cId="42794231" sldId="2145709080"/>
        </pc:sldMkLst>
      </pc:sldChg>
      <pc:sldChg chg="del">
        <pc:chgData name="Ron Melton" userId="5553941352b42db9" providerId="LiveId" clId="{83AC2A25-275D-470F-8B61-330738FF1A6B}" dt="2023-12-30T04:13:47.272" v="0" actId="47"/>
        <pc:sldMkLst>
          <pc:docMk/>
          <pc:sldMk cId="2634241335" sldId="2145709084"/>
        </pc:sldMkLst>
      </pc:sldChg>
      <pc:sldChg chg="del">
        <pc:chgData name="Ron Melton" userId="5553941352b42db9" providerId="LiveId" clId="{83AC2A25-275D-470F-8B61-330738FF1A6B}" dt="2023-12-30T04:13:47.272" v="0" actId="47"/>
        <pc:sldMkLst>
          <pc:docMk/>
          <pc:sldMk cId="3236312338" sldId="2145709088"/>
        </pc:sldMkLst>
      </pc:sldChg>
      <pc:sldChg chg="del">
        <pc:chgData name="Ron Melton" userId="5553941352b42db9" providerId="LiveId" clId="{83AC2A25-275D-470F-8B61-330738FF1A6B}" dt="2023-12-30T04:13:47.272" v="0" actId="47"/>
        <pc:sldMkLst>
          <pc:docMk/>
          <pc:sldMk cId="540739371" sldId="2145709097"/>
        </pc:sldMkLst>
      </pc:sldChg>
      <pc:sldChg chg="del">
        <pc:chgData name="Ron Melton" userId="5553941352b42db9" providerId="LiveId" clId="{83AC2A25-275D-470F-8B61-330738FF1A6B}" dt="2023-12-30T04:13:47.272" v="0" actId="47"/>
        <pc:sldMkLst>
          <pc:docMk/>
          <pc:sldMk cId="1335539744" sldId="2145709098"/>
        </pc:sldMkLst>
      </pc:sldChg>
      <pc:sldChg chg="del">
        <pc:chgData name="Ron Melton" userId="5553941352b42db9" providerId="LiveId" clId="{83AC2A25-275D-470F-8B61-330738FF1A6B}" dt="2023-12-30T04:13:47.272" v="0" actId="47"/>
        <pc:sldMkLst>
          <pc:docMk/>
          <pc:sldMk cId="2791723945" sldId="2145709120"/>
        </pc:sldMkLst>
      </pc:sldChg>
      <pc:sldChg chg="del">
        <pc:chgData name="Ron Melton" userId="5553941352b42db9" providerId="LiveId" clId="{83AC2A25-275D-470F-8B61-330738FF1A6B}" dt="2023-12-30T04:13:47.272" v="0" actId="47"/>
        <pc:sldMkLst>
          <pc:docMk/>
          <pc:sldMk cId="1129862054" sldId="2145709123"/>
        </pc:sldMkLst>
      </pc:sldChg>
      <pc:sldChg chg="del">
        <pc:chgData name="Ron Melton" userId="5553941352b42db9" providerId="LiveId" clId="{83AC2A25-275D-470F-8B61-330738FF1A6B}" dt="2023-12-30T04:13:47.272" v="0" actId="47"/>
        <pc:sldMkLst>
          <pc:docMk/>
          <pc:sldMk cId="3711921616" sldId="2145709124"/>
        </pc:sldMkLst>
      </pc:sldChg>
      <pc:sldChg chg="del">
        <pc:chgData name="Ron Melton" userId="5553941352b42db9" providerId="LiveId" clId="{83AC2A25-275D-470F-8B61-330738FF1A6B}" dt="2023-12-30T04:13:47.272" v="0" actId="47"/>
        <pc:sldMkLst>
          <pc:docMk/>
          <pc:sldMk cId="3496590598" sldId="2145709125"/>
        </pc:sldMkLst>
      </pc:sldChg>
      <pc:sldChg chg="del">
        <pc:chgData name="Ron Melton" userId="5553941352b42db9" providerId="LiveId" clId="{83AC2A25-275D-470F-8B61-330738FF1A6B}" dt="2023-12-30T04:13:47.272" v="0" actId="47"/>
        <pc:sldMkLst>
          <pc:docMk/>
          <pc:sldMk cId="2743938148" sldId="2145709126"/>
        </pc:sldMkLst>
      </pc:sldChg>
      <pc:sldChg chg="del">
        <pc:chgData name="Ron Melton" userId="5553941352b42db9" providerId="LiveId" clId="{83AC2A25-275D-470F-8B61-330738FF1A6B}" dt="2023-12-30T04:13:47.272" v="0" actId="47"/>
        <pc:sldMkLst>
          <pc:docMk/>
          <pc:sldMk cId="245968945" sldId="2145709128"/>
        </pc:sldMkLst>
      </pc:sldChg>
      <pc:sldChg chg="del">
        <pc:chgData name="Ron Melton" userId="5553941352b42db9" providerId="LiveId" clId="{83AC2A25-275D-470F-8B61-330738FF1A6B}" dt="2023-12-30T04:13:47.272" v="0" actId="47"/>
        <pc:sldMkLst>
          <pc:docMk/>
          <pc:sldMk cId="2244507277" sldId="2145709142"/>
        </pc:sldMkLst>
      </pc:sldChg>
      <pc:sldChg chg="del">
        <pc:chgData name="Ron Melton" userId="5553941352b42db9" providerId="LiveId" clId="{83AC2A25-275D-470F-8B61-330738FF1A6B}" dt="2023-12-30T04:13:47.272" v="0" actId="47"/>
        <pc:sldMkLst>
          <pc:docMk/>
          <pc:sldMk cId="2927867699" sldId="2145709166"/>
        </pc:sldMkLst>
      </pc:sldChg>
      <pc:sldChg chg="del">
        <pc:chgData name="Ron Melton" userId="5553941352b42db9" providerId="LiveId" clId="{83AC2A25-275D-470F-8B61-330738FF1A6B}" dt="2023-12-30T04:13:47.272" v="0" actId="47"/>
        <pc:sldMkLst>
          <pc:docMk/>
          <pc:sldMk cId="1623573409" sldId="2145709168"/>
        </pc:sldMkLst>
      </pc:sldChg>
      <pc:sldChg chg="del">
        <pc:chgData name="Ron Melton" userId="5553941352b42db9" providerId="LiveId" clId="{83AC2A25-275D-470F-8B61-330738FF1A6B}" dt="2023-12-30T04:13:47.272" v="0" actId="47"/>
        <pc:sldMkLst>
          <pc:docMk/>
          <pc:sldMk cId="3910350452" sldId="2145709169"/>
        </pc:sldMkLst>
      </pc:sldChg>
      <pc:sldChg chg="del">
        <pc:chgData name="Ron Melton" userId="5553941352b42db9" providerId="LiveId" clId="{83AC2A25-275D-470F-8B61-330738FF1A6B}" dt="2023-12-30T04:13:47.272" v="0" actId="47"/>
        <pc:sldMkLst>
          <pc:docMk/>
          <pc:sldMk cId="2534325892" sldId="2145709171"/>
        </pc:sldMkLst>
      </pc:sldChg>
      <pc:sldChg chg="del">
        <pc:chgData name="Ron Melton" userId="5553941352b42db9" providerId="LiveId" clId="{83AC2A25-275D-470F-8B61-330738FF1A6B}" dt="2023-12-30T04:13:47.272" v="0" actId="47"/>
        <pc:sldMkLst>
          <pc:docMk/>
          <pc:sldMk cId="2793046918" sldId="2145709175"/>
        </pc:sldMkLst>
      </pc:sldChg>
      <pc:sldChg chg="del">
        <pc:chgData name="Ron Melton" userId="5553941352b42db9" providerId="LiveId" clId="{83AC2A25-275D-470F-8B61-330738FF1A6B}" dt="2023-12-30T04:13:47.272" v="0" actId="47"/>
        <pc:sldMkLst>
          <pc:docMk/>
          <pc:sldMk cId="4105139807" sldId="2145709177"/>
        </pc:sldMkLst>
      </pc:sldChg>
      <pc:sldChg chg="del">
        <pc:chgData name="Ron Melton" userId="5553941352b42db9" providerId="LiveId" clId="{83AC2A25-275D-470F-8B61-330738FF1A6B}" dt="2023-12-30T04:13:47.272" v="0" actId="47"/>
        <pc:sldMkLst>
          <pc:docMk/>
          <pc:sldMk cId="2020432787" sldId="2145709180"/>
        </pc:sldMkLst>
      </pc:sldChg>
      <pc:sldChg chg="del">
        <pc:chgData name="Ron Melton" userId="5553941352b42db9" providerId="LiveId" clId="{83AC2A25-275D-470F-8B61-330738FF1A6B}" dt="2023-12-30T04:13:47.272" v="0" actId="47"/>
        <pc:sldMkLst>
          <pc:docMk/>
          <pc:sldMk cId="3177134286" sldId="2145709181"/>
        </pc:sldMkLst>
      </pc:sldChg>
      <pc:sldChg chg="del">
        <pc:chgData name="Ron Melton" userId="5553941352b42db9" providerId="LiveId" clId="{83AC2A25-275D-470F-8B61-330738FF1A6B}" dt="2023-12-30T04:13:47.272" v="0" actId="47"/>
        <pc:sldMkLst>
          <pc:docMk/>
          <pc:sldMk cId="17260696" sldId="2145709183"/>
        </pc:sldMkLst>
      </pc:sldChg>
      <pc:sldChg chg="del">
        <pc:chgData name="Ron Melton" userId="5553941352b42db9" providerId="LiveId" clId="{83AC2A25-275D-470F-8B61-330738FF1A6B}" dt="2023-12-30T04:13:47.272" v="0" actId="47"/>
        <pc:sldMkLst>
          <pc:docMk/>
          <pc:sldMk cId="205771650" sldId="2145709189"/>
        </pc:sldMkLst>
      </pc:sldChg>
      <pc:sldChg chg="del">
        <pc:chgData name="Ron Melton" userId="5553941352b42db9" providerId="LiveId" clId="{83AC2A25-275D-470F-8B61-330738FF1A6B}" dt="2023-12-30T04:13:47.272" v="0" actId="47"/>
        <pc:sldMkLst>
          <pc:docMk/>
          <pc:sldMk cId="3221288664" sldId="2145709208"/>
        </pc:sldMkLst>
      </pc:sldChg>
      <pc:sldChg chg="del">
        <pc:chgData name="Ron Melton" userId="5553941352b42db9" providerId="LiveId" clId="{83AC2A25-275D-470F-8B61-330738FF1A6B}" dt="2023-12-30T04:13:47.272" v="0" actId="47"/>
        <pc:sldMkLst>
          <pc:docMk/>
          <pc:sldMk cId="1195408317" sldId="2145709211"/>
        </pc:sldMkLst>
      </pc:sldChg>
      <pc:sldChg chg="del">
        <pc:chgData name="Ron Melton" userId="5553941352b42db9" providerId="LiveId" clId="{83AC2A25-275D-470F-8B61-330738FF1A6B}" dt="2023-12-30T04:13:47.272" v="0" actId="47"/>
        <pc:sldMkLst>
          <pc:docMk/>
          <pc:sldMk cId="695483233" sldId="2145709215"/>
        </pc:sldMkLst>
      </pc:sldChg>
      <pc:sldChg chg="del">
        <pc:chgData name="Ron Melton" userId="5553941352b42db9" providerId="LiveId" clId="{83AC2A25-275D-470F-8B61-330738FF1A6B}" dt="2023-12-30T04:13:47.272" v="0" actId="47"/>
        <pc:sldMkLst>
          <pc:docMk/>
          <pc:sldMk cId="820623972" sldId="2145709216"/>
        </pc:sldMkLst>
      </pc:sldChg>
      <pc:sldChg chg="del">
        <pc:chgData name="Ron Melton" userId="5553941352b42db9" providerId="LiveId" clId="{83AC2A25-275D-470F-8B61-330738FF1A6B}" dt="2023-12-30T04:13:47.272" v="0" actId="47"/>
        <pc:sldMkLst>
          <pc:docMk/>
          <pc:sldMk cId="3136608126" sldId="2145709218"/>
        </pc:sldMkLst>
      </pc:sldChg>
      <pc:sldChg chg="del">
        <pc:chgData name="Ron Melton" userId="5553941352b42db9" providerId="LiveId" clId="{83AC2A25-275D-470F-8B61-330738FF1A6B}" dt="2023-12-30T04:13:47.272" v="0" actId="47"/>
        <pc:sldMkLst>
          <pc:docMk/>
          <pc:sldMk cId="407987876" sldId="2145709219"/>
        </pc:sldMkLst>
      </pc:sldChg>
      <pc:sldChg chg="del">
        <pc:chgData name="Ron Melton" userId="5553941352b42db9" providerId="LiveId" clId="{83AC2A25-275D-470F-8B61-330738FF1A6B}" dt="2023-12-30T04:13:47.272" v="0" actId="47"/>
        <pc:sldMkLst>
          <pc:docMk/>
          <pc:sldMk cId="1835286577" sldId="2145709220"/>
        </pc:sldMkLst>
      </pc:sldChg>
      <pc:sldChg chg="del">
        <pc:chgData name="Ron Melton" userId="5553941352b42db9" providerId="LiveId" clId="{83AC2A25-275D-470F-8B61-330738FF1A6B}" dt="2023-12-30T04:13:47.272" v="0" actId="47"/>
        <pc:sldMkLst>
          <pc:docMk/>
          <pc:sldMk cId="162844357" sldId="2145709221"/>
        </pc:sldMkLst>
      </pc:sldChg>
      <pc:sldChg chg="del">
        <pc:chgData name="Ron Melton" userId="5553941352b42db9" providerId="LiveId" clId="{83AC2A25-275D-470F-8B61-330738FF1A6B}" dt="2023-12-30T04:13:47.272" v="0" actId="47"/>
        <pc:sldMkLst>
          <pc:docMk/>
          <pc:sldMk cId="2578966685" sldId="2145709222"/>
        </pc:sldMkLst>
      </pc:sldChg>
      <pc:sldChg chg="del">
        <pc:chgData name="Ron Melton" userId="5553941352b42db9" providerId="LiveId" clId="{83AC2A25-275D-470F-8B61-330738FF1A6B}" dt="2023-12-30T04:13:47.272" v="0" actId="47"/>
        <pc:sldMkLst>
          <pc:docMk/>
          <pc:sldMk cId="2162131245" sldId="2145709223"/>
        </pc:sldMkLst>
      </pc:sldChg>
      <pc:sldChg chg="del">
        <pc:chgData name="Ron Melton" userId="5553941352b42db9" providerId="LiveId" clId="{83AC2A25-275D-470F-8B61-330738FF1A6B}" dt="2023-12-30T04:13:47.272" v="0" actId="47"/>
        <pc:sldMkLst>
          <pc:docMk/>
          <pc:sldMk cId="710965575" sldId="2145709225"/>
        </pc:sldMkLst>
      </pc:sldChg>
      <pc:sldChg chg="del">
        <pc:chgData name="Ron Melton" userId="5553941352b42db9" providerId="LiveId" clId="{83AC2A25-275D-470F-8B61-330738FF1A6B}" dt="2023-12-30T04:13:47.272" v="0" actId="47"/>
        <pc:sldMkLst>
          <pc:docMk/>
          <pc:sldMk cId="2861175218" sldId="2145709226"/>
        </pc:sldMkLst>
      </pc:sldChg>
      <pc:sldChg chg="del">
        <pc:chgData name="Ron Melton" userId="5553941352b42db9" providerId="LiveId" clId="{83AC2A25-275D-470F-8B61-330738FF1A6B}" dt="2023-12-30T04:13:47.272" v="0" actId="47"/>
        <pc:sldMkLst>
          <pc:docMk/>
          <pc:sldMk cId="2505849663" sldId="2145709227"/>
        </pc:sldMkLst>
      </pc:sldChg>
      <pc:sldChg chg="del">
        <pc:chgData name="Ron Melton" userId="5553941352b42db9" providerId="LiveId" clId="{83AC2A25-275D-470F-8B61-330738FF1A6B}" dt="2023-12-30T04:13:47.272" v="0" actId="47"/>
        <pc:sldMkLst>
          <pc:docMk/>
          <pc:sldMk cId="3154653776" sldId="2145709228"/>
        </pc:sldMkLst>
      </pc:sldChg>
      <pc:sldChg chg="del">
        <pc:chgData name="Ron Melton" userId="5553941352b42db9" providerId="LiveId" clId="{83AC2A25-275D-470F-8B61-330738FF1A6B}" dt="2023-12-30T04:13:47.272" v="0" actId="47"/>
        <pc:sldMkLst>
          <pc:docMk/>
          <pc:sldMk cId="1104323955" sldId="2145709230"/>
        </pc:sldMkLst>
      </pc:sldChg>
      <pc:sldChg chg="del">
        <pc:chgData name="Ron Melton" userId="5553941352b42db9" providerId="LiveId" clId="{83AC2A25-275D-470F-8B61-330738FF1A6B}" dt="2023-12-30T04:13:47.272" v="0" actId="47"/>
        <pc:sldMkLst>
          <pc:docMk/>
          <pc:sldMk cId="3908729741" sldId="2145709231"/>
        </pc:sldMkLst>
      </pc:sldChg>
      <pc:sldChg chg="del">
        <pc:chgData name="Ron Melton" userId="5553941352b42db9" providerId="LiveId" clId="{83AC2A25-275D-470F-8B61-330738FF1A6B}" dt="2023-12-30T04:13:47.272" v="0" actId="47"/>
        <pc:sldMkLst>
          <pc:docMk/>
          <pc:sldMk cId="1003540370" sldId="2145709232"/>
        </pc:sldMkLst>
      </pc:sldChg>
      <pc:sldChg chg="del">
        <pc:chgData name="Ron Melton" userId="5553941352b42db9" providerId="LiveId" clId="{83AC2A25-275D-470F-8B61-330738FF1A6B}" dt="2023-12-30T04:13:47.272" v="0" actId="47"/>
        <pc:sldMkLst>
          <pc:docMk/>
          <pc:sldMk cId="2518602928" sldId="2145709234"/>
        </pc:sldMkLst>
      </pc:sldChg>
      <pc:sldChg chg="del">
        <pc:chgData name="Ron Melton" userId="5553941352b42db9" providerId="LiveId" clId="{83AC2A25-275D-470F-8B61-330738FF1A6B}" dt="2023-12-30T04:13:47.272" v="0" actId="47"/>
        <pc:sldMkLst>
          <pc:docMk/>
          <pc:sldMk cId="3959528997" sldId="2145709236"/>
        </pc:sldMkLst>
      </pc:sldChg>
      <pc:sldChg chg="del">
        <pc:chgData name="Ron Melton" userId="5553941352b42db9" providerId="LiveId" clId="{83AC2A25-275D-470F-8B61-330738FF1A6B}" dt="2023-12-30T04:13:47.272" v="0" actId="47"/>
        <pc:sldMkLst>
          <pc:docMk/>
          <pc:sldMk cId="4022313288" sldId="2145709237"/>
        </pc:sldMkLst>
      </pc:sldChg>
      <pc:sldChg chg="del">
        <pc:chgData name="Ron Melton" userId="5553941352b42db9" providerId="LiveId" clId="{83AC2A25-275D-470F-8B61-330738FF1A6B}" dt="2023-12-30T04:13:47.272" v="0" actId="47"/>
        <pc:sldMkLst>
          <pc:docMk/>
          <pc:sldMk cId="3943807907" sldId="2145709240"/>
        </pc:sldMkLst>
      </pc:sldChg>
      <pc:sldChg chg="del">
        <pc:chgData name="Ron Melton" userId="5553941352b42db9" providerId="LiveId" clId="{83AC2A25-275D-470F-8B61-330738FF1A6B}" dt="2023-12-30T04:13:47.272" v="0" actId="47"/>
        <pc:sldMkLst>
          <pc:docMk/>
          <pc:sldMk cId="549374123" sldId="2145709243"/>
        </pc:sldMkLst>
      </pc:sldChg>
      <pc:sldChg chg="del">
        <pc:chgData name="Ron Melton" userId="5553941352b42db9" providerId="LiveId" clId="{83AC2A25-275D-470F-8B61-330738FF1A6B}" dt="2023-12-30T04:13:47.272" v="0" actId="47"/>
        <pc:sldMkLst>
          <pc:docMk/>
          <pc:sldMk cId="1459209021" sldId="2145709246"/>
        </pc:sldMkLst>
      </pc:sldChg>
      <pc:sldChg chg="del">
        <pc:chgData name="Ron Melton" userId="5553941352b42db9" providerId="LiveId" clId="{83AC2A25-275D-470F-8B61-330738FF1A6B}" dt="2023-12-30T04:13:47.272" v="0" actId="47"/>
        <pc:sldMkLst>
          <pc:docMk/>
          <pc:sldMk cId="1146920123" sldId="2145709247"/>
        </pc:sldMkLst>
      </pc:sldChg>
      <pc:sldChg chg="del">
        <pc:chgData name="Ron Melton" userId="5553941352b42db9" providerId="LiveId" clId="{83AC2A25-275D-470F-8B61-330738FF1A6B}" dt="2023-12-30T04:13:47.272" v="0" actId="47"/>
        <pc:sldMkLst>
          <pc:docMk/>
          <pc:sldMk cId="4159796012" sldId="2145709248"/>
        </pc:sldMkLst>
      </pc:sldChg>
      <pc:sldChg chg="del">
        <pc:chgData name="Ron Melton" userId="5553941352b42db9" providerId="LiveId" clId="{83AC2A25-275D-470F-8B61-330738FF1A6B}" dt="2023-12-30T04:13:47.272" v="0" actId="47"/>
        <pc:sldMkLst>
          <pc:docMk/>
          <pc:sldMk cId="1973580948" sldId="2145709249"/>
        </pc:sldMkLst>
      </pc:sldChg>
      <pc:sldChg chg="del">
        <pc:chgData name="Ron Melton" userId="5553941352b42db9" providerId="LiveId" clId="{83AC2A25-275D-470F-8B61-330738FF1A6B}" dt="2023-12-30T04:13:47.272" v="0" actId="47"/>
        <pc:sldMkLst>
          <pc:docMk/>
          <pc:sldMk cId="11548965" sldId="2145709250"/>
        </pc:sldMkLst>
      </pc:sldChg>
      <pc:sldChg chg="del">
        <pc:chgData name="Ron Melton" userId="5553941352b42db9" providerId="LiveId" clId="{83AC2A25-275D-470F-8B61-330738FF1A6B}" dt="2023-12-30T04:13:47.272" v="0" actId="47"/>
        <pc:sldMkLst>
          <pc:docMk/>
          <pc:sldMk cId="3829362598" sldId="2145709252"/>
        </pc:sldMkLst>
      </pc:sldChg>
      <pc:sldChg chg="del">
        <pc:chgData name="Ron Melton" userId="5553941352b42db9" providerId="LiveId" clId="{83AC2A25-275D-470F-8B61-330738FF1A6B}" dt="2023-12-30T04:13:47.272" v="0" actId="47"/>
        <pc:sldMkLst>
          <pc:docMk/>
          <pc:sldMk cId="3064972221" sldId="2145709254"/>
        </pc:sldMkLst>
      </pc:sldChg>
      <pc:sldChg chg="del">
        <pc:chgData name="Ron Melton" userId="5553941352b42db9" providerId="LiveId" clId="{83AC2A25-275D-470F-8B61-330738FF1A6B}" dt="2023-12-30T04:13:47.272" v="0" actId="47"/>
        <pc:sldMkLst>
          <pc:docMk/>
          <pc:sldMk cId="1318307037" sldId="2145709255"/>
        </pc:sldMkLst>
      </pc:sldChg>
      <pc:sldChg chg="del">
        <pc:chgData name="Ron Melton" userId="5553941352b42db9" providerId="LiveId" clId="{83AC2A25-275D-470F-8B61-330738FF1A6B}" dt="2023-12-30T04:13:47.272" v="0" actId="47"/>
        <pc:sldMkLst>
          <pc:docMk/>
          <pc:sldMk cId="2799079297" sldId="2145709256"/>
        </pc:sldMkLst>
      </pc:sldChg>
      <pc:sldChg chg="del">
        <pc:chgData name="Ron Melton" userId="5553941352b42db9" providerId="LiveId" clId="{83AC2A25-275D-470F-8B61-330738FF1A6B}" dt="2023-12-30T04:13:47.272" v="0" actId="47"/>
        <pc:sldMkLst>
          <pc:docMk/>
          <pc:sldMk cId="1038257110" sldId="2145709257"/>
        </pc:sldMkLst>
      </pc:sldChg>
      <pc:sldChg chg="del">
        <pc:chgData name="Ron Melton" userId="5553941352b42db9" providerId="LiveId" clId="{83AC2A25-275D-470F-8B61-330738FF1A6B}" dt="2023-12-30T04:13:47.272" v="0" actId="47"/>
        <pc:sldMkLst>
          <pc:docMk/>
          <pc:sldMk cId="1621748067" sldId="2145709258"/>
        </pc:sldMkLst>
      </pc:sldChg>
      <pc:sldChg chg="del">
        <pc:chgData name="Ron Melton" userId="5553941352b42db9" providerId="LiveId" clId="{83AC2A25-275D-470F-8B61-330738FF1A6B}" dt="2023-12-30T04:13:47.272" v="0" actId="47"/>
        <pc:sldMkLst>
          <pc:docMk/>
          <pc:sldMk cId="412242548" sldId="2145709259"/>
        </pc:sldMkLst>
      </pc:sldChg>
      <pc:sldChg chg="del">
        <pc:chgData name="Ron Melton" userId="5553941352b42db9" providerId="LiveId" clId="{83AC2A25-275D-470F-8B61-330738FF1A6B}" dt="2023-12-30T04:13:47.272" v="0" actId="47"/>
        <pc:sldMkLst>
          <pc:docMk/>
          <pc:sldMk cId="1222754515" sldId="2145709260"/>
        </pc:sldMkLst>
      </pc:sldChg>
      <pc:sldChg chg="del">
        <pc:chgData name="Ron Melton" userId="5553941352b42db9" providerId="LiveId" clId="{83AC2A25-275D-470F-8B61-330738FF1A6B}" dt="2023-12-30T04:13:47.272" v="0" actId="47"/>
        <pc:sldMkLst>
          <pc:docMk/>
          <pc:sldMk cId="1959237971" sldId="2145709261"/>
        </pc:sldMkLst>
      </pc:sldChg>
      <pc:sldChg chg="del">
        <pc:chgData name="Ron Melton" userId="5553941352b42db9" providerId="LiveId" clId="{83AC2A25-275D-470F-8B61-330738FF1A6B}" dt="2023-12-30T04:13:47.272" v="0" actId="47"/>
        <pc:sldMkLst>
          <pc:docMk/>
          <pc:sldMk cId="1539732802" sldId="2145709262"/>
        </pc:sldMkLst>
      </pc:sldChg>
      <pc:sldChg chg="del">
        <pc:chgData name="Ron Melton" userId="5553941352b42db9" providerId="LiveId" clId="{83AC2A25-275D-470F-8B61-330738FF1A6B}" dt="2023-12-30T04:13:47.272" v="0" actId="47"/>
        <pc:sldMkLst>
          <pc:docMk/>
          <pc:sldMk cId="2227022641" sldId="2145709263"/>
        </pc:sldMkLst>
      </pc:sldChg>
      <pc:sldChg chg="del">
        <pc:chgData name="Ron Melton" userId="5553941352b42db9" providerId="LiveId" clId="{83AC2A25-275D-470F-8B61-330738FF1A6B}" dt="2023-12-30T04:13:47.272" v="0" actId="47"/>
        <pc:sldMkLst>
          <pc:docMk/>
          <pc:sldMk cId="4093391104" sldId="2145709265"/>
        </pc:sldMkLst>
      </pc:sldChg>
      <pc:sldChg chg="del">
        <pc:chgData name="Ron Melton" userId="5553941352b42db9" providerId="LiveId" clId="{83AC2A25-275D-470F-8B61-330738FF1A6B}" dt="2023-12-30T04:13:47.272" v="0" actId="47"/>
        <pc:sldMkLst>
          <pc:docMk/>
          <pc:sldMk cId="3349505273" sldId="2145709266"/>
        </pc:sldMkLst>
      </pc:sldChg>
      <pc:sldChg chg="del">
        <pc:chgData name="Ron Melton" userId="5553941352b42db9" providerId="LiveId" clId="{83AC2A25-275D-470F-8B61-330738FF1A6B}" dt="2023-12-30T04:13:47.272" v="0" actId="47"/>
        <pc:sldMkLst>
          <pc:docMk/>
          <pc:sldMk cId="3935313820" sldId="2145709267"/>
        </pc:sldMkLst>
      </pc:sldChg>
      <pc:sldChg chg="del">
        <pc:chgData name="Ron Melton" userId="5553941352b42db9" providerId="LiveId" clId="{83AC2A25-275D-470F-8B61-330738FF1A6B}" dt="2023-12-30T04:13:47.272" v="0" actId="47"/>
        <pc:sldMkLst>
          <pc:docMk/>
          <pc:sldMk cId="2575463993" sldId="2145709269"/>
        </pc:sldMkLst>
      </pc:sldChg>
      <pc:sldChg chg="del">
        <pc:chgData name="Ron Melton" userId="5553941352b42db9" providerId="LiveId" clId="{83AC2A25-275D-470F-8B61-330738FF1A6B}" dt="2023-12-30T04:13:47.272" v="0" actId="47"/>
        <pc:sldMkLst>
          <pc:docMk/>
          <pc:sldMk cId="3968222808" sldId="2145709271"/>
        </pc:sldMkLst>
      </pc:sldChg>
      <pc:sldChg chg="del">
        <pc:chgData name="Ron Melton" userId="5553941352b42db9" providerId="LiveId" clId="{83AC2A25-275D-470F-8B61-330738FF1A6B}" dt="2023-12-30T04:13:47.272" v="0" actId="47"/>
        <pc:sldMkLst>
          <pc:docMk/>
          <pc:sldMk cId="2051115156" sldId="2145709272"/>
        </pc:sldMkLst>
      </pc:sldChg>
      <pc:sldChg chg="del">
        <pc:chgData name="Ron Melton" userId="5553941352b42db9" providerId="LiveId" clId="{83AC2A25-275D-470F-8B61-330738FF1A6B}" dt="2023-12-30T04:13:47.272" v="0" actId="47"/>
        <pc:sldMkLst>
          <pc:docMk/>
          <pc:sldMk cId="3801242844" sldId="2145709273"/>
        </pc:sldMkLst>
      </pc:sldChg>
      <pc:sldChg chg="del">
        <pc:chgData name="Ron Melton" userId="5553941352b42db9" providerId="LiveId" clId="{83AC2A25-275D-470F-8B61-330738FF1A6B}" dt="2023-12-30T04:13:47.272" v="0" actId="47"/>
        <pc:sldMkLst>
          <pc:docMk/>
          <pc:sldMk cId="571037495" sldId="2145709274"/>
        </pc:sldMkLst>
      </pc:sldChg>
      <pc:sldChg chg="del">
        <pc:chgData name="Ron Melton" userId="5553941352b42db9" providerId="LiveId" clId="{83AC2A25-275D-470F-8B61-330738FF1A6B}" dt="2023-12-30T04:13:47.272" v="0" actId="47"/>
        <pc:sldMkLst>
          <pc:docMk/>
          <pc:sldMk cId="2874914265" sldId="2145709275"/>
        </pc:sldMkLst>
      </pc:sldChg>
      <pc:sldChg chg="del">
        <pc:chgData name="Ron Melton" userId="5553941352b42db9" providerId="LiveId" clId="{83AC2A25-275D-470F-8B61-330738FF1A6B}" dt="2023-12-30T04:13:47.272" v="0" actId="47"/>
        <pc:sldMkLst>
          <pc:docMk/>
          <pc:sldMk cId="3121005853" sldId="2145709277"/>
        </pc:sldMkLst>
      </pc:sldChg>
      <pc:sldChg chg="del">
        <pc:chgData name="Ron Melton" userId="5553941352b42db9" providerId="LiveId" clId="{83AC2A25-275D-470F-8B61-330738FF1A6B}" dt="2023-12-30T04:13:47.272" v="0" actId="47"/>
        <pc:sldMkLst>
          <pc:docMk/>
          <pc:sldMk cId="1187196201" sldId="2145709279"/>
        </pc:sldMkLst>
      </pc:sldChg>
      <pc:sldChg chg="del">
        <pc:chgData name="Ron Melton" userId="5553941352b42db9" providerId="LiveId" clId="{83AC2A25-275D-470F-8B61-330738FF1A6B}" dt="2023-12-30T04:13:47.272" v="0" actId="47"/>
        <pc:sldMkLst>
          <pc:docMk/>
          <pc:sldMk cId="2980809981" sldId="2145709280"/>
        </pc:sldMkLst>
      </pc:sldChg>
      <pc:sldChg chg="del">
        <pc:chgData name="Ron Melton" userId="5553941352b42db9" providerId="LiveId" clId="{83AC2A25-275D-470F-8B61-330738FF1A6B}" dt="2023-12-30T04:13:47.272" v="0" actId="47"/>
        <pc:sldMkLst>
          <pc:docMk/>
          <pc:sldMk cId="442002802" sldId="2145709281"/>
        </pc:sldMkLst>
      </pc:sldChg>
      <pc:sldChg chg="del">
        <pc:chgData name="Ron Melton" userId="5553941352b42db9" providerId="LiveId" clId="{83AC2A25-275D-470F-8B61-330738FF1A6B}" dt="2023-12-30T04:13:47.272" v="0" actId="47"/>
        <pc:sldMkLst>
          <pc:docMk/>
          <pc:sldMk cId="1701131063" sldId="2145709282"/>
        </pc:sldMkLst>
      </pc:sldChg>
      <pc:sldChg chg="del">
        <pc:chgData name="Ron Melton" userId="5553941352b42db9" providerId="LiveId" clId="{83AC2A25-275D-470F-8B61-330738FF1A6B}" dt="2023-12-30T04:13:47.272" v="0" actId="47"/>
        <pc:sldMkLst>
          <pc:docMk/>
          <pc:sldMk cId="3300682013" sldId="2145709283"/>
        </pc:sldMkLst>
      </pc:sldChg>
      <pc:sldChg chg="del">
        <pc:chgData name="Ron Melton" userId="5553941352b42db9" providerId="LiveId" clId="{83AC2A25-275D-470F-8B61-330738FF1A6B}" dt="2023-12-30T04:13:47.272" v="0" actId="47"/>
        <pc:sldMkLst>
          <pc:docMk/>
          <pc:sldMk cId="212304145" sldId="2145709284"/>
        </pc:sldMkLst>
      </pc:sldChg>
      <pc:sldChg chg="del">
        <pc:chgData name="Ron Melton" userId="5553941352b42db9" providerId="LiveId" clId="{83AC2A25-275D-470F-8B61-330738FF1A6B}" dt="2023-12-30T04:13:47.272" v="0" actId="47"/>
        <pc:sldMkLst>
          <pc:docMk/>
          <pc:sldMk cId="2271679187" sldId="2145709286"/>
        </pc:sldMkLst>
      </pc:sldChg>
      <pc:sldChg chg="del">
        <pc:chgData name="Ron Melton" userId="5553941352b42db9" providerId="LiveId" clId="{83AC2A25-275D-470F-8B61-330738FF1A6B}" dt="2023-12-30T04:13:47.272" v="0" actId="47"/>
        <pc:sldMkLst>
          <pc:docMk/>
          <pc:sldMk cId="3472245283" sldId="2145709288"/>
        </pc:sldMkLst>
      </pc:sldChg>
      <pc:sldChg chg="del">
        <pc:chgData name="Ron Melton" userId="5553941352b42db9" providerId="LiveId" clId="{83AC2A25-275D-470F-8B61-330738FF1A6B}" dt="2023-12-30T04:13:47.272" v="0" actId="47"/>
        <pc:sldMkLst>
          <pc:docMk/>
          <pc:sldMk cId="845699074" sldId="2145709291"/>
        </pc:sldMkLst>
      </pc:sldChg>
      <pc:sldChg chg="del">
        <pc:chgData name="Ron Melton" userId="5553941352b42db9" providerId="LiveId" clId="{83AC2A25-275D-470F-8B61-330738FF1A6B}" dt="2023-12-30T04:13:47.272" v="0" actId="47"/>
        <pc:sldMkLst>
          <pc:docMk/>
          <pc:sldMk cId="4256030906" sldId="2145709292"/>
        </pc:sldMkLst>
      </pc:sldChg>
      <pc:sldChg chg="del">
        <pc:chgData name="Ron Melton" userId="5553941352b42db9" providerId="LiveId" clId="{83AC2A25-275D-470F-8B61-330738FF1A6B}" dt="2023-12-30T04:13:47.272" v="0" actId="47"/>
        <pc:sldMkLst>
          <pc:docMk/>
          <pc:sldMk cId="2139461426" sldId="2145709296"/>
        </pc:sldMkLst>
      </pc:sldChg>
      <pc:sldChg chg="del">
        <pc:chgData name="Ron Melton" userId="5553941352b42db9" providerId="LiveId" clId="{83AC2A25-275D-470F-8B61-330738FF1A6B}" dt="2023-12-30T04:13:47.272" v="0" actId="47"/>
        <pc:sldMkLst>
          <pc:docMk/>
          <pc:sldMk cId="3914373462" sldId="2145709297"/>
        </pc:sldMkLst>
      </pc:sldChg>
      <pc:sldChg chg="del">
        <pc:chgData name="Ron Melton" userId="5553941352b42db9" providerId="LiveId" clId="{83AC2A25-275D-470F-8B61-330738FF1A6B}" dt="2023-12-30T04:13:47.272" v="0" actId="47"/>
        <pc:sldMkLst>
          <pc:docMk/>
          <pc:sldMk cId="1024003593" sldId="2145709298"/>
        </pc:sldMkLst>
      </pc:sldChg>
      <pc:sldChg chg="del">
        <pc:chgData name="Ron Melton" userId="5553941352b42db9" providerId="LiveId" clId="{83AC2A25-275D-470F-8B61-330738FF1A6B}" dt="2023-12-30T04:13:47.272" v="0" actId="47"/>
        <pc:sldMkLst>
          <pc:docMk/>
          <pc:sldMk cId="2405581119" sldId="2145709301"/>
        </pc:sldMkLst>
      </pc:sldChg>
      <pc:sldChg chg="del">
        <pc:chgData name="Ron Melton" userId="5553941352b42db9" providerId="LiveId" clId="{83AC2A25-275D-470F-8B61-330738FF1A6B}" dt="2023-12-30T04:13:47.272" v="0" actId="47"/>
        <pc:sldMkLst>
          <pc:docMk/>
          <pc:sldMk cId="1680432923" sldId="2145709302"/>
        </pc:sldMkLst>
      </pc:sldChg>
      <pc:sldChg chg="del">
        <pc:chgData name="Ron Melton" userId="5553941352b42db9" providerId="LiveId" clId="{83AC2A25-275D-470F-8B61-330738FF1A6B}" dt="2023-12-30T04:13:47.272" v="0" actId="47"/>
        <pc:sldMkLst>
          <pc:docMk/>
          <pc:sldMk cId="3060481191" sldId="2145709307"/>
        </pc:sldMkLst>
      </pc:sldChg>
      <pc:sldChg chg="del">
        <pc:chgData name="Ron Melton" userId="5553941352b42db9" providerId="LiveId" clId="{83AC2A25-275D-470F-8B61-330738FF1A6B}" dt="2023-12-30T04:13:47.272" v="0" actId="47"/>
        <pc:sldMkLst>
          <pc:docMk/>
          <pc:sldMk cId="1320310604" sldId="2145709308"/>
        </pc:sldMkLst>
      </pc:sldChg>
      <pc:sldChg chg="del">
        <pc:chgData name="Ron Melton" userId="5553941352b42db9" providerId="LiveId" clId="{83AC2A25-275D-470F-8B61-330738FF1A6B}" dt="2023-12-30T04:13:47.272" v="0" actId="47"/>
        <pc:sldMkLst>
          <pc:docMk/>
          <pc:sldMk cId="3789980679" sldId="2145709309"/>
        </pc:sldMkLst>
      </pc:sldChg>
      <pc:sldChg chg="del">
        <pc:chgData name="Ron Melton" userId="5553941352b42db9" providerId="LiveId" clId="{83AC2A25-275D-470F-8B61-330738FF1A6B}" dt="2023-12-30T04:13:47.272" v="0" actId="47"/>
        <pc:sldMkLst>
          <pc:docMk/>
          <pc:sldMk cId="275922941" sldId="2145709311"/>
        </pc:sldMkLst>
      </pc:sldChg>
      <pc:sldChg chg="del">
        <pc:chgData name="Ron Melton" userId="5553941352b42db9" providerId="LiveId" clId="{83AC2A25-275D-470F-8B61-330738FF1A6B}" dt="2023-12-30T04:13:47.272" v="0" actId="47"/>
        <pc:sldMkLst>
          <pc:docMk/>
          <pc:sldMk cId="895892901" sldId="2145709312"/>
        </pc:sldMkLst>
      </pc:sldChg>
      <pc:sldChg chg="del">
        <pc:chgData name="Ron Melton" userId="5553941352b42db9" providerId="LiveId" clId="{83AC2A25-275D-470F-8B61-330738FF1A6B}" dt="2023-12-30T04:13:47.272" v="0" actId="47"/>
        <pc:sldMkLst>
          <pc:docMk/>
          <pc:sldMk cId="3812998405" sldId="2145709314"/>
        </pc:sldMkLst>
      </pc:sldChg>
      <pc:sldChg chg="del">
        <pc:chgData name="Ron Melton" userId="5553941352b42db9" providerId="LiveId" clId="{83AC2A25-275D-470F-8B61-330738FF1A6B}" dt="2023-12-30T04:13:47.272" v="0" actId="47"/>
        <pc:sldMkLst>
          <pc:docMk/>
          <pc:sldMk cId="3416729418" sldId="2145709315"/>
        </pc:sldMkLst>
      </pc:sldChg>
      <pc:sldChg chg="del">
        <pc:chgData name="Ron Melton" userId="5553941352b42db9" providerId="LiveId" clId="{83AC2A25-275D-470F-8B61-330738FF1A6B}" dt="2023-12-30T04:13:47.272" v="0" actId="47"/>
        <pc:sldMkLst>
          <pc:docMk/>
          <pc:sldMk cId="2078152818" sldId="2145709317"/>
        </pc:sldMkLst>
      </pc:sldChg>
      <pc:sldChg chg="del">
        <pc:chgData name="Ron Melton" userId="5553941352b42db9" providerId="LiveId" clId="{83AC2A25-275D-470F-8B61-330738FF1A6B}" dt="2023-12-30T04:13:47.272" v="0" actId="47"/>
        <pc:sldMkLst>
          <pc:docMk/>
          <pc:sldMk cId="3841034329" sldId="2145709318"/>
        </pc:sldMkLst>
      </pc:sldChg>
      <pc:sldChg chg="del">
        <pc:chgData name="Ron Melton" userId="5553941352b42db9" providerId="LiveId" clId="{83AC2A25-275D-470F-8B61-330738FF1A6B}" dt="2023-12-30T04:13:47.272" v="0" actId="47"/>
        <pc:sldMkLst>
          <pc:docMk/>
          <pc:sldMk cId="55490857" sldId="2145709319"/>
        </pc:sldMkLst>
      </pc:sldChg>
      <pc:sldChg chg="del">
        <pc:chgData name="Ron Melton" userId="5553941352b42db9" providerId="LiveId" clId="{83AC2A25-275D-470F-8B61-330738FF1A6B}" dt="2023-12-30T04:13:47.272" v="0" actId="47"/>
        <pc:sldMkLst>
          <pc:docMk/>
          <pc:sldMk cId="2712854664" sldId="2145709320"/>
        </pc:sldMkLst>
      </pc:sldChg>
      <pc:sldChg chg="del">
        <pc:chgData name="Ron Melton" userId="5553941352b42db9" providerId="LiveId" clId="{83AC2A25-275D-470F-8B61-330738FF1A6B}" dt="2023-12-30T04:13:47.272" v="0" actId="47"/>
        <pc:sldMkLst>
          <pc:docMk/>
          <pc:sldMk cId="3796222402" sldId="2145709321"/>
        </pc:sldMkLst>
      </pc:sldChg>
      <pc:sldChg chg="del">
        <pc:chgData name="Ron Melton" userId="5553941352b42db9" providerId="LiveId" clId="{83AC2A25-275D-470F-8B61-330738FF1A6B}" dt="2023-12-30T04:13:47.272" v="0" actId="47"/>
        <pc:sldMkLst>
          <pc:docMk/>
          <pc:sldMk cId="2566644136" sldId="2145709323"/>
        </pc:sldMkLst>
      </pc:sldChg>
      <pc:sldChg chg="del">
        <pc:chgData name="Ron Melton" userId="5553941352b42db9" providerId="LiveId" clId="{83AC2A25-275D-470F-8B61-330738FF1A6B}" dt="2023-12-30T04:13:47.272" v="0" actId="47"/>
        <pc:sldMkLst>
          <pc:docMk/>
          <pc:sldMk cId="69088506" sldId="2145709330"/>
        </pc:sldMkLst>
      </pc:sldChg>
      <pc:sldChg chg="del">
        <pc:chgData name="Ron Melton" userId="5553941352b42db9" providerId="LiveId" clId="{83AC2A25-275D-470F-8B61-330738FF1A6B}" dt="2023-12-30T04:13:47.272" v="0" actId="47"/>
        <pc:sldMkLst>
          <pc:docMk/>
          <pc:sldMk cId="4215104836" sldId="2145709331"/>
        </pc:sldMkLst>
      </pc:sldChg>
      <pc:sldChg chg="del">
        <pc:chgData name="Ron Melton" userId="5553941352b42db9" providerId="LiveId" clId="{83AC2A25-275D-470F-8B61-330738FF1A6B}" dt="2023-12-30T04:13:47.272" v="0" actId="47"/>
        <pc:sldMkLst>
          <pc:docMk/>
          <pc:sldMk cId="2747216591" sldId="2145709332"/>
        </pc:sldMkLst>
      </pc:sldChg>
      <pc:sldChg chg="del">
        <pc:chgData name="Ron Melton" userId="5553941352b42db9" providerId="LiveId" clId="{83AC2A25-275D-470F-8B61-330738FF1A6B}" dt="2023-12-30T04:13:47.272" v="0" actId="47"/>
        <pc:sldMkLst>
          <pc:docMk/>
          <pc:sldMk cId="324806334" sldId="2145709339"/>
        </pc:sldMkLst>
      </pc:sldChg>
      <pc:sldChg chg="del">
        <pc:chgData name="Ron Melton" userId="5553941352b42db9" providerId="LiveId" clId="{83AC2A25-275D-470F-8B61-330738FF1A6B}" dt="2023-12-30T04:13:47.272" v="0" actId="47"/>
        <pc:sldMkLst>
          <pc:docMk/>
          <pc:sldMk cId="4045513859" sldId="2145709341"/>
        </pc:sldMkLst>
      </pc:sldChg>
      <pc:sldChg chg="del">
        <pc:chgData name="Ron Melton" userId="5553941352b42db9" providerId="LiveId" clId="{83AC2A25-275D-470F-8B61-330738FF1A6B}" dt="2023-12-30T04:13:47.272" v="0" actId="47"/>
        <pc:sldMkLst>
          <pc:docMk/>
          <pc:sldMk cId="1415482320" sldId="2145709344"/>
        </pc:sldMkLst>
      </pc:sldChg>
      <pc:sldChg chg="del">
        <pc:chgData name="Ron Melton" userId="5553941352b42db9" providerId="LiveId" clId="{83AC2A25-275D-470F-8B61-330738FF1A6B}" dt="2023-12-30T04:13:47.272" v="0" actId="47"/>
        <pc:sldMkLst>
          <pc:docMk/>
          <pc:sldMk cId="665955526" sldId="2145709348"/>
        </pc:sldMkLst>
      </pc:sldChg>
      <pc:sldChg chg="del">
        <pc:chgData name="Ron Melton" userId="5553941352b42db9" providerId="LiveId" clId="{83AC2A25-275D-470F-8B61-330738FF1A6B}" dt="2023-12-30T04:13:47.272" v="0" actId="47"/>
        <pc:sldMkLst>
          <pc:docMk/>
          <pc:sldMk cId="1667496493" sldId="2145709349"/>
        </pc:sldMkLst>
      </pc:sldChg>
      <pc:sldChg chg="del">
        <pc:chgData name="Ron Melton" userId="5553941352b42db9" providerId="LiveId" clId="{83AC2A25-275D-470F-8B61-330738FF1A6B}" dt="2023-12-30T04:13:47.272" v="0" actId="47"/>
        <pc:sldMkLst>
          <pc:docMk/>
          <pc:sldMk cId="1681995174" sldId="2145709367"/>
        </pc:sldMkLst>
      </pc:sldChg>
      <pc:sldChg chg="del">
        <pc:chgData name="Ron Melton" userId="5553941352b42db9" providerId="LiveId" clId="{83AC2A25-275D-470F-8B61-330738FF1A6B}" dt="2023-12-30T04:13:47.272" v="0" actId="47"/>
        <pc:sldMkLst>
          <pc:docMk/>
          <pc:sldMk cId="3520208461" sldId="2145709368"/>
        </pc:sldMkLst>
      </pc:sldChg>
      <pc:sldChg chg="del">
        <pc:chgData name="Ron Melton" userId="5553941352b42db9" providerId="LiveId" clId="{83AC2A25-275D-470F-8B61-330738FF1A6B}" dt="2023-12-30T04:13:47.272" v="0" actId="47"/>
        <pc:sldMkLst>
          <pc:docMk/>
          <pc:sldMk cId="3850383215" sldId="2145709369"/>
        </pc:sldMkLst>
      </pc:sldChg>
      <pc:sldChg chg="del">
        <pc:chgData name="Ron Melton" userId="5553941352b42db9" providerId="LiveId" clId="{83AC2A25-275D-470F-8B61-330738FF1A6B}" dt="2023-12-30T04:13:47.272" v="0" actId="47"/>
        <pc:sldMkLst>
          <pc:docMk/>
          <pc:sldMk cId="2151273916" sldId="2145709370"/>
        </pc:sldMkLst>
      </pc:sldChg>
      <pc:sldChg chg="del">
        <pc:chgData name="Ron Melton" userId="5553941352b42db9" providerId="LiveId" clId="{83AC2A25-275D-470F-8B61-330738FF1A6B}" dt="2023-12-30T04:13:47.272" v="0" actId="47"/>
        <pc:sldMkLst>
          <pc:docMk/>
          <pc:sldMk cId="4161958221" sldId="2145709372"/>
        </pc:sldMkLst>
      </pc:sldChg>
      <pc:sldChg chg="del">
        <pc:chgData name="Ron Melton" userId="5553941352b42db9" providerId="LiveId" clId="{83AC2A25-275D-470F-8B61-330738FF1A6B}" dt="2023-12-30T04:13:47.272" v="0" actId="47"/>
        <pc:sldMkLst>
          <pc:docMk/>
          <pc:sldMk cId="400573703" sldId="2145709375"/>
        </pc:sldMkLst>
      </pc:sldChg>
      <pc:sldChg chg="del">
        <pc:chgData name="Ron Melton" userId="5553941352b42db9" providerId="LiveId" clId="{83AC2A25-275D-470F-8B61-330738FF1A6B}" dt="2023-12-30T04:13:47.272" v="0" actId="47"/>
        <pc:sldMkLst>
          <pc:docMk/>
          <pc:sldMk cId="3396741364" sldId="2145709376"/>
        </pc:sldMkLst>
      </pc:sldChg>
      <pc:sldChg chg="del">
        <pc:chgData name="Ron Melton" userId="5553941352b42db9" providerId="LiveId" clId="{83AC2A25-275D-470F-8B61-330738FF1A6B}" dt="2023-12-30T04:13:47.272" v="0" actId="47"/>
        <pc:sldMkLst>
          <pc:docMk/>
          <pc:sldMk cId="2184105542" sldId="2145709395"/>
        </pc:sldMkLst>
      </pc:sldChg>
      <pc:sldChg chg="del">
        <pc:chgData name="Ron Melton" userId="5553941352b42db9" providerId="LiveId" clId="{83AC2A25-275D-470F-8B61-330738FF1A6B}" dt="2023-12-30T04:13:47.272" v="0" actId="47"/>
        <pc:sldMkLst>
          <pc:docMk/>
          <pc:sldMk cId="2593957840" sldId="2145709419"/>
        </pc:sldMkLst>
      </pc:sldChg>
      <pc:sldChg chg="del">
        <pc:chgData name="Ron Melton" userId="5553941352b42db9" providerId="LiveId" clId="{83AC2A25-275D-470F-8B61-330738FF1A6B}" dt="2023-12-30T04:13:47.272" v="0" actId="47"/>
        <pc:sldMkLst>
          <pc:docMk/>
          <pc:sldMk cId="3471755115" sldId="2145709454"/>
        </pc:sldMkLst>
      </pc:sldChg>
      <pc:sldChg chg="del">
        <pc:chgData name="Ron Melton" userId="5553941352b42db9" providerId="LiveId" clId="{83AC2A25-275D-470F-8B61-330738FF1A6B}" dt="2023-12-30T04:13:51.632" v="1" actId="47"/>
        <pc:sldMkLst>
          <pc:docMk/>
          <pc:sldMk cId="1186750476" sldId="2145709455"/>
        </pc:sldMkLst>
      </pc:sldChg>
      <pc:sldChg chg="del">
        <pc:chgData name="Ron Melton" userId="5553941352b42db9" providerId="LiveId" clId="{83AC2A25-275D-470F-8B61-330738FF1A6B}" dt="2023-12-30T04:13:47.272" v="0" actId="47"/>
        <pc:sldMkLst>
          <pc:docMk/>
          <pc:sldMk cId="613247108" sldId="2145709456"/>
        </pc:sldMkLst>
      </pc:sldChg>
      <pc:sldChg chg="del">
        <pc:chgData name="Ron Melton" userId="5553941352b42db9" providerId="LiveId" clId="{83AC2A25-275D-470F-8B61-330738FF1A6B}" dt="2023-12-30T04:13:47.272" v="0" actId="47"/>
        <pc:sldMkLst>
          <pc:docMk/>
          <pc:sldMk cId="3760498924" sldId="2145709457"/>
        </pc:sldMkLst>
      </pc:sldChg>
      <pc:sldChg chg="del">
        <pc:chgData name="Ron Melton" userId="5553941352b42db9" providerId="LiveId" clId="{83AC2A25-275D-470F-8B61-330738FF1A6B}" dt="2023-12-30T04:13:47.272" v="0" actId="47"/>
        <pc:sldMkLst>
          <pc:docMk/>
          <pc:sldMk cId="3385967301" sldId="2145709458"/>
        </pc:sldMkLst>
      </pc:sldChg>
      <pc:sldChg chg="del">
        <pc:chgData name="Ron Melton" userId="5553941352b42db9" providerId="LiveId" clId="{83AC2A25-275D-470F-8B61-330738FF1A6B}" dt="2023-12-30T04:13:47.272" v="0" actId="47"/>
        <pc:sldMkLst>
          <pc:docMk/>
          <pc:sldMk cId="329719222" sldId="2145709460"/>
        </pc:sldMkLst>
      </pc:sldChg>
      <pc:sldChg chg="del">
        <pc:chgData name="Ron Melton" userId="5553941352b42db9" providerId="LiveId" clId="{83AC2A25-275D-470F-8B61-330738FF1A6B}" dt="2023-12-30T04:13:47.272" v="0" actId="47"/>
        <pc:sldMkLst>
          <pc:docMk/>
          <pc:sldMk cId="353725178" sldId="2145709461"/>
        </pc:sldMkLst>
      </pc:sldChg>
      <pc:sldChg chg="del">
        <pc:chgData name="Ron Melton" userId="5553941352b42db9" providerId="LiveId" clId="{83AC2A25-275D-470F-8B61-330738FF1A6B}" dt="2023-12-30T04:13:47.272" v="0" actId="47"/>
        <pc:sldMkLst>
          <pc:docMk/>
          <pc:sldMk cId="1961802203" sldId="2145709462"/>
        </pc:sldMkLst>
      </pc:sldChg>
      <pc:sldChg chg="del">
        <pc:chgData name="Ron Melton" userId="5553941352b42db9" providerId="LiveId" clId="{83AC2A25-275D-470F-8B61-330738FF1A6B}" dt="2023-12-30T04:13:47.272" v="0" actId="47"/>
        <pc:sldMkLst>
          <pc:docMk/>
          <pc:sldMk cId="1811951359" sldId="2145709464"/>
        </pc:sldMkLst>
      </pc:sldChg>
      <pc:sldChg chg="del">
        <pc:chgData name="Ron Melton" userId="5553941352b42db9" providerId="LiveId" clId="{83AC2A25-275D-470F-8B61-330738FF1A6B}" dt="2023-12-30T04:13:47.272" v="0" actId="47"/>
        <pc:sldMkLst>
          <pc:docMk/>
          <pc:sldMk cId="191052673" sldId="2145709465"/>
        </pc:sldMkLst>
      </pc:sldChg>
      <pc:sldChg chg="del">
        <pc:chgData name="Ron Melton" userId="5553941352b42db9" providerId="LiveId" clId="{83AC2A25-275D-470F-8B61-330738FF1A6B}" dt="2023-12-30T04:13:47.272" v="0" actId="47"/>
        <pc:sldMkLst>
          <pc:docMk/>
          <pc:sldMk cId="1200474105" sldId="2145709469"/>
        </pc:sldMkLst>
      </pc:sldChg>
      <pc:sldChg chg="del">
        <pc:chgData name="Ron Melton" userId="5553941352b42db9" providerId="LiveId" clId="{83AC2A25-275D-470F-8B61-330738FF1A6B}" dt="2023-12-30T04:13:47.272" v="0" actId="47"/>
        <pc:sldMkLst>
          <pc:docMk/>
          <pc:sldMk cId="3107781869" sldId="2145709521"/>
        </pc:sldMkLst>
      </pc:sldChg>
      <pc:sldChg chg="del">
        <pc:chgData name="Ron Melton" userId="5553941352b42db9" providerId="LiveId" clId="{83AC2A25-275D-470F-8B61-330738FF1A6B}" dt="2023-12-30T04:13:47.272" v="0" actId="47"/>
        <pc:sldMkLst>
          <pc:docMk/>
          <pc:sldMk cId="1010197871" sldId="2145709543"/>
        </pc:sldMkLst>
      </pc:sldChg>
      <pc:sldChg chg="del">
        <pc:chgData name="Ron Melton" userId="5553941352b42db9" providerId="LiveId" clId="{83AC2A25-275D-470F-8B61-330738FF1A6B}" dt="2023-12-30T04:13:47.272" v="0" actId="47"/>
        <pc:sldMkLst>
          <pc:docMk/>
          <pc:sldMk cId="1860013007" sldId="2145709544"/>
        </pc:sldMkLst>
      </pc:sldChg>
      <pc:sldChg chg="del">
        <pc:chgData name="Ron Melton" userId="5553941352b42db9" providerId="LiveId" clId="{83AC2A25-275D-470F-8B61-330738FF1A6B}" dt="2023-12-30T04:13:47.272" v="0" actId="47"/>
        <pc:sldMkLst>
          <pc:docMk/>
          <pc:sldMk cId="108552659" sldId="2145709545"/>
        </pc:sldMkLst>
      </pc:sldChg>
      <pc:sldChg chg="del">
        <pc:chgData name="Ron Melton" userId="5553941352b42db9" providerId="LiveId" clId="{83AC2A25-275D-470F-8B61-330738FF1A6B}" dt="2023-12-30T04:13:47.272" v="0" actId="47"/>
        <pc:sldMkLst>
          <pc:docMk/>
          <pc:sldMk cId="1487051366" sldId="2145709546"/>
        </pc:sldMkLst>
      </pc:sldChg>
      <pc:sldChg chg="del">
        <pc:chgData name="Ron Melton" userId="5553941352b42db9" providerId="LiveId" clId="{83AC2A25-275D-470F-8B61-330738FF1A6B}" dt="2023-12-30T04:13:47.272" v="0" actId="47"/>
        <pc:sldMkLst>
          <pc:docMk/>
          <pc:sldMk cId="2337305188" sldId="2145709547"/>
        </pc:sldMkLst>
      </pc:sldChg>
      <pc:sldChg chg="add">
        <pc:chgData name="Ron Melton" userId="5553941352b42db9" providerId="LiveId" clId="{83AC2A25-275D-470F-8B61-330738FF1A6B}" dt="2024-01-07T02:01:31.173" v="29"/>
        <pc:sldMkLst>
          <pc:docMk/>
          <pc:sldMk cId="1931169021" sldId="2145709587"/>
        </pc:sldMkLst>
      </pc:sldChg>
      <pc:sldChg chg="add del">
        <pc:chgData name="Ron Melton" userId="5553941352b42db9" providerId="LiveId" clId="{83AC2A25-275D-470F-8B61-330738FF1A6B}" dt="2024-01-07T02:01:39.972" v="30" actId="47"/>
        <pc:sldMkLst>
          <pc:docMk/>
          <pc:sldMk cId="3753879431" sldId="2145709591"/>
        </pc:sldMkLst>
      </pc:sldChg>
      <pc:sldMasterChg chg="delSldLayout">
        <pc:chgData name="Ron Melton" userId="5553941352b42db9" providerId="LiveId" clId="{83AC2A25-275D-470F-8B61-330738FF1A6B}" dt="2023-12-30T04:13:47.272" v="0" actId="47"/>
        <pc:sldMasterMkLst>
          <pc:docMk/>
          <pc:sldMasterMk cId="394967926" sldId="2147485635"/>
        </pc:sldMasterMkLst>
        <pc:sldLayoutChg chg="del">
          <pc:chgData name="Ron Melton" userId="5553941352b42db9" providerId="LiveId" clId="{83AC2A25-275D-470F-8B61-330738FF1A6B}" dt="2023-12-30T04:13:47.272" v="0" actId="47"/>
          <pc:sldLayoutMkLst>
            <pc:docMk/>
            <pc:sldMasterMk cId="394967926" sldId="2147485635"/>
            <pc:sldLayoutMk cId="2688490277" sldId="2147485642"/>
          </pc:sldLayoutMkLst>
        </pc:sldLayoutChg>
        <pc:sldLayoutChg chg="del">
          <pc:chgData name="Ron Melton" userId="5553941352b42db9" providerId="LiveId" clId="{83AC2A25-275D-470F-8B61-330738FF1A6B}" dt="2023-12-30T04:13:47.272" v="0" actId="47"/>
          <pc:sldLayoutMkLst>
            <pc:docMk/>
            <pc:sldMasterMk cId="394967926" sldId="2147485635"/>
            <pc:sldLayoutMk cId="1441271515" sldId="2147485794"/>
          </pc:sldLayoutMkLst>
        </pc:sldLayoutChg>
        <pc:sldLayoutChg chg="del">
          <pc:chgData name="Ron Melton" userId="5553941352b42db9" providerId="LiveId" clId="{83AC2A25-275D-470F-8B61-330738FF1A6B}" dt="2023-12-30T04:13:47.272" v="0" actId="47"/>
          <pc:sldLayoutMkLst>
            <pc:docMk/>
            <pc:sldMasterMk cId="394967926" sldId="2147485635"/>
            <pc:sldLayoutMk cId="154023940" sldId="2147485795"/>
          </pc:sldLayoutMkLst>
        </pc:sldLayoutChg>
        <pc:sldLayoutChg chg="del">
          <pc:chgData name="Ron Melton" userId="5553941352b42db9" providerId="LiveId" clId="{83AC2A25-275D-470F-8B61-330738FF1A6B}" dt="2023-12-30T04:13:47.272" v="0" actId="47"/>
          <pc:sldLayoutMkLst>
            <pc:docMk/>
            <pc:sldMasterMk cId="394967926" sldId="2147485635"/>
            <pc:sldLayoutMk cId="936548348" sldId="2147485822"/>
          </pc:sldLayoutMkLst>
        </pc:sldLayoutChg>
      </pc:sldMasterChg>
      <pc:sldMasterChg chg="del delSldLayout">
        <pc:chgData name="Ron Melton" userId="5553941352b42db9" providerId="LiveId" clId="{83AC2A25-275D-470F-8B61-330738FF1A6B}" dt="2023-12-30T04:13:47.272" v="0" actId="47"/>
        <pc:sldMasterMkLst>
          <pc:docMk/>
          <pc:sldMasterMk cId="4058895011" sldId="2147485688"/>
        </pc:sldMasterMkLst>
        <pc:sldLayoutChg chg="del">
          <pc:chgData name="Ron Melton" userId="5553941352b42db9" providerId="LiveId" clId="{83AC2A25-275D-470F-8B61-330738FF1A6B}" dt="2023-12-30T04:13:47.272" v="0" actId="47"/>
          <pc:sldLayoutMkLst>
            <pc:docMk/>
            <pc:sldMasterMk cId="4058895011" sldId="2147485688"/>
            <pc:sldLayoutMk cId="2713472699" sldId="2147485689"/>
          </pc:sldLayoutMkLst>
        </pc:sldLayoutChg>
        <pc:sldLayoutChg chg="del">
          <pc:chgData name="Ron Melton" userId="5553941352b42db9" providerId="LiveId" clId="{83AC2A25-275D-470F-8B61-330738FF1A6B}" dt="2023-12-30T04:13:47.272" v="0" actId="47"/>
          <pc:sldLayoutMkLst>
            <pc:docMk/>
            <pc:sldMasterMk cId="4058895011" sldId="2147485688"/>
            <pc:sldLayoutMk cId="288992019" sldId="2147485690"/>
          </pc:sldLayoutMkLst>
        </pc:sldLayoutChg>
        <pc:sldLayoutChg chg="del">
          <pc:chgData name="Ron Melton" userId="5553941352b42db9" providerId="LiveId" clId="{83AC2A25-275D-470F-8B61-330738FF1A6B}" dt="2023-12-30T04:13:47.272" v="0" actId="47"/>
          <pc:sldLayoutMkLst>
            <pc:docMk/>
            <pc:sldMasterMk cId="4058895011" sldId="2147485688"/>
            <pc:sldLayoutMk cId="2815492403" sldId="2147485691"/>
          </pc:sldLayoutMkLst>
        </pc:sldLayoutChg>
        <pc:sldLayoutChg chg="del">
          <pc:chgData name="Ron Melton" userId="5553941352b42db9" providerId="LiveId" clId="{83AC2A25-275D-470F-8B61-330738FF1A6B}" dt="2023-12-30T04:13:47.272" v="0" actId="47"/>
          <pc:sldLayoutMkLst>
            <pc:docMk/>
            <pc:sldMasterMk cId="4058895011" sldId="2147485688"/>
            <pc:sldLayoutMk cId="572784873" sldId="2147485692"/>
          </pc:sldLayoutMkLst>
        </pc:sldLayoutChg>
        <pc:sldLayoutChg chg="del">
          <pc:chgData name="Ron Melton" userId="5553941352b42db9" providerId="LiveId" clId="{83AC2A25-275D-470F-8B61-330738FF1A6B}" dt="2023-12-30T04:13:47.272" v="0" actId="47"/>
          <pc:sldLayoutMkLst>
            <pc:docMk/>
            <pc:sldMasterMk cId="4058895011" sldId="2147485688"/>
            <pc:sldLayoutMk cId="3417876152" sldId="2147485693"/>
          </pc:sldLayoutMkLst>
        </pc:sldLayoutChg>
        <pc:sldLayoutChg chg="del">
          <pc:chgData name="Ron Melton" userId="5553941352b42db9" providerId="LiveId" clId="{83AC2A25-275D-470F-8B61-330738FF1A6B}" dt="2023-12-30T04:13:47.272" v="0" actId="47"/>
          <pc:sldLayoutMkLst>
            <pc:docMk/>
            <pc:sldMasterMk cId="4058895011" sldId="2147485688"/>
            <pc:sldLayoutMk cId="3198747370" sldId="2147485694"/>
          </pc:sldLayoutMkLst>
        </pc:sldLayoutChg>
        <pc:sldLayoutChg chg="del">
          <pc:chgData name="Ron Melton" userId="5553941352b42db9" providerId="LiveId" clId="{83AC2A25-275D-470F-8B61-330738FF1A6B}" dt="2023-12-30T04:13:47.272" v="0" actId="47"/>
          <pc:sldLayoutMkLst>
            <pc:docMk/>
            <pc:sldMasterMk cId="4058895011" sldId="2147485688"/>
            <pc:sldLayoutMk cId="3233999996" sldId="2147485695"/>
          </pc:sldLayoutMkLst>
        </pc:sldLayoutChg>
        <pc:sldLayoutChg chg="del">
          <pc:chgData name="Ron Melton" userId="5553941352b42db9" providerId="LiveId" clId="{83AC2A25-275D-470F-8B61-330738FF1A6B}" dt="2023-12-30T04:13:47.272" v="0" actId="47"/>
          <pc:sldLayoutMkLst>
            <pc:docMk/>
            <pc:sldMasterMk cId="4058895011" sldId="2147485688"/>
            <pc:sldLayoutMk cId="3190632" sldId="2147485696"/>
          </pc:sldLayoutMkLst>
        </pc:sldLayoutChg>
        <pc:sldLayoutChg chg="del">
          <pc:chgData name="Ron Melton" userId="5553941352b42db9" providerId="LiveId" clId="{83AC2A25-275D-470F-8B61-330738FF1A6B}" dt="2023-12-30T04:13:47.272" v="0" actId="47"/>
          <pc:sldLayoutMkLst>
            <pc:docMk/>
            <pc:sldMasterMk cId="4058895011" sldId="2147485688"/>
            <pc:sldLayoutMk cId="4104083267" sldId="2147485697"/>
          </pc:sldLayoutMkLst>
        </pc:sldLayoutChg>
        <pc:sldLayoutChg chg="del">
          <pc:chgData name="Ron Melton" userId="5553941352b42db9" providerId="LiveId" clId="{83AC2A25-275D-470F-8B61-330738FF1A6B}" dt="2023-12-30T04:13:47.272" v="0" actId="47"/>
          <pc:sldLayoutMkLst>
            <pc:docMk/>
            <pc:sldMasterMk cId="4058895011" sldId="2147485688"/>
            <pc:sldLayoutMk cId="3907236139" sldId="2147485698"/>
          </pc:sldLayoutMkLst>
        </pc:sldLayoutChg>
        <pc:sldLayoutChg chg="del">
          <pc:chgData name="Ron Melton" userId="5553941352b42db9" providerId="LiveId" clId="{83AC2A25-275D-470F-8B61-330738FF1A6B}" dt="2023-12-30T04:13:47.272" v="0" actId="47"/>
          <pc:sldLayoutMkLst>
            <pc:docMk/>
            <pc:sldMasterMk cId="4058895011" sldId="2147485688"/>
            <pc:sldLayoutMk cId="2245445899" sldId="2147485699"/>
          </pc:sldLayoutMkLst>
        </pc:sldLayoutChg>
      </pc:sldMasterChg>
      <pc:sldMasterChg chg="del delSldLayout">
        <pc:chgData name="Ron Melton" userId="5553941352b42db9" providerId="LiveId" clId="{83AC2A25-275D-470F-8B61-330738FF1A6B}" dt="2023-12-30T04:13:47.272" v="0" actId="47"/>
        <pc:sldMasterMkLst>
          <pc:docMk/>
          <pc:sldMasterMk cId="1715957054" sldId="2147485808"/>
        </pc:sldMasterMkLst>
        <pc:sldLayoutChg chg="del">
          <pc:chgData name="Ron Melton" userId="5553941352b42db9" providerId="LiveId" clId="{83AC2A25-275D-470F-8B61-330738FF1A6B}" dt="2023-12-30T04:13:47.272" v="0" actId="47"/>
          <pc:sldLayoutMkLst>
            <pc:docMk/>
            <pc:sldMasterMk cId="1715957054" sldId="2147485808"/>
            <pc:sldLayoutMk cId="4038930512" sldId="2147485809"/>
          </pc:sldLayoutMkLst>
        </pc:sldLayoutChg>
        <pc:sldLayoutChg chg="del">
          <pc:chgData name="Ron Melton" userId="5553941352b42db9" providerId="LiveId" clId="{83AC2A25-275D-470F-8B61-330738FF1A6B}" dt="2023-12-30T04:13:47.272" v="0" actId="47"/>
          <pc:sldLayoutMkLst>
            <pc:docMk/>
            <pc:sldMasterMk cId="1715957054" sldId="2147485808"/>
            <pc:sldLayoutMk cId="924010470" sldId="2147485810"/>
          </pc:sldLayoutMkLst>
        </pc:sldLayoutChg>
        <pc:sldLayoutChg chg="del">
          <pc:chgData name="Ron Melton" userId="5553941352b42db9" providerId="LiveId" clId="{83AC2A25-275D-470F-8B61-330738FF1A6B}" dt="2023-12-30T04:13:47.272" v="0" actId="47"/>
          <pc:sldLayoutMkLst>
            <pc:docMk/>
            <pc:sldMasterMk cId="1715957054" sldId="2147485808"/>
            <pc:sldLayoutMk cId="1786711504" sldId="2147485811"/>
          </pc:sldLayoutMkLst>
        </pc:sldLayoutChg>
        <pc:sldLayoutChg chg="del">
          <pc:chgData name="Ron Melton" userId="5553941352b42db9" providerId="LiveId" clId="{83AC2A25-275D-470F-8B61-330738FF1A6B}" dt="2023-12-30T04:13:47.272" v="0" actId="47"/>
          <pc:sldLayoutMkLst>
            <pc:docMk/>
            <pc:sldMasterMk cId="1715957054" sldId="2147485808"/>
            <pc:sldLayoutMk cId="701916804" sldId="2147485812"/>
          </pc:sldLayoutMkLst>
        </pc:sldLayoutChg>
        <pc:sldLayoutChg chg="del">
          <pc:chgData name="Ron Melton" userId="5553941352b42db9" providerId="LiveId" clId="{83AC2A25-275D-470F-8B61-330738FF1A6B}" dt="2023-12-30T04:13:47.272" v="0" actId="47"/>
          <pc:sldLayoutMkLst>
            <pc:docMk/>
            <pc:sldMasterMk cId="1715957054" sldId="2147485808"/>
            <pc:sldLayoutMk cId="2505445419" sldId="2147485813"/>
          </pc:sldLayoutMkLst>
        </pc:sldLayoutChg>
        <pc:sldLayoutChg chg="del">
          <pc:chgData name="Ron Melton" userId="5553941352b42db9" providerId="LiveId" clId="{83AC2A25-275D-470F-8B61-330738FF1A6B}" dt="2023-12-30T04:13:47.272" v="0" actId="47"/>
          <pc:sldLayoutMkLst>
            <pc:docMk/>
            <pc:sldMasterMk cId="1715957054" sldId="2147485808"/>
            <pc:sldLayoutMk cId="2462962589" sldId="2147485814"/>
          </pc:sldLayoutMkLst>
        </pc:sldLayoutChg>
        <pc:sldLayoutChg chg="del">
          <pc:chgData name="Ron Melton" userId="5553941352b42db9" providerId="LiveId" clId="{83AC2A25-275D-470F-8B61-330738FF1A6B}" dt="2023-12-30T04:13:47.272" v="0" actId="47"/>
          <pc:sldLayoutMkLst>
            <pc:docMk/>
            <pc:sldMasterMk cId="1715957054" sldId="2147485808"/>
            <pc:sldLayoutMk cId="2872251416" sldId="2147485815"/>
          </pc:sldLayoutMkLst>
        </pc:sldLayoutChg>
        <pc:sldLayoutChg chg="del">
          <pc:chgData name="Ron Melton" userId="5553941352b42db9" providerId="LiveId" clId="{83AC2A25-275D-470F-8B61-330738FF1A6B}" dt="2023-12-30T04:13:47.272" v="0" actId="47"/>
          <pc:sldLayoutMkLst>
            <pc:docMk/>
            <pc:sldMasterMk cId="1715957054" sldId="2147485808"/>
            <pc:sldLayoutMk cId="3600411777" sldId="2147485816"/>
          </pc:sldLayoutMkLst>
        </pc:sldLayoutChg>
        <pc:sldLayoutChg chg="del">
          <pc:chgData name="Ron Melton" userId="5553941352b42db9" providerId="LiveId" clId="{83AC2A25-275D-470F-8B61-330738FF1A6B}" dt="2023-12-30T04:13:47.272" v="0" actId="47"/>
          <pc:sldLayoutMkLst>
            <pc:docMk/>
            <pc:sldMasterMk cId="1715957054" sldId="2147485808"/>
            <pc:sldLayoutMk cId="1511775108" sldId="2147485817"/>
          </pc:sldLayoutMkLst>
        </pc:sldLayoutChg>
        <pc:sldLayoutChg chg="del">
          <pc:chgData name="Ron Melton" userId="5553941352b42db9" providerId="LiveId" clId="{83AC2A25-275D-470F-8B61-330738FF1A6B}" dt="2023-12-30T04:13:47.272" v="0" actId="47"/>
          <pc:sldLayoutMkLst>
            <pc:docMk/>
            <pc:sldMasterMk cId="1715957054" sldId="2147485808"/>
            <pc:sldLayoutMk cId="1928736875" sldId="2147485818"/>
          </pc:sldLayoutMkLst>
        </pc:sldLayoutChg>
        <pc:sldLayoutChg chg="del">
          <pc:chgData name="Ron Melton" userId="5553941352b42db9" providerId="LiveId" clId="{83AC2A25-275D-470F-8B61-330738FF1A6B}" dt="2023-12-30T04:13:47.272" v="0" actId="47"/>
          <pc:sldLayoutMkLst>
            <pc:docMk/>
            <pc:sldMasterMk cId="1715957054" sldId="2147485808"/>
            <pc:sldLayoutMk cId="829130093" sldId="21474858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1"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205827" name="Rectangle 3"/>
          <p:cNvSpPr>
            <a:spLocks noGrp="1" noChangeArrowheads="1"/>
          </p:cNvSpPr>
          <p:nvPr>
            <p:ph type="dt" sz="quarter" idx="1"/>
          </p:nvPr>
        </p:nvSpPr>
        <p:spPr bwMode="auto">
          <a:xfrm>
            <a:off x="4023917"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algn="r" defTabSz="932668" eaLnBrk="1" hangingPunct="1">
              <a:defRPr sz="1200">
                <a:effectLst/>
                <a:latin typeface="Arial" charset="0"/>
                <a:cs typeface="+mn-cs"/>
              </a:defRPr>
            </a:lvl1pPr>
          </a:lstStyle>
          <a:p>
            <a:pPr>
              <a:defRPr/>
            </a:pPr>
            <a:endParaRPr lang="en-US"/>
          </a:p>
        </p:txBody>
      </p:sp>
      <p:sp>
        <p:nvSpPr>
          <p:cNvPr id="205828" name="Rectangle 4"/>
          <p:cNvSpPr>
            <a:spLocks noGrp="1" noChangeArrowheads="1"/>
          </p:cNvSpPr>
          <p:nvPr>
            <p:ph type="ftr" sz="quarter" idx="2"/>
          </p:nvPr>
        </p:nvSpPr>
        <p:spPr bwMode="auto">
          <a:xfrm>
            <a:off x="1"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205829" name="Rectangle 5"/>
          <p:cNvSpPr>
            <a:spLocks noGrp="1" noChangeArrowheads="1"/>
          </p:cNvSpPr>
          <p:nvPr>
            <p:ph type="sldNum" sz="quarter" idx="3"/>
          </p:nvPr>
        </p:nvSpPr>
        <p:spPr bwMode="auto">
          <a:xfrm>
            <a:off x="4023917"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algn="r" defTabSz="932668" eaLnBrk="1" hangingPunct="1">
              <a:defRPr sz="1200"/>
            </a:lvl1pPr>
          </a:lstStyle>
          <a:p>
            <a:pPr>
              <a:defRPr/>
            </a:pPr>
            <a:fld id="{E3628887-17B3-4D77-8D0E-360198F37B4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64515" name="Rectangle 3"/>
          <p:cNvSpPr>
            <a:spLocks noGrp="1" noChangeArrowheads="1"/>
          </p:cNvSpPr>
          <p:nvPr>
            <p:ph type="dt" idx="1"/>
          </p:nvPr>
        </p:nvSpPr>
        <p:spPr bwMode="auto">
          <a:xfrm>
            <a:off x="4023917"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algn="r" defTabSz="932668" eaLnBrk="1" hangingPunct="1">
              <a:defRPr sz="1200">
                <a:effectLst/>
                <a:latin typeface="Arial" charset="0"/>
                <a:cs typeface="+mn-cs"/>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711068" y="4458564"/>
            <a:ext cx="5680342" cy="4226096"/>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1"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4023917"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algn="r" defTabSz="932668" eaLnBrk="1" hangingPunct="1">
              <a:defRPr sz="1200"/>
            </a:lvl1pPr>
          </a:lstStyle>
          <a:p>
            <a:pPr>
              <a:defRPr/>
            </a:pPr>
            <a:fld id="{BE645A10-DCA2-4B0F-9FD9-EE305A3A31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16/j.ajo.2022.05.01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aojournal.org/article/S0161-6420(20)30518-2/fulltex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4850" indent="-285740">
              <a:spcBef>
                <a:spcPct val="30000"/>
              </a:spcBef>
              <a:defRPr sz="1200">
                <a:solidFill>
                  <a:schemeClr val="tx1"/>
                </a:solidFill>
                <a:latin typeface="Arial" panose="020B0604020202020204" pitchFamily="34" charset="0"/>
              </a:defRPr>
            </a:lvl2pPr>
            <a:lvl3pPr marL="1146170" indent="-227950">
              <a:spcBef>
                <a:spcPct val="30000"/>
              </a:spcBef>
              <a:defRPr sz="1200">
                <a:solidFill>
                  <a:schemeClr val="tx1"/>
                </a:solidFill>
                <a:latin typeface="Arial" panose="020B0604020202020204" pitchFamily="34" charset="0"/>
              </a:defRPr>
            </a:lvl3pPr>
            <a:lvl4pPr marL="1603675" indent="-227950">
              <a:spcBef>
                <a:spcPct val="30000"/>
              </a:spcBef>
              <a:defRPr sz="1200">
                <a:solidFill>
                  <a:schemeClr val="tx1"/>
                </a:solidFill>
                <a:latin typeface="Arial" panose="020B0604020202020204" pitchFamily="34" charset="0"/>
              </a:defRPr>
            </a:lvl4pPr>
            <a:lvl5pPr marL="2062785" indent="-227950">
              <a:spcBef>
                <a:spcPct val="30000"/>
              </a:spcBef>
              <a:defRPr sz="1200">
                <a:solidFill>
                  <a:schemeClr val="tx1"/>
                </a:solidFill>
                <a:latin typeface="Arial" panose="020B0604020202020204" pitchFamily="34" charset="0"/>
              </a:defRPr>
            </a:lvl5pPr>
            <a:lvl6pPr marL="2525106" indent="-227950" eaLnBrk="0" fontAlgn="base" hangingPunct="0">
              <a:spcBef>
                <a:spcPct val="30000"/>
              </a:spcBef>
              <a:spcAft>
                <a:spcPct val="0"/>
              </a:spcAft>
              <a:defRPr sz="1200">
                <a:solidFill>
                  <a:schemeClr val="tx1"/>
                </a:solidFill>
                <a:latin typeface="Arial" panose="020B0604020202020204" pitchFamily="34" charset="0"/>
              </a:defRPr>
            </a:lvl6pPr>
            <a:lvl7pPr marL="2987427" indent="-227950" eaLnBrk="0" fontAlgn="base" hangingPunct="0">
              <a:spcBef>
                <a:spcPct val="30000"/>
              </a:spcBef>
              <a:spcAft>
                <a:spcPct val="0"/>
              </a:spcAft>
              <a:defRPr sz="1200">
                <a:solidFill>
                  <a:schemeClr val="tx1"/>
                </a:solidFill>
                <a:latin typeface="Arial" panose="020B0604020202020204" pitchFamily="34" charset="0"/>
              </a:defRPr>
            </a:lvl7pPr>
            <a:lvl8pPr marL="3449747" indent="-227950" eaLnBrk="0" fontAlgn="base" hangingPunct="0">
              <a:spcBef>
                <a:spcPct val="30000"/>
              </a:spcBef>
              <a:spcAft>
                <a:spcPct val="0"/>
              </a:spcAft>
              <a:defRPr sz="1200">
                <a:solidFill>
                  <a:schemeClr val="tx1"/>
                </a:solidFill>
                <a:latin typeface="Arial" panose="020B0604020202020204" pitchFamily="34" charset="0"/>
              </a:defRPr>
            </a:lvl8pPr>
            <a:lvl9pPr marL="3912068" indent="-22795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4641" rtl="0" eaLnBrk="1" fontAlgn="base" latinLnBrk="0" hangingPunct="1">
              <a:lnSpc>
                <a:spcPct val="100000"/>
              </a:lnSpc>
              <a:spcBef>
                <a:spcPct val="0"/>
              </a:spcBef>
              <a:spcAft>
                <a:spcPct val="0"/>
              </a:spcAft>
              <a:buClrTx/>
              <a:buSzTx/>
              <a:buFontTx/>
              <a:buNone/>
              <a:tabLst/>
              <a:defRPr/>
            </a:pPr>
            <a:fld id="{5A077DF0-9E06-4F80-ACFD-F59900969F5B}" type="slidenum">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4641" rtl="0" eaLnBrk="1" fontAlgn="base" latinLnBrk="0" hangingPunct="1">
                <a:lnSpc>
                  <a:spcPct val="100000"/>
                </a:lnSpc>
                <a:spcBef>
                  <a:spcPct val="0"/>
                </a:spcBef>
                <a:spcAft>
                  <a:spcPct val="0"/>
                </a:spcAft>
                <a:buClrTx/>
                <a:buSzTx/>
                <a:buFontTx/>
                <a:buNone/>
                <a:tabLst/>
                <a:defRPr/>
              </a:pPr>
              <a:t>1</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57839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 EA, Bradley DJ. Oxymetazoline for Ptosis. </a:t>
            </a:r>
            <a:r>
              <a:rPr lang="en-US" i="1" dirty="0"/>
              <a:t>JAMA </a:t>
            </a:r>
            <a:r>
              <a:rPr lang="en-US" i="1" dirty="0" err="1"/>
              <a:t>Ophthalmol</a:t>
            </a:r>
            <a:r>
              <a:rPr lang="en-US" i="1" dirty="0"/>
              <a:t> </a:t>
            </a:r>
            <a:r>
              <a:rPr lang="en-US" dirty="0"/>
              <a:t>2020;138(11):1176-1177.</a:t>
            </a:r>
          </a:p>
        </p:txBody>
      </p:sp>
      <p:sp>
        <p:nvSpPr>
          <p:cNvPr id="4" name="Slide Number Placeholder 3"/>
          <p:cNvSpPr>
            <a:spLocks noGrp="1"/>
          </p:cNvSpPr>
          <p:nvPr>
            <p:ph type="sldNum" sz="quarter" idx="5"/>
          </p:nvPr>
        </p:nvSpPr>
        <p:spPr/>
        <p:txBody>
          <a:bodyPr/>
          <a:lstStyle/>
          <a:p>
            <a:pPr defTabSz="942861">
              <a:defRPr/>
            </a:pPr>
            <a:fld id="{A20C34B4-2AE9-4BB2-99B2-D9BF555EE40B}" type="slidenum">
              <a:rPr lang="en-US">
                <a:solidFill>
                  <a:srgbClr val="000000"/>
                </a:solidFill>
                <a:cs typeface="+mn-cs"/>
              </a:rPr>
              <a:pPr defTabSz="942861">
                <a:defRPr/>
              </a:pPr>
              <a:t>22</a:t>
            </a:fld>
            <a:endParaRPr lang="en-US" dirty="0">
              <a:solidFill>
                <a:srgbClr val="000000"/>
              </a:solidFill>
              <a:cs typeface="+mn-cs"/>
            </a:endParaRPr>
          </a:p>
        </p:txBody>
      </p:sp>
    </p:spTree>
    <p:extLst>
      <p:ext uri="{BB962C8B-B14F-4D97-AF65-F5344CB8AC3E}">
        <p14:creationId xmlns:p14="http://schemas.microsoft.com/office/powerpoint/2010/main" val="191875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uardian TextSans Web"/>
              </a:rPr>
              <a:t>Smith TJ, Cockerham K, </a:t>
            </a:r>
            <a:r>
              <a:rPr lang="en-US" b="0" i="0" dirty="0" err="1">
                <a:solidFill>
                  <a:srgbClr val="333333"/>
                </a:solidFill>
                <a:effectLst/>
                <a:latin typeface="Guardian TextSans Web"/>
              </a:rPr>
              <a:t>Lelli</a:t>
            </a:r>
            <a:r>
              <a:rPr lang="en-US" b="0" i="0" dirty="0">
                <a:solidFill>
                  <a:srgbClr val="333333"/>
                </a:solidFill>
                <a:effectLst/>
                <a:latin typeface="Guardian TextSans Web"/>
              </a:rPr>
              <a:t> G, et al. Utility Assessment of Moderate to Severe Thyroid Eye Disease Health States. </a:t>
            </a:r>
            <a:r>
              <a:rPr lang="en-US" b="0" i="1" dirty="0">
                <a:solidFill>
                  <a:srgbClr val="333333"/>
                </a:solidFill>
                <a:effectLst/>
                <a:latin typeface="Guardian TextSans Web"/>
              </a:rPr>
              <a:t>JAMA </a:t>
            </a:r>
            <a:r>
              <a:rPr lang="en-US" b="0" i="1" dirty="0" err="1">
                <a:solidFill>
                  <a:srgbClr val="333333"/>
                </a:solidFill>
                <a:effectLst/>
                <a:latin typeface="Guardian TextSans Web"/>
              </a:rPr>
              <a:t>Ophthalmol</a:t>
            </a:r>
            <a:r>
              <a:rPr lang="en-US" b="0" i="1" dirty="0">
                <a:solidFill>
                  <a:srgbClr val="333333"/>
                </a:solidFill>
                <a:effectLst/>
                <a:latin typeface="Guardian TextSans Web"/>
              </a:rPr>
              <a:t>.</a:t>
            </a:r>
            <a:r>
              <a:rPr lang="en-US" b="0" i="0" dirty="0">
                <a:solidFill>
                  <a:srgbClr val="333333"/>
                </a:solidFill>
                <a:effectLst/>
                <a:latin typeface="Guardian TextSans Web"/>
              </a:rPr>
              <a:t> 2023;141(2):159–166. doi:10.1001/jamaophthalmol.2022.3225</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4922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Douglas RS, </a:t>
            </a:r>
            <a:r>
              <a:rPr lang="en-US" err="1"/>
              <a:t>Kahaly</a:t>
            </a:r>
            <a:r>
              <a:rPr lang="en-US"/>
              <a:t> GJ, Patel A, et</a:t>
            </a:r>
            <a:r>
              <a:rPr lang="en-US" baseline="0"/>
              <a:t> al. </a:t>
            </a:r>
            <a:r>
              <a:rPr lang="en-US" baseline="0" err="1"/>
              <a:t>Teprotumumab</a:t>
            </a:r>
            <a:r>
              <a:rPr lang="en-US" baseline="0"/>
              <a:t> for the treatment of active thyroid eye disease. </a:t>
            </a:r>
            <a:r>
              <a:rPr lang="en-US" i="1" baseline="0"/>
              <a:t>N </a:t>
            </a:r>
            <a:r>
              <a:rPr lang="en-US" i="1" baseline="0" err="1"/>
              <a:t>Engl</a:t>
            </a:r>
            <a:r>
              <a:rPr lang="en-US" i="1" baseline="0"/>
              <a:t> J Med </a:t>
            </a:r>
            <a:r>
              <a:rPr lang="en-US" baseline="0"/>
              <a:t>2020;382:341-352.</a:t>
            </a:r>
            <a:endParaRPr lang="en-US"/>
          </a:p>
        </p:txBody>
      </p:sp>
      <p:sp>
        <p:nvSpPr>
          <p:cNvPr id="4" name="Slide Number Placeholder 3"/>
          <p:cNvSpPr>
            <a:spLocks noGrp="1"/>
          </p:cNvSpPr>
          <p:nvPr>
            <p:ph type="sldNum" sz="quarter" idx="10"/>
          </p:nvPr>
        </p:nvSpPr>
        <p:spPr/>
        <p:txBody>
          <a:bodyPr/>
          <a:lstStyle/>
          <a:p>
            <a:pPr defTabSz="932418">
              <a:defRPr/>
            </a:pPr>
            <a:fld id="{A20C34B4-2AE9-4BB2-99B2-D9BF555EE40B}" type="slidenum">
              <a:rPr lang="en-US">
                <a:solidFill>
                  <a:srgbClr val="000000"/>
                </a:solidFill>
              </a:rPr>
              <a:pPr defTabSz="932418">
                <a:defRPr/>
              </a:pPr>
              <a:t>29</a:t>
            </a:fld>
            <a:endParaRPr lang="en-US">
              <a:solidFill>
                <a:srgbClr val="000000"/>
              </a:solidFill>
            </a:endParaRPr>
          </a:p>
        </p:txBody>
      </p:sp>
    </p:spTree>
    <p:extLst>
      <p:ext uri="{BB962C8B-B14F-4D97-AF65-F5344CB8AC3E}">
        <p14:creationId xmlns:p14="http://schemas.microsoft.com/office/powerpoint/2010/main" val="10215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121"/>
                </a:solidFill>
                <a:effectLst/>
                <a:latin typeface="Merriweather"/>
              </a:rPr>
              <a:t>Allen RC,  Bradley EA, </a:t>
            </a:r>
            <a:r>
              <a:rPr lang="en-US" b="0" i="0" dirty="0" err="1">
                <a:solidFill>
                  <a:srgbClr val="212121"/>
                </a:solidFill>
                <a:effectLst/>
                <a:latin typeface="Merriweather"/>
              </a:rPr>
              <a:t>Fante</a:t>
            </a:r>
            <a:r>
              <a:rPr lang="en-US" b="0" i="0" dirty="0">
                <a:solidFill>
                  <a:srgbClr val="212121"/>
                </a:solidFill>
                <a:effectLst/>
                <a:latin typeface="Merriweather"/>
              </a:rPr>
              <a:t> RG, Lucarelli MJ. </a:t>
            </a:r>
            <a:r>
              <a:rPr lang="en-US" b="1" i="0" dirty="0">
                <a:solidFill>
                  <a:srgbClr val="212121"/>
                </a:solidFill>
                <a:effectLst/>
                <a:latin typeface="Merriweather"/>
              </a:rPr>
              <a:t>A Perspective on the Current Role of Teprotumumab in Treatment of Thyroid Eye Disease. </a:t>
            </a:r>
            <a:br>
              <a:rPr lang="en-US" b="0" i="0" dirty="0">
                <a:solidFill>
                  <a:srgbClr val="5B616B"/>
                </a:solidFill>
                <a:effectLst/>
                <a:latin typeface="BlinkMacSystemFont"/>
              </a:rPr>
            </a:br>
            <a:r>
              <a:rPr lang="en-US" b="0" i="1" dirty="0">
                <a:solidFill>
                  <a:srgbClr val="5B616B"/>
                </a:solidFill>
                <a:effectLst/>
                <a:latin typeface="BlinkMacSystemFont"/>
              </a:rPr>
              <a:t>Ophthalmology</a:t>
            </a:r>
            <a:r>
              <a:rPr lang="en-US" b="0" i="0" dirty="0">
                <a:solidFill>
                  <a:srgbClr val="0071BC"/>
                </a:solidFill>
                <a:effectLst/>
                <a:latin typeface="BlinkMacSystemFont"/>
              </a:rPr>
              <a:t>. </a:t>
            </a:r>
            <a:r>
              <a:rPr lang="en-US" b="0" i="0" dirty="0">
                <a:solidFill>
                  <a:srgbClr val="5B616B"/>
                </a:solidFill>
                <a:effectLst/>
                <a:latin typeface="BlinkMacSystemFont"/>
              </a:rPr>
              <a:t>2021 Aug;128(8):1125-1128.</a:t>
            </a:r>
            <a:endParaRPr lang="en-US" b="1" i="0" dirty="0">
              <a:solidFill>
                <a:srgbClr val="212121"/>
              </a:solidFill>
              <a:effectLst/>
              <a:latin typeface="Merriweather"/>
            </a:endParaRPr>
          </a:p>
          <a:p>
            <a:endParaRPr lang="en-US" dirty="0"/>
          </a:p>
        </p:txBody>
      </p:sp>
      <p:sp>
        <p:nvSpPr>
          <p:cNvPr id="4" name="Slide Number Placeholder 3"/>
          <p:cNvSpPr>
            <a:spLocks noGrp="1"/>
          </p:cNvSpPr>
          <p:nvPr>
            <p:ph type="sldNum" sz="quarter" idx="5"/>
          </p:nvPr>
        </p:nvSpPr>
        <p:spPr/>
        <p:txBody>
          <a:bodyPr/>
          <a:lstStyle/>
          <a:p>
            <a:pPr>
              <a:defRPr/>
            </a:pPr>
            <a:fld id="{A20C34B4-2AE9-4BB2-99B2-D9BF555EE40B}" type="slidenum">
              <a:rPr lang="en-US">
                <a:solidFill>
                  <a:srgbClr val="000000"/>
                </a:solidFill>
                <a:cs typeface="Arial" panose="020B0604020202020204" pitchFamily="34" charset="0"/>
              </a:rPr>
              <a:pPr>
                <a:defRPr/>
              </a:pPr>
              <a:t>30</a:t>
            </a:fld>
            <a:endParaRPr 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07914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4997" fontAlgn="auto">
              <a:spcBef>
                <a:spcPts val="0"/>
              </a:spcBef>
              <a:spcAft>
                <a:spcPts val="0"/>
              </a:spcAft>
              <a:defRPr/>
            </a:pPr>
            <a:fld id="{88D3AEBA-4F64-4101-88FB-ECD1C6EC357A}" type="slidenum">
              <a:rPr lang="en-US">
                <a:solidFill>
                  <a:prstClr val="black"/>
                </a:solidFill>
                <a:latin typeface="Calibri" panose="020F0502020204030204"/>
                <a:cs typeface="+mn-cs"/>
              </a:rPr>
              <a:pPr defTabSz="934997" fontAlgn="auto">
                <a:spcBef>
                  <a:spcPts val="0"/>
                </a:spcBef>
                <a:spcAft>
                  <a:spcPts val="0"/>
                </a:spcAft>
                <a:defRPr/>
              </a:pPr>
              <a:t>3</a:t>
            </a:fld>
            <a:endParaRPr lang="en-US">
              <a:solidFill>
                <a:prstClr val="black"/>
              </a:solidFill>
              <a:latin typeface="Calibri" panose="020F0502020204030204"/>
              <a:cs typeface="+mn-cs"/>
            </a:endParaRPr>
          </a:p>
        </p:txBody>
      </p:sp>
    </p:spTree>
    <p:extLst>
      <p:ext uri="{BB962C8B-B14F-4D97-AF65-F5344CB8AC3E}">
        <p14:creationId xmlns:p14="http://schemas.microsoft.com/office/powerpoint/2010/main" val="156121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Co Gotham SSm"/>
              </a:rPr>
              <a:t>Eyedrop Bottle Adaptor May Make Drops Last Longer. </a:t>
            </a:r>
            <a:r>
              <a:rPr lang="en-US" b="0" i="0" dirty="0" err="1">
                <a:solidFill>
                  <a:srgbClr val="000000"/>
                </a:solidFill>
                <a:effectLst/>
                <a:latin typeface="HCo Gotham SSm"/>
              </a:rPr>
              <a:t>EyeNet</a:t>
            </a:r>
            <a:r>
              <a:rPr lang="en-US" b="0" i="0" dirty="0">
                <a:solidFill>
                  <a:srgbClr val="000000"/>
                </a:solidFill>
                <a:effectLst/>
                <a:latin typeface="HCo Gotham SSm"/>
              </a:rPr>
              <a:t> Magazine, July 2023,</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367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174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panose="020B0604020202020204" pitchFamily="34" charset="0"/>
              </a:rPr>
              <a:t>Al-</a:t>
            </a:r>
            <a:r>
              <a:rPr lang="en-US" b="0" i="0" dirty="0" err="1">
                <a:solidFill>
                  <a:srgbClr val="000000"/>
                </a:solidFill>
                <a:effectLst/>
                <a:latin typeface="helvetica" panose="020B0604020202020204" pitchFamily="34" charset="0"/>
              </a:rPr>
              <a:t>khersan</a:t>
            </a:r>
            <a:r>
              <a:rPr lang="en-US" b="0" i="0" dirty="0">
                <a:solidFill>
                  <a:srgbClr val="000000"/>
                </a:solidFill>
                <a:effectLst/>
                <a:latin typeface="helvetica" panose="020B0604020202020204" pitchFamily="34" charset="0"/>
              </a:rPr>
              <a:t> H, Flynn HW Jr., Townsend JH. Retinal Detachments Associated With Topical Pilocarpine Use for Presbyopia. </a:t>
            </a:r>
            <a:r>
              <a:rPr lang="en-US" b="0" i="1" dirty="0">
                <a:solidFill>
                  <a:srgbClr val="000000"/>
                </a:solidFill>
                <a:effectLst/>
                <a:latin typeface="helvetica" panose="020B0604020202020204" pitchFamily="34" charset="0"/>
              </a:rPr>
              <a:t>Am J </a:t>
            </a:r>
            <a:r>
              <a:rPr lang="en-US" b="0" i="1" dirty="0" err="1">
                <a:solidFill>
                  <a:srgbClr val="000000"/>
                </a:solidFill>
                <a:effectLst/>
                <a:latin typeface="helvetica" panose="020B0604020202020204" pitchFamily="34" charset="0"/>
              </a:rPr>
              <a:t>Ophthalmol</a:t>
            </a:r>
            <a:r>
              <a:rPr lang="en-US" b="0" i="0" dirty="0">
                <a:solidFill>
                  <a:srgbClr val="000000"/>
                </a:solidFill>
                <a:effectLst/>
                <a:latin typeface="helvetica" panose="020B0604020202020204" pitchFamily="34" charset="0"/>
              </a:rPr>
              <a:t>. 2022;242:52-55. </a:t>
            </a:r>
            <a:r>
              <a:rPr lang="en-US" b="0" i="0" u="none" strike="noStrike" dirty="0">
                <a:solidFill>
                  <a:srgbClr val="000000"/>
                </a:solidFill>
                <a:effectLst/>
                <a:latin typeface="helvetica" panose="020B0604020202020204" pitchFamily="34" charset="0"/>
                <a:hlinkClick r:id="rId3"/>
              </a:rPr>
              <a:t>https://doi.org/10.1016/j.ajo.2022.05.011</a:t>
            </a:r>
            <a:endParaRPr lang="en-US" b="0" i="0" dirty="0">
              <a:solidFill>
                <a:srgbClr val="000000"/>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5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71DD2AAC-8C0D-4110-929E-BBC6B7D590B7}"/>
              </a:ext>
            </a:extLst>
          </p:cNvPr>
          <p:cNvSpPr>
            <a:spLocks noGrp="1" noRot="1" noChangeAspect="1" noChangeArrowheads="1" noTextEdit="1"/>
          </p:cNvSpPr>
          <p:nvPr>
            <p:ph type="sldImg"/>
          </p:nvPr>
        </p:nvSpPr>
        <p:spPr>
          <a:ln/>
        </p:spPr>
      </p:sp>
      <p:sp>
        <p:nvSpPr>
          <p:cNvPr id="280579" name="Rectangle 3">
            <a:extLst>
              <a:ext uri="{FF2B5EF4-FFF2-40B4-BE49-F238E27FC236}">
                <a16:creationId xmlns:a16="http://schemas.microsoft.com/office/drawing/2014/main" id="{5258C6D4-2775-4BC7-A4CE-42D9B2748D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28486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212121"/>
                </a:solidFill>
                <a:effectLst/>
                <a:latin typeface="Arial" panose="020B0604020202020204" pitchFamily="34" charset="0"/>
                <a:cs typeface="Arial" panose="020B0604020202020204" pitchFamily="34" charset="0"/>
              </a:rPr>
              <a:t>Stunkel</a:t>
            </a:r>
            <a:r>
              <a:rPr lang="en-US" b="0" i="0" dirty="0">
                <a:solidFill>
                  <a:srgbClr val="212121"/>
                </a:solidFill>
                <a:effectLst/>
                <a:latin typeface="Arial" panose="020B0604020202020204" pitchFamily="34" charset="0"/>
                <a:cs typeface="Arial" panose="020B0604020202020204" pitchFamily="34" charset="0"/>
              </a:rPr>
              <a:t> L, Sharma RA, Mackay DD, Wilson B, Van </a:t>
            </a:r>
            <a:r>
              <a:rPr lang="en-US" b="0" i="0" dirty="0" err="1">
                <a:solidFill>
                  <a:srgbClr val="212121"/>
                </a:solidFill>
                <a:effectLst/>
                <a:latin typeface="Arial" panose="020B0604020202020204" pitchFamily="34" charset="0"/>
                <a:cs typeface="Arial" panose="020B0604020202020204" pitchFamily="34" charset="0"/>
              </a:rPr>
              <a:t>Stavern</a:t>
            </a:r>
            <a:r>
              <a:rPr lang="en-US" b="0" i="0" dirty="0">
                <a:solidFill>
                  <a:srgbClr val="212121"/>
                </a:solidFill>
                <a:effectLst/>
                <a:latin typeface="Arial" panose="020B0604020202020204" pitchFamily="34" charset="0"/>
                <a:cs typeface="Arial" panose="020B0604020202020204" pitchFamily="34" charset="0"/>
              </a:rPr>
              <a:t> GP, Newman NJ, </a:t>
            </a:r>
            <a:r>
              <a:rPr lang="en-US" b="0" i="0" dirty="0" err="1">
                <a:solidFill>
                  <a:srgbClr val="212121"/>
                </a:solidFill>
                <a:effectLst/>
                <a:latin typeface="Arial" panose="020B0604020202020204" pitchFamily="34" charset="0"/>
                <a:cs typeface="Arial" panose="020B0604020202020204" pitchFamily="34" charset="0"/>
              </a:rPr>
              <a:t>Biousse</a:t>
            </a:r>
            <a:r>
              <a:rPr lang="en-US" b="0" i="0" dirty="0">
                <a:solidFill>
                  <a:srgbClr val="212121"/>
                </a:solidFill>
                <a:effectLst/>
                <a:latin typeface="Arial" panose="020B0604020202020204" pitchFamily="34" charset="0"/>
                <a:cs typeface="Arial" panose="020B0604020202020204" pitchFamily="34" charset="0"/>
              </a:rPr>
              <a:t> V. </a:t>
            </a:r>
            <a:r>
              <a:rPr lang="en-US" b="1" i="0" dirty="0">
                <a:solidFill>
                  <a:srgbClr val="212121"/>
                </a:solidFill>
                <a:effectLst/>
                <a:latin typeface="Arial" panose="020B0604020202020204" pitchFamily="34" charset="0"/>
                <a:cs typeface="Arial" panose="020B0604020202020204" pitchFamily="34" charset="0"/>
              </a:rPr>
              <a:t>Patient Harm Due to Diagnostic Error of Neuro-Ophthalmologic Conditions. </a:t>
            </a:r>
            <a:r>
              <a:rPr lang="en-US" b="0" i="1" dirty="0">
                <a:solidFill>
                  <a:srgbClr val="5B616B"/>
                </a:solidFill>
                <a:effectLst/>
                <a:latin typeface="Arial" panose="020B0604020202020204" pitchFamily="34" charset="0"/>
                <a:cs typeface="Arial" panose="020B0604020202020204" pitchFamily="34" charset="0"/>
              </a:rPr>
              <a:t>Ophthalmology</a:t>
            </a:r>
            <a:r>
              <a:rPr lang="en-US" b="0" i="0" dirty="0">
                <a:solidFill>
                  <a:srgbClr val="0071BC"/>
                </a:solidFill>
                <a:effectLst/>
                <a:latin typeface="Arial" panose="020B0604020202020204" pitchFamily="34" charset="0"/>
                <a:cs typeface="Arial" panose="020B0604020202020204" pitchFamily="34" charset="0"/>
              </a:rPr>
              <a:t>. </a:t>
            </a:r>
            <a:r>
              <a:rPr lang="en-US" b="0" i="0" dirty="0">
                <a:solidFill>
                  <a:srgbClr val="5B616B"/>
                </a:solidFill>
                <a:effectLst/>
                <a:latin typeface="Arial" panose="020B0604020202020204" pitchFamily="34" charset="0"/>
                <a:cs typeface="Arial" panose="020B0604020202020204" pitchFamily="34" charset="0"/>
              </a:rPr>
              <a:t>2021 Sep;128(9):1356-1362</a:t>
            </a:r>
            <a:endParaRPr lang="en-US" b="1" i="0" dirty="0">
              <a:solidFill>
                <a:srgbClr val="212121"/>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91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latin typeface="Arial" pitchFamily="34" charset="0"/>
              </a:rPr>
              <a:t>Al-</a:t>
            </a:r>
            <a:r>
              <a:rPr lang="en-US" dirty="0" err="1">
                <a:latin typeface="Arial" pitchFamily="34" charset="0"/>
              </a:rPr>
              <a:t>Holou</a:t>
            </a:r>
            <a:r>
              <a:rPr lang="en-US" dirty="0">
                <a:latin typeface="Arial" pitchFamily="34" charset="0"/>
              </a:rPr>
              <a:t> SN, Lipsky SN, Wasserman BN. </a:t>
            </a:r>
            <a:r>
              <a:rPr lang="en-US" dirty="0">
                <a:solidFill>
                  <a:schemeClr val="bg1"/>
                </a:solidFill>
                <a:latin typeface="Arial" pitchFamily="34" charset="0"/>
                <a:hlinkClick r:id="rId3">
                  <a:extLst>
                    <a:ext uri="{A12FA001-AC4F-418D-AE19-62706E023703}">
                      <ahyp:hlinkClr xmlns:ahyp="http://schemas.microsoft.com/office/drawing/2018/hyperlinkcolor" val="tx"/>
                    </a:ext>
                  </a:extLst>
                </a:hlinkClick>
              </a:rPr>
              <a:t>Don't Sweat the Blown Pupil: Anisocoria in Patients Using </a:t>
            </a:r>
            <a:r>
              <a:rPr lang="en-US" dirty="0" err="1">
                <a:solidFill>
                  <a:schemeClr val="bg1"/>
                </a:solidFill>
                <a:latin typeface="Arial" pitchFamily="34" charset="0"/>
                <a:hlinkClick r:id="rId3">
                  <a:extLst>
                    <a:ext uri="{A12FA001-AC4F-418D-AE19-62706E023703}">
                      <ahyp:hlinkClr xmlns:ahyp="http://schemas.microsoft.com/office/drawing/2018/hyperlinkcolor" val="tx"/>
                    </a:ext>
                  </a:extLst>
                </a:hlinkClick>
              </a:rPr>
              <a:t>Qbrexza</a:t>
            </a:r>
            <a:r>
              <a:rPr lang="en-US" dirty="0">
                <a:solidFill>
                  <a:schemeClr val="bg1"/>
                </a:solidFill>
                <a:latin typeface="Arial" pitchFamily="34" charset="0"/>
              </a:rPr>
              <a:t>. </a:t>
            </a:r>
            <a:r>
              <a:rPr lang="en-US" i="1" dirty="0"/>
              <a:t>Ophthalmology</a:t>
            </a:r>
            <a:r>
              <a:rPr lang="en-US" dirty="0"/>
              <a:t> 2020;127(10):1381</a:t>
            </a:r>
          </a:p>
        </p:txBody>
      </p:sp>
      <p:sp>
        <p:nvSpPr>
          <p:cNvPr id="4" name="Slide Number Placeholder 3"/>
          <p:cNvSpPr>
            <a:spLocks noGrp="1"/>
          </p:cNvSpPr>
          <p:nvPr>
            <p:ph type="sldNum" sz="quarter" idx="5"/>
          </p:nvPr>
        </p:nvSpPr>
        <p:spPr/>
        <p:txBody>
          <a:bodyPr/>
          <a:lstStyle/>
          <a:p>
            <a:pPr defTabSz="932418">
              <a:defRPr/>
            </a:pPr>
            <a:fld id="{A20C34B4-2AE9-4BB2-99B2-D9BF555EE40B}" type="slidenum">
              <a:rPr lang="en-US">
                <a:solidFill>
                  <a:srgbClr val="000000"/>
                </a:solidFill>
                <a:cs typeface="+mn-cs"/>
              </a:rPr>
              <a:pPr defTabSz="932418">
                <a:defRPr/>
              </a:pPr>
              <a:t>19</a:t>
            </a:fld>
            <a:endParaRPr lang="en-US" dirty="0">
              <a:solidFill>
                <a:srgbClr val="000000"/>
              </a:solidFill>
              <a:cs typeface="+mn-cs"/>
            </a:endParaRPr>
          </a:p>
        </p:txBody>
      </p:sp>
    </p:spTree>
    <p:extLst>
      <p:ext uri="{BB962C8B-B14F-4D97-AF65-F5344CB8AC3E}">
        <p14:creationId xmlns:p14="http://schemas.microsoft.com/office/powerpoint/2010/main" val="219292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E645A10-DCA2-4B0F-9FD9-EE305A3A315E}" type="slidenum">
              <a:rPr lang="en-US" smtClean="0"/>
              <a:pPr>
                <a:defRPr/>
              </a:pPr>
              <a:t>21</a:t>
            </a:fld>
            <a:endParaRPr lang="en-US"/>
          </a:p>
        </p:txBody>
      </p:sp>
    </p:spTree>
    <p:extLst>
      <p:ext uri="{BB962C8B-B14F-4D97-AF65-F5344CB8AC3E}">
        <p14:creationId xmlns:p14="http://schemas.microsoft.com/office/powerpoint/2010/main" val="179926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06906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11650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413106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463550" indent="-463550">
              <a:lnSpc>
                <a:spcPct val="90000"/>
              </a:lnSpc>
              <a:spcBef>
                <a:spcPts val="0"/>
              </a:spcBef>
              <a:spcAft>
                <a:spcPts val="600"/>
              </a:spcAft>
              <a:buClr>
                <a:srgbClr val="FFFF00"/>
              </a:buClr>
              <a:buFont typeface="Calibri" panose="020F0502020204030204" pitchFamily="34" charset="0"/>
              <a:buChar char="•"/>
              <a:defRPr/>
            </a:lvl1pPr>
            <a:lvl2pPr marL="801688" indent="-338138">
              <a:lnSpc>
                <a:spcPct val="90000"/>
              </a:lnSpc>
              <a:spcBef>
                <a:spcPts val="0"/>
              </a:spcBef>
              <a:spcAft>
                <a:spcPts val="60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60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241645"/>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672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1"/>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3008689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00245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99" y="230188"/>
            <a:ext cx="8763001"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190500" y="1123950"/>
            <a:ext cx="8763000"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875830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3241714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38845168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8784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571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706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lnSpc>
                <a:spcPct val="90000"/>
              </a:lnSpc>
              <a:defRPr/>
            </a:lvl1pPr>
          </a:lstStyle>
          <a:p>
            <a:r>
              <a:rPr lang="en-US" dirty="0"/>
              <a:t>Click to edit Master title style</a:t>
            </a:r>
          </a:p>
        </p:txBody>
      </p:sp>
      <p:sp>
        <p:nvSpPr>
          <p:cNvPr id="3" name="Content Placeholder 2"/>
          <p:cNvSpPr>
            <a:spLocks noGrp="1"/>
          </p:cNvSpPr>
          <p:nvPr>
            <p:ph idx="1"/>
          </p:nvPr>
        </p:nvSpPr>
        <p:spPr>
          <a:xfrm>
            <a:off x="134938" y="1339850"/>
            <a:ext cx="8875712" cy="542087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1485900" indent="-342900">
              <a:lnSpc>
                <a:spcPct val="90000"/>
              </a:lnSpc>
              <a:spcAft>
                <a:spcPts val="800"/>
              </a:spcAft>
              <a:buClrTx/>
              <a:defRPr>
                <a:solidFill>
                  <a:schemeClr val="bg1"/>
                </a:solidFill>
              </a:defRPr>
            </a:lvl4pPr>
            <a:lvl5pPr marL="1828800" indent="-3429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713017"/>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6B396D8-F9EB-4A54-9CB2-B0E202F41161}"/>
              </a:ext>
            </a:extLst>
          </p:cNvPr>
          <p:cNvSpPr>
            <a:spLocks noGrp="1"/>
          </p:cNvSpPr>
          <p:nvPr>
            <p:ph type="dt" sz="half" idx="10"/>
          </p:nvPr>
        </p:nvSpPr>
        <p:spPr>
          <a:xfrm>
            <a:off x="1066800" y="6248400"/>
            <a:ext cx="19050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4" name="Footer Placeholder 3">
            <a:extLst>
              <a:ext uri="{FF2B5EF4-FFF2-40B4-BE49-F238E27FC236}">
                <a16:creationId xmlns:a16="http://schemas.microsoft.com/office/drawing/2014/main" id="{36D9301B-8EA2-48D5-8FB9-7CFCA7BDFF94}"/>
              </a:ext>
            </a:extLst>
          </p:cNvPr>
          <p:cNvSpPr>
            <a:spLocks noGrp="1"/>
          </p:cNvSpPr>
          <p:nvPr>
            <p:ph type="ftr" sz="quarter" idx="11"/>
          </p:nvPr>
        </p:nvSpPr>
        <p:spPr>
          <a:xfrm>
            <a:off x="34290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7DCA085-89EE-458D-A14B-26C74235A226}"/>
              </a:ext>
            </a:extLst>
          </p:cNvPr>
          <p:cNvSpPr>
            <a:spLocks noGrp="1"/>
          </p:cNvSpPr>
          <p:nvPr>
            <p:ph type="sldNum" sz="quarter" idx="12"/>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6C1BD71-07E9-4743-A2B6-C40054B8B31E}" type="slidenum">
              <a:rPr lang="en-US" altLang="en-US"/>
              <a:pPr>
                <a:defRPr/>
              </a:pPr>
              <a:t>‹#›</a:t>
            </a:fld>
            <a:endParaRPr lang="en-US" altLang="en-US"/>
          </a:p>
        </p:txBody>
      </p:sp>
    </p:spTree>
    <p:extLst>
      <p:ext uri="{BB962C8B-B14F-4D97-AF65-F5344CB8AC3E}">
        <p14:creationId xmlns:p14="http://schemas.microsoft.com/office/powerpoint/2010/main" val="10538711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0242" y="266700"/>
            <a:ext cx="8484781"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51953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7" y="-34631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71194" y="-23677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0657810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6655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9536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07600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Title and Content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1480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spread ou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406400" indent="-406400">
              <a:lnSpc>
                <a:spcPct val="120000"/>
              </a:lnSpc>
              <a:spcBef>
                <a:spcPts val="0"/>
              </a:spcBef>
              <a:spcAft>
                <a:spcPts val="1000"/>
              </a:spcAft>
              <a:buSzPct val="80000"/>
              <a:defRPr/>
            </a:lvl1pPr>
            <a:lvl2pPr marL="914400" indent="-449263">
              <a:lnSpc>
                <a:spcPct val="120000"/>
              </a:lnSpc>
              <a:spcBef>
                <a:spcPts val="0"/>
              </a:spcBef>
              <a:spcAft>
                <a:spcPts val="1000"/>
              </a:spcAft>
              <a:defRPr/>
            </a:lvl2pPr>
            <a:lvl3pPr>
              <a:lnSpc>
                <a:spcPct val="120000"/>
              </a:lnSpc>
              <a:spcBef>
                <a:spcPts val="0"/>
              </a:spcBef>
              <a:spcAft>
                <a:spcPts val="1000"/>
              </a:spcAft>
              <a:defRPr/>
            </a:lvl3pPr>
            <a:lvl4pPr>
              <a:lnSpc>
                <a:spcPct val="120000"/>
              </a:lnSpc>
              <a:spcBef>
                <a:spcPts val="0"/>
              </a:spcBef>
              <a:spcAft>
                <a:spcPts val="1000"/>
              </a:spcAft>
              <a:defRPr/>
            </a:lvl4pPr>
            <a:lvl5pPr>
              <a:lnSpc>
                <a:spcPct val="120000"/>
              </a:lnSpc>
              <a:spcBef>
                <a:spcPts val="0"/>
              </a:spcBef>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6903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spread out mor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956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05275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1759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spread out more small title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914400"/>
            <a:ext cx="8866187" cy="5804899"/>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81266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28884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4"/>
            <a:ext cx="8866186" cy="1383913"/>
          </a:xfrm>
        </p:spPr>
        <p:txBody>
          <a:bodyPr>
            <a:normAutofit/>
          </a:bodyPr>
          <a:lstStyle>
            <a:lvl1pPr>
              <a:lnSpc>
                <a:spcPct val="90000"/>
              </a:lnSpc>
              <a:defRPr sz="3800">
                <a:solidFill>
                  <a:srgbClr val="FFFF66"/>
                </a:solidFill>
              </a:defRPr>
            </a:lvl1pPr>
          </a:lstStyle>
          <a:p>
            <a:r>
              <a:rPr lang="en-US"/>
              <a:t>Click to edit Master title style</a:t>
            </a:r>
            <a:endParaRPr lang="en-US" dirty="0"/>
          </a:p>
        </p:txBody>
      </p:sp>
      <p:sp>
        <p:nvSpPr>
          <p:cNvPr id="3" name="Content Placeholder 2"/>
          <p:cNvSpPr>
            <a:spLocks noGrp="1"/>
          </p:cNvSpPr>
          <p:nvPr>
            <p:ph idx="1"/>
          </p:nvPr>
        </p:nvSpPr>
        <p:spPr>
          <a:xfrm>
            <a:off x="138113" y="1777430"/>
            <a:ext cx="8866187" cy="4957200"/>
          </a:xfrm>
        </p:spPr>
        <p:txBody>
          <a:bodyPr/>
          <a:lstStyle>
            <a:lvl1pPr marL="58738" indent="0">
              <a:lnSpc>
                <a:spcPct val="120000"/>
              </a:lnSpc>
              <a:spcBef>
                <a:spcPts val="0"/>
              </a:spcBef>
              <a:buNone/>
              <a:defRPr b="0"/>
            </a:lvl1pPr>
            <a:lvl2pPr marL="577850" indent="0">
              <a:buNone/>
              <a:defRPr/>
            </a:lvl2pPr>
            <a:lvl3pPr marL="1147763" indent="0">
              <a:buNone/>
              <a:defRPr/>
            </a:lvl3pPr>
            <a:lvl4pPr marL="1490663" indent="0">
              <a:buNone/>
              <a:defRPr/>
            </a:lvl4pPr>
            <a:lvl5pPr marL="1833563" indent="0">
              <a:buNone/>
              <a:defRPr/>
            </a:lvl5pPr>
          </a:lstStyle>
          <a:p>
            <a:pPr lvl="0"/>
            <a:r>
              <a:rPr lang="en-US"/>
              <a:t>Edit Master text styles</a:t>
            </a:r>
          </a:p>
        </p:txBody>
      </p:sp>
    </p:spTree>
    <p:extLst>
      <p:ext uri="{BB962C8B-B14F-4D97-AF65-F5344CB8AC3E}">
        <p14:creationId xmlns:p14="http://schemas.microsoft.com/office/powerpoint/2010/main" val="20219279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56923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spread out more 1.5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1510302"/>
            <a:ext cx="8866187" cy="5208998"/>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87111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only 1">
    <p:spTree>
      <p:nvGrpSpPr>
        <p:cNvPr id="1" name=""/>
        <p:cNvGrpSpPr/>
        <p:nvPr/>
      </p:nvGrpSpPr>
      <p:grpSpPr>
        <a:xfrm>
          <a:off x="0" y="0"/>
          <a:ext cx="0" cy="0"/>
          <a:chOff x="0" y="0"/>
          <a:chExt cx="0" cy="0"/>
        </a:xfrm>
      </p:grpSpPr>
      <p:pic>
        <p:nvPicPr>
          <p:cNvPr id="3"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471194" y="-33393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5"/>
            <a:ext cx="8866186" cy="899886"/>
          </a:xfrm>
        </p:spPr>
        <p:txBody>
          <a:bodyPr/>
          <a:lstStyle/>
          <a:p>
            <a:r>
              <a:rPr lang="en-US"/>
              <a:t>Click to edit Master title style</a:t>
            </a:r>
            <a:endParaRPr lang="en-US" dirty="0"/>
          </a:p>
        </p:txBody>
      </p:sp>
    </p:spTree>
    <p:extLst>
      <p:ext uri="{BB962C8B-B14F-4D97-AF65-F5344CB8AC3E}">
        <p14:creationId xmlns:p14="http://schemas.microsoft.com/office/powerpoint/2010/main" val="7564118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9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64823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small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883578"/>
            <a:ext cx="8866187" cy="5835721"/>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66525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small title left tex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883578"/>
            <a:ext cx="5091433" cy="5835721"/>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82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73136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030929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134938" y="1259840"/>
            <a:ext cx="8875712" cy="550088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914400" indent="-228600">
              <a:lnSpc>
                <a:spcPct val="90000"/>
              </a:lnSpc>
              <a:spcAft>
                <a:spcPts val="800"/>
              </a:spcAft>
              <a:buClrTx/>
              <a:defRPr>
                <a:solidFill>
                  <a:schemeClr val="bg1"/>
                </a:solidFill>
              </a:defRPr>
            </a:lvl4pPr>
            <a:lvl5pPr marL="1143000" indent="-228600">
              <a:lnSpc>
                <a:spcPct val="90000"/>
              </a:lnSpc>
              <a:spcAft>
                <a:spcPts val="800"/>
              </a:spcAft>
              <a:buClrTx/>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0927636"/>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a:t>Click to edit Master title style</a:t>
            </a:r>
            <a:endParaRPr lang="en-US" dirty="0"/>
          </a:p>
        </p:txBody>
      </p:sp>
    </p:spTree>
    <p:extLst>
      <p:ext uri="{BB962C8B-B14F-4D97-AF65-F5344CB8AC3E}">
        <p14:creationId xmlns:p14="http://schemas.microsoft.com/office/powerpoint/2010/main" val="20302097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0967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shadeToTitle="1">
        <a:gradFill rotWithShape="0">
          <a:gsLst>
            <a:gs pos="0">
              <a:srgbClr val="003C3E"/>
            </a:gs>
            <a:gs pos="100000">
              <a:srgbClr val="008689"/>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7CE773B4-177F-4869-A8FE-A125B1E74F23}"/>
              </a:ext>
            </a:extLst>
          </p:cNvPr>
          <p:cNvSpPr>
            <a:spLocks noChangeArrowheads="1"/>
          </p:cNvSpPr>
          <p:nvPr userDrawn="1"/>
        </p:nvSpPr>
        <p:spPr bwMode="auto">
          <a:xfrm>
            <a:off x="87313"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5" name="Rectangle 10">
            <a:extLst>
              <a:ext uri="{FF2B5EF4-FFF2-40B4-BE49-F238E27FC236}">
                <a16:creationId xmlns:a16="http://schemas.microsoft.com/office/drawing/2014/main" id="{4AFD42FA-117D-4A29-A838-5DA9F08F9116}"/>
              </a:ext>
            </a:extLst>
          </p:cNvPr>
          <p:cNvSpPr>
            <a:spLocks noChangeArrowheads="1"/>
          </p:cNvSpPr>
          <p:nvPr userDrawn="1"/>
        </p:nvSpPr>
        <p:spPr bwMode="auto">
          <a:xfrm>
            <a:off x="897890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1035269" name="Rectangle 5"/>
          <p:cNvSpPr>
            <a:spLocks noGrp="1" noChangeArrowheads="1"/>
          </p:cNvSpPr>
          <p:nvPr>
            <p:ph type="ctrTitle" sz="quarter"/>
          </p:nvPr>
        </p:nvSpPr>
        <p:spPr>
          <a:xfrm>
            <a:off x="83344" y="391430"/>
            <a:ext cx="8983662" cy="762000"/>
          </a:xfrm>
        </p:spPr>
        <p:txBody>
          <a:bodyPr anchorCtr="1"/>
          <a:lstStyle>
            <a:lvl1pPr>
              <a:defRPr sz="4400"/>
            </a:lvl1pPr>
          </a:lstStyle>
          <a:p>
            <a:r>
              <a:rPr lang="en-US" dirty="0"/>
              <a:t>Click to edit Master title style</a:t>
            </a:r>
          </a:p>
        </p:txBody>
      </p:sp>
      <p:sp>
        <p:nvSpPr>
          <p:cNvPr id="1035276" name="Rectangle 12"/>
          <p:cNvSpPr>
            <a:spLocks noGrp="1" noChangeArrowheads="1"/>
          </p:cNvSpPr>
          <p:nvPr>
            <p:ph type="subTitle" sz="quarter" idx="1"/>
          </p:nvPr>
        </p:nvSpPr>
        <p:spPr>
          <a:xfrm>
            <a:off x="1374775" y="2363788"/>
            <a:ext cx="6400800" cy="457200"/>
          </a:xfrm>
        </p:spPr>
        <p:txBody>
          <a:bodyPr lIns="45720" rIns="45720" anchorCtr="1">
            <a:spAutoFit/>
          </a:bodyPr>
          <a:lstStyle>
            <a:lvl1pPr marL="0" indent="0" algn="ctr">
              <a:buFont typeface="Wingdings 2" pitchFamily="18" charset="2"/>
              <a:buNone/>
              <a:defRPr sz="2400"/>
            </a:lvl1pPr>
          </a:lstStyle>
          <a:p>
            <a:r>
              <a:rPr lang="en-US"/>
              <a:t>Click to edit Master subtitle style</a:t>
            </a:r>
          </a:p>
        </p:txBody>
      </p:sp>
    </p:spTree>
    <p:extLst>
      <p:ext uri="{BB962C8B-B14F-4D97-AF65-F5344CB8AC3E}">
        <p14:creationId xmlns:p14="http://schemas.microsoft.com/office/powerpoint/2010/main" val="2013822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a:spcBef>
                <a:spcPts val="0"/>
              </a:spcBef>
              <a:defRPr b="1">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6200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marL="0" indent="0">
              <a:spcBef>
                <a:spcPts val="0"/>
              </a:spcBef>
              <a:buNone/>
              <a:defRPr b="1">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228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 tabs">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lIns="45720" rIns="45720">
            <a:normAutofit/>
          </a:bodyPr>
          <a:lstStyle>
            <a:lvl1pPr marL="0" indent="0" defTabSz="914400">
              <a:spcBef>
                <a:spcPts val="0"/>
              </a:spcBef>
              <a:buNone/>
              <a:tabLst>
                <a:tab pos="465138" algn="l"/>
                <a:tab pos="914400" algn="l"/>
                <a:tab pos="1379538" algn="l"/>
                <a:tab pos="1828800" algn="l"/>
                <a:tab pos="2293938" algn="l"/>
                <a:tab pos="2743200" algn="l"/>
                <a:tab pos="3208338" algn="l"/>
                <a:tab pos="3657600" algn="l"/>
                <a:tab pos="4122738" algn="l"/>
                <a:tab pos="4572000" algn="l"/>
                <a:tab pos="5037138" algn="l"/>
                <a:tab pos="5486400" algn="l"/>
              </a:tabLst>
              <a:defRPr b="1">
                <a:effectLst/>
              </a:defRPr>
            </a:lvl1pPr>
            <a:lvl2pPr marL="457200" indent="0">
              <a:buNone/>
              <a:defRPr/>
            </a:lvl2pPr>
            <a:lvl3pPr marL="914400" indent="0">
              <a:buNone/>
              <a:defRPr/>
            </a:lvl3pPr>
            <a:lvl4pPr marL="1371600" indent="0">
              <a:buNone/>
              <a:defRPr/>
            </a:lvl4pPr>
            <a:lvl5pPr marL="1778000" indent="0">
              <a:buNone/>
              <a:defRPr/>
            </a:lvl5pPr>
          </a:lstStyle>
          <a:p>
            <a:pPr lvl="0"/>
            <a:r>
              <a:rPr lang="en-US" dirty="0"/>
              <a:t>Click to edit Master text styles</a:t>
            </a:r>
          </a:p>
        </p:txBody>
      </p:sp>
    </p:spTree>
    <p:extLst>
      <p:ext uri="{BB962C8B-B14F-4D97-AF65-F5344CB8AC3E}">
        <p14:creationId xmlns:p14="http://schemas.microsoft.com/office/powerpoint/2010/main" val="21768270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3535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a:spcBef>
                <a:spcPts val="0"/>
              </a:spcBef>
              <a:defRPr>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700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3855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Only" preserve="1">
  <p:cSld name="Content no bulle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marL="0" indent="0">
              <a:spcBef>
                <a:spcPts val="0"/>
              </a:spcBef>
              <a:buNone/>
              <a:defRPr>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44428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804275" cy="701675"/>
          </a:xfrm>
        </p:spPr>
        <p:txBody>
          <a:bodyPr/>
          <a:lstStyle/>
          <a:p>
            <a:r>
              <a:rPr lang="en-US"/>
              <a:t>Click to edit Master title style</a:t>
            </a:r>
          </a:p>
        </p:txBody>
      </p:sp>
      <p:sp>
        <p:nvSpPr>
          <p:cNvPr id="3" name="Text Placeholder 2"/>
          <p:cNvSpPr>
            <a:spLocks noGrp="1"/>
          </p:cNvSpPr>
          <p:nvPr>
            <p:ph type="body" sz="half" idx="1"/>
          </p:nvPr>
        </p:nvSpPr>
        <p:spPr>
          <a:xfrm>
            <a:off x="142876" y="1028700"/>
            <a:ext cx="4432300"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5176" y="1028700"/>
            <a:ext cx="4432299"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93203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spread out more 1.5 title">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D61CB56D-04A0-42C3-BCBB-51E22B320F9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21227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758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24993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128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7409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93903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5169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3757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174625"/>
            <a:ext cx="2098675" cy="5951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4625"/>
            <a:ext cx="6148388" cy="595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9655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45051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17541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174625"/>
            <a:ext cx="2098675" cy="5951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4625"/>
            <a:ext cx="6148388" cy="595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3496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739333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7013" y="174625"/>
            <a:ext cx="8872537" cy="668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6812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3" y="230188"/>
            <a:ext cx="8877300"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93663" y="1123950"/>
            <a:ext cx="8915399"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3284253"/>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60EA3613-03EA-49E9-B5EC-722B077214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5518F52F-5ABB-481A-9381-8A526E986D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BA6EE018-3D32-46BF-8A15-57E9C65D2EA1}"/>
              </a:ext>
            </a:extLst>
          </p:cNvPr>
          <p:cNvSpPr>
            <a:spLocks noGrp="1" noChangeArrowheads="1"/>
          </p:cNvSpPr>
          <p:nvPr>
            <p:ph type="sldNum" sz="quarter" idx="12"/>
          </p:nvPr>
        </p:nvSpPr>
        <p:spPr>
          <a:ln/>
        </p:spPr>
        <p:txBody>
          <a:bodyPr/>
          <a:lstStyle>
            <a:lvl1pPr>
              <a:defRPr/>
            </a:lvl1pPr>
          </a:lstStyle>
          <a:p>
            <a:pPr>
              <a:defRPr/>
            </a:pPr>
            <a:fld id="{BB35FC3A-90E5-434A-93B1-1332DCFAA7C0}" type="slidenum">
              <a:rPr lang="en-US" altLang="en-US"/>
              <a:pPr>
                <a:defRPr/>
              </a:pPr>
              <a:t>‹#›</a:t>
            </a:fld>
            <a:endParaRPr lang="en-US" altLang="en-US"/>
          </a:p>
        </p:txBody>
      </p:sp>
    </p:spTree>
    <p:extLst>
      <p:ext uri="{BB962C8B-B14F-4D97-AF65-F5344CB8AC3E}">
        <p14:creationId xmlns:p14="http://schemas.microsoft.com/office/powerpoint/2010/main" val="2204745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F821A12-2104-D923-BEA1-F78513D91B51}"/>
              </a:ext>
            </a:extLst>
          </p:cNvPr>
          <p:cNvGrpSpPr>
            <a:grpSpLocks/>
          </p:cNvGrpSpPr>
          <p:nvPr userDrawn="1"/>
        </p:nvGrpSpPr>
        <p:grpSpPr bwMode="auto">
          <a:xfrm>
            <a:off x="0" y="-96838"/>
            <a:ext cx="735013" cy="7035801"/>
            <a:chOff x="0" y="-61"/>
            <a:chExt cx="463" cy="4432"/>
          </a:xfrm>
        </p:grpSpPr>
        <p:pic>
          <p:nvPicPr>
            <p:cNvPr id="3" name="Picture 3" descr="Picture1">
              <a:extLst>
                <a:ext uri="{FF2B5EF4-FFF2-40B4-BE49-F238E27FC236}">
                  <a16:creationId xmlns:a16="http://schemas.microsoft.com/office/drawing/2014/main" id="{1A0FF6A2-26D4-C861-A633-43E8127C23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icture2">
              <a:extLst>
                <a:ext uri="{FF2B5EF4-FFF2-40B4-BE49-F238E27FC236}">
                  <a16:creationId xmlns:a16="http://schemas.microsoft.com/office/drawing/2014/main" id="{5DAAEF84-9FB8-1CD9-0A94-AEB1DBAC5E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8189393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6235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3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4625"/>
            <a:ext cx="8399463" cy="595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84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6987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B60D64A-F669-FE49-DEE4-0DA9353B8865}"/>
              </a:ext>
            </a:extLst>
          </p:cNvPr>
          <p:cNvGrpSpPr>
            <a:grpSpLocks/>
          </p:cNvGrpSpPr>
          <p:nvPr userDrawn="1"/>
        </p:nvGrpSpPr>
        <p:grpSpPr bwMode="auto">
          <a:xfrm>
            <a:off x="0" y="-96838"/>
            <a:ext cx="207963" cy="7035801"/>
            <a:chOff x="0" y="-61"/>
            <a:chExt cx="388" cy="4432"/>
          </a:xfrm>
        </p:grpSpPr>
        <p:pic>
          <p:nvPicPr>
            <p:cNvPr id="3" name="Picture 3" descr="Picture1">
              <a:extLst>
                <a:ext uri="{FF2B5EF4-FFF2-40B4-BE49-F238E27FC236}">
                  <a16:creationId xmlns:a16="http://schemas.microsoft.com/office/drawing/2014/main" id="{7508FA8D-5789-555B-85AB-C5CE3CD693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388"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icture2">
              <a:extLst>
                <a:ext uri="{FF2B5EF4-FFF2-40B4-BE49-F238E27FC236}">
                  <a16:creationId xmlns:a16="http://schemas.microsoft.com/office/drawing/2014/main" id="{9A1EA0EB-26D3-4184-D74F-45590E4B57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3153546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61257" y="1291772"/>
            <a:ext cx="8746218" cy="5355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6516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0973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661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637488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0188"/>
            <a:ext cx="8458200" cy="836612"/>
          </a:xfrm>
        </p:spPr>
        <p:txBody>
          <a:bodyPr/>
          <a:lstStyle>
            <a:lvl1pPr>
              <a:lnSpc>
                <a:spcPct val="100000"/>
              </a:lnSpc>
              <a:defRPr/>
            </a:lvl1pPr>
          </a:lstStyle>
          <a:p>
            <a:r>
              <a:rPr lang="en-US" dirty="0"/>
              <a:t>Click to edit Master title style</a:t>
            </a:r>
          </a:p>
        </p:txBody>
      </p:sp>
      <p:sp>
        <p:nvSpPr>
          <p:cNvPr id="4" name="Text Placeholder 4"/>
          <p:cNvSpPr>
            <a:spLocks noGrp="1"/>
          </p:cNvSpPr>
          <p:nvPr>
            <p:ph type="body" sz="quarter" idx="11"/>
          </p:nvPr>
        </p:nvSpPr>
        <p:spPr>
          <a:xfrm>
            <a:off x="228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2"/>
          </p:nvPr>
        </p:nvSpPr>
        <p:spPr>
          <a:xfrm>
            <a:off x="4800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437184"/>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465" y="230188"/>
            <a:ext cx="8530598" cy="665162"/>
          </a:xfrm>
        </p:spPr>
        <p:txBody>
          <a:bodyPr lIns="18288" tIns="18288" rIns="18288" bIns="18288"/>
          <a:lstStyle>
            <a:lvl1pPr>
              <a:defRPr sz="4000"/>
            </a:lvl1pPr>
          </a:lstStyle>
          <a:p>
            <a:r>
              <a:rPr lang="en-US" dirty="0"/>
              <a:t>Click to edit Master title style</a:t>
            </a:r>
          </a:p>
        </p:txBody>
      </p:sp>
      <p:sp>
        <p:nvSpPr>
          <p:cNvPr id="6" name="Text Placeholder 5"/>
          <p:cNvSpPr>
            <a:spLocks noGrp="1"/>
          </p:cNvSpPr>
          <p:nvPr>
            <p:ph type="body" sz="quarter" idx="10"/>
          </p:nvPr>
        </p:nvSpPr>
        <p:spPr>
          <a:xfrm>
            <a:off x="255181" y="1123950"/>
            <a:ext cx="8753881"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400" b="1"/>
            </a:lvl2pPr>
            <a:lvl3pPr marL="914400" indent="0">
              <a:lnSpc>
                <a:spcPct val="90000"/>
              </a:lnSpc>
              <a:buNone/>
              <a:defRPr sz="2400" b="1"/>
            </a:lvl3pPr>
            <a:lvl4pPr marL="1258888" indent="0">
              <a:lnSpc>
                <a:spcPct val="90000"/>
              </a:lnSpc>
              <a:buNone/>
              <a:defRPr sz="1800" b="1"/>
            </a:lvl4pPr>
            <a:lvl5pPr marL="1604963" indent="0">
              <a:lnSpc>
                <a:spcPct val="90000"/>
              </a:lnSpc>
              <a:buFont typeface="Arial" pitchFamily="34" charset="0"/>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341380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3 spread out more 1.5 title">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BEE6EA58-2C4F-B6A7-30D1-2AC2846D04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45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66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938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5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115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686800" cy="836612"/>
          </a:xfrm>
        </p:spPr>
        <p:txBody>
          <a:bodyPr/>
          <a:lstStyle>
            <a:lvl1pPr>
              <a:lnSpc>
                <a:spcPct val="100000"/>
              </a:lnSpc>
              <a:defRPr/>
            </a:lvl1pPr>
          </a:lstStyle>
          <a:p>
            <a:r>
              <a:rPr lang="en-US" dirty="0"/>
              <a:t>Click to edit Master title style</a:t>
            </a:r>
          </a:p>
        </p:txBody>
      </p:sp>
      <p:sp>
        <p:nvSpPr>
          <p:cNvPr id="4" name="Text Placeholder 4"/>
          <p:cNvSpPr>
            <a:spLocks noGrp="1"/>
          </p:cNvSpPr>
          <p:nvPr>
            <p:ph type="body" sz="quarter" idx="11"/>
          </p:nvPr>
        </p:nvSpPr>
        <p:spPr>
          <a:xfrm>
            <a:off x="228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2"/>
          </p:nvPr>
        </p:nvSpPr>
        <p:spPr>
          <a:xfrm>
            <a:off x="4800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9558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7" y="-34631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4471194" y="-23677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22495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328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439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638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3091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read ou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20000"/>
              </a:lnSpc>
              <a:spcBef>
                <a:spcPts val="0"/>
              </a:spcBef>
              <a:spcAft>
                <a:spcPts val="1000"/>
              </a:spcAft>
              <a:buSzPct val="80000"/>
              <a:defRPr/>
            </a:lvl1pPr>
            <a:lvl2pPr marL="914400" indent="-449263">
              <a:lnSpc>
                <a:spcPct val="120000"/>
              </a:lnSpc>
              <a:spcBef>
                <a:spcPts val="0"/>
              </a:spcBef>
              <a:spcAft>
                <a:spcPts val="1000"/>
              </a:spcAft>
              <a:defRPr/>
            </a:lvl2pPr>
            <a:lvl3pPr>
              <a:lnSpc>
                <a:spcPct val="120000"/>
              </a:lnSpc>
              <a:spcBef>
                <a:spcPts val="0"/>
              </a:spcBef>
              <a:spcAft>
                <a:spcPts val="1000"/>
              </a:spcAft>
              <a:defRPr/>
            </a:lvl3pPr>
            <a:lvl4pPr>
              <a:lnSpc>
                <a:spcPct val="120000"/>
              </a:lnSpc>
              <a:spcBef>
                <a:spcPts val="0"/>
              </a:spcBef>
              <a:spcAft>
                <a:spcPts val="1000"/>
              </a:spcAft>
              <a:defRPr/>
            </a:lvl4pPr>
            <a:lvl5pPr>
              <a:lnSpc>
                <a:spcPct val="120000"/>
              </a:lnSpc>
              <a:spcBef>
                <a:spcPts val="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9129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pread out mor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6740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9581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463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80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28884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4"/>
            <a:ext cx="8866186" cy="1383913"/>
          </a:xfrm>
        </p:spPr>
        <p:txBody>
          <a:bodyPr>
            <a:normAutofit/>
          </a:bodyPr>
          <a:lstStyle>
            <a:lvl1pPr>
              <a:lnSpc>
                <a:spcPct val="90000"/>
              </a:lnSpc>
              <a:defRPr sz="3800">
                <a:solidFill>
                  <a:srgbClr val="FFFF66"/>
                </a:solidFill>
              </a:defRPr>
            </a:lvl1pPr>
          </a:lstStyle>
          <a:p>
            <a:r>
              <a:rPr lang="en-US" dirty="0"/>
              <a:t>Click to edit Master title style</a:t>
            </a:r>
          </a:p>
        </p:txBody>
      </p:sp>
      <p:sp>
        <p:nvSpPr>
          <p:cNvPr id="3" name="Content Placeholder 2"/>
          <p:cNvSpPr>
            <a:spLocks noGrp="1"/>
          </p:cNvSpPr>
          <p:nvPr>
            <p:ph idx="1"/>
          </p:nvPr>
        </p:nvSpPr>
        <p:spPr>
          <a:xfrm>
            <a:off x="138113" y="1777430"/>
            <a:ext cx="8866187" cy="4957200"/>
          </a:xfrm>
        </p:spPr>
        <p:txBody>
          <a:bodyPr/>
          <a:lstStyle>
            <a:lvl1pPr marL="58738" indent="0">
              <a:lnSpc>
                <a:spcPct val="120000"/>
              </a:lnSpc>
              <a:spcBef>
                <a:spcPts val="0"/>
              </a:spcBef>
              <a:buNone/>
              <a:defRPr b="0"/>
            </a:lvl1pPr>
            <a:lvl2pPr marL="577850" indent="0">
              <a:buNone/>
              <a:defRPr/>
            </a:lvl2pPr>
            <a:lvl3pPr marL="1147763" indent="0">
              <a:buNone/>
              <a:defRPr/>
            </a:lvl3pPr>
            <a:lvl4pPr marL="1490663" indent="0">
              <a:buNone/>
              <a:defRPr/>
            </a:lvl4pPr>
            <a:lvl5pPr marL="1833563" indent="0">
              <a:buNone/>
              <a:defRPr/>
            </a:lvl5pPr>
          </a:lstStyle>
          <a:p>
            <a:pPr lvl="0"/>
            <a:r>
              <a:rPr lang="en-US" dirty="0"/>
              <a:t>Click to edit Master text styles</a:t>
            </a:r>
          </a:p>
        </p:txBody>
      </p:sp>
    </p:spTree>
    <p:extLst>
      <p:ext uri="{BB962C8B-B14F-4D97-AF65-F5344CB8AC3E}">
        <p14:creationId xmlns:p14="http://schemas.microsoft.com/office/powerpoint/2010/main" val="447880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245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8514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1">
    <p:spTree>
      <p:nvGrpSpPr>
        <p:cNvPr id="1" name=""/>
        <p:cNvGrpSpPr/>
        <p:nvPr/>
      </p:nvGrpSpPr>
      <p:grpSpPr>
        <a:xfrm>
          <a:off x="0" y="0"/>
          <a:ext cx="0" cy="0"/>
          <a:chOff x="0" y="0"/>
          <a:chExt cx="0" cy="0"/>
        </a:xfrm>
      </p:grpSpPr>
      <p:pic>
        <p:nvPicPr>
          <p:cNvPr id="3"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471194" y="-33393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5"/>
            <a:ext cx="8866186" cy="899886"/>
          </a:xfrm>
        </p:spPr>
        <p:txBody>
          <a:bodyPr/>
          <a:lstStyle/>
          <a:p>
            <a:r>
              <a:rPr lang="en-US" dirty="0"/>
              <a:t>Click to edit Master title style</a:t>
            </a:r>
          </a:p>
        </p:txBody>
      </p:sp>
    </p:spTree>
    <p:extLst>
      <p:ext uri="{BB962C8B-B14F-4D97-AF65-F5344CB8AC3E}">
        <p14:creationId xmlns:p14="http://schemas.microsoft.com/office/powerpoint/2010/main" val="2598053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85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901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mall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2237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mall title left tex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5091433"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608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7497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134938" y="1259840"/>
            <a:ext cx="8875712" cy="550088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914400" indent="-228600">
              <a:lnSpc>
                <a:spcPct val="90000"/>
              </a:lnSpc>
              <a:spcAft>
                <a:spcPts val="800"/>
              </a:spcAft>
              <a:buClrTx/>
              <a:defRPr>
                <a:solidFill>
                  <a:schemeClr val="bg1"/>
                </a:solidFill>
              </a:defRPr>
            </a:lvl4pPr>
            <a:lvl5pPr marL="1143000" indent="-2286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234736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344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3033549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451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485" y="230188"/>
            <a:ext cx="8769577"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239485" y="1123950"/>
            <a:ext cx="8769577"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600" b="1"/>
            </a:lvl2pPr>
            <a:lvl3pPr marL="914400" indent="0">
              <a:lnSpc>
                <a:spcPct val="90000"/>
              </a:lnSpc>
              <a:buNone/>
              <a:defRPr sz="2400" b="1"/>
            </a:lvl3pPr>
            <a:lvl4pPr marL="1258888" indent="0">
              <a:lnSpc>
                <a:spcPct val="90000"/>
              </a:lnSpc>
              <a:buNone/>
              <a:defRPr sz="2200" b="1"/>
            </a:lvl4pPr>
            <a:lvl5pPr marL="1604963" indent="0">
              <a:lnSpc>
                <a:spcPct val="90000"/>
              </a:lnSpc>
              <a:buFont typeface="Arial" pitchFamily="34" charset="0"/>
              <a:buNone/>
              <a:defRPr sz="20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588965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692905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858507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5436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lnSpc>
                <a:spcPct val="90000"/>
              </a:lnSpc>
              <a:defRPr/>
            </a:lvl1pPr>
          </a:lstStyle>
          <a:p>
            <a:r>
              <a:rPr lang="en-US" dirty="0"/>
              <a:t>Click to edit Master title style</a:t>
            </a:r>
          </a:p>
        </p:txBody>
      </p:sp>
      <p:sp>
        <p:nvSpPr>
          <p:cNvPr id="3" name="Content Placeholder 2"/>
          <p:cNvSpPr>
            <a:spLocks noGrp="1"/>
          </p:cNvSpPr>
          <p:nvPr>
            <p:ph idx="1"/>
          </p:nvPr>
        </p:nvSpPr>
        <p:spPr>
          <a:xfrm>
            <a:off x="134938" y="1339850"/>
            <a:ext cx="8875712" cy="542087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1485900" indent="-342900">
              <a:lnSpc>
                <a:spcPct val="90000"/>
              </a:lnSpc>
              <a:spcAft>
                <a:spcPts val="800"/>
              </a:spcAft>
              <a:buClrTx/>
              <a:defRPr>
                <a:solidFill>
                  <a:schemeClr val="bg1"/>
                </a:solidFill>
              </a:defRPr>
            </a:lvl4pPr>
            <a:lvl5pPr marL="1828800" indent="-3429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943568"/>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066800" y="6248400"/>
            <a:ext cx="1905000" cy="457200"/>
          </a:xfrm>
          <a:prstGeom prst="rect">
            <a:avLst/>
          </a:prstGeom>
        </p:spPr>
        <p:txBody>
          <a:bodyPr/>
          <a:lstStyle>
            <a:lvl1pPr eaLnBrk="1" hangingPunct="1">
              <a:defRPr sz="3600">
                <a:solidFill>
                  <a:srgbClr val="000000"/>
                </a:solidFill>
                <a:latin typeface="Arial" panose="020B0604020202020204" pitchFamily="34" charset="0"/>
                <a:cs typeface="Arial" charset="0"/>
              </a:defRPr>
            </a:lvl1pPr>
          </a:lstStyle>
          <a:p>
            <a:pPr>
              <a:defRPr/>
            </a:pPr>
            <a:endParaRPr lang="en-US"/>
          </a:p>
        </p:txBody>
      </p:sp>
      <p:sp>
        <p:nvSpPr>
          <p:cNvPr id="4" name="Footer Placeholder 3"/>
          <p:cNvSpPr>
            <a:spLocks noGrp="1"/>
          </p:cNvSpPr>
          <p:nvPr>
            <p:ph type="ftr" sz="quarter" idx="11"/>
          </p:nvPr>
        </p:nvSpPr>
        <p:spPr>
          <a:xfrm>
            <a:off x="3429000" y="6248400"/>
            <a:ext cx="2895600" cy="457200"/>
          </a:xfrm>
          <a:prstGeom prst="rect">
            <a:avLst/>
          </a:prstGeom>
        </p:spPr>
        <p:txBody>
          <a:bodyPr/>
          <a:lstStyle>
            <a:lvl1pPr eaLnBrk="1" hangingPunct="1">
              <a:defRPr sz="3600">
                <a:solidFill>
                  <a:srgbClr val="000000"/>
                </a:solidFill>
                <a:latin typeface="Arial" panose="020B0604020202020204"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3600">
                <a:solidFill>
                  <a:srgbClr val="000000"/>
                </a:solidFill>
                <a:latin typeface="Arial" panose="020B0604020202020204" pitchFamily="34" charset="0"/>
                <a:cs typeface="+mn-cs"/>
              </a:defRPr>
            </a:lvl1pPr>
          </a:lstStyle>
          <a:p>
            <a:pPr>
              <a:defRPr/>
            </a:pPr>
            <a:fld id="{505B8C1E-A914-4738-AEA3-8C802E56B95A}" type="slidenum">
              <a:rPr lang="en-US"/>
              <a:pPr>
                <a:defRPr/>
              </a:pPr>
              <a:t>‹#›</a:t>
            </a:fld>
            <a:endParaRPr lang="en-US" dirty="0"/>
          </a:p>
        </p:txBody>
      </p:sp>
    </p:spTree>
    <p:extLst>
      <p:ext uri="{BB962C8B-B14F-4D97-AF65-F5344CB8AC3E}">
        <p14:creationId xmlns:p14="http://schemas.microsoft.com/office/powerpoint/2010/main" val="1310368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0242" y="266700"/>
            <a:ext cx="8484781"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2517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96838"/>
            <a:ext cx="735013" cy="7035801"/>
            <a:chOff x="0" y="-61"/>
            <a:chExt cx="463" cy="4432"/>
          </a:xfrm>
        </p:grpSpPr>
        <p:pic>
          <p:nvPicPr>
            <p:cNvPr id="5" name="Picture 3"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icture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37769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0481909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1" y="230188"/>
            <a:ext cx="8875712" cy="665162"/>
          </a:xfrm>
        </p:spPr>
        <p:txBody>
          <a:bodyPr lIns="18288" tIns="18288" rIns="18288" bIns="18288"/>
          <a:lstStyle/>
          <a:p>
            <a:r>
              <a:rPr lang="en-US" dirty="0"/>
              <a:t>Click to edit Master title style</a:t>
            </a:r>
          </a:p>
        </p:txBody>
      </p:sp>
      <p:sp>
        <p:nvSpPr>
          <p:cNvPr id="6" name="Text Placeholder 5"/>
          <p:cNvSpPr>
            <a:spLocks noGrp="1"/>
          </p:cNvSpPr>
          <p:nvPr>
            <p:ph type="body" sz="quarter" idx="10"/>
          </p:nvPr>
        </p:nvSpPr>
        <p:spPr>
          <a:xfrm>
            <a:off x="133351" y="1123950"/>
            <a:ext cx="8875712" cy="5581650"/>
          </a:xfrm>
        </p:spPr>
        <p:txBody>
          <a:bodyPr lIns="18288" tIns="18288" rIns="18288">
            <a:normAutofit/>
          </a:bodyPr>
          <a:lstStyle>
            <a:lvl1pPr>
              <a:lnSpc>
                <a:spcPct val="90000"/>
              </a:lnSpc>
              <a:defRPr sz="3000"/>
            </a:lvl1pPr>
            <a:lvl2pPr>
              <a:lnSpc>
                <a:spcPct val="90000"/>
              </a:lnSpc>
              <a:defRPr sz="2800"/>
            </a:lvl2pPr>
            <a:lvl3pPr>
              <a:lnSpc>
                <a:spcPct val="90000"/>
              </a:lnSpc>
              <a:defRPr sz="2600"/>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02006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3" y="230188"/>
            <a:ext cx="8877300"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93663" y="1123950"/>
            <a:ext cx="8915399"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638478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1450" y="266700"/>
            <a:ext cx="8856662"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73961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1378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lvl1pPr>
              <a:defRPr sz="4000" b="1">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52400" y="1066800"/>
            <a:ext cx="8839200" cy="57150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9218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863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648916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52399" y="87086"/>
            <a:ext cx="8855076" cy="696685"/>
          </a:xfrm>
        </p:spPr>
        <p:txBody>
          <a:bodyPr lIns="45720" rIns="45720">
            <a:normAutofit/>
          </a:bodyPr>
          <a:lstStyle>
            <a:lvl1pPr>
              <a:lnSpc>
                <a:spcPct val="90000"/>
              </a:lnSpc>
              <a:defRPr sz="3800"/>
            </a:lvl1pPr>
          </a:lstStyle>
          <a:p>
            <a:r>
              <a:rPr lang="en-US" dirty="0"/>
              <a:t>Click to edit Master title style</a:t>
            </a:r>
          </a:p>
        </p:txBody>
      </p:sp>
      <p:sp>
        <p:nvSpPr>
          <p:cNvPr id="3" name="Text Placeholder 2"/>
          <p:cNvSpPr>
            <a:spLocks noGrp="1"/>
          </p:cNvSpPr>
          <p:nvPr>
            <p:ph type="body" sz="quarter" idx="10"/>
          </p:nvPr>
        </p:nvSpPr>
        <p:spPr>
          <a:xfrm>
            <a:off x="152400" y="925286"/>
            <a:ext cx="8855075" cy="5780314"/>
          </a:xfrm>
        </p:spPr>
        <p:txBody>
          <a:bodyPr lIns="45720" rIns="4572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766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ID">
    <p:spTree>
      <p:nvGrpSpPr>
        <p:cNvPr id="1" name=""/>
        <p:cNvGrpSpPr/>
        <p:nvPr/>
      </p:nvGrpSpPr>
      <p:grpSpPr>
        <a:xfrm>
          <a:off x="0" y="0"/>
          <a:ext cx="0" cy="0"/>
          <a:chOff x="0" y="0"/>
          <a:chExt cx="0" cy="0"/>
        </a:xfrm>
      </p:grpSpPr>
      <p:sp>
        <p:nvSpPr>
          <p:cNvPr id="8" name="Title 1"/>
          <p:cNvSpPr>
            <a:spLocks noGrp="1"/>
          </p:cNvSpPr>
          <p:nvPr>
            <p:ph type="title"/>
          </p:nvPr>
        </p:nvSpPr>
        <p:spPr>
          <a:xfrm>
            <a:off x="152399" y="87086"/>
            <a:ext cx="8855076" cy="696685"/>
          </a:xfrm>
        </p:spPr>
        <p:txBody>
          <a:bodyPr lIns="45720" rIns="45720">
            <a:normAutofit/>
          </a:bodyPr>
          <a:lstStyle>
            <a:lvl1pPr>
              <a:lnSpc>
                <a:spcPct val="90000"/>
              </a:lnSpc>
              <a:defRPr sz="38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sz="quarter" idx="10"/>
          </p:nvPr>
        </p:nvSpPr>
        <p:spPr>
          <a:xfrm>
            <a:off x="152400" y="925286"/>
            <a:ext cx="8855075" cy="5780314"/>
          </a:xfrm>
        </p:spPr>
        <p:txBody>
          <a:bodyPr lIns="45720" rIns="45720">
            <a:normAutofit/>
          </a:bodyPr>
          <a:lstStyle>
            <a:lvl1pPr marL="0" indent="0">
              <a:buNone/>
              <a:defRPr>
                <a:latin typeface="Calibri" panose="020F0502020204030204" pitchFamily="34" charset="0"/>
                <a:cs typeface="Calibri" panose="020F0502020204030204" pitchFamily="34" charset="0"/>
              </a:defRPr>
            </a:lvl1pPr>
            <a:lvl2pPr marL="457200" indent="0">
              <a:buNone/>
              <a:defRPr>
                <a:latin typeface="Calibri" panose="020F0502020204030204" pitchFamily="34" charset="0"/>
                <a:cs typeface="Calibri" panose="020F0502020204030204" pitchFamily="34" charset="0"/>
              </a:defRPr>
            </a:lvl2pPr>
            <a:lvl3pPr marL="914400" indent="0">
              <a:buNone/>
              <a:defRPr>
                <a:latin typeface="Calibri" panose="020F0502020204030204" pitchFamily="34" charset="0"/>
                <a:cs typeface="Calibri" panose="020F0502020204030204" pitchFamily="34" charset="0"/>
              </a:defRPr>
            </a:lvl3pPr>
            <a:lvl4pPr marL="1262063" indent="0">
              <a:buNone/>
              <a:defRPr>
                <a:latin typeface="Calibri" panose="020F0502020204030204" pitchFamily="34" charset="0"/>
                <a:cs typeface="Calibri" panose="020F0502020204030204" pitchFamily="34" charset="0"/>
              </a:defRPr>
            </a:lvl4pPr>
            <a:lvl5pPr marL="1490663" indent="0">
              <a:buNone/>
              <a:defRPr>
                <a:latin typeface="Calibri" panose="020F0502020204030204" pitchFamily="34" charset="0"/>
                <a:cs typeface="Calibri" panose="020F0502020204030204" pitchFamily="34" charset="0"/>
              </a:defRPr>
            </a:lvl5pPr>
          </a:lstStyle>
          <a:p>
            <a:pPr lvl="0"/>
            <a:r>
              <a:rPr lang="en-US" dirty="0"/>
              <a:t>Edit Master text styles</a:t>
            </a:r>
          </a:p>
        </p:txBody>
      </p:sp>
    </p:spTree>
    <p:extLst>
      <p:ext uri="{BB962C8B-B14F-4D97-AF65-F5344CB8AC3E}">
        <p14:creationId xmlns:p14="http://schemas.microsoft.com/office/powerpoint/2010/main" val="60528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376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957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8685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1704290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1273924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143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0390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7" y="-34631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4471194" y="-23677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1409194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73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3415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214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0667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052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pread ou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20000"/>
              </a:lnSpc>
              <a:spcBef>
                <a:spcPts val="0"/>
              </a:spcBef>
              <a:spcAft>
                <a:spcPts val="1000"/>
              </a:spcAft>
              <a:buSzPct val="80000"/>
              <a:defRPr/>
            </a:lvl1pPr>
            <a:lvl2pPr marL="914400" indent="-449263">
              <a:lnSpc>
                <a:spcPct val="120000"/>
              </a:lnSpc>
              <a:spcBef>
                <a:spcPts val="0"/>
              </a:spcBef>
              <a:spcAft>
                <a:spcPts val="1000"/>
              </a:spcAft>
              <a:defRPr/>
            </a:lvl2pPr>
            <a:lvl3pPr>
              <a:lnSpc>
                <a:spcPct val="120000"/>
              </a:lnSpc>
              <a:spcBef>
                <a:spcPts val="0"/>
              </a:spcBef>
              <a:spcAft>
                <a:spcPts val="1000"/>
              </a:spcAft>
              <a:defRPr/>
            </a:lvl3pPr>
            <a:lvl4pPr>
              <a:lnSpc>
                <a:spcPct val="120000"/>
              </a:lnSpc>
              <a:spcBef>
                <a:spcPts val="0"/>
              </a:spcBef>
              <a:spcAft>
                <a:spcPts val="1000"/>
              </a:spcAft>
              <a:defRPr/>
            </a:lvl4pPr>
            <a:lvl5pPr>
              <a:lnSpc>
                <a:spcPct val="120000"/>
              </a:lnSpc>
              <a:spcBef>
                <a:spcPts val="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8147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pread out mor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2807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4611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1421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28884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4"/>
            <a:ext cx="8866186" cy="1383913"/>
          </a:xfrm>
        </p:spPr>
        <p:txBody>
          <a:bodyPr>
            <a:normAutofit/>
          </a:bodyPr>
          <a:lstStyle>
            <a:lvl1pPr>
              <a:lnSpc>
                <a:spcPct val="90000"/>
              </a:lnSpc>
              <a:defRPr sz="3800">
                <a:solidFill>
                  <a:srgbClr val="FFFF66"/>
                </a:solidFill>
              </a:defRPr>
            </a:lvl1pPr>
          </a:lstStyle>
          <a:p>
            <a:r>
              <a:rPr lang="en-US" dirty="0"/>
              <a:t>Click to edit Master title style</a:t>
            </a:r>
          </a:p>
        </p:txBody>
      </p:sp>
      <p:sp>
        <p:nvSpPr>
          <p:cNvPr id="3" name="Content Placeholder 2"/>
          <p:cNvSpPr>
            <a:spLocks noGrp="1"/>
          </p:cNvSpPr>
          <p:nvPr>
            <p:ph idx="1"/>
          </p:nvPr>
        </p:nvSpPr>
        <p:spPr>
          <a:xfrm>
            <a:off x="138113" y="1777430"/>
            <a:ext cx="8866187" cy="4957200"/>
          </a:xfrm>
        </p:spPr>
        <p:txBody>
          <a:bodyPr/>
          <a:lstStyle>
            <a:lvl1pPr marL="58738" indent="0">
              <a:lnSpc>
                <a:spcPct val="120000"/>
              </a:lnSpc>
              <a:spcBef>
                <a:spcPts val="0"/>
              </a:spcBef>
              <a:buNone/>
              <a:defRPr b="0"/>
            </a:lvl1pPr>
            <a:lvl2pPr marL="577850" indent="0">
              <a:buNone/>
              <a:defRPr/>
            </a:lvl2pPr>
            <a:lvl3pPr marL="1147763" indent="0">
              <a:buNone/>
              <a:defRPr/>
            </a:lvl3pPr>
            <a:lvl4pPr marL="1490663" indent="0">
              <a:buNone/>
              <a:defRPr/>
            </a:lvl4pPr>
            <a:lvl5pPr marL="1833563" indent="0">
              <a:buNone/>
              <a:defRPr/>
            </a:lvl5pPr>
          </a:lstStyle>
          <a:p>
            <a:pPr lvl="0"/>
            <a:r>
              <a:rPr lang="en-US" dirty="0"/>
              <a:t>Click to edit Master text styles</a:t>
            </a:r>
          </a:p>
        </p:txBody>
      </p:sp>
    </p:spTree>
    <p:extLst>
      <p:ext uri="{BB962C8B-B14F-4D97-AF65-F5344CB8AC3E}">
        <p14:creationId xmlns:p14="http://schemas.microsoft.com/office/powerpoint/2010/main" val="2374641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85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2499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only 1">
    <p:spTree>
      <p:nvGrpSpPr>
        <p:cNvPr id="1" name=""/>
        <p:cNvGrpSpPr/>
        <p:nvPr/>
      </p:nvGrpSpPr>
      <p:grpSpPr>
        <a:xfrm>
          <a:off x="0" y="0"/>
          <a:ext cx="0" cy="0"/>
          <a:chOff x="0" y="0"/>
          <a:chExt cx="0" cy="0"/>
        </a:xfrm>
      </p:grpSpPr>
      <p:pic>
        <p:nvPicPr>
          <p:cNvPr id="3"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471194" y="-33393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5"/>
            <a:ext cx="8866186" cy="899886"/>
          </a:xfrm>
        </p:spPr>
        <p:txBody>
          <a:bodyPr/>
          <a:lstStyle/>
          <a:p>
            <a:r>
              <a:rPr lang="en-US" dirty="0"/>
              <a:t>Click to edit Master title style</a:t>
            </a:r>
          </a:p>
        </p:txBody>
      </p:sp>
    </p:spTree>
    <p:extLst>
      <p:ext uri="{BB962C8B-B14F-4D97-AF65-F5344CB8AC3E}">
        <p14:creationId xmlns:p14="http://schemas.microsoft.com/office/powerpoint/2010/main" val="35778933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2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9771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5533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mall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7105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mall title left tex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5091433"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6108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451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15961883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3333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485" y="230188"/>
            <a:ext cx="8769577"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239485" y="1123950"/>
            <a:ext cx="8769577"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600" b="1"/>
            </a:lvl2pPr>
            <a:lvl3pPr marL="914400" indent="0">
              <a:lnSpc>
                <a:spcPct val="90000"/>
              </a:lnSpc>
              <a:buNone/>
              <a:defRPr sz="2400" b="1"/>
            </a:lvl3pPr>
            <a:lvl4pPr marL="1258888" indent="0">
              <a:lnSpc>
                <a:spcPct val="90000"/>
              </a:lnSpc>
              <a:buNone/>
              <a:defRPr sz="2200" b="1"/>
            </a:lvl4pPr>
            <a:lvl5pPr marL="1604963" indent="0">
              <a:lnSpc>
                <a:spcPct val="90000"/>
              </a:lnSpc>
              <a:buFont typeface="Arial" pitchFamily="34" charset="0"/>
              <a:buNone/>
              <a:defRPr sz="20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123879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661527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3390346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6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062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5580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ffectLst>
                  <a:outerShdw blurRad="38100" dist="38100" dir="2700000" algn="tl">
                    <a:srgbClr val="000000">
                      <a:alpha val="43137"/>
                    </a:srgbClr>
                  </a:outerShdw>
                </a:effectLst>
                <a:cs typeface="Arial" pitchFamily="34"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effectLst>
                  <a:outerShdw blurRad="38100" dist="38100" dir="2700000" algn="tl">
                    <a:srgbClr val="000000">
                      <a:alpha val="43137"/>
                    </a:srgbClr>
                  </a:outerShdw>
                </a:effectLst>
                <a:cs typeface="Arial" pitchFamily="34"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effectLst>
                  <a:outerShdw blurRad="38100" dist="38100" dir="2700000" algn="tl">
                    <a:srgbClr val="C0C0C0"/>
                  </a:outerShdw>
                </a:effectLst>
              </a:defRPr>
            </a:lvl1pPr>
          </a:lstStyle>
          <a:p>
            <a:pPr>
              <a:defRPr/>
            </a:pPr>
            <a:fld id="{A91BE268-1481-4B73-9A85-0D30889028AA}" type="slidenum">
              <a:rPr lang="en-US"/>
              <a:pPr>
                <a:defRPr/>
              </a:pPr>
              <a:t>‹#›</a:t>
            </a:fld>
            <a:endParaRPr lang="en-US" dirty="0"/>
          </a:p>
        </p:txBody>
      </p:sp>
    </p:spTree>
    <p:extLst>
      <p:ext uri="{BB962C8B-B14F-4D97-AF65-F5344CB8AC3E}">
        <p14:creationId xmlns:p14="http://schemas.microsoft.com/office/powerpoint/2010/main" val="246066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3" y="230188"/>
            <a:ext cx="8877300"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93663" y="1123950"/>
            <a:ext cx="8915399"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19417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ea typeface="Tahoma"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37956559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9549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0015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42026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5180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7957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2479980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7"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4"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image" Target="../media/image1.emf"/><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10" Type="http://schemas.openxmlformats.org/officeDocument/2006/relationships/theme" Target="../theme/theme1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image" Target="../media/image1.emf"/><Relationship Id="rId2" Type="http://schemas.openxmlformats.org/officeDocument/2006/relationships/slideLayout" Target="../slideLayouts/slideLayout144.xml"/><Relationship Id="rId16" Type="http://schemas.openxmlformats.org/officeDocument/2006/relationships/image" Target="../media/image2.emf"/><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theme" Target="../theme/theme14.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59.xml"/><Relationship Id="rId7" Type="http://schemas.openxmlformats.org/officeDocument/2006/relationships/image" Target="../media/image2.emf"/><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image" Target="../media/image1.emf"/><Relationship Id="rId5" Type="http://schemas.openxmlformats.org/officeDocument/2006/relationships/theme" Target="../theme/theme15.xml"/><Relationship Id="rId4"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image" Target="../media/image1.emf"/><Relationship Id="rId5" Type="http://schemas.openxmlformats.org/officeDocument/2006/relationships/slideLayout" Target="../slideLayouts/slideLayout165.xml"/><Relationship Id="rId10" Type="http://schemas.openxmlformats.org/officeDocument/2006/relationships/image" Target="../media/image2.emf"/><Relationship Id="rId4" Type="http://schemas.openxmlformats.org/officeDocument/2006/relationships/slideLayout" Target="../slideLayouts/slideLayout164.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2.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emf"/><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4.png"/><Relationship Id="rId4" Type="http://schemas.openxmlformats.org/officeDocument/2006/relationships/slideLayout" Target="../slideLayouts/slideLayout53.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6.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7.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image" Target="../media/image1.emf"/><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1027" name="Picture 14" descr="Picture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5313"/>
            <a:ext cx="123825" cy="745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a:spLocks noGrp="1" noChangeArrowheads="1"/>
          </p:cNvSpPr>
          <p:nvPr>
            <p:ph type="title"/>
          </p:nvPr>
        </p:nvSpPr>
        <p:spPr bwMode="auto">
          <a:xfrm>
            <a:off x="381000" y="123825"/>
            <a:ext cx="85788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1029" name="Rectangle 23"/>
          <p:cNvSpPr>
            <a:spLocks noGrp="1" noChangeArrowheads="1"/>
          </p:cNvSpPr>
          <p:nvPr>
            <p:ph type="body" idx="1"/>
          </p:nvPr>
        </p:nvSpPr>
        <p:spPr bwMode="auto">
          <a:xfrm>
            <a:off x="133350" y="1362075"/>
            <a:ext cx="88773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58" r:id="rId1"/>
    <p:sldLayoutId id="2147485350" r:id="rId2"/>
    <p:sldLayoutId id="2147485459" r:id="rId3"/>
    <p:sldLayoutId id="2147485528" r:id="rId4"/>
  </p:sldLayoutIdLst>
  <p:txStyles>
    <p:titleStyle>
      <a:lvl1pPr algn="l" rtl="0" eaLnBrk="0" fontAlgn="base" hangingPunct="0">
        <a:spcBef>
          <a:spcPct val="0"/>
        </a:spcBef>
        <a:spcAft>
          <a:spcPct val="0"/>
        </a:spcAft>
        <a:defRPr sz="3800" b="1">
          <a:solidFill>
            <a:srgbClr val="FFFF00"/>
          </a:solidFill>
          <a:latin typeface="+mj-lt"/>
          <a:ea typeface="+mj-ea"/>
          <a:cs typeface="+mj-cs"/>
        </a:defRPr>
      </a:lvl1pPr>
      <a:lvl2pPr algn="l" rtl="0" eaLnBrk="0" fontAlgn="base" hangingPunct="0">
        <a:spcBef>
          <a:spcPct val="0"/>
        </a:spcBef>
        <a:spcAft>
          <a:spcPct val="0"/>
        </a:spcAft>
        <a:defRPr sz="3800" b="1">
          <a:solidFill>
            <a:srgbClr val="FFFF00"/>
          </a:solidFill>
          <a:latin typeface="Tahoma" pitchFamily="34" charset="0"/>
        </a:defRPr>
      </a:lvl2pPr>
      <a:lvl3pPr algn="l" rtl="0" eaLnBrk="0" fontAlgn="base" hangingPunct="0">
        <a:spcBef>
          <a:spcPct val="0"/>
        </a:spcBef>
        <a:spcAft>
          <a:spcPct val="0"/>
        </a:spcAft>
        <a:defRPr sz="3800" b="1">
          <a:solidFill>
            <a:srgbClr val="FFFF00"/>
          </a:solidFill>
          <a:latin typeface="Tahoma" pitchFamily="34" charset="0"/>
        </a:defRPr>
      </a:lvl3pPr>
      <a:lvl4pPr algn="l" rtl="0" eaLnBrk="0" fontAlgn="base" hangingPunct="0">
        <a:spcBef>
          <a:spcPct val="0"/>
        </a:spcBef>
        <a:spcAft>
          <a:spcPct val="0"/>
        </a:spcAft>
        <a:defRPr sz="3800" b="1">
          <a:solidFill>
            <a:srgbClr val="FFFF00"/>
          </a:solidFill>
          <a:latin typeface="Tahoma" pitchFamily="34" charset="0"/>
        </a:defRPr>
      </a:lvl4pPr>
      <a:lvl5pPr algn="l" rtl="0" eaLnBrk="0" fontAlgn="base" hangingPunct="0">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00050" indent="-342900" algn="l" rtl="0" eaLnBrk="0" fontAlgn="base" hangingPunct="0">
        <a:lnSpc>
          <a:spcPct val="90000"/>
        </a:lnSpc>
        <a:spcBef>
          <a:spcPct val="0"/>
        </a:spcBef>
        <a:spcAft>
          <a:spcPts val="1200"/>
        </a:spcAft>
        <a:buClr>
          <a:srgbClr val="A1C2E7"/>
        </a:buClr>
        <a:buSzPct val="70000"/>
        <a:buFont typeface="Wingdings" panose="05000000000000000000" pitchFamily="2" charset="2"/>
        <a:buChar char="n"/>
        <a:defRPr sz="2800" b="1">
          <a:solidFill>
            <a:schemeClr val="bg1"/>
          </a:solidFill>
          <a:latin typeface="+mn-lt"/>
          <a:ea typeface="+mn-ea"/>
          <a:cs typeface="+mn-cs"/>
        </a:defRPr>
      </a:lvl1pPr>
      <a:lvl2pPr marL="800100" indent="-342900" algn="l" rtl="0" eaLnBrk="0" fontAlgn="base" hangingPunct="0">
        <a:lnSpc>
          <a:spcPct val="90000"/>
        </a:lnSpc>
        <a:spcBef>
          <a:spcPct val="0"/>
        </a:spcBef>
        <a:spcAft>
          <a:spcPts val="1200"/>
        </a:spcAft>
        <a:buClr>
          <a:srgbClr val="FFFF66"/>
        </a:buClr>
        <a:buSzPct val="80000"/>
        <a:buFont typeface="Wingdings 3" panose="05040102010807070707" pitchFamily="18" charset="2"/>
        <a:buChar char=""/>
        <a:defRPr sz="2600">
          <a:solidFill>
            <a:schemeClr val="bg1"/>
          </a:solidFill>
          <a:latin typeface="+mn-lt"/>
        </a:defRPr>
      </a:lvl2pPr>
      <a:lvl3pPr marL="1200150" indent="-342900" algn="l" rtl="0" eaLnBrk="0" fontAlgn="base" hangingPunct="0">
        <a:lnSpc>
          <a:spcPct val="90000"/>
        </a:lnSpc>
        <a:spcBef>
          <a:spcPct val="0"/>
        </a:spcBef>
        <a:spcAft>
          <a:spcPts val="1200"/>
        </a:spcAft>
        <a:buClr>
          <a:srgbClr val="99CCFF"/>
        </a:buClr>
        <a:buSzPct val="75000"/>
        <a:buFont typeface="Wingdings 2" panose="05020102010507070707" pitchFamily="18" charset="2"/>
        <a:buChar char="®"/>
        <a:defRPr sz="2400">
          <a:solidFill>
            <a:schemeClr val="bg1"/>
          </a:solidFill>
          <a:latin typeface="+mn-lt"/>
        </a:defRPr>
      </a:lvl3pPr>
      <a:lvl4pPr marL="1543050" indent="-285750" algn="l" rtl="0" eaLnBrk="0" fontAlgn="base" hangingPunct="0">
        <a:lnSpc>
          <a:spcPct val="90000"/>
        </a:lnSpc>
        <a:spcBef>
          <a:spcPct val="0"/>
        </a:spcBef>
        <a:spcAft>
          <a:spcPts val="1200"/>
        </a:spcAft>
        <a:buChar char="–"/>
        <a:defRPr sz="2000">
          <a:solidFill>
            <a:schemeClr val="bg1"/>
          </a:solidFill>
          <a:latin typeface="+mn-lt"/>
        </a:defRPr>
      </a:lvl4pPr>
      <a:lvl5pPr marL="1885950" indent="-285750" algn="l" rtl="0" eaLnBrk="0" fontAlgn="base" hangingPunct="0">
        <a:lnSpc>
          <a:spcPct val="90000"/>
        </a:lnSpc>
        <a:spcBef>
          <a:spcPct val="0"/>
        </a:spcBef>
        <a:spcAft>
          <a:spcPts val="120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1"/>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0" y="6063175"/>
            <a:ext cx="3573194" cy="400110"/>
          </a:xfrm>
          <a:prstGeom prst="rect">
            <a:avLst/>
          </a:prstGeom>
          <a:noFill/>
        </p:spPr>
        <p:txBody>
          <a:bodyPr wrap="square" rtlCol="0">
            <a:spAutoFit/>
          </a:bodyPr>
          <a:lstStyle/>
          <a:p>
            <a:r>
              <a:rPr lang="en-US" sz="2000" b="1" i="1" dirty="0">
                <a:solidFill>
                  <a:srgbClr val="00B0F0"/>
                </a:solidFill>
                <a:latin typeface="+mn-lt"/>
              </a:rPr>
              <a:t>  </a:t>
            </a:r>
          </a:p>
        </p:txBody>
      </p:sp>
    </p:spTree>
    <p:extLst>
      <p:ext uri="{BB962C8B-B14F-4D97-AF65-F5344CB8AC3E}">
        <p14:creationId xmlns:p14="http://schemas.microsoft.com/office/powerpoint/2010/main" val="394967926"/>
      </p:ext>
    </p:extLst>
  </p:cSld>
  <p:clrMap bg1="dk1" tx1="lt1" bg2="dk2" tx2="lt2" accent1="accent1" accent2="accent2" accent3="accent3" accent4="accent4" accent5="accent5" accent6="accent6" hlink="hlink" folHlink="folHlink"/>
  <p:sldLayoutIdLst>
    <p:sldLayoutId id="2147485636" r:id="rId1"/>
    <p:sldLayoutId id="2147485637" r:id="rId2"/>
    <p:sldLayoutId id="2147485638" r:id="rId3"/>
    <p:sldLayoutId id="2147485639" r:id="rId4"/>
    <p:sldLayoutId id="2147485640" r:id="rId5"/>
    <p:sldLayoutId id="2147485820" r:id="rId6"/>
  </p:sldLayoutIdLst>
  <p:txStyles>
    <p:titleStyle>
      <a:lvl1pPr algn="l" defTabSz="685800" rtl="0" eaLnBrk="1" latinLnBrk="0" hangingPunct="1">
        <a:lnSpc>
          <a:spcPct val="90000"/>
        </a:lnSpc>
        <a:spcBef>
          <a:spcPct val="0"/>
        </a:spcBef>
        <a:buNone/>
        <a:defRPr sz="44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138" indent="-338138" algn="l" defTabSz="685800" rtl="0" eaLnBrk="1" latinLnBrk="0" hangingPunct="1">
        <a:lnSpc>
          <a:spcPct val="100000"/>
        </a:lnSpc>
        <a:spcBef>
          <a:spcPts val="0"/>
        </a:spcBef>
        <a:buClr>
          <a:srgbClr val="FFFF00"/>
        </a:buClr>
        <a:buFont typeface="Calibri" panose="020F0502020204030204" pitchFamily="34" charset="0"/>
        <a:buChar char="•"/>
        <a:defRPr sz="3000" b="1" kern="1200">
          <a:solidFill>
            <a:schemeClr val="tx1"/>
          </a:solidFill>
          <a:latin typeface="+mn-lt"/>
          <a:ea typeface="+mn-ea"/>
          <a:cs typeface="+mn-cs"/>
        </a:defRPr>
      </a:lvl1pPr>
      <a:lvl2pPr marL="688975" indent="-350838" algn="l" defTabSz="685800" rtl="0" eaLnBrk="1" latinLnBrk="0" hangingPunct="1">
        <a:lnSpc>
          <a:spcPct val="100000"/>
        </a:lnSpc>
        <a:spcBef>
          <a:spcPts val="0"/>
        </a:spcBef>
        <a:buClr>
          <a:srgbClr val="00FF00"/>
        </a:buClr>
        <a:buSzPct val="100000"/>
        <a:buFont typeface="Calibri" panose="020F0502020204030204" pitchFamily="34" charset="0"/>
        <a:buChar char="»"/>
        <a:defRPr sz="2600" b="1" kern="1200">
          <a:solidFill>
            <a:srgbClr val="FFFF00"/>
          </a:solidFill>
          <a:latin typeface="+mn-lt"/>
          <a:ea typeface="+mn-ea"/>
          <a:cs typeface="+mn-cs"/>
        </a:defRPr>
      </a:lvl2pPr>
      <a:lvl3pPr marL="1027113" indent="-338138" algn="l" defTabSz="685800" rtl="0" eaLnBrk="1" latinLnBrk="0" hangingPunct="1">
        <a:lnSpc>
          <a:spcPct val="100000"/>
        </a:lnSpc>
        <a:spcBef>
          <a:spcPts val="0"/>
        </a:spcBef>
        <a:buFont typeface="Arial" panose="020B0604020202020204" pitchFamily="34" charset="0"/>
        <a:buChar char="•"/>
        <a:defRPr sz="2400" b="1" kern="1200">
          <a:solidFill>
            <a:srgbClr val="FFFF99"/>
          </a:solidFill>
          <a:latin typeface="+mn-lt"/>
          <a:ea typeface="+mn-ea"/>
          <a:cs typeface="+mn-cs"/>
        </a:defRPr>
      </a:lvl3pPr>
      <a:lvl4pPr marL="1308100" indent="-280988" algn="l" defTabSz="685800" rtl="0" eaLnBrk="1" latinLnBrk="0" hangingPunct="1">
        <a:lnSpc>
          <a:spcPct val="100000"/>
        </a:lnSpc>
        <a:spcBef>
          <a:spcPts val="0"/>
        </a:spcBef>
        <a:buFont typeface="Arial" panose="020B0604020202020204" pitchFamily="34" charset="0"/>
        <a:buChar char="•"/>
        <a:defRPr sz="2200" b="1" kern="1200">
          <a:solidFill>
            <a:schemeClr val="tx1"/>
          </a:solidFill>
          <a:latin typeface="+mn-lt"/>
          <a:ea typeface="+mn-ea"/>
          <a:cs typeface="+mn-cs"/>
        </a:defRPr>
      </a:lvl4pPr>
      <a:lvl5pPr marL="1603375" indent="-295275" algn="l" defTabSz="6858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120">
          <p15:clr>
            <a:srgbClr val="F26B43"/>
          </p15:clr>
        </p15:guide>
        <p15:guide id="3" pos="5640">
          <p15:clr>
            <a:srgbClr val="F26B43"/>
          </p15:clr>
        </p15:guide>
        <p15:guide id="4" orient="horz" pos="120">
          <p15:clr>
            <a:srgbClr val="F26B43"/>
          </p15:clr>
        </p15:guide>
        <p15:guide id="5" orient="horz" pos="2160">
          <p15:clr>
            <a:srgbClr val="F26B43"/>
          </p15:clr>
        </p15:guide>
        <p15:guide id="6" orient="horz" pos="420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2050" name="Rectangle 16">
            <a:extLst>
              <a:ext uri="{FF2B5EF4-FFF2-40B4-BE49-F238E27FC236}">
                <a16:creationId xmlns:a16="http://schemas.microsoft.com/office/drawing/2014/main" id="{20E45DA8-C315-40FD-B48F-E4DDE446169C}"/>
              </a:ext>
            </a:extLst>
          </p:cNvPr>
          <p:cNvSpPr>
            <a:spLocks noGrp="1" noChangeArrowheads="1"/>
          </p:cNvSpPr>
          <p:nvPr>
            <p:ph type="title"/>
          </p:nvPr>
        </p:nvSpPr>
        <p:spPr bwMode="auto">
          <a:xfrm>
            <a:off x="138113" y="95250"/>
            <a:ext cx="886936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2051" name="Rectangle 23">
            <a:extLst>
              <a:ext uri="{FF2B5EF4-FFF2-40B4-BE49-F238E27FC236}">
                <a16:creationId xmlns:a16="http://schemas.microsoft.com/office/drawing/2014/main" id="{6298431B-D5E1-4721-9E63-464C0A946954}"/>
              </a:ext>
            </a:extLst>
          </p:cNvPr>
          <p:cNvSpPr>
            <a:spLocks noGrp="1" noChangeArrowheads="1"/>
          </p:cNvSpPr>
          <p:nvPr>
            <p:ph type="body" idx="1"/>
          </p:nvPr>
        </p:nvSpPr>
        <p:spPr bwMode="auto">
          <a:xfrm>
            <a:off x="138113" y="1246188"/>
            <a:ext cx="8869362"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40926032"/>
      </p:ext>
    </p:extLst>
  </p:cSld>
  <p:clrMap bg1="lt1" tx1="dk1" bg2="lt2" tx2="dk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6146" name="Rectangle 16"/>
          <p:cNvSpPr>
            <a:spLocks noGrp="1" noChangeArrowheads="1"/>
          </p:cNvSpPr>
          <p:nvPr>
            <p:ph type="title"/>
          </p:nvPr>
        </p:nvSpPr>
        <p:spPr bwMode="auto">
          <a:xfrm>
            <a:off x="138113" y="115888"/>
            <a:ext cx="8866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6147" name="Rectangle 23"/>
          <p:cNvSpPr>
            <a:spLocks noGrp="1" noChangeArrowheads="1"/>
          </p:cNvSpPr>
          <p:nvPr>
            <p:ph type="body" idx="1"/>
          </p:nvPr>
        </p:nvSpPr>
        <p:spPr bwMode="auto">
          <a:xfrm>
            <a:off x="138113" y="1131888"/>
            <a:ext cx="88661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48" name="Picture 4" descr="Picture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5400000" flipH="1">
            <a:off x="4541043" y="-34678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226456"/>
      </p:ext>
    </p:extLst>
  </p:cSld>
  <p:clrMap bg1="lt1" tx1="dk1" bg2="lt2" tx2="dk2" accent1="accent1" accent2="accent2" accent3="accent3" accent4="accent4" accent5="accent5" accent6="accent6" hlink="hlink" folHlink="folHlink"/>
  <p:sldLayoutIdLst>
    <p:sldLayoutId id="2147485701" r:id="rId1"/>
    <p:sldLayoutId id="2147485702" r:id="rId2"/>
    <p:sldLayoutId id="2147485703" r:id="rId3"/>
    <p:sldLayoutId id="2147485704" r:id="rId4"/>
    <p:sldLayoutId id="2147485705" r:id="rId5"/>
    <p:sldLayoutId id="2147485706" r:id="rId6"/>
    <p:sldLayoutId id="2147485707" r:id="rId7"/>
    <p:sldLayoutId id="2147485708" r:id="rId8"/>
    <p:sldLayoutId id="2147485709" r:id="rId9"/>
    <p:sldLayoutId id="2147485710" r:id="rId10"/>
    <p:sldLayoutId id="2147485711" r:id="rId11"/>
    <p:sldLayoutId id="2147485712" r:id="rId12"/>
    <p:sldLayoutId id="2147485713" r:id="rId13"/>
    <p:sldLayoutId id="2147485714" r:id="rId14"/>
    <p:sldLayoutId id="2147485715" r:id="rId15"/>
    <p:sldLayoutId id="2147485716" r:id="rId16"/>
    <p:sldLayoutId id="2147485717" r:id="rId17"/>
    <p:sldLayoutId id="2147485718" r:id="rId18"/>
    <p:sldLayoutId id="2147485719" r:id="rId19"/>
    <p:sldLayoutId id="2147485720" r:id="rId20"/>
    <p:sldLayoutId id="2147485721" r:id="rId21"/>
  </p:sldLayoutIdLst>
  <p:txStyles>
    <p:titleStyle>
      <a:lvl1pPr algn="l" rtl="0" eaLnBrk="1" fontAlgn="base" hangingPunct="1">
        <a:spcBef>
          <a:spcPct val="0"/>
        </a:spcBef>
        <a:spcAft>
          <a:spcPct val="0"/>
        </a:spcAft>
        <a:defRPr sz="3800" b="1">
          <a:solidFill>
            <a:srgbClr val="FFFF00"/>
          </a:solidFill>
          <a:latin typeface="+mj-lt"/>
          <a:ea typeface="+mj-ea"/>
          <a:cs typeface="+mj-cs"/>
        </a:defRPr>
      </a:lvl1pPr>
      <a:lvl2pPr algn="l" rtl="0" eaLnBrk="1" fontAlgn="base" hangingPunct="1">
        <a:spcBef>
          <a:spcPct val="0"/>
        </a:spcBef>
        <a:spcAft>
          <a:spcPct val="0"/>
        </a:spcAft>
        <a:defRPr sz="3800" b="1">
          <a:solidFill>
            <a:srgbClr val="FFFF00"/>
          </a:solidFill>
          <a:latin typeface="Tahoma" pitchFamily="34" charset="0"/>
        </a:defRPr>
      </a:lvl2pPr>
      <a:lvl3pPr algn="l" rtl="0" eaLnBrk="1" fontAlgn="base" hangingPunct="1">
        <a:spcBef>
          <a:spcPct val="0"/>
        </a:spcBef>
        <a:spcAft>
          <a:spcPct val="0"/>
        </a:spcAft>
        <a:defRPr sz="3800" b="1">
          <a:solidFill>
            <a:srgbClr val="FFFF00"/>
          </a:solidFill>
          <a:latin typeface="Tahoma" pitchFamily="34" charset="0"/>
        </a:defRPr>
      </a:lvl3pPr>
      <a:lvl4pPr algn="l" rtl="0" eaLnBrk="1" fontAlgn="base" hangingPunct="1">
        <a:spcBef>
          <a:spcPct val="0"/>
        </a:spcBef>
        <a:spcAft>
          <a:spcPct val="0"/>
        </a:spcAft>
        <a:defRPr sz="3800" b="1">
          <a:solidFill>
            <a:srgbClr val="FFFF00"/>
          </a:solidFill>
          <a:latin typeface="Tahoma" pitchFamily="34" charset="0"/>
        </a:defRPr>
      </a:lvl4pPr>
      <a:lvl5pPr algn="l" rtl="0" eaLnBrk="1" fontAlgn="base" hangingPunct="1">
        <a:spcBef>
          <a:spcPct val="0"/>
        </a:spcBef>
        <a:spcAft>
          <a:spcPct val="0"/>
        </a:spcAft>
        <a:defRPr sz="3800" b="1">
          <a:solidFill>
            <a:srgbClr val="FFFF00"/>
          </a:solidFill>
          <a:latin typeface="Tahoma" pitchFamily="34" charset="0"/>
        </a:defRPr>
      </a:lvl5pPr>
      <a:lvl6pPr marL="457200" algn="l" rtl="0" eaLnBrk="1" fontAlgn="base" hangingPunct="1">
        <a:spcBef>
          <a:spcPct val="0"/>
        </a:spcBef>
        <a:spcAft>
          <a:spcPct val="0"/>
        </a:spcAft>
        <a:defRPr sz="4000" b="1">
          <a:solidFill>
            <a:srgbClr val="FFFF00"/>
          </a:solidFill>
          <a:latin typeface="Tahoma" pitchFamily="34" charset="0"/>
        </a:defRPr>
      </a:lvl6pPr>
      <a:lvl7pPr marL="914400" algn="l" rtl="0" eaLnBrk="1" fontAlgn="base" hangingPunct="1">
        <a:spcBef>
          <a:spcPct val="0"/>
        </a:spcBef>
        <a:spcAft>
          <a:spcPct val="0"/>
        </a:spcAft>
        <a:defRPr sz="4000" b="1">
          <a:solidFill>
            <a:srgbClr val="FFFF00"/>
          </a:solidFill>
          <a:latin typeface="Tahoma" pitchFamily="34" charset="0"/>
        </a:defRPr>
      </a:lvl7pPr>
      <a:lvl8pPr marL="1371600" algn="l" rtl="0" eaLnBrk="1" fontAlgn="base" hangingPunct="1">
        <a:spcBef>
          <a:spcPct val="0"/>
        </a:spcBef>
        <a:spcAft>
          <a:spcPct val="0"/>
        </a:spcAft>
        <a:defRPr sz="4000" b="1">
          <a:solidFill>
            <a:srgbClr val="FFFF00"/>
          </a:solidFill>
          <a:latin typeface="Tahoma" pitchFamily="34" charset="0"/>
        </a:defRPr>
      </a:lvl8pPr>
      <a:lvl9pPr marL="1828800" algn="l" rtl="0" eaLnBrk="1" fontAlgn="base" hangingPunct="1">
        <a:spcBef>
          <a:spcPct val="0"/>
        </a:spcBef>
        <a:spcAft>
          <a:spcPct val="0"/>
        </a:spcAft>
        <a:defRPr sz="4000" b="1">
          <a:solidFill>
            <a:srgbClr val="FFFF00"/>
          </a:solidFill>
          <a:latin typeface="Tahoma" pitchFamily="34" charset="0"/>
        </a:defRPr>
      </a:lvl9pPr>
    </p:titleStyle>
    <p:bodyStyle>
      <a:lvl1pPr marL="465138" indent="-406400" algn="l" rtl="0" eaLnBrk="1" fontAlgn="base" hangingPunct="1">
        <a:spcBef>
          <a:spcPts val="400"/>
        </a:spcBef>
        <a:spcAft>
          <a:spcPct val="0"/>
        </a:spcAft>
        <a:buClr>
          <a:srgbClr val="69B4FF"/>
        </a:buClr>
        <a:buSzPct val="80000"/>
        <a:buFont typeface="Symbol" panose="05050102010706020507" pitchFamily="18" charset="2"/>
        <a:buChar char="¨"/>
        <a:defRPr sz="2800" b="1">
          <a:solidFill>
            <a:schemeClr val="bg1"/>
          </a:solidFill>
          <a:latin typeface="+mn-lt"/>
          <a:ea typeface="+mn-ea"/>
          <a:cs typeface="+mn-cs"/>
        </a:defRPr>
      </a:lvl1pPr>
      <a:lvl2pPr marL="798513" indent="-333375" algn="l" rtl="0" eaLnBrk="1" fontAlgn="base" hangingPunct="1">
        <a:spcBef>
          <a:spcPts val="400"/>
        </a:spcBef>
        <a:spcAft>
          <a:spcPct val="0"/>
        </a:spcAft>
        <a:buClr>
          <a:srgbClr val="FFFF66"/>
        </a:buClr>
        <a:buSzPct val="75000"/>
        <a:buFont typeface="Wingdings 3" panose="05040102010807070707" pitchFamily="18" charset="2"/>
        <a:buChar char=""/>
        <a:defRPr sz="2600">
          <a:solidFill>
            <a:schemeClr val="bg1"/>
          </a:solidFill>
          <a:latin typeface="+mn-lt"/>
        </a:defRPr>
      </a:lvl2pPr>
      <a:lvl3pPr marL="1089025" indent="-233363" algn="l" rtl="0" eaLnBrk="1" fontAlgn="base" hangingPunct="1">
        <a:spcBef>
          <a:spcPts val="400"/>
        </a:spcBef>
        <a:spcAft>
          <a:spcPct val="0"/>
        </a:spcAft>
        <a:buClr>
          <a:srgbClr val="99FFCC"/>
        </a:buClr>
        <a:buSzPct val="80000"/>
        <a:buFont typeface="Wingdings 3" panose="05040102010807070707" pitchFamily="18" charset="2"/>
        <a:buChar char="î"/>
        <a:defRPr sz="2400">
          <a:solidFill>
            <a:schemeClr val="bg1"/>
          </a:solidFill>
          <a:latin typeface="+mn-lt"/>
        </a:defRPr>
      </a:lvl3pPr>
      <a:lvl4pPr marL="1481138" indent="-276225" algn="l" rtl="0" eaLnBrk="1" fontAlgn="base" hangingPunct="1">
        <a:spcBef>
          <a:spcPts val="400"/>
        </a:spcBef>
        <a:spcAft>
          <a:spcPct val="0"/>
        </a:spcAft>
        <a:buChar char="–"/>
        <a:defRPr sz="2000">
          <a:solidFill>
            <a:schemeClr val="bg1"/>
          </a:solidFill>
          <a:latin typeface="+mn-lt"/>
        </a:defRPr>
      </a:lvl4pPr>
      <a:lvl5pPr marL="1828800" indent="-290513" algn="l" rtl="0" eaLnBrk="1" fontAlgn="base" hangingPunct="1">
        <a:spcBef>
          <a:spcPts val="400"/>
        </a:spcBef>
        <a:spcAft>
          <a:spcPct val="0"/>
        </a:spcAft>
        <a:buChar char="»"/>
        <a:defRPr sz="2000">
          <a:solidFill>
            <a:schemeClr val="bg1"/>
          </a:solidFill>
          <a:latin typeface="+mn-lt"/>
        </a:defRPr>
      </a:lvl5pPr>
      <a:lvl6pPr marL="2519363" indent="-228600" algn="l" rtl="0" eaLnBrk="1" fontAlgn="base" hangingPunct="1">
        <a:spcBef>
          <a:spcPct val="20000"/>
        </a:spcBef>
        <a:spcAft>
          <a:spcPct val="0"/>
        </a:spcAft>
        <a:buChar char="»"/>
        <a:defRPr sz="2000">
          <a:solidFill>
            <a:schemeClr val="bg1"/>
          </a:solidFill>
          <a:latin typeface="+mn-lt"/>
        </a:defRPr>
      </a:lvl6pPr>
      <a:lvl7pPr marL="2976563" indent="-228600" algn="l" rtl="0" eaLnBrk="1" fontAlgn="base" hangingPunct="1">
        <a:spcBef>
          <a:spcPct val="20000"/>
        </a:spcBef>
        <a:spcAft>
          <a:spcPct val="0"/>
        </a:spcAft>
        <a:buChar char="»"/>
        <a:defRPr sz="2000">
          <a:solidFill>
            <a:schemeClr val="bg1"/>
          </a:solidFill>
          <a:latin typeface="+mn-lt"/>
        </a:defRPr>
      </a:lvl7pPr>
      <a:lvl8pPr marL="3433763" indent="-228600" algn="l" rtl="0" eaLnBrk="1" fontAlgn="base" hangingPunct="1">
        <a:spcBef>
          <a:spcPct val="20000"/>
        </a:spcBef>
        <a:spcAft>
          <a:spcPct val="0"/>
        </a:spcAft>
        <a:buChar char="»"/>
        <a:defRPr sz="2000">
          <a:solidFill>
            <a:schemeClr val="bg1"/>
          </a:solidFill>
          <a:latin typeface="+mn-lt"/>
        </a:defRPr>
      </a:lvl8pPr>
      <a:lvl9pPr marL="3890963"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008689"/>
            </a:gs>
            <a:gs pos="100000">
              <a:srgbClr val="003C3E"/>
            </a:gs>
          </a:gsLst>
          <a:path path="shape">
            <a:fillToRect l="50000" t="50000" r="50000" b="50000"/>
          </a:path>
        </a:gradFill>
        <a:effectLst/>
      </p:bgPr>
    </p:bg>
    <p:spTree>
      <p:nvGrpSpPr>
        <p:cNvPr id="1" name=""/>
        <p:cNvGrpSpPr/>
        <p:nvPr/>
      </p:nvGrpSpPr>
      <p:grpSpPr>
        <a:xfrm>
          <a:off x="0" y="0"/>
          <a:ext cx="0" cy="0"/>
          <a:chOff x="0" y="0"/>
          <a:chExt cx="0" cy="0"/>
        </a:xfrm>
      </p:grpSpPr>
      <p:sp>
        <p:nvSpPr>
          <p:cNvPr id="983063" name="Rectangle 23">
            <a:extLst>
              <a:ext uri="{FF2B5EF4-FFF2-40B4-BE49-F238E27FC236}">
                <a16:creationId xmlns:a16="http://schemas.microsoft.com/office/drawing/2014/main" id="{F5A8BC99-EDBA-4BED-9778-D7B7941936C1}"/>
              </a:ext>
            </a:extLst>
          </p:cNvPr>
          <p:cNvSpPr>
            <a:spLocks noGrp="1" noChangeArrowheads="1"/>
          </p:cNvSpPr>
          <p:nvPr>
            <p:ph type="body" idx="1"/>
          </p:nvPr>
        </p:nvSpPr>
        <p:spPr bwMode="auto">
          <a:xfrm>
            <a:off x="128588" y="1014413"/>
            <a:ext cx="8829675" cy="567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83066" name="Rectangle 26">
            <a:extLst>
              <a:ext uri="{FF2B5EF4-FFF2-40B4-BE49-F238E27FC236}">
                <a16:creationId xmlns:a16="http://schemas.microsoft.com/office/drawing/2014/main" id="{D1A643BB-D6FD-41DB-BCBF-26A7A48E0DA3}"/>
              </a:ext>
            </a:extLst>
          </p:cNvPr>
          <p:cNvSpPr>
            <a:spLocks noChangeArrowheads="1"/>
          </p:cNvSpPr>
          <p:nvPr userDrawn="1"/>
        </p:nvSpPr>
        <p:spPr bwMode="auto">
          <a:xfrm>
            <a:off x="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983065" name="Rectangle 25">
            <a:extLst>
              <a:ext uri="{FF2B5EF4-FFF2-40B4-BE49-F238E27FC236}">
                <a16:creationId xmlns:a16="http://schemas.microsoft.com/office/drawing/2014/main" id="{76847D32-49EF-4BDE-A666-ED02DDB273DD}"/>
              </a:ext>
            </a:extLst>
          </p:cNvPr>
          <p:cNvSpPr>
            <a:spLocks noGrp="1" noChangeArrowheads="1"/>
          </p:cNvSpPr>
          <p:nvPr>
            <p:ph type="title"/>
          </p:nvPr>
        </p:nvSpPr>
        <p:spPr bwMode="auto">
          <a:xfrm>
            <a:off x="128588" y="228600"/>
            <a:ext cx="8878887" cy="7016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p>
            <a:pPr lvl="0"/>
            <a:r>
              <a:rPr lang="en-US" dirty="0"/>
              <a:t>Click to edit Master title style</a:t>
            </a:r>
          </a:p>
        </p:txBody>
      </p:sp>
    </p:spTree>
    <p:extLst>
      <p:ext uri="{BB962C8B-B14F-4D97-AF65-F5344CB8AC3E}">
        <p14:creationId xmlns:p14="http://schemas.microsoft.com/office/powerpoint/2010/main" val="2269155470"/>
      </p:ext>
    </p:extLst>
  </p:cSld>
  <p:clrMap bg1="lt1" tx1="dk1" bg2="lt2" tx2="dk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Lst>
  <p:txStyles>
    <p:titleStyle>
      <a:lvl1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5pPr>
      <a:lvl6pPr marL="4572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6pPr>
      <a:lvl7pPr marL="9144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7pPr>
      <a:lvl8pPr marL="13716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8pPr>
      <a:lvl9pPr marL="18288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FF8B"/>
        </a:buClr>
        <a:buSzPct val="90000"/>
        <a:buFont typeface="Wingdings 2" panose="05020102010507070707" pitchFamily="18" charset="2"/>
        <a:buChar char="®"/>
        <a:defRPr sz="2800" b="1">
          <a:solidFill>
            <a:schemeClr val="bg1"/>
          </a:solidFill>
          <a:effectLst>
            <a:outerShdw blurRad="38100" dist="38100" dir="2700000" algn="tl">
              <a:srgbClr val="000000"/>
            </a:outerShdw>
          </a:effectLst>
          <a:latin typeface="+mn-lt"/>
          <a:ea typeface="+mn-ea"/>
          <a:cs typeface="+mn-cs"/>
        </a:defRPr>
      </a:lvl1pPr>
      <a:lvl2pPr marL="749300" indent="-292100" algn="l" rtl="0" eaLnBrk="0" fontAlgn="base" hangingPunct="0">
        <a:spcBef>
          <a:spcPct val="20000"/>
        </a:spcBef>
        <a:spcAft>
          <a:spcPct val="0"/>
        </a:spcAft>
        <a:buClr>
          <a:srgbClr val="E6B3FF"/>
        </a:buClr>
        <a:buSzPct val="75000"/>
        <a:buFont typeface="Wingdings 3" panose="05040102010807070707" pitchFamily="18" charset="2"/>
        <a:buChar char=""/>
        <a:defRPr sz="2600">
          <a:solidFill>
            <a:schemeClr val="bg1"/>
          </a:solidFill>
          <a:latin typeface="+mn-lt"/>
        </a:defRPr>
      </a:lvl2pPr>
      <a:lvl3pPr marL="1143000" indent="-228600" algn="l" rtl="0" eaLnBrk="0" fontAlgn="base" hangingPunct="0">
        <a:spcBef>
          <a:spcPct val="20000"/>
        </a:spcBef>
        <a:spcAft>
          <a:spcPct val="0"/>
        </a:spcAft>
        <a:buClr>
          <a:srgbClr val="99CCFF"/>
        </a:buClr>
        <a:buFont typeface="Arial" panose="020B0604020202020204" pitchFamily="34" charset="0"/>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06600" indent="-228600" algn="l" rtl="0" eaLnBrk="0" fontAlgn="base" hangingPunct="0">
        <a:spcBef>
          <a:spcPct val="20000"/>
        </a:spcBef>
        <a:spcAft>
          <a:spcPct val="0"/>
        </a:spcAft>
        <a:buChar char="»"/>
        <a:defRPr sz="2000">
          <a:solidFill>
            <a:schemeClr val="bg1"/>
          </a:solidFill>
          <a:latin typeface="+mn-lt"/>
        </a:defRPr>
      </a:lvl5pPr>
      <a:lvl6pPr marL="2463800" indent="-228600" algn="l" rtl="0" fontAlgn="base">
        <a:spcBef>
          <a:spcPct val="20000"/>
        </a:spcBef>
        <a:spcAft>
          <a:spcPct val="0"/>
        </a:spcAft>
        <a:buChar char="»"/>
        <a:defRPr sz="2000">
          <a:solidFill>
            <a:schemeClr val="bg1"/>
          </a:solidFill>
          <a:latin typeface="+mn-lt"/>
        </a:defRPr>
      </a:lvl6pPr>
      <a:lvl7pPr marL="2921000" indent="-228600" algn="l" rtl="0" fontAlgn="base">
        <a:spcBef>
          <a:spcPct val="20000"/>
        </a:spcBef>
        <a:spcAft>
          <a:spcPct val="0"/>
        </a:spcAft>
        <a:buChar char="»"/>
        <a:defRPr sz="2000">
          <a:solidFill>
            <a:schemeClr val="bg1"/>
          </a:solidFill>
          <a:latin typeface="+mn-lt"/>
        </a:defRPr>
      </a:lvl7pPr>
      <a:lvl8pPr marL="3378200" indent="-228600" algn="l" rtl="0" fontAlgn="base">
        <a:spcBef>
          <a:spcPct val="20000"/>
        </a:spcBef>
        <a:spcAft>
          <a:spcPct val="0"/>
        </a:spcAft>
        <a:buChar char="»"/>
        <a:defRPr sz="2000">
          <a:solidFill>
            <a:schemeClr val="bg1"/>
          </a:solidFill>
          <a:latin typeface="+mn-lt"/>
        </a:defRPr>
      </a:lvl8pPr>
      <a:lvl9pPr marL="38354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p:nvPicPr>
        <p:blipFill>
          <a:blip r:embed="rId16" cstate="print">
            <a:extLst>
              <a:ext uri="{28A0092B-C50C-407E-A947-70E740481C1C}">
                <a14:useLocalDpi xmlns:a14="http://schemas.microsoft.com/office/drawing/2010/main" val="0"/>
              </a:ext>
            </a:extLst>
          </a:blip>
          <a:srcRect l="50955"/>
          <a:stretch>
            <a:fillRect/>
          </a:stretch>
        </p:blipFill>
        <p:spPr bwMode="auto">
          <a:xfrm>
            <a:off x="0" y="0"/>
            <a:ext cx="466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Picture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96838"/>
            <a:ext cx="2270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a:spLocks noGrp="1" noChangeArrowheads="1"/>
          </p:cNvSpPr>
          <p:nvPr>
            <p:ph type="title"/>
          </p:nvPr>
        </p:nvSpPr>
        <p:spPr bwMode="auto">
          <a:xfrm>
            <a:off x="792163" y="174625"/>
            <a:ext cx="83073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grpSp>
        <p:nvGrpSpPr>
          <p:cNvPr id="1029" name="Group 22"/>
          <p:cNvGrpSpPr>
            <a:grpSpLocks/>
          </p:cNvGrpSpPr>
          <p:nvPr/>
        </p:nvGrpSpPr>
        <p:grpSpPr bwMode="auto">
          <a:xfrm>
            <a:off x="0" y="-96838"/>
            <a:ext cx="466725" cy="7035801"/>
            <a:chOff x="0" y="-61"/>
            <a:chExt cx="294" cy="4432"/>
          </a:xfrm>
        </p:grpSpPr>
        <p:pic>
          <p:nvPicPr>
            <p:cNvPr id="1031" name="Picture 20"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l="50955"/>
            <a:stretch>
              <a:fillRect/>
            </a:stretch>
          </p:blipFill>
          <p:spPr bwMode="auto">
            <a:xfrm>
              <a:off x="0" y="0"/>
              <a:ext cx="294"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1" descr="Picture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61"/>
              <a:ext cx="14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23"/>
          <p:cNvSpPr>
            <a:spLocks noGrp="1" noChangeArrowheads="1"/>
          </p:cNvSpPr>
          <p:nvPr>
            <p:ph type="body" idx="1"/>
          </p:nvPr>
        </p:nvSpPr>
        <p:spPr bwMode="auto">
          <a:xfrm>
            <a:off x="227013" y="1189038"/>
            <a:ext cx="8872537"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98695585"/>
      </p:ext>
    </p:extLst>
  </p:cSld>
  <p:clrMap bg1="lt1" tx1="dk1" bg2="lt2" tx2="dk2" accent1="accent1" accent2="accent2" accent3="accent3" accent4="accent4" accent5="accent5" accent6="accent6" hlink="hlink" folHlink="folHlink"/>
  <p:sldLayoutIdLst>
    <p:sldLayoutId id="2147485780" r:id="rId1"/>
    <p:sldLayoutId id="2147485781" r:id="rId2"/>
    <p:sldLayoutId id="2147485782" r:id="rId3"/>
    <p:sldLayoutId id="2147485783" r:id="rId4"/>
    <p:sldLayoutId id="2147485784" r:id="rId5"/>
    <p:sldLayoutId id="2147485785" r:id="rId6"/>
    <p:sldLayoutId id="2147485786" r:id="rId7"/>
    <p:sldLayoutId id="2147485787" r:id="rId8"/>
    <p:sldLayoutId id="2147485788" r:id="rId9"/>
    <p:sldLayoutId id="2147485789" r:id="rId10"/>
    <p:sldLayoutId id="2147485790" r:id="rId11"/>
    <p:sldLayoutId id="2147485791" r:id="rId12"/>
    <p:sldLayoutId id="2147485792" r:id="rId13"/>
    <p:sldLayoutId id="2147485793" r:id="rId14"/>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8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31746" name="Picture 14" descr="Picture2">
            <a:extLst>
              <a:ext uri="{FF2B5EF4-FFF2-40B4-BE49-F238E27FC236}">
                <a16:creationId xmlns:a16="http://schemas.microsoft.com/office/drawing/2014/main" id="{D126A6A4-6B61-664A-93F3-7D180C9146E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88900"/>
            <a:ext cx="134938" cy="70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6">
            <a:extLst>
              <a:ext uri="{FF2B5EF4-FFF2-40B4-BE49-F238E27FC236}">
                <a16:creationId xmlns:a16="http://schemas.microsoft.com/office/drawing/2014/main" id="{B8864E2B-34FB-829D-1BAD-65C7440BD7E1}"/>
              </a:ext>
            </a:extLst>
          </p:cNvPr>
          <p:cNvSpPr>
            <a:spLocks noGrp="1" noChangeArrowheads="1"/>
          </p:cNvSpPr>
          <p:nvPr>
            <p:ph type="title"/>
          </p:nvPr>
        </p:nvSpPr>
        <p:spPr bwMode="auto">
          <a:xfrm>
            <a:off x="457200" y="174625"/>
            <a:ext cx="857250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grpSp>
        <p:nvGrpSpPr>
          <p:cNvPr id="31748" name="Group 22">
            <a:extLst>
              <a:ext uri="{FF2B5EF4-FFF2-40B4-BE49-F238E27FC236}">
                <a16:creationId xmlns:a16="http://schemas.microsoft.com/office/drawing/2014/main" id="{57FDD5D7-B128-297D-A681-0335A23AB671}"/>
              </a:ext>
            </a:extLst>
          </p:cNvPr>
          <p:cNvGrpSpPr>
            <a:grpSpLocks/>
          </p:cNvGrpSpPr>
          <p:nvPr userDrawn="1"/>
        </p:nvGrpSpPr>
        <p:grpSpPr bwMode="auto">
          <a:xfrm>
            <a:off x="-14288" y="-96838"/>
            <a:ext cx="341313" cy="7035801"/>
            <a:chOff x="0" y="-61"/>
            <a:chExt cx="463" cy="4432"/>
          </a:xfrm>
        </p:grpSpPr>
        <p:pic>
          <p:nvPicPr>
            <p:cNvPr id="31750" name="Picture 20" descr="Picture1">
              <a:extLst>
                <a:ext uri="{FF2B5EF4-FFF2-40B4-BE49-F238E27FC236}">
                  <a16:creationId xmlns:a16="http://schemas.microsoft.com/office/drawing/2014/main" id="{861C66F7-1A4C-F18B-C0B4-5C3405FC378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1" descr="Picture2">
              <a:extLst>
                <a:ext uri="{FF2B5EF4-FFF2-40B4-BE49-F238E27FC236}">
                  <a16:creationId xmlns:a16="http://schemas.microsoft.com/office/drawing/2014/main" id="{87FD23AC-6EC5-2F6A-AB86-847E0E2B1F9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
              <a:ext cx="14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Rectangle 23">
            <a:extLst>
              <a:ext uri="{FF2B5EF4-FFF2-40B4-BE49-F238E27FC236}">
                <a16:creationId xmlns:a16="http://schemas.microsoft.com/office/drawing/2014/main" id="{A8267534-38C5-2024-AB8E-36CBE2DF6A53}"/>
              </a:ext>
            </a:extLst>
          </p:cNvPr>
          <p:cNvSpPr>
            <a:spLocks noGrp="1" noChangeArrowheads="1"/>
          </p:cNvSpPr>
          <p:nvPr>
            <p:ph type="body" idx="1"/>
          </p:nvPr>
        </p:nvSpPr>
        <p:spPr bwMode="auto">
          <a:xfrm>
            <a:off x="149225" y="1171575"/>
            <a:ext cx="8880475"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80073903"/>
      </p:ext>
    </p:extLst>
  </p:cSld>
  <p:clrMap bg1="lt1" tx1="dk1" bg2="lt2" tx2="dk2" accent1="accent1" accent2="accent2" accent3="accent3" accent4="accent4" accent5="accent5" accent6="accent6" hlink="hlink" folHlink="folHlink"/>
  <p:sldLayoutIdLst>
    <p:sldLayoutId id="2147485828" r:id="rId1"/>
    <p:sldLayoutId id="2147485829" r:id="rId2"/>
    <p:sldLayoutId id="2147485830" r:id="rId3"/>
    <p:sldLayoutId id="2147485831" r:id="rId4"/>
  </p:sldLayoutIdLst>
  <p:txStyles>
    <p:titleStyle>
      <a:lvl1pPr algn="l" rtl="0" eaLnBrk="0" fontAlgn="base" hangingPunct="0">
        <a:spcBef>
          <a:spcPct val="0"/>
        </a:spcBef>
        <a:spcAft>
          <a:spcPct val="0"/>
        </a:spcAft>
        <a:defRPr sz="3600" b="1" kern="1200">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Tahoma" panose="020B0604030504040204" pitchFamily="34" charset="0"/>
        </a:defRPr>
      </a:lvl2pPr>
      <a:lvl3pPr algn="l" rtl="0" eaLnBrk="0" fontAlgn="base" hangingPunct="0">
        <a:spcBef>
          <a:spcPct val="0"/>
        </a:spcBef>
        <a:spcAft>
          <a:spcPct val="0"/>
        </a:spcAft>
        <a:defRPr sz="3600" b="1">
          <a:solidFill>
            <a:srgbClr val="FFFF00"/>
          </a:solidFill>
          <a:latin typeface="Tahoma" panose="020B0604030504040204" pitchFamily="34" charset="0"/>
        </a:defRPr>
      </a:lvl3pPr>
      <a:lvl4pPr algn="l" rtl="0" eaLnBrk="0" fontAlgn="base" hangingPunct="0">
        <a:spcBef>
          <a:spcPct val="0"/>
        </a:spcBef>
        <a:spcAft>
          <a:spcPct val="0"/>
        </a:spcAft>
        <a:defRPr sz="3600" b="1">
          <a:solidFill>
            <a:srgbClr val="FFFF00"/>
          </a:solidFill>
          <a:latin typeface="Tahoma" panose="020B0604030504040204" pitchFamily="34" charset="0"/>
        </a:defRPr>
      </a:lvl4pPr>
      <a:lvl5pPr algn="l" rtl="0" eaLnBrk="0" fontAlgn="base" hangingPunct="0">
        <a:spcBef>
          <a:spcPct val="0"/>
        </a:spcBef>
        <a:spcAft>
          <a:spcPct val="0"/>
        </a:spcAft>
        <a:defRPr sz="3600" b="1">
          <a:solidFill>
            <a:srgbClr val="FFFF00"/>
          </a:solidFill>
          <a:latin typeface="Tahoma" panose="020B0604030504040204" pitchFamily="34" charset="0"/>
        </a:defRPr>
      </a:lvl5pPr>
      <a:lvl6pPr marL="457200" algn="l" rtl="0" fontAlgn="base">
        <a:spcBef>
          <a:spcPct val="0"/>
        </a:spcBef>
        <a:spcAft>
          <a:spcPct val="0"/>
        </a:spcAft>
        <a:defRPr sz="3600" b="1">
          <a:solidFill>
            <a:srgbClr val="FFFF00"/>
          </a:solidFill>
          <a:latin typeface="Tahoma" panose="020B0604030504040204" pitchFamily="34" charset="0"/>
        </a:defRPr>
      </a:lvl6pPr>
      <a:lvl7pPr marL="914400" algn="l" rtl="0" fontAlgn="base">
        <a:spcBef>
          <a:spcPct val="0"/>
        </a:spcBef>
        <a:spcAft>
          <a:spcPct val="0"/>
        </a:spcAft>
        <a:defRPr sz="3600" b="1">
          <a:solidFill>
            <a:srgbClr val="FFFF00"/>
          </a:solidFill>
          <a:latin typeface="Tahoma" panose="020B0604030504040204" pitchFamily="34" charset="0"/>
        </a:defRPr>
      </a:lvl7pPr>
      <a:lvl8pPr marL="1371600" algn="l" rtl="0" fontAlgn="base">
        <a:spcBef>
          <a:spcPct val="0"/>
        </a:spcBef>
        <a:spcAft>
          <a:spcPct val="0"/>
        </a:spcAft>
        <a:defRPr sz="3600" b="1">
          <a:solidFill>
            <a:srgbClr val="FFFF00"/>
          </a:solidFill>
          <a:latin typeface="Tahoma" panose="020B0604030504040204" pitchFamily="34" charset="0"/>
        </a:defRPr>
      </a:lvl8pPr>
      <a:lvl9pPr marL="1828800" algn="l" rtl="0" fontAlgn="base">
        <a:spcBef>
          <a:spcPct val="0"/>
        </a:spcBef>
        <a:spcAft>
          <a:spcPct val="0"/>
        </a:spcAft>
        <a:defRPr sz="3600" b="1">
          <a:solidFill>
            <a:srgbClr val="FFFF00"/>
          </a:solidFill>
          <a:latin typeface="Tahoma" panose="020B0604030504040204" pitchFamily="34" charset="0"/>
        </a:defRPr>
      </a:lvl9pPr>
    </p:titleStyle>
    <p:bodyStyle>
      <a:lvl1pPr marL="463550" indent="-463550" algn="l" rtl="0" eaLnBrk="0" fontAlgn="base" hangingPunct="0">
        <a:spcBef>
          <a:spcPct val="20000"/>
        </a:spcBef>
        <a:spcAft>
          <a:spcPct val="0"/>
        </a:spcAft>
        <a:buClr>
          <a:srgbClr val="A1C2E7"/>
        </a:buClr>
        <a:buSzPct val="85000"/>
        <a:buFont typeface="Wingdings" panose="05000000000000000000" pitchFamily="2" charset="2"/>
        <a:buChar char="n"/>
        <a:defRPr sz="2800" b="1" kern="1200">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kern="1200">
          <a:solidFill>
            <a:schemeClr val="bg1"/>
          </a:solidFill>
          <a:latin typeface="+mn-lt"/>
          <a:ea typeface="+mn-ea"/>
          <a:cs typeface="+mn-cs"/>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kern="1200">
          <a:solidFill>
            <a:schemeClr val="bg1"/>
          </a:solidFill>
          <a:latin typeface="+mn-lt"/>
          <a:ea typeface="+mn-ea"/>
          <a:cs typeface="+mn-cs"/>
        </a:defRPr>
      </a:lvl3pPr>
      <a:lvl4pPr marL="1719263"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62163"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5122" name="Picture 12" descr="Picture1">
            <a:extLst>
              <a:ext uri="{FF2B5EF4-FFF2-40B4-BE49-F238E27FC236}">
                <a16:creationId xmlns:a16="http://schemas.microsoft.com/office/drawing/2014/main" id="{174A84D5-74F1-272C-7961-10258E09D09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l="50955"/>
          <a:stretch>
            <a:fillRect/>
          </a:stretch>
        </p:blipFill>
        <p:spPr bwMode="auto">
          <a:xfrm>
            <a:off x="-28575" y="0"/>
            <a:ext cx="23971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4" descr="Picture2">
            <a:extLst>
              <a:ext uri="{FF2B5EF4-FFF2-40B4-BE49-F238E27FC236}">
                <a16:creationId xmlns:a16="http://schemas.microsoft.com/office/drawing/2014/main" id="{E53F8C75-8586-A301-AF45-221EB0A790B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77788"/>
            <a:ext cx="1381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6">
            <a:extLst>
              <a:ext uri="{FF2B5EF4-FFF2-40B4-BE49-F238E27FC236}">
                <a16:creationId xmlns:a16="http://schemas.microsoft.com/office/drawing/2014/main" id="{6A9E047B-1D44-8131-0299-D470A1989A3B}"/>
              </a:ext>
            </a:extLst>
          </p:cNvPr>
          <p:cNvSpPr>
            <a:spLocks noGrp="1" noChangeArrowheads="1"/>
          </p:cNvSpPr>
          <p:nvPr>
            <p:ph type="title"/>
          </p:nvPr>
        </p:nvSpPr>
        <p:spPr bwMode="auto">
          <a:xfrm>
            <a:off x="479425" y="115888"/>
            <a:ext cx="852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pic>
        <p:nvPicPr>
          <p:cNvPr id="5125" name="Picture 21" descr="Picture2">
            <a:extLst>
              <a:ext uri="{FF2B5EF4-FFF2-40B4-BE49-F238E27FC236}">
                <a16:creationId xmlns:a16="http://schemas.microsoft.com/office/drawing/2014/main" id="{9DC587D1-E410-D91E-3D24-CDDD836EF01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4288" y="-80963"/>
            <a:ext cx="152401"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3">
            <a:extLst>
              <a:ext uri="{FF2B5EF4-FFF2-40B4-BE49-F238E27FC236}">
                <a16:creationId xmlns:a16="http://schemas.microsoft.com/office/drawing/2014/main" id="{A922A90F-C923-2D96-952A-220B8EEF4EFF}"/>
              </a:ext>
            </a:extLst>
          </p:cNvPr>
          <p:cNvSpPr>
            <a:spLocks noGrp="1" noChangeArrowheads="1"/>
          </p:cNvSpPr>
          <p:nvPr userDrawn="1">
            <p:ph type="body" idx="1"/>
          </p:nvPr>
        </p:nvSpPr>
        <p:spPr bwMode="auto">
          <a:xfrm>
            <a:off x="261938" y="1103313"/>
            <a:ext cx="8745537"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32778427"/>
      </p:ext>
    </p:extLst>
  </p:cSld>
  <p:clrMap bg1="lt1" tx1="dk1" bg2="lt2" tx2="dk2" accent1="accent1" accent2="accent2" accent3="accent3" accent4="accent4" accent5="accent5" accent6="accent6" hlink="hlink" folHlink="folHlink"/>
  <p:sldLayoutIdLst>
    <p:sldLayoutId id="2147485833" r:id="rId1"/>
    <p:sldLayoutId id="2147485834" r:id="rId2"/>
    <p:sldLayoutId id="2147485835" r:id="rId3"/>
    <p:sldLayoutId id="2147485836" r:id="rId4"/>
    <p:sldLayoutId id="2147485837" r:id="rId5"/>
    <p:sldLayoutId id="2147485838" r:id="rId6"/>
    <p:sldLayoutId id="2147485839" r:id="rId7"/>
    <p:sldLayoutId id="2147485840" r:id="rId8"/>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2050" name="Picture 12" descr="Picture1"/>
          <p:cNvPicPr>
            <a:picLocks noChangeAspect="1" noChangeArrowheads="1"/>
          </p:cNvPicPr>
          <p:nvPr userDrawn="1"/>
        </p:nvPicPr>
        <p:blipFill>
          <a:blip r:embed="rId18">
            <a:extLst>
              <a:ext uri="{28A0092B-C50C-407E-A947-70E740481C1C}">
                <a14:useLocalDpi xmlns:a14="http://schemas.microsoft.com/office/drawing/2010/main" val="0"/>
              </a:ext>
            </a:extLst>
          </a:blip>
          <a:srcRect l="50955"/>
          <a:stretch>
            <a:fillRect/>
          </a:stretch>
        </p:blipFill>
        <p:spPr bwMode="auto">
          <a:xfrm>
            <a:off x="0" y="0"/>
            <a:ext cx="5715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4" descr="Picture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96838"/>
            <a:ext cx="2270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6"/>
          <p:cNvSpPr>
            <a:spLocks noGrp="1" noChangeArrowheads="1"/>
          </p:cNvSpPr>
          <p:nvPr>
            <p:ph type="title"/>
          </p:nvPr>
        </p:nvSpPr>
        <p:spPr bwMode="auto">
          <a:xfrm>
            <a:off x="741363" y="174625"/>
            <a:ext cx="82184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2053" name="Rectangle 23"/>
          <p:cNvSpPr>
            <a:spLocks noGrp="1" noChangeArrowheads="1"/>
          </p:cNvSpPr>
          <p:nvPr>
            <p:ph type="body" idx="1"/>
          </p:nvPr>
        </p:nvSpPr>
        <p:spPr bwMode="auto">
          <a:xfrm>
            <a:off x="195263" y="1600200"/>
            <a:ext cx="87645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60" r:id="rId1"/>
    <p:sldLayoutId id="2147485353" r:id="rId2"/>
    <p:sldLayoutId id="2147485354" r:id="rId3"/>
    <p:sldLayoutId id="2147485355" r:id="rId4"/>
    <p:sldLayoutId id="2147485356" r:id="rId5"/>
    <p:sldLayoutId id="2147485357" r:id="rId6"/>
    <p:sldLayoutId id="2147485461" r:id="rId7"/>
    <p:sldLayoutId id="2147485358" r:id="rId8"/>
    <p:sldLayoutId id="2147485359" r:id="rId9"/>
    <p:sldLayoutId id="2147485360" r:id="rId10"/>
    <p:sldLayoutId id="2147485361" r:id="rId11"/>
    <p:sldLayoutId id="2147485362" r:id="rId12"/>
    <p:sldLayoutId id="2147485363" r:id="rId13"/>
    <p:sldLayoutId id="2147485364" r:id="rId14"/>
    <p:sldLayoutId id="2147485365" r:id="rId15"/>
    <p:sldLayoutId id="2147485462" r:id="rId16"/>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4098" name="Rectangle 16"/>
          <p:cNvSpPr>
            <a:spLocks noGrp="1" noChangeArrowheads="1"/>
          </p:cNvSpPr>
          <p:nvPr>
            <p:ph type="title"/>
          </p:nvPr>
        </p:nvSpPr>
        <p:spPr bwMode="auto">
          <a:xfrm>
            <a:off x="138113" y="115888"/>
            <a:ext cx="8866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4099" name="Rectangle 23"/>
          <p:cNvSpPr>
            <a:spLocks noGrp="1" noChangeArrowheads="1"/>
          </p:cNvSpPr>
          <p:nvPr>
            <p:ph type="body" idx="1"/>
          </p:nvPr>
        </p:nvSpPr>
        <p:spPr bwMode="auto">
          <a:xfrm>
            <a:off x="138113" y="1131888"/>
            <a:ext cx="88661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0" name="Picture 4" descr="Picture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rot="5400000" flipH="1">
            <a:off x="4541043" y="-34678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68" r:id="rId1"/>
    <p:sldLayoutId id="2147485469" r:id="rId2"/>
    <p:sldLayoutId id="2147485470" r:id="rId3"/>
    <p:sldLayoutId id="2147485471" r:id="rId4"/>
    <p:sldLayoutId id="2147485472" r:id="rId5"/>
    <p:sldLayoutId id="2147485473" r:id="rId6"/>
    <p:sldLayoutId id="2147485474" r:id="rId7"/>
    <p:sldLayoutId id="2147485475" r:id="rId8"/>
    <p:sldLayoutId id="2147485476" r:id="rId9"/>
    <p:sldLayoutId id="2147485477" r:id="rId10"/>
    <p:sldLayoutId id="2147485478" r:id="rId11"/>
    <p:sldLayoutId id="2147485479" r:id="rId12"/>
    <p:sldLayoutId id="2147485480" r:id="rId13"/>
    <p:sldLayoutId id="2147485481" r:id="rId14"/>
    <p:sldLayoutId id="2147485482" r:id="rId15"/>
    <p:sldLayoutId id="2147485483" r:id="rId16"/>
    <p:sldLayoutId id="2147485484" r:id="rId17"/>
    <p:sldLayoutId id="2147485485" r:id="rId18"/>
    <p:sldLayoutId id="2147485486" r:id="rId19"/>
    <p:sldLayoutId id="2147485487" r:id="rId20"/>
    <p:sldLayoutId id="2147485488" r:id="rId21"/>
    <p:sldLayoutId id="2147485489" r:id="rId22"/>
  </p:sldLayoutIdLst>
  <p:txStyles>
    <p:titleStyle>
      <a:lvl1pPr algn="l" rtl="0" eaLnBrk="0" fontAlgn="base" hangingPunct="0">
        <a:spcBef>
          <a:spcPct val="0"/>
        </a:spcBef>
        <a:spcAft>
          <a:spcPct val="0"/>
        </a:spcAft>
        <a:defRPr sz="3800" b="1">
          <a:solidFill>
            <a:srgbClr val="FFFF00"/>
          </a:solidFill>
          <a:latin typeface="+mj-lt"/>
          <a:ea typeface="+mj-ea"/>
          <a:cs typeface="+mj-cs"/>
        </a:defRPr>
      </a:lvl1pPr>
      <a:lvl2pPr algn="l" rtl="0" eaLnBrk="0" fontAlgn="base" hangingPunct="0">
        <a:spcBef>
          <a:spcPct val="0"/>
        </a:spcBef>
        <a:spcAft>
          <a:spcPct val="0"/>
        </a:spcAft>
        <a:defRPr sz="3800" b="1">
          <a:solidFill>
            <a:srgbClr val="FFFF00"/>
          </a:solidFill>
          <a:latin typeface="Tahoma" pitchFamily="34" charset="0"/>
        </a:defRPr>
      </a:lvl2pPr>
      <a:lvl3pPr algn="l" rtl="0" eaLnBrk="0" fontAlgn="base" hangingPunct="0">
        <a:spcBef>
          <a:spcPct val="0"/>
        </a:spcBef>
        <a:spcAft>
          <a:spcPct val="0"/>
        </a:spcAft>
        <a:defRPr sz="3800" b="1">
          <a:solidFill>
            <a:srgbClr val="FFFF00"/>
          </a:solidFill>
          <a:latin typeface="Tahoma" pitchFamily="34" charset="0"/>
        </a:defRPr>
      </a:lvl3pPr>
      <a:lvl4pPr algn="l" rtl="0" eaLnBrk="0" fontAlgn="base" hangingPunct="0">
        <a:spcBef>
          <a:spcPct val="0"/>
        </a:spcBef>
        <a:spcAft>
          <a:spcPct val="0"/>
        </a:spcAft>
        <a:defRPr sz="3800" b="1">
          <a:solidFill>
            <a:srgbClr val="FFFF00"/>
          </a:solidFill>
          <a:latin typeface="Tahoma" pitchFamily="34" charset="0"/>
        </a:defRPr>
      </a:lvl4pPr>
      <a:lvl5pPr algn="l" rtl="0" eaLnBrk="0" fontAlgn="base" hangingPunct="0">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5138" indent="-406400" algn="l" rtl="0" eaLnBrk="0" fontAlgn="base" hangingPunct="0">
        <a:spcBef>
          <a:spcPts val="400"/>
        </a:spcBef>
        <a:spcAft>
          <a:spcPct val="0"/>
        </a:spcAft>
        <a:buClr>
          <a:srgbClr val="69B4FF"/>
        </a:buClr>
        <a:buSzPct val="80000"/>
        <a:buFont typeface="Symbol" panose="05050102010706020507" pitchFamily="18" charset="2"/>
        <a:buChar char="¨"/>
        <a:defRPr sz="2800" b="1">
          <a:solidFill>
            <a:schemeClr val="bg1"/>
          </a:solidFill>
          <a:latin typeface="+mn-lt"/>
          <a:ea typeface="+mn-ea"/>
          <a:cs typeface="+mn-cs"/>
        </a:defRPr>
      </a:lvl1pPr>
      <a:lvl2pPr marL="798513" indent="-333375" algn="l" rtl="0" eaLnBrk="0" fontAlgn="base" hangingPunct="0">
        <a:spcBef>
          <a:spcPts val="400"/>
        </a:spcBef>
        <a:spcAft>
          <a:spcPct val="0"/>
        </a:spcAft>
        <a:buClr>
          <a:srgbClr val="FFFF66"/>
        </a:buClr>
        <a:buSzPct val="75000"/>
        <a:buFont typeface="Wingdings 3" panose="05040102010807070707" pitchFamily="18" charset="2"/>
        <a:buChar char=""/>
        <a:defRPr sz="2600">
          <a:solidFill>
            <a:schemeClr val="bg1"/>
          </a:solidFill>
          <a:latin typeface="+mn-lt"/>
        </a:defRPr>
      </a:lvl2pPr>
      <a:lvl3pPr marL="1089025" indent="-233363" algn="l" rtl="0" eaLnBrk="0" fontAlgn="base" hangingPunct="0">
        <a:spcBef>
          <a:spcPts val="400"/>
        </a:spcBef>
        <a:spcAft>
          <a:spcPct val="0"/>
        </a:spcAft>
        <a:buClr>
          <a:srgbClr val="99FFCC"/>
        </a:buClr>
        <a:buSzPct val="80000"/>
        <a:buFont typeface="Wingdings 3" panose="05040102010807070707" pitchFamily="18" charset="2"/>
        <a:buChar char="î"/>
        <a:defRPr sz="2400">
          <a:solidFill>
            <a:schemeClr val="bg1"/>
          </a:solidFill>
          <a:latin typeface="+mn-lt"/>
        </a:defRPr>
      </a:lvl3pPr>
      <a:lvl4pPr marL="1481138" indent="-276225" algn="l" rtl="0" eaLnBrk="0" fontAlgn="base" hangingPunct="0">
        <a:spcBef>
          <a:spcPts val="400"/>
        </a:spcBef>
        <a:spcAft>
          <a:spcPct val="0"/>
        </a:spcAft>
        <a:buChar char="–"/>
        <a:defRPr sz="2000">
          <a:solidFill>
            <a:schemeClr val="bg1"/>
          </a:solidFill>
          <a:latin typeface="+mn-lt"/>
        </a:defRPr>
      </a:lvl4pPr>
      <a:lvl5pPr marL="1828800" indent="-290513" algn="l" rtl="0" eaLnBrk="0" fontAlgn="base" hangingPunct="0">
        <a:spcBef>
          <a:spcPts val="4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5362"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5363"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40" r:id="rId1"/>
    <p:sldLayoutId id="2147485441" r:id="rId2"/>
    <p:sldLayoutId id="2147485442" r:id="rId3"/>
    <p:sldLayoutId id="2147485443" r:id="rId4"/>
    <p:sldLayoutId id="2147485518" r:id="rId5"/>
    <p:sldLayoutId id="2147485519" r:id="rId6"/>
    <p:sldLayoutId id="2147485520" r:id="rId7"/>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F54AF"/>
            </a:gs>
            <a:gs pos="100000">
              <a:srgbClr val="000014"/>
            </a:gs>
          </a:gsLst>
          <a:lin ang="8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763" y="133350"/>
            <a:ext cx="8832850" cy="495300"/>
          </a:xfrm>
          <a:prstGeom prst="rect">
            <a:avLst/>
          </a:prstGeom>
        </p:spPr>
        <p:txBody>
          <a:bodyPr vert="horz" wrap="square" lIns="45720" tIns="45720" rIns="45720" bIns="45720" rtlCol="0" anchor="t">
            <a:normAutofit/>
          </a:bodyPr>
          <a:lstStyle/>
          <a:p>
            <a:r>
              <a:rPr lang="en-US" dirty="0"/>
              <a:t>Click to edit Master title style</a:t>
            </a:r>
          </a:p>
        </p:txBody>
      </p:sp>
      <p:sp>
        <p:nvSpPr>
          <p:cNvPr id="17411" name="Text Placeholder 2"/>
          <p:cNvSpPr>
            <a:spLocks noGrp="1"/>
          </p:cNvSpPr>
          <p:nvPr>
            <p:ph type="body" idx="1"/>
          </p:nvPr>
        </p:nvSpPr>
        <p:spPr bwMode="auto">
          <a:xfrm>
            <a:off x="184150" y="728663"/>
            <a:ext cx="8780463"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Arc 39"/>
          <p:cNvSpPr>
            <a:spLocks/>
          </p:cNvSpPr>
          <p:nvPr userDrawn="1"/>
        </p:nvSpPr>
        <p:spPr bwMode="ltGray">
          <a:xfrm rot="16200000">
            <a:off x="-3848893" y="2953543"/>
            <a:ext cx="7734300" cy="2270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flip="none" rotWithShape="1">
            <a:gsLst>
              <a:gs pos="0">
                <a:srgbClr val="294A99"/>
              </a:gs>
              <a:gs pos="100000">
                <a:schemeClr val="bg1"/>
              </a:gs>
            </a:gsLst>
            <a:lin ang="0" scaled="1"/>
            <a:tileRect/>
          </a:gradFill>
          <a:ln>
            <a:noFill/>
          </a:ln>
          <a:effectLst/>
        </p:spPr>
        <p:txBody>
          <a:bodyPr wrap="none" anchor="ctr"/>
          <a:lstStyle/>
          <a:p>
            <a:pPr eaLnBrk="1" hangingPunct="1">
              <a:defRPr/>
            </a:pPr>
            <a:endParaRPr lang="en-US" b="1" dirty="0">
              <a:ln w="12700">
                <a:solidFill>
                  <a:srgbClr val="C4FF89">
                    <a:satMod val="155000"/>
                  </a:srgbClr>
                </a:solidFill>
                <a:prstDash val="solid"/>
              </a:ln>
              <a:solidFill>
                <a:srgbClr val="1F7335">
                  <a:tint val="85000"/>
                  <a:satMod val="155000"/>
                </a:srgbClr>
              </a:solidFill>
              <a:effectLst>
                <a:outerShdw blurRad="41275" dist="20320" dir="1800000" algn="tl" rotWithShape="0">
                  <a:srgbClr val="000000">
                    <a:alpha val="40000"/>
                  </a:srgbClr>
                </a:outerShdw>
              </a:effectLst>
            </a:endParaRPr>
          </a:p>
        </p:txBody>
      </p:sp>
    </p:spTree>
  </p:cSld>
  <p:clrMap bg1="dk1" tx1="lt1" bg2="dk2" tx2="lt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527" r:id="rId5"/>
    <p:sldLayoutId id="2147485456" r:id="rId6"/>
    <p:sldLayoutId id="2147485457" r:id="rId7"/>
  </p:sldLayoutIdLst>
  <p:transition>
    <p:fade/>
  </p:transition>
  <p:txStyles>
    <p:titleStyle>
      <a:lvl1pPr algn="l" defTabSz="912813" rtl="0" eaLnBrk="0" fontAlgn="base" hangingPunct="0">
        <a:lnSpc>
          <a:spcPct val="90000"/>
        </a:lnSpc>
        <a:spcBef>
          <a:spcPct val="0"/>
        </a:spcBef>
        <a:spcAft>
          <a:spcPct val="0"/>
        </a:spcAft>
        <a:defRPr lang="en-US" sz="44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9"/>
        </a:buBlip>
        <a:defRPr sz="2800" b="1"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Clr>
          <a:srgbClr val="53D174"/>
        </a:buClr>
        <a:buSzPct val="90000"/>
        <a:buFont typeface="Wingdings 2" panose="05020102010507070707" pitchFamily="18" charset="2"/>
        <a:buChar char="®"/>
        <a:defRPr sz="2600" b="1" kern="1200">
          <a:solidFill>
            <a:srgbClr val="FFE699"/>
          </a:solidFill>
          <a:latin typeface="+mn-lt"/>
          <a:ea typeface="+mn-ea"/>
          <a:cs typeface="+mn-cs"/>
        </a:defRPr>
      </a:lvl2pPr>
      <a:lvl3pPr marL="1258888" indent="-344488" algn="l" defTabSz="912813" rtl="0" eaLnBrk="0" fontAlgn="base" hangingPunct="0">
        <a:lnSpc>
          <a:spcPct val="90000"/>
        </a:lnSpc>
        <a:spcBef>
          <a:spcPct val="20000"/>
        </a:spcBef>
        <a:spcAft>
          <a:spcPct val="0"/>
        </a:spcAft>
        <a:buClr>
          <a:srgbClr val="FFD966"/>
        </a:buClr>
        <a:buSzPct val="100000"/>
        <a:buFont typeface="Calibri" panose="020F0502020204030204" pitchFamily="34" charset="0"/>
        <a:buChar char="»"/>
        <a:defRPr sz="2400" b="1" kern="1200">
          <a:solidFill>
            <a:srgbClr val="8CE0A2"/>
          </a:solidFill>
          <a:latin typeface="+mn-lt"/>
          <a:ea typeface="+mn-ea"/>
          <a:cs typeface="+mn-cs"/>
        </a:defRPr>
      </a:lvl3pPr>
      <a:lvl4pPr marL="1604963" indent="-346075" algn="l" defTabSz="912813" rtl="0" eaLnBrk="0" fontAlgn="base" hangingPunct="0">
        <a:lnSpc>
          <a:spcPct val="90000"/>
        </a:lnSpc>
        <a:spcBef>
          <a:spcPct val="20000"/>
        </a:spcBef>
        <a:spcAft>
          <a:spcPct val="0"/>
        </a:spcAft>
        <a:buClr>
          <a:srgbClr val="FF3399"/>
        </a:buClr>
        <a:buFont typeface="Wingdings" panose="05000000000000000000" pitchFamily="2" charset="2"/>
        <a:buChar char=""/>
        <a:defRPr sz="2400" b="1"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0"/>
        </a:buBlip>
        <a:defRPr sz="2200" b="1" kern="1200">
          <a:solidFill>
            <a:srgbClr val="FFC27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8434" name="Rectangle 16"/>
          <p:cNvSpPr>
            <a:spLocks noGrp="1" noChangeArrowheads="1"/>
          </p:cNvSpPr>
          <p:nvPr>
            <p:ph type="title"/>
          </p:nvPr>
        </p:nvSpPr>
        <p:spPr bwMode="auto">
          <a:xfrm>
            <a:off x="152400" y="87313"/>
            <a:ext cx="88392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8435" name="Rectangle 23"/>
          <p:cNvSpPr>
            <a:spLocks noGrp="1" noChangeArrowheads="1"/>
          </p:cNvSpPr>
          <p:nvPr>
            <p:ph type="body" idx="1"/>
          </p:nvPr>
        </p:nvSpPr>
        <p:spPr bwMode="auto">
          <a:xfrm>
            <a:off x="152400" y="1089025"/>
            <a:ext cx="8855075" cy="565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58849629"/>
      </p:ext>
    </p:extLst>
  </p:cSld>
  <p:clrMap bg1="lt1" tx1="dk1" bg2="lt2" tx2="dk2" accent1="accent1" accent2="accent2" accent3="accent3" accent4="accent4" accent5="accent5" accent6="accent6" hlink="hlink" folHlink="folHlink"/>
  <p:sldLayoutIdLst>
    <p:sldLayoutId id="2147485574" r:id="rId1"/>
    <p:sldLayoutId id="2147485575" r:id="rId2"/>
    <p:sldLayoutId id="2147485576" r:id="rId3"/>
    <p:sldLayoutId id="2147485577" r:id="rId4"/>
    <p:sldLayoutId id="2147485578" r:id="rId5"/>
  </p:sldLayoutIdLst>
  <p:txStyles>
    <p:titleStyle>
      <a:lvl1pPr algn="l" rtl="0" eaLnBrk="0" fontAlgn="base" hangingPunct="0">
        <a:lnSpc>
          <a:spcPct val="90000"/>
        </a:lnSpc>
        <a:spcBef>
          <a:spcPct val="0"/>
        </a:spcBef>
        <a:spcAft>
          <a:spcPct val="0"/>
        </a:spcAft>
        <a:defRPr sz="3800" b="1">
          <a:solidFill>
            <a:srgbClr val="FFFF00"/>
          </a:solidFill>
          <a:latin typeface="+mj-lt"/>
          <a:ea typeface="+mj-ea"/>
          <a:cs typeface="+mj-cs"/>
        </a:defRPr>
      </a:lvl1pPr>
      <a:lvl2pPr algn="l" rtl="0" eaLnBrk="0" fontAlgn="base" hangingPunct="0">
        <a:lnSpc>
          <a:spcPct val="90000"/>
        </a:lnSpc>
        <a:spcBef>
          <a:spcPct val="0"/>
        </a:spcBef>
        <a:spcAft>
          <a:spcPct val="0"/>
        </a:spcAft>
        <a:defRPr sz="3800" b="1">
          <a:solidFill>
            <a:srgbClr val="FFFF00"/>
          </a:solidFill>
          <a:latin typeface="Tahoma" pitchFamily="34" charset="0"/>
        </a:defRPr>
      </a:lvl2pPr>
      <a:lvl3pPr algn="l" rtl="0" eaLnBrk="0" fontAlgn="base" hangingPunct="0">
        <a:lnSpc>
          <a:spcPct val="90000"/>
        </a:lnSpc>
        <a:spcBef>
          <a:spcPct val="0"/>
        </a:spcBef>
        <a:spcAft>
          <a:spcPct val="0"/>
        </a:spcAft>
        <a:defRPr sz="3800" b="1">
          <a:solidFill>
            <a:srgbClr val="FFFF00"/>
          </a:solidFill>
          <a:latin typeface="Tahoma" pitchFamily="34" charset="0"/>
        </a:defRPr>
      </a:lvl3pPr>
      <a:lvl4pPr algn="l" rtl="0" eaLnBrk="0" fontAlgn="base" hangingPunct="0">
        <a:lnSpc>
          <a:spcPct val="90000"/>
        </a:lnSpc>
        <a:spcBef>
          <a:spcPct val="0"/>
        </a:spcBef>
        <a:spcAft>
          <a:spcPct val="0"/>
        </a:spcAft>
        <a:defRPr sz="3800" b="1">
          <a:solidFill>
            <a:srgbClr val="FFFF00"/>
          </a:solidFill>
          <a:latin typeface="Tahoma" pitchFamily="34" charset="0"/>
        </a:defRPr>
      </a:lvl4pPr>
      <a:lvl5pPr algn="l" rtl="0" eaLnBrk="0" fontAlgn="base" hangingPunct="0">
        <a:lnSpc>
          <a:spcPct val="90000"/>
        </a:lnSpc>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100000"/>
        <a:buFont typeface="Symbol" panose="05050102010706020507" pitchFamily="18" charset="2"/>
        <a:buChar char=""/>
        <a:defRPr sz="2800" b="1">
          <a:solidFill>
            <a:schemeClr val="bg1"/>
          </a:solidFill>
          <a:latin typeface="+mn-lt"/>
          <a:ea typeface="+mn-ea"/>
          <a:cs typeface="+mn-cs"/>
        </a:defRPr>
      </a:lvl1pPr>
      <a:lvl2pPr marL="804863" indent="-347663"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143000"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490663" indent="-228600" algn="l" rtl="0" eaLnBrk="0" fontAlgn="base" hangingPunct="0">
        <a:spcBef>
          <a:spcPct val="20000"/>
        </a:spcBef>
        <a:spcAft>
          <a:spcPct val="0"/>
        </a:spcAft>
        <a:buChar char="–"/>
        <a:defRPr sz="2000">
          <a:solidFill>
            <a:schemeClr val="bg1"/>
          </a:solidFill>
          <a:latin typeface="+mn-lt"/>
        </a:defRPr>
      </a:lvl4pPr>
      <a:lvl5pPr marL="17192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22297060"/>
      </p:ext>
    </p:extLst>
  </p:cSld>
  <p:clrMap bg1="lt1" tx1="dk1" bg2="lt2" tx2="dk2" accent1="accent1" accent2="accent2" accent3="accent3" accent4="accent4" accent5="accent5" accent6="accent6" hlink="hlink" folHlink="folHlink"/>
  <p:sldLayoutIdLst>
    <p:sldLayoutId id="2147485580" r:id="rId1"/>
    <p:sldLayoutId id="2147485581" r:id="rId2"/>
    <p:sldLayoutId id="2147485582" r:id="rId3"/>
    <p:sldLayoutId id="2147485583" r:id="rId4"/>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6146" name="Rectangle 16"/>
          <p:cNvSpPr>
            <a:spLocks noGrp="1" noChangeArrowheads="1"/>
          </p:cNvSpPr>
          <p:nvPr>
            <p:ph type="title"/>
          </p:nvPr>
        </p:nvSpPr>
        <p:spPr bwMode="auto">
          <a:xfrm>
            <a:off x="138113" y="115888"/>
            <a:ext cx="8866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6147" name="Rectangle 23"/>
          <p:cNvSpPr>
            <a:spLocks noGrp="1" noChangeArrowheads="1"/>
          </p:cNvSpPr>
          <p:nvPr>
            <p:ph type="body" idx="1"/>
          </p:nvPr>
        </p:nvSpPr>
        <p:spPr bwMode="auto">
          <a:xfrm>
            <a:off x="138113" y="1131888"/>
            <a:ext cx="88661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48" name="Picture 4" descr="Picture2"/>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rot="5400000" flipH="1">
            <a:off x="4541043" y="-34678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603834"/>
      </p:ext>
    </p:extLst>
  </p:cSld>
  <p:clrMap bg1="lt1" tx1="dk1" bg2="lt2" tx2="dk2" accent1="accent1" accent2="accent2" accent3="accent3" accent4="accent4" accent5="accent5" accent6="accent6" hlink="hlink" folHlink="folHlink"/>
  <p:sldLayoutIdLst>
    <p:sldLayoutId id="2147485585" r:id="rId1"/>
    <p:sldLayoutId id="2147485586" r:id="rId2"/>
    <p:sldLayoutId id="2147485587" r:id="rId3"/>
    <p:sldLayoutId id="2147485588" r:id="rId4"/>
    <p:sldLayoutId id="2147485589" r:id="rId5"/>
    <p:sldLayoutId id="2147485590" r:id="rId6"/>
    <p:sldLayoutId id="2147485591" r:id="rId7"/>
    <p:sldLayoutId id="2147485592" r:id="rId8"/>
    <p:sldLayoutId id="2147485593" r:id="rId9"/>
    <p:sldLayoutId id="2147485594" r:id="rId10"/>
    <p:sldLayoutId id="2147485595" r:id="rId11"/>
    <p:sldLayoutId id="2147485596" r:id="rId12"/>
    <p:sldLayoutId id="2147485597" r:id="rId13"/>
    <p:sldLayoutId id="2147485598" r:id="rId14"/>
    <p:sldLayoutId id="2147485599" r:id="rId15"/>
    <p:sldLayoutId id="2147485600" r:id="rId16"/>
    <p:sldLayoutId id="2147485601" r:id="rId17"/>
    <p:sldLayoutId id="2147485602" r:id="rId18"/>
    <p:sldLayoutId id="2147485604" r:id="rId19"/>
    <p:sldLayoutId id="2147485605" r:id="rId20"/>
    <p:sldLayoutId id="2147485606" r:id="rId21"/>
  </p:sldLayoutIdLst>
  <p:txStyles>
    <p:titleStyle>
      <a:lvl1pPr algn="l" rtl="0" eaLnBrk="0" fontAlgn="base" hangingPunct="0">
        <a:spcBef>
          <a:spcPct val="0"/>
        </a:spcBef>
        <a:spcAft>
          <a:spcPct val="0"/>
        </a:spcAft>
        <a:defRPr sz="3800" b="1">
          <a:solidFill>
            <a:srgbClr val="FFFF00"/>
          </a:solidFill>
          <a:latin typeface="+mj-lt"/>
          <a:ea typeface="+mj-ea"/>
          <a:cs typeface="+mj-cs"/>
        </a:defRPr>
      </a:lvl1pPr>
      <a:lvl2pPr algn="l" rtl="0" eaLnBrk="0" fontAlgn="base" hangingPunct="0">
        <a:spcBef>
          <a:spcPct val="0"/>
        </a:spcBef>
        <a:spcAft>
          <a:spcPct val="0"/>
        </a:spcAft>
        <a:defRPr sz="3800" b="1">
          <a:solidFill>
            <a:srgbClr val="FFFF00"/>
          </a:solidFill>
          <a:latin typeface="Tahoma" pitchFamily="34" charset="0"/>
        </a:defRPr>
      </a:lvl2pPr>
      <a:lvl3pPr algn="l" rtl="0" eaLnBrk="0" fontAlgn="base" hangingPunct="0">
        <a:spcBef>
          <a:spcPct val="0"/>
        </a:spcBef>
        <a:spcAft>
          <a:spcPct val="0"/>
        </a:spcAft>
        <a:defRPr sz="3800" b="1">
          <a:solidFill>
            <a:srgbClr val="FFFF00"/>
          </a:solidFill>
          <a:latin typeface="Tahoma" pitchFamily="34" charset="0"/>
        </a:defRPr>
      </a:lvl3pPr>
      <a:lvl4pPr algn="l" rtl="0" eaLnBrk="0" fontAlgn="base" hangingPunct="0">
        <a:spcBef>
          <a:spcPct val="0"/>
        </a:spcBef>
        <a:spcAft>
          <a:spcPct val="0"/>
        </a:spcAft>
        <a:defRPr sz="3800" b="1">
          <a:solidFill>
            <a:srgbClr val="FFFF00"/>
          </a:solidFill>
          <a:latin typeface="Tahoma" pitchFamily="34" charset="0"/>
        </a:defRPr>
      </a:lvl4pPr>
      <a:lvl5pPr algn="l" rtl="0" eaLnBrk="0" fontAlgn="base" hangingPunct="0">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5138" indent="-406400" algn="l" rtl="0" eaLnBrk="0" fontAlgn="base" hangingPunct="0">
        <a:spcBef>
          <a:spcPts val="400"/>
        </a:spcBef>
        <a:spcAft>
          <a:spcPct val="0"/>
        </a:spcAft>
        <a:buClr>
          <a:srgbClr val="69B4FF"/>
        </a:buClr>
        <a:buSzPct val="80000"/>
        <a:buFont typeface="Symbol" panose="05050102010706020507" pitchFamily="18" charset="2"/>
        <a:buChar char="¨"/>
        <a:defRPr sz="2800" b="1">
          <a:solidFill>
            <a:schemeClr val="bg1"/>
          </a:solidFill>
          <a:latin typeface="+mn-lt"/>
          <a:ea typeface="+mn-ea"/>
          <a:cs typeface="+mn-cs"/>
        </a:defRPr>
      </a:lvl1pPr>
      <a:lvl2pPr marL="798513" indent="-333375" algn="l" rtl="0" eaLnBrk="0" fontAlgn="base" hangingPunct="0">
        <a:spcBef>
          <a:spcPts val="400"/>
        </a:spcBef>
        <a:spcAft>
          <a:spcPct val="0"/>
        </a:spcAft>
        <a:buClr>
          <a:srgbClr val="FFFF66"/>
        </a:buClr>
        <a:buSzPct val="75000"/>
        <a:buFont typeface="Wingdings 3" panose="05040102010807070707" pitchFamily="18" charset="2"/>
        <a:buChar char=""/>
        <a:defRPr sz="2600">
          <a:solidFill>
            <a:schemeClr val="bg1"/>
          </a:solidFill>
          <a:latin typeface="+mn-lt"/>
        </a:defRPr>
      </a:lvl2pPr>
      <a:lvl3pPr marL="1089025" indent="-233363" algn="l" rtl="0" eaLnBrk="0" fontAlgn="base" hangingPunct="0">
        <a:spcBef>
          <a:spcPts val="400"/>
        </a:spcBef>
        <a:spcAft>
          <a:spcPct val="0"/>
        </a:spcAft>
        <a:buClr>
          <a:srgbClr val="99FFCC"/>
        </a:buClr>
        <a:buSzPct val="80000"/>
        <a:buFont typeface="Wingdings 3" panose="05040102010807070707" pitchFamily="18" charset="2"/>
        <a:buChar char="î"/>
        <a:defRPr sz="2400">
          <a:solidFill>
            <a:schemeClr val="bg1"/>
          </a:solidFill>
          <a:latin typeface="+mn-lt"/>
        </a:defRPr>
      </a:lvl3pPr>
      <a:lvl4pPr marL="1481138" indent="-276225" algn="l" rtl="0" eaLnBrk="0" fontAlgn="base" hangingPunct="0">
        <a:spcBef>
          <a:spcPts val="400"/>
        </a:spcBef>
        <a:spcAft>
          <a:spcPct val="0"/>
        </a:spcAft>
        <a:buChar char="–"/>
        <a:defRPr sz="2000">
          <a:solidFill>
            <a:schemeClr val="bg1"/>
          </a:solidFill>
          <a:latin typeface="+mn-lt"/>
        </a:defRPr>
      </a:lvl4pPr>
      <a:lvl5pPr marL="1828800" indent="-290513" algn="l" rtl="0" eaLnBrk="0" fontAlgn="base" hangingPunct="0">
        <a:spcBef>
          <a:spcPts val="4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35562451"/>
      </p:ext>
    </p:extLst>
  </p:cSld>
  <p:clrMap bg1="lt1" tx1="dk1" bg2="lt2" tx2="dk2" accent1="accent1" accent2="accent2" accent3="accent3" accent4="accent4" accent5="accent5" accent6="accent6" hlink="hlink" folHlink="folHlink"/>
  <p:sldLayoutIdLst>
    <p:sldLayoutId id="2147485608" r:id="rId1"/>
    <p:sldLayoutId id="2147485609" r:id="rId2"/>
    <p:sldLayoutId id="2147485610" r:id="rId3"/>
    <p:sldLayoutId id="2147485611" r:id="rId4"/>
    <p:sldLayoutId id="2147485612" r:id="rId5"/>
    <p:sldLayoutId id="2147485614" r:id="rId6"/>
    <p:sldLayoutId id="2147485615" r:id="rId7"/>
    <p:sldLayoutId id="2147485616" r:id="rId8"/>
    <p:sldLayoutId id="2147485617" r:id="rId9"/>
    <p:sldLayoutId id="2147485618" r:id="rId10"/>
    <p:sldLayoutId id="2147485619" r:id="rId11"/>
    <p:sldLayoutId id="2147485620" r:id="rId12"/>
    <p:sldLayoutId id="2147485621" r:id="rId13"/>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hyperlink" Target="https://www.rxlist.com/alrex-drug.htm#:~:text=Alrex%20is%20a%20prescription%20medicine,alone%20or%20with%20other%20medications." TargetMode="External"/><Relationship Id="rId2" Type="http://schemas.openxmlformats.org/officeDocument/2006/relationships/image" Target="../media/image8.jpeg"/><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Text Box 6"/>
          <p:cNvSpPr txBox="1">
            <a:spLocks noChangeArrowheads="1"/>
          </p:cNvSpPr>
          <p:nvPr/>
        </p:nvSpPr>
        <p:spPr bwMode="auto">
          <a:xfrm>
            <a:off x="1679892" y="3852989"/>
            <a:ext cx="5630036" cy="79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b">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Ron Melton, OD, FAAO</a:t>
            </a:r>
            <a:endParaRPr kumimoji="0" lang="en-US" sz="1800" b="1" i="1"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Randall Thomas, OD, MPH, FAAO</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FD1FD"/>
                </a:solidFill>
                <a:effectLst/>
                <a:uLnTx/>
                <a:uFillTx/>
                <a:latin typeface="Calibri" panose="020F0502020204030204" pitchFamily="34" charset="0"/>
                <a:ea typeface="+mn-ea"/>
                <a:cs typeface="Arial" charset="0"/>
              </a:rPr>
              <a:t>www.eyeupdate.com</a:t>
            </a:r>
          </a:p>
        </p:txBody>
      </p:sp>
      <p:sp>
        <p:nvSpPr>
          <p:cNvPr id="10" name="Title 1"/>
          <p:cNvSpPr>
            <a:spLocks noGrp="1"/>
          </p:cNvSpPr>
          <p:nvPr>
            <p:ph type="ctrTitle" sz="quarter"/>
          </p:nvPr>
        </p:nvSpPr>
        <p:spPr>
          <a:xfrm>
            <a:off x="107063" y="1221834"/>
            <a:ext cx="8929873" cy="1470025"/>
          </a:xfrm>
        </p:spPr>
        <p:txBody>
          <a:bodyPr>
            <a:noAutofit/>
          </a:bodyPr>
          <a:lstStyle/>
          <a:p>
            <a:pPr algn="ctr">
              <a:lnSpc>
                <a:spcPct val="85000"/>
              </a:lnSpc>
              <a:defRPr/>
            </a:pPr>
            <a:r>
              <a:rPr lang="en-US" sz="4400" i="1" dirty="0">
                <a:latin typeface="Cambria" panose="02040503050406030204" pitchFamily="18" charset="0"/>
              </a:rPr>
              <a:t>Eye to Eye </a:t>
            </a:r>
            <a:br>
              <a:rPr lang="en-US" sz="4400" i="1" dirty="0">
                <a:latin typeface="Cambria" panose="02040503050406030204" pitchFamily="18" charset="0"/>
              </a:rPr>
            </a:br>
            <a:r>
              <a:rPr lang="en-US" sz="4400" i="1" dirty="0">
                <a:latin typeface="Cambria" panose="02040503050406030204" pitchFamily="18" charset="0"/>
              </a:rPr>
              <a:t>with </a:t>
            </a:r>
            <a:br>
              <a:rPr lang="en-US" sz="4400" i="1" dirty="0">
                <a:latin typeface="Cambria" panose="02040503050406030204" pitchFamily="18" charset="0"/>
              </a:rPr>
            </a:br>
            <a:r>
              <a:rPr lang="en-US" sz="4400" i="1" dirty="0">
                <a:latin typeface="Cambria" panose="02040503050406030204" pitchFamily="18" charset="0"/>
              </a:rPr>
              <a:t>Melton and Thomas</a:t>
            </a:r>
            <a:endParaRPr lang="en-US" sz="4400" i="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764307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223C0DB-0607-DBAF-C074-E09EE64B9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865"/>
            <a:ext cx="9149299" cy="648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71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DFE2-D90C-C1AE-C371-717C31B539DE}"/>
              </a:ext>
            </a:extLst>
          </p:cNvPr>
          <p:cNvSpPr>
            <a:spLocks noGrp="1"/>
          </p:cNvSpPr>
          <p:nvPr>
            <p:ph type="title"/>
          </p:nvPr>
        </p:nvSpPr>
        <p:spPr>
          <a:xfrm>
            <a:off x="190500" y="0"/>
            <a:ext cx="8763000" cy="752034"/>
          </a:xfrm>
        </p:spPr>
        <p:txBody>
          <a:bodyPr>
            <a:normAutofit fontScale="90000"/>
          </a:bodyPr>
          <a:lstStyle/>
          <a:p>
            <a:r>
              <a:rPr lang="en-US" dirty="0"/>
              <a:t>Presbyopia Drugs – Current and Pipeline</a:t>
            </a:r>
          </a:p>
        </p:txBody>
      </p:sp>
      <p:pic>
        <p:nvPicPr>
          <p:cNvPr id="5" name="Content Placeholder 4">
            <a:extLst>
              <a:ext uri="{FF2B5EF4-FFF2-40B4-BE49-F238E27FC236}">
                <a16:creationId xmlns:a16="http://schemas.microsoft.com/office/drawing/2014/main" id="{DC5D64E2-2686-E083-F3C6-6BB1315B68FF}"/>
              </a:ext>
            </a:extLst>
          </p:cNvPr>
          <p:cNvPicPr>
            <a:picLocks noGrp="1" noChangeAspect="1"/>
          </p:cNvPicPr>
          <p:nvPr>
            <p:ph idx="1"/>
          </p:nvPr>
        </p:nvPicPr>
        <p:blipFill>
          <a:blip r:embed="rId2"/>
          <a:stretch>
            <a:fillRect/>
          </a:stretch>
        </p:blipFill>
        <p:spPr>
          <a:xfrm>
            <a:off x="147872" y="888522"/>
            <a:ext cx="8848256" cy="5553132"/>
          </a:xfrm>
        </p:spPr>
      </p:pic>
    </p:spTree>
    <p:extLst>
      <p:ext uri="{BB962C8B-B14F-4D97-AF65-F5344CB8AC3E}">
        <p14:creationId xmlns:p14="http://schemas.microsoft.com/office/powerpoint/2010/main" val="193116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1A66-E1BE-4CD7-819F-4310D26A1664}"/>
              </a:ext>
            </a:extLst>
          </p:cNvPr>
          <p:cNvSpPr>
            <a:spLocks noGrp="1"/>
          </p:cNvSpPr>
          <p:nvPr>
            <p:ph type="title"/>
          </p:nvPr>
        </p:nvSpPr>
        <p:spPr>
          <a:xfrm>
            <a:off x="190501" y="190501"/>
            <a:ext cx="8763000" cy="1020231"/>
          </a:xfrm>
        </p:spPr>
        <p:txBody>
          <a:bodyPr/>
          <a:lstStyle/>
          <a:p>
            <a:r>
              <a:rPr lang="en-US" dirty="0" err="1"/>
              <a:t>Vuity</a:t>
            </a:r>
            <a:r>
              <a:rPr lang="en-US" dirty="0"/>
              <a:t> (Pilocarpine 1.25%)</a:t>
            </a:r>
          </a:p>
        </p:txBody>
      </p:sp>
      <p:sp>
        <p:nvSpPr>
          <p:cNvPr id="3" name="Content Placeholder 2">
            <a:extLst>
              <a:ext uri="{FF2B5EF4-FFF2-40B4-BE49-F238E27FC236}">
                <a16:creationId xmlns:a16="http://schemas.microsoft.com/office/drawing/2014/main" id="{5490922F-8229-497F-8F7C-3140699D5FFC}"/>
              </a:ext>
            </a:extLst>
          </p:cNvPr>
          <p:cNvSpPr>
            <a:spLocks noGrp="1"/>
          </p:cNvSpPr>
          <p:nvPr>
            <p:ph idx="1"/>
          </p:nvPr>
        </p:nvSpPr>
        <p:spPr>
          <a:xfrm>
            <a:off x="67733" y="1540932"/>
            <a:ext cx="8885767" cy="5126567"/>
          </a:xfrm>
        </p:spPr>
        <p:txBody>
          <a:bodyPr>
            <a:normAutofit/>
          </a:bodyPr>
          <a:lstStyle/>
          <a:p>
            <a:r>
              <a:rPr lang="en-US" sz="2400" dirty="0"/>
              <a:t>First of a new wave of drugs to enhance near vision in presbyopia</a:t>
            </a:r>
          </a:p>
          <a:p>
            <a:r>
              <a:rPr lang="en-US" sz="2400" dirty="0"/>
              <a:t>Induced miosis increases depth of focus</a:t>
            </a:r>
          </a:p>
          <a:p>
            <a:r>
              <a:rPr lang="en-US" sz="2400" dirty="0"/>
              <a:t>About 30% of patients gained about 3 lines of near vision with slight compromise of distance vision</a:t>
            </a:r>
          </a:p>
          <a:p>
            <a:r>
              <a:rPr lang="en-US" sz="2400" dirty="0"/>
              <a:t>Urge caution when regarding compromised night driving</a:t>
            </a:r>
          </a:p>
          <a:p>
            <a:r>
              <a:rPr lang="en-US" sz="2400" dirty="0"/>
              <a:t>Dosage: 1 drop OU daily, PRN – onset in about 20 minutes </a:t>
            </a:r>
          </a:p>
          <a:p>
            <a:r>
              <a:rPr lang="en-US" sz="2400" dirty="0"/>
              <a:t>Effect duration: 2 to 6 hours – can dose another drop if needed</a:t>
            </a:r>
          </a:p>
          <a:p>
            <a:r>
              <a:rPr lang="en-US" sz="2400" dirty="0"/>
              <a:t>Side effect potential: HA, conjunctival hyperemia, retinal detachment – use with caution in patients with anterior uveitis</a:t>
            </a:r>
          </a:p>
          <a:p>
            <a:r>
              <a:rPr lang="en-US" sz="2400" dirty="0"/>
              <a:t>Marketed by Allergan in a 5 ml bottle containing 2.5 ml of drug.  It is preserved with 0.0075% BAK (Xalatan has 0.02% BAK)</a:t>
            </a:r>
          </a:p>
        </p:txBody>
      </p:sp>
    </p:spTree>
    <p:extLst>
      <p:ext uri="{BB962C8B-B14F-4D97-AF65-F5344CB8AC3E}">
        <p14:creationId xmlns:p14="http://schemas.microsoft.com/office/powerpoint/2010/main" val="279675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583A-CE05-4CA2-8AD4-BF86478265E5}"/>
              </a:ext>
            </a:extLst>
          </p:cNvPr>
          <p:cNvSpPr>
            <a:spLocks noGrp="1"/>
          </p:cNvSpPr>
          <p:nvPr>
            <p:ph type="title"/>
          </p:nvPr>
        </p:nvSpPr>
        <p:spPr/>
        <p:txBody>
          <a:bodyPr/>
          <a:lstStyle/>
          <a:p>
            <a:r>
              <a:rPr lang="en-US" dirty="0"/>
              <a:t>The Finer Points Regarding </a:t>
            </a:r>
            <a:r>
              <a:rPr lang="en-US" dirty="0" err="1"/>
              <a:t>Vuity</a:t>
            </a:r>
            <a:r>
              <a:rPr lang="en-US" dirty="0"/>
              <a:t>™</a:t>
            </a:r>
          </a:p>
        </p:txBody>
      </p:sp>
      <p:sp>
        <p:nvSpPr>
          <p:cNvPr id="3" name="Content Placeholder 2">
            <a:extLst>
              <a:ext uri="{FF2B5EF4-FFF2-40B4-BE49-F238E27FC236}">
                <a16:creationId xmlns:a16="http://schemas.microsoft.com/office/drawing/2014/main" id="{7AB9EEC3-97A6-4ED1-BCE4-C5504CB7C5FB}"/>
              </a:ext>
            </a:extLst>
          </p:cNvPr>
          <p:cNvSpPr>
            <a:spLocks noGrp="1"/>
          </p:cNvSpPr>
          <p:nvPr>
            <p:ph idx="1"/>
          </p:nvPr>
        </p:nvSpPr>
        <p:spPr>
          <a:xfrm>
            <a:off x="190500" y="1111348"/>
            <a:ext cx="8763000" cy="5346602"/>
          </a:xfrm>
        </p:spPr>
        <p:txBody>
          <a:bodyPr>
            <a:normAutofit fontScale="92500" lnSpcReduction="10000"/>
          </a:bodyPr>
          <a:lstStyle/>
          <a:p>
            <a:r>
              <a:rPr lang="en-US" i="0" dirty="0" err="1">
                <a:effectLst/>
              </a:rPr>
              <a:t>Vuity</a:t>
            </a:r>
            <a:r>
              <a:rPr lang="en-US" i="0" dirty="0">
                <a:effectLst/>
              </a:rPr>
              <a:t> “may also include hydrochloric acid and/or sodium hydroxide for pH adjustment to between 3.5 and 5.5, if necessary.”</a:t>
            </a:r>
          </a:p>
          <a:p>
            <a:r>
              <a:rPr lang="en-US" i="0" dirty="0">
                <a:effectLst/>
              </a:rPr>
              <a:t>“Patients should be advised to exercise caution in night driving and other hazardous occupations in poor illumination. In addition, miotics may cause accommodative spasm.”</a:t>
            </a:r>
          </a:p>
          <a:p>
            <a:r>
              <a:rPr lang="en-US" i="0" dirty="0">
                <a:effectLst/>
              </a:rPr>
              <a:t>Regarding the very slight risk of retinal detachment, “Patients should be advised to seek immediate medical care with sudden onset of vision loss. </a:t>
            </a:r>
          </a:p>
          <a:p>
            <a:r>
              <a:rPr lang="en-US" dirty="0"/>
              <a:t>On the good side, there could be “increased lacrimation.”</a:t>
            </a:r>
          </a:p>
          <a:p>
            <a:r>
              <a:rPr lang="en-US" dirty="0" err="1"/>
              <a:t>Vuity</a:t>
            </a:r>
            <a:r>
              <a:rPr lang="en-US" dirty="0"/>
              <a:t> also contracts the ciliary muscles and may shift the eye to a more myopic state.”</a:t>
            </a:r>
          </a:p>
        </p:txBody>
      </p:sp>
      <p:sp>
        <p:nvSpPr>
          <p:cNvPr id="4" name="TextBox 3">
            <a:extLst>
              <a:ext uri="{FF2B5EF4-FFF2-40B4-BE49-F238E27FC236}">
                <a16:creationId xmlns:a16="http://schemas.microsoft.com/office/drawing/2014/main" id="{26A47BAD-4CF9-4CC5-915D-8BEB9E201C60}"/>
              </a:ext>
            </a:extLst>
          </p:cNvPr>
          <p:cNvSpPr txBox="1"/>
          <p:nvPr/>
        </p:nvSpPr>
        <p:spPr>
          <a:xfrm>
            <a:off x="2809875" y="6410325"/>
            <a:ext cx="633412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6FD1FD"/>
                </a:solidFill>
                <a:effectLst/>
                <a:uLnTx/>
                <a:uFillTx/>
                <a:latin typeface="Arial" panose="020B0604020202020204" pitchFamily="34" charset="0"/>
                <a:ea typeface="+mn-ea"/>
                <a:cs typeface="+mn-cs"/>
              </a:rPr>
              <a:t>Vuity</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[package insert]  Allergan 2021</a:t>
            </a:r>
          </a:p>
        </p:txBody>
      </p:sp>
    </p:spTree>
    <p:extLst>
      <p:ext uri="{BB962C8B-B14F-4D97-AF65-F5344CB8AC3E}">
        <p14:creationId xmlns:p14="http://schemas.microsoft.com/office/powerpoint/2010/main" val="216411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9F3F-A505-22ED-FB24-30C76BC7BA8B}"/>
              </a:ext>
            </a:extLst>
          </p:cNvPr>
          <p:cNvSpPr>
            <a:spLocks noGrp="1"/>
          </p:cNvSpPr>
          <p:nvPr>
            <p:ph type="title"/>
          </p:nvPr>
        </p:nvSpPr>
        <p:spPr/>
        <p:txBody>
          <a:bodyPr>
            <a:normAutofit/>
          </a:bodyPr>
          <a:lstStyle/>
          <a:p>
            <a:r>
              <a:rPr lang="en-US" sz="3800" dirty="0"/>
              <a:t>Another Entry for Presbyopia Amelioration</a:t>
            </a:r>
          </a:p>
        </p:txBody>
      </p:sp>
      <p:sp>
        <p:nvSpPr>
          <p:cNvPr id="3" name="Content Placeholder 2">
            <a:extLst>
              <a:ext uri="{FF2B5EF4-FFF2-40B4-BE49-F238E27FC236}">
                <a16:creationId xmlns:a16="http://schemas.microsoft.com/office/drawing/2014/main" id="{58CEB824-B42C-AA62-D6F6-D937365FB04F}"/>
              </a:ext>
            </a:extLst>
          </p:cNvPr>
          <p:cNvSpPr>
            <a:spLocks noGrp="1"/>
          </p:cNvSpPr>
          <p:nvPr>
            <p:ph idx="1"/>
          </p:nvPr>
        </p:nvSpPr>
        <p:spPr/>
        <p:txBody>
          <a:bodyPr>
            <a:normAutofit/>
          </a:bodyPr>
          <a:lstStyle/>
          <a:p>
            <a:r>
              <a:rPr lang="en-US" sz="2400" dirty="0"/>
              <a:t>Pilocarpine first FDA-approved in 1974 for QID use</a:t>
            </a:r>
          </a:p>
          <a:p>
            <a:r>
              <a:rPr lang="en-US" sz="2400" dirty="0"/>
              <a:t>Pilocarpine is pregnancy category C</a:t>
            </a:r>
          </a:p>
          <a:p>
            <a:r>
              <a:rPr lang="en-US" sz="2400" dirty="0"/>
              <a:t>0.4% pilocarpine (QLOSI™): BID administration</a:t>
            </a:r>
          </a:p>
          <a:p>
            <a:r>
              <a:rPr lang="en-US" sz="2400" dirty="0"/>
              <a:t>One drop in the morning, and a second                                                  drop can be instilled about 2-3 hours later if desired</a:t>
            </a:r>
          </a:p>
          <a:p>
            <a:r>
              <a:rPr lang="en-US" sz="2400" dirty="0"/>
              <a:t>Store under refrigeration until the foil pouch containing 5 single-patient-use vials is opened</a:t>
            </a:r>
          </a:p>
          <a:p>
            <a:r>
              <a:rPr lang="en-US" sz="2400" dirty="0"/>
              <a:t>Comes in boxes of:</a:t>
            </a:r>
          </a:p>
          <a:p>
            <a:pPr lvl="1"/>
            <a:r>
              <a:rPr lang="en-US" sz="2000" i="0" dirty="0">
                <a:effectLst/>
                <a:latin typeface="system-ui"/>
              </a:rPr>
              <a:t>10 single-patient-use vials (2 pouches containing 5 vials)</a:t>
            </a:r>
            <a:r>
              <a:rPr lang="en-US" sz="2000" dirty="0"/>
              <a:t> </a:t>
            </a:r>
          </a:p>
          <a:p>
            <a:pPr lvl="1"/>
            <a:r>
              <a:rPr lang="en-US" sz="2000" dirty="0"/>
              <a:t>20 </a:t>
            </a:r>
            <a:r>
              <a:rPr lang="en-US" sz="2000" i="0" dirty="0">
                <a:effectLst/>
                <a:latin typeface="system-ui"/>
              </a:rPr>
              <a:t>single-patient-use vials (4 pouches containing 5 vials)</a:t>
            </a:r>
            <a:r>
              <a:rPr lang="en-US" sz="2000" dirty="0"/>
              <a:t> </a:t>
            </a:r>
          </a:p>
          <a:p>
            <a:pPr lvl="1"/>
            <a:r>
              <a:rPr lang="en-US" sz="2000" dirty="0"/>
              <a:t>30 </a:t>
            </a:r>
            <a:r>
              <a:rPr lang="en-US" sz="2000" i="0" dirty="0">
                <a:effectLst/>
                <a:latin typeface="system-ui"/>
              </a:rPr>
              <a:t>single-patient-use vials (6 pouches containing 5 vials)</a:t>
            </a:r>
            <a:r>
              <a:rPr lang="en-US" sz="2000" dirty="0"/>
              <a:t> </a:t>
            </a:r>
          </a:p>
          <a:p>
            <a:pPr lvl="1"/>
            <a:r>
              <a:rPr lang="en-US" sz="2000" dirty="0"/>
              <a:t>60 </a:t>
            </a:r>
            <a:r>
              <a:rPr lang="en-US" sz="2000" i="0" dirty="0">
                <a:effectLst/>
                <a:latin typeface="system-ui"/>
              </a:rPr>
              <a:t>single-patient-use vials (12 pouches containing 5 vials)</a:t>
            </a:r>
            <a:endParaRPr lang="en-US" sz="2000" dirty="0"/>
          </a:p>
          <a:p>
            <a:r>
              <a:rPr lang="en-US" sz="2400" dirty="0"/>
              <a:t>Marketed as QLOSI ophthalmic eye drop by </a:t>
            </a:r>
            <a:r>
              <a:rPr lang="en-US" sz="2400" dirty="0" err="1"/>
              <a:t>Orasis</a:t>
            </a:r>
            <a:r>
              <a:rPr lang="en-US" sz="2400" dirty="0"/>
              <a:t> Pharmaceuticals</a:t>
            </a:r>
          </a:p>
        </p:txBody>
      </p:sp>
    </p:spTree>
    <p:extLst>
      <p:ext uri="{BB962C8B-B14F-4D97-AF65-F5344CB8AC3E}">
        <p14:creationId xmlns:p14="http://schemas.microsoft.com/office/powerpoint/2010/main" val="404915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C3DB-9C53-9A1A-6C9C-6976DB18484A}"/>
              </a:ext>
            </a:extLst>
          </p:cNvPr>
          <p:cNvSpPr>
            <a:spLocks noGrp="1"/>
          </p:cNvSpPr>
          <p:nvPr>
            <p:ph type="title"/>
          </p:nvPr>
        </p:nvSpPr>
        <p:spPr/>
        <p:txBody>
          <a:bodyPr>
            <a:normAutofit fontScale="90000"/>
          </a:bodyPr>
          <a:lstStyle/>
          <a:p>
            <a:r>
              <a:rPr lang="en-US" dirty="0">
                <a:solidFill>
                  <a:srgbClr val="FF0000"/>
                </a:solidFill>
              </a:rPr>
              <a:t>*</a:t>
            </a:r>
            <a:r>
              <a:rPr lang="en-US" dirty="0"/>
              <a:t>Retinal Detachment and Pilocarpine</a:t>
            </a:r>
          </a:p>
        </p:txBody>
      </p:sp>
      <p:sp>
        <p:nvSpPr>
          <p:cNvPr id="3" name="Content Placeholder 2">
            <a:extLst>
              <a:ext uri="{FF2B5EF4-FFF2-40B4-BE49-F238E27FC236}">
                <a16:creationId xmlns:a16="http://schemas.microsoft.com/office/drawing/2014/main" id="{6DD24C8D-407E-C148-B258-03104F6D7A79}"/>
              </a:ext>
            </a:extLst>
          </p:cNvPr>
          <p:cNvSpPr>
            <a:spLocks noGrp="1"/>
          </p:cNvSpPr>
          <p:nvPr>
            <p:ph idx="1"/>
          </p:nvPr>
        </p:nvSpPr>
        <p:spPr/>
        <p:txBody>
          <a:bodyPr>
            <a:normAutofit fontScale="92500"/>
          </a:bodyPr>
          <a:lstStyle/>
          <a:p>
            <a:r>
              <a:rPr lang="en-US" dirty="0"/>
              <a:t>“Prior to prescribing pilocarpine for presbyopia, physicians should inform patients of potential adverse events and consider that patients undergo a screening dilated examination, particularly if they are myopic, to determine if they are at higher risk for retinal detachment. Findings on history and examination that could indicate an increased risk of detachment may include lattice retinal degeneration, a personal or family history of retinal detachment, higher degrees of myopia, and prior retinal tears. Before the initiation of therapy, patients should be appropriately informed regarding symptoms of retinal tears or detachment, which includes flashes, floaters, and visual field loss.”</a:t>
            </a:r>
          </a:p>
        </p:txBody>
      </p:sp>
      <p:sp>
        <p:nvSpPr>
          <p:cNvPr id="4" name="TextBox 3">
            <a:extLst>
              <a:ext uri="{FF2B5EF4-FFF2-40B4-BE49-F238E27FC236}">
                <a16:creationId xmlns:a16="http://schemas.microsoft.com/office/drawing/2014/main" id="{8D153ECC-3D59-7A81-6039-F925EB374F7A}"/>
              </a:ext>
            </a:extLst>
          </p:cNvPr>
          <p:cNvSpPr txBox="1"/>
          <p:nvPr/>
        </p:nvSpPr>
        <p:spPr>
          <a:xfrm>
            <a:off x="5676053" y="6416885"/>
            <a:ext cx="3528907"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Am J </a:t>
            </a: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October, 2022</a:t>
            </a:r>
          </a:p>
        </p:txBody>
      </p:sp>
    </p:spTree>
    <p:extLst>
      <p:ext uri="{BB962C8B-B14F-4D97-AF65-F5344CB8AC3E}">
        <p14:creationId xmlns:p14="http://schemas.microsoft.com/office/powerpoint/2010/main" val="412150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380445A1-1C0D-419E-9820-C454D4D84299}"/>
              </a:ext>
            </a:extLst>
          </p:cNvPr>
          <p:cNvSpPr>
            <a:spLocks noGrp="1" noChangeArrowheads="1"/>
          </p:cNvSpPr>
          <p:nvPr>
            <p:ph type="title"/>
          </p:nvPr>
        </p:nvSpPr>
        <p:spPr/>
        <p:txBody>
          <a:bodyPr/>
          <a:lstStyle/>
          <a:p>
            <a:r>
              <a:rPr lang="en-US" altLang="en-US" dirty="0"/>
              <a:t>Regarding Pupillary Abnormalities</a:t>
            </a:r>
          </a:p>
        </p:txBody>
      </p:sp>
      <p:sp>
        <p:nvSpPr>
          <p:cNvPr id="27651" name="Rectangle 3">
            <a:extLst>
              <a:ext uri="{FF2B5EF4-FFF2-40B4-BE49-F238E27FC236}">
                <a16:creationId xmlns:a16="http://schemas.microsoft.com/office/drawing/2014/main" id="{21381087-9F71-44F9-996E-3B3C3A864EB5}"/>
              </a:ext>
            </a:extLst>
          </p:cNvPr>
          <p:cNvSpPr>
            <a:spLocks noGrp="1" noChangeArrowheads="1"/>
          </p:cNvSpPr>
          <p:nvPr>
            <p:ph type="body" sz="quarter" idx="10"/>
          </p:nvPr>
        </p:nvSpPr>
        <p:spPr>
          <a:xfrm>
            <a:off x="190500" y="1123950"/>
            <a:ext cx="8763000" cy="5581650"/>
          </a:xfrm>
        </p:spPr>
        <p:txBody>
          <a:bodyPr>
            <a:normAutofit/>
          </a:bodyPr>
          <a:lstStyle/>
          <a:p>
            <a:pPr marL="457200" indent="-457200">
              <a:buFont typeface="Arial" panose="020B0604020202020204" pitchFamily="34" charset="0"/>
              <a:buChar char="•"/>
            </a:pPr>
            <a:r>
              <a:rPr lang="en-US" dirty="0"/>
              <a:t>If there is:	</a:t>
            </a:r>
          </a:p>
          <a:p>
            <a:pPr>
              <a:tabLst>
                <a:tab pos="685800" algn="l"/>
                <a:tab pos="1036638" algn="l"/>
              </a:tabLst>
            </a:pPr>
            <a:r>
              <a:rPr lang="en-US" dirty="0"/>
              <a:t>	- 	No ptosis                                                    	</a:t>
            </a:r>
          </a:p>
          <a:p>
            <a:pPr>
              <a:tabLst>
                <a:tab pos="685800" algn="l"/>
                <a:tab pos="1036638" algn="l"/>
              </a:tabLst>
            </a:pPr>
            <a:r>
              <a:rPr lang="en-US" dirty="0"/>
              <a:t>	-	No EOM dysfunction						</a:t>
            </a:r>
          </a:p>
          <a:p>
            <a:endParaRPr lang="en-US" dirty="0"/>
          </a:p>
          <a:p>
            <a:r>
              <a:rPr lang="en-US" dirty="0"/>
              <a:t>Then it’s nothing “bad” and  a scan is not indicated</a:t>
            </a:r>
          </a:p>
          <a:p>
            <a:endParaRPr lang="en-US" dirty="0"/>
          </a:p>
          <a:p>
            <a:r>
              <a:rPr lang="en-US" i="1" dirty="0">
                <a:solidFill>
                  <a:srgbClr val="FFFF00"/>
                </a:solidFill>
                <a:effectLst>
                  <a:outerShdw blurRad="38100" dist="38100" dir="2700000" algn="tl">
                    <a:srgbClr val="000000">
                      <a:alpha val="43137"/>
                    </a:srgbClr>
                  </a:outerShdw>
                </a:effectLst>
              </a:rPr>
              <a:t>Consider:  </a:t>
            </a:r>
          </a:p>
          <a:p>
            <a:r>
              <a:rPr lang="en-US" dirty="0"/>
              <a:t>Adies, pharmacologic causation, or “discovered” physiologic anisocoria as probabilities</a:t>
            </a:r>
          </a:p>
        </p:txBody>
      </p:sp>
    </p:spTree>
    <p:extLst>
      <p:ext uri="{BB962C8B-B14F-4D97-AF65-F5344CB8AC3E}">
        <p14:creationId xmlns:p14="http://schemas.microsoft.com/office/powerpoint/2010/main" val="42238484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076C7434-C5BB-4979-B1D0-44DE787A8997}"/>
              </a:ext>
            </a:extLst>
          </p:cNvPr>
          <p:cNvSpPr>
            <a:spLocks noGrp="1" noChangeArrowheads="1"/>
          </p:cNvSpPr>
          <p:nvPr>
            <p:ph idx="1"/>
          </p:nvPr>
        </p:nvSpPr>
        <p:spPr>
          <a:xfrm>
            <a:off x="140494" y="1093788"/>
            <a:ext cx="8869362" cy="3379788"/>
          </a:xfrm>
        </p:spPr>
        <p:txBody>
          <a:bodyPr>
            <a:normAutofit/>
          </a:bodyPr>
          <a:lstStyle/>
          <a:p>
            <a:pPr marL="228600" indent="-228600">
              <a:spcBef>
                <a:spcPts val="600"/>
              </a:spcBef>
              <a:spcAft>
                <a:spcPts val="600"/>
              </a:spcAft>
              <a:buClr>
                <a:srgbClr val="FFFF00"/>
              </a:buClr>
              <a:buSzPct val="100000"/>
              <a:buFont typeface="Wingdings" panose="05000000000000000000" pitchFamily="2" charset="2"/>
              <a:buChar char="§"/>
            </a:pPr>
            <a:r>
              <a:rPr lang="en-US" altLang="en-US" sz="2800" dirty="0"/>
              <a:t>Pain vs no pain, pupil involvement, or not</a:t>
            </a:r>
          </a:p>
          <a:p>
            <a:pPr marL="804863" lvl="2" indent="-342900">
              <a:spcBef>
                <a:spcPts val="600"/>
              </a:spcBef>
              <a:spcAft>
                <a:spcPts val="600"/>
              </a:spcAft>
              <a:buClr>
                <a:srgbClr val="FFFF00"/>
              </a:buClr>
              <a:buFont typeface="Wingdings" panose="05000000000000000000" pitchFamily="2" charset="2"/>
              <a:buChar char="Ø"/>
            </a:pPr>
            <a:r>
              <a:rPr lang="en-US" altLang="en-US" sz="2800" dirty="0"/>
              <a:t>Does not matter!</a:t>
            </a:r>
          </a:p>
          <a:p>
            <a:pPr marL="228600" indent="-228600">
              <a:spcBef>
                <a:spcPts val="600"/>
              </a:spcBef>
              <a:spcAft>
                <a:spcPts val="600"/>
              </a:spcAft>
              <a:buClr>
                <a:srgbClr val="FFFF00"/>
              </a:buClr>
              <a:buSzPct val="100000"/>
              <a:buFont typeface="Wingdings" panose="05000000000000000000" pitchFamily="2" charset="2"/>
              <a:buChar char="§"/>
            </a:pPr>
            <a:r>
              <a:rPr lang="en-US" altLang="en-US" sz="2800" dirty="0"/>
              <a:t>All patients need emergent CTA or MRA</a:t>
            </a:r>
          </a:p>
          <a:p>
            <a:pPr marL="228600" indent="-228600">
              <a:spcBef>
                <a:spcPts val="600"/>
              </a:spcBef>
              <a:spcAft>
                <a:spcPts val="600"/>
              </a:spcAft>
              <a:buClr>
                <a:srgbClr val="FFFF00"/>
              </a:buClr>
              <a:buSzPct val="100000"/>
              <a:buFont typeface="Wingdings" panose="05000000000000000000" pitchFamily="2" charset="2"/>
              <a:buChar char="§"/>
            </a:pPr>
            <a:r>
              <a:rPr lang="en-US" altLang="en-US" sz="2800" dirty="0"/>
              <a:t>Send straight to ED; not to an ophthalmologist</a:t>
            </a:r>
          </a:p>
          <a:p>
            <a:pPr marL="228600" indent="-228600">
              <a:spcBef>
                <a:spcPts val="600"/>
              </a:spcBef>
              <a:spcAft>
                <a:spcPts val="600"/>
              </a:spcAft>
              <a:buClr>
                <a:srgbClr val="FFFF00"/>
              </a:buClr>
              <a:buSzPct val="100000"/>
              <a:buFont typeface="Wingdings" panose="05000000000000000000" pitchFamily="2" charset="2"/>
              <a:buChar char="§"/>
            </a:pPr>
            <a:r>
              <a:rPr lang="en-US" altLang="en-US" sz="2800" dirty="0"/>
              <a:t>However, about 95% of 3</a:t>
            </a:r>
            <a:r>
              <a:rPr lang="en-US" altLang="en-US" sz="2800" baseline="30000" dirty="0"/>
              <a:t>rd</a:t>
            </a:r>
            <a:r>
              <a:rPr lang="en-US" altLang="en-US" sz="2800" dirty="0"/>
              <a:t> N. palsies are simply “microvascular,” and not aneurysmal in nature</a:t>
            </a:r>
          </a:p>
        </p:txBody>
      </p:sp>
      <p:sp>
        <p:nvSpPr>
          <p:cNvPr id="15363" name="Title 2">
            <a:extLst>
              <a:ext uri="{FF2B5EF4-FFF2-40B4-BE49-F238E27FC236}">
                <a16:creationId xmlns:a16="http://schemas.microsoft.com/office/drawing/2014/main" id="{8B246E5E-40A6-4900-A3B9-CEE26524A2A9}"/>
              </a:ext>
            </a:extLst>
          </p:cNvPr>
          <p:cNvSpPr>
            <a:spLocks noGrp="1"/>
          </p:cNvSpPr>
          <p:nvPr>
            <p:ph type="title"/>
          </p:nvPr>
        </p:nvSpPr>
        <p:spPr>
          <a:xfrm>
            <a:off x="398504" y="188219"/>
            <a:ext cx="8869362" cy="903288"/>
          </a:xfrm>
        </p:spPr>
        <p:txBody>
          <a:bodyPr>
            <a:normAutofit/>
          </a:bodyPr>
          <a:lstStyle/>
          <a:p>
            <a:pPr>
              <a:defRPr/>
            </a:pPr>
            <a:r>
              <a:rPr lang="en-US" altLang="en-US" sz="4000" dirty="0">
                <a:latin typeface="+mn-lt"/>
              </a:rPr>
              <a:t>Management of 3</a:t>
            </a:r>
            <a:r>
              <a:rPr lang="en-US" altLang="en-US" sz="4000" baseline="30000" dirty="0">
                <a:latin typeface="+mn-lt"/>
              </a:rPr>
              <a:t>rd</a:t>
            </a:r>
            <a:r>
              <a:rPr lang="en-US" altLang="en-US" sz="4000" dirty="0">
                <a:latin typeface="+mn-lt"/>
              </a:rPr>
              <a:t> Nerve Palsy</a:t>
            </a:r>
          </a:p>
        </p:txBody>
      </p:sp>
      <p:sp>
        <p:nvSpPr>
          <p:cNvPr id="21508" name="TextBox 3">
            <a:extLst>
              <a:ext uri="{FF2B5EF4-FFF2-40B4-BE49-F238E27FC236}">
                <a16:creationId xmlns:a16="http://schemas.microsoft.com/office/drawing/2014/main" id="{DABF0AD0-B4DB-4430-A803-D30F35723A76}"/>
              </a:ext>
            </a:extLst>
          </p:cNvPr>
          <p:cNvSpPr txBox="1">
            <a:spLocks noChangeArrowheads="1"/>
          </p:cNvSpPr>
          <p:nvPr/>
        </p:nvSpPr>
        <p:spPr bwMode="auto">
          <a:xfrm>
            <a:off x="2364977" y="4273521"/>
            <a:ext cx="6588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Foster PJ, et al. JAMA Ophthalmol 2017;135(3):203-4</a:t>
            </a: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14474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760A-69AB-4C59-AD07-73C5150FB389}"/>
              </a:ext>
            </a:extLst>
          </p:cNvPr>
          <p:cNvSpPr>
            <a:spLocks noGrp="1"/>
          </p:cNvSpPr>
          <p:nvPr>
            <p:ph type="title"/>
          </p:nvPr>
        </p:nvSpPr>
        <p:spPr/>
        <p:txBody>
          <a:bodyPr>
            <a:normAutofit/>
          </a:bodyPr>
          <a:lstStyle/>
          <a:p>
            <a:r>
              <a:rPr lang="en-US" sz="3200" dirty="0"/>
              <a:t>Diagnostic Error of Neuro-ophthalmic Conditions</a:t>
            </a:r>
          </a:p>
        </p:txBody>
      </p:sp>
      <p:sp>
        <p:nvSpPr>
          <p:cNvPr id="3" name="Content Placeholder 2">
            <a:extLst>
              <a:ext uri="{FF2B5EF4-FFF2-40B4-BE49-F238E27FC236}">
                <a16:creationId xmlns:a16="http://schemas.microsoft.com/office/drawing/2014/main" id="{C8525D47-6552-4F23-9A0B-0B13EA2D4AAD}"/>
              </a:ext>
            </a:extLst>
          </p:cNvPr>
          <p:cNvSpPr>
            <a:spLocks noGrp="1"/>
          </p:cNvSpPr>
          <p:nvPr>
            <p:ph idx="1"/>
          </p:nvPr>
        </p:nvSpPr>
        <p:spPr>
          <a:xfrm>
            <a:off x="190500" y="1111348"/>
            <a:ext cx="8763000" cy="5327552"/>
          </a:xfrm>
        </p:spPr>
        <p:txBody>
          <a:bodyPr/>
          <a:lstStyle/>
          <a:p>
            <a:r>
              <a:rPr lang="en-US" dirty="0"/>
              <a:t>“Neuro-ophthalmologists commonly encounter high rates (50%) of diagnostic erroring the patients referred to their practices.”</a:t>
            </a:r>
          </a:p>
          <a:p>
            <a:r>
              <a:rPr lang="en-US" dirty="0"/>
              <a:t>Why? Inadequate physical exam, Hx, and inadequate consideration of differential Dx.</a:t>
            </a:r>
          </a:p>
          <a:p>
            <a:r>
              <a:rPr lang="en-US" dirty="0"/>
              <a:t>“There are tremendous pressures on ophthalmologists to maximize patient volume because of declining reimbursements for office visits and common procedures like cataract surgery.”</a:t>
            </a:r>
          </a:p>
          <a:p>
            <a:r>
              <a:rPr lang="en-US" dirty="0"/>
              <a:t>M+T: Well-trained doctors of optometry may be better suited to care for these types of patients!</a:t>
            </a:r>
          </a:p>
        </p:txBody>
      </p:sp>
      <p:sp>
        <p:nvSpPr>
          <p:cNvPr id="5" name="TextBox 4">
            <a:extLst>
              <a:ext uri="{FF2B5EF4-FFF2-40B4-BE49-F238E27FC236}">
                <a16:creationId xmlns:a16="http://schemas.microsoft.com/office/drawing/2014/main" id="{DE8144F5-79BF-425A-B37F-E1A5E37A5986}"/>
              </a:ext>
            </a:extLst>
          </p:cNvPr>
          <p:cNvSpPr txBox="1"/>
          <p:nvPr/>
        </p:nvSpPr>
        <p:spPr>
          <a:xfrm>
            <a:off x="5705475" y="6396454"/>
            <a:ext cx="40957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September, 2021</a:t>
            </a:r>
          </a:p>
        </p:txBody>
      </p:sp>
    </p:spTree>
    <p:extLst>
      <p:ext uri="{BB962C8B-B14F-4D97-AF65-F5344CB8AC3E}">
        <p14:creationId xmlns:p14="http://schemas.microsoft.com/office/powerpoint/2010/main" val="1011285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8AA478-732E-49FF-AFED-F626FB72C7D4}"/>
              </a:ext>
            </a:extLst>
          </p:cNvPr>
          <p:cNvSpPr>
            <a:spLocks noGrp="1"/>
          </p:cNvSpPr>
          <p:nvPr>
            <p:ph idx="1"/>
          </p:nvPr>
        </p:nvSpPr>
        <p:spPr>
          <a:xfrm>
            <a:off x="190500" y="1111348"/>
            <a:ext cx="8763000" cy="5111902"/>
          </a:xfrm>
        </p:spPr>
        <p:txBody>
          <a:bodyPr>
            <a:normAutofit/>
          </a:bodyPr>
          <a:lstStyle/>
          <a:p>
            <a:r>
              <a:rPr lang="en-US" sz="2400" b="0" dirty="0"/>
              <a:t>Teenage female presented with anisocoria greater in bright light and had neuroimaging, which was negative. </a:t>
            </a:r>
          </a:p>
        </p:txBody>
      </p:sp>
      <p:sp>
        <p:nvSpPr>
          <p:cNvPr id="2" name="Title 1">
            <a:extLst>
              <a:ext uri="{FF2B5EF4-FFF2-40B4-BE49-F238E27FC236}">
                <a16:creationId xmlns:a16="http://schemas.microsoft.com/office/drawing/2014/main" id="{616A0590-8B1C-407C-9718-D34D0041E9D7}"/>
              </a:ext>
            </a:extLst>
          </p:cNvPr>
          <p:cNvSpPr>
            <a:spLocks noGrp="1"/>
          </p:cNvSpPr>
          <p:nvPr>
            <p:ph type="title"/>
          </p:nvPr>
        </p:nvSpPr>
        <p:spPr/>
        <p:txBody>
          <a:bodyPr/>
          <a:lstStyle/>
          <a:p>
            <a:r>
              <a:rPr lang="en-US" dirty="0"/>
              <a:t> The Importance of History!</a:t>
            </a:r>
          </a:p>
        </p:txBody>
      </p:sp>
      <p:pic>
        <p:nvPicPr>
          <p:cNvPr id="2052" name="Picture 4">
            <a:extLst>
              <a:ext uri="{FF2B5EF4-FFF2-40B4-BE49-F238E27FC236}">
                <a16:creationId xmlns:a16="http://schemas.microsoft.com/office/drawing/2014/main" id="{D0E82B04-00E3-4945-B289-64767456FB2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4620993" y="2422244"/>
            <a:ext cx="4430493" cy="3324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D767F1A-21D0-4466-85BF-73CA899779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92514" y="2422244"/>
            <a:ext cx="4430493" cy="3324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719126-4604-4982-82FB-335C5F174CCB}"/>
              </a:ext>
            </a:extLst>
          </p:cNvPr>
          <p:cNvSpPr txBox="1"/>
          <p:nvPr/>
        </p:nvSpPr>
        <p:spPr>
          <a:xfrm>
            <a:off x="6118698" y="6429983"/>
            <a:ext cx="302530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Oct, 2020</a:t>
            </a:r>
          </a:p>
        </p:txBody>
      </p:sp>
    </p:spTree>
    <p:extLst>
      <p:ext uri="{BB962C8B-B14F-4D97-AF65-F5344CB8AC3E}">
        <p14:creationId xmlns:p14="http://schemas.microsoft.com/office/powerpoint/2010/main" val="177206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470534" y="407353"/>
            <a:ext cx="8763001" cy="665162"/>
          </a:xfrm>
        </p:spPr>
        <p:txBody>
          <a:bodyPr/>
          <a:lstStyle/>
          <a:p>
            <a:r>
              <a:rPr lang="en-US" altLang="en-US"/>
              <a:t>Financial Disclosure</a:t>
            </a:r>
          </a:p>
        </p:txBody>
      </p:sp>
      <p:sp>
        <p:nvSpPr>
          <p:cNvPr id="89091" name="Content Placeholder 2"/>
          <p:cNvSpPr>
            <a:spLocks noGrp="1"/>
          </p:cNvSpPr>
          <p:nvPr>
            <p:ph type="body" sz="quarter" idx="10"/>
          </p:nvPr>
        </p:nvSpPr>
        <p:spPr>
          <a:xfrm>
            <a:off x="557212" y="1123950"/>
            <a:ext cx="8127169" cy="3648075"/>
          </a:xfrm>
        </p:spPr>
        <p:txBody>
          <a:bodyPr/>
          <a:lstStyle/>
          <a:p>
            <a:r>
              <a:rPr lang="en-US" altLang="en-US"/>
              <a:t> </a:t>
            </a:r>
          </a:p>
          <a:p>
            <a:r>
              <a:rPr lang="en-US" altLang="en-US"/>
              <a:t>Drs Ron Melton  and Randall Thomas are consultants to, on the speakers bureau of, on the advisory committee of, or involved in research for the following companies:  ICARE and B+L</a:t>
            </a:r>
          </a:p>
          <a:p>
            <a:endParaRPr lang="en-US" altLang="en-US"/>
          </a:p>
        </p:txBody>
      </p:sp>
    </p:spTree>
    <p:extLst>
      <p:ext uri="{BB962C8B-B14F-4D97-AF65-F5344CB8AC3E}">
        <p14:creationId xmlns:p14="http://schemas.microsoft.com/office/powerpoint/2010/main" val="32423698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BCAD-5B3F-424E-89D8-31D145C79B0F}"/>
              </a:ext>
            </a:extLst>
          </p:cNvPr>
          <p:cNvSpPr>
            <a:spLocks noGrp="1"/>
          </p:cNvSpPr>
          <p:nvPr>
            <p:ph type="title"/>
          </p:nvPr>
        </p:nvSpPr>
        <p:spPr/>
        <p:txBody>
          <a:bodyPr/>
          <a:lstStyle/>
          <a:p>
            <a:r>
              <a:rPr lang="en-US" dirty="0" err="1"/>
              <a:t>Qbrexza</a:t>
            </a:r>
            <a:r>
              <a:rPr lang="en-US" dirty="0"/>
              <a:t>: The Importance of History!</a:t>
            </a:r>
          </a:p>
        </p:txBody>
      </p:sp>
      <p:sp>
        <p:nvSpPr>
          <p:cNvPr id="3" name="Content Placeholder 2">
            <a:extLst>
              <a:ext uri="{FF2B5EF4-FFF2-40B4-BE49-F238E27FC236}">
                <a16:creationId xmlns:a16="http://schemas.microsoft.com/office/drawing/2014/main" id="{816E16A3-D8F8-4BC8-84CE-70E30B92D5D5}"/>
              </a:ext>
            </a:extLst>
          </p:cNvPr>
          <p:cNvSpPr>
            <a:spLocks noGrp="1"/>
          </p:cNvSpPr>
          <p:nvPr>
            <p:ph idx="1"/>
          </p:nvPr>
        </p:nvSpPr>
        <p:spPr/>
        <p:txBody>
          <a:bodyPr/>
          <a:lstStyle/>
          <a:p>
            <a:r>
              <a:rPr lang="en-US" sz="3200" b="0" dirty="0"/>
              <a:t>The mydriasis was “eventually” attributed to </a:t>
            </a:r>
            <a:r>
              <a:rPr lang="en-US" sz="3200" b="0" dirty="0" err="1"/>
              <a:t>Qbrexza</a:t>
            </a:r>
            <a:r>
              <a:rPr lang="en-US" sz="3200" b="0" dirty="0"/>
              <a:t>! (Think! Take a good Hx!)</a:t>
            </a:r>
          </a:p>
          <a:p>
            <a:r>
              <a:rPr lang="en-US" sz="3200" b="0" dirty="0"/>
              <a:t>“Inadvertent contact with the ocular structures can cause mydriasis and blurred vision. A thorough history asking specifically about cloth wipes such as </a:t>
            </a:r>
            <a:r>
              <a:rPr lang="en-US" sz="3200" b="0" dirty="0" err="1"/>
              <a:t>Qbrexza</a:t>
            </a:r>
            <a:r>
              <a:rPr lang="en-US" sz="3200" b="0" dirty="0"/>
              <a:t> for patients presenting with unilateral mydriasis in the absence of extraocular motor deficits may prevent unnecessary medical costs, neuroimaging, and risk, as well as avoid considerable fear and anxiety for our patients.”</a:t>
            </a:r>
            <a:endParaRPr lang="en-US" sz="3200" dirty="0"/>
          </a:p>
        </p:txBody>
      </p:sp>
    </p:spTree>
    <p:extLst>
      <p:ext uri="{BB962C8B-B14F-4D97-AF65-F5344CB8AC3E}">
        <p14:creationId xmlns:p14="http://schemas.microsoft.com/office/powerpoint/2010/main" val="398649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Qbrexza</a:t>
            </a:r>
            <a:r>
              <a:rPr lang="en-US"/>
              <a:t>™ (</a:t>
            </a:r>
            <a:r>
              <a:rPr lang="en-US" err="1"/>
              <a:t>glycopyrronium</a:t>
            </a:r>
            <a:r>
              <a:rPr lang="en-US"/>
              <a:t> </a:t>
            </a:r>
            <a:r>
              <a:rPr lang="en-US" err="1"/>
              <a:t>tosylate</a:t>
            </a:r>
            <a:r>
              <a:rPr lang="en-US"/>
              <a:t>)</a:t>
            </a:r>
          </a:p>
        </p:txBody>
      </p:sp>
      <p:sp>
        <p:nvSpPr>
          <p:cNvPr id="3" name="Content Placeholder 2"/>
          <p:cNvSpPr>
            <a:spLocks noGrp="1"/>
          </p:cNvSpPr>
          <p:nvPr>
            <p:ph idx="1"/>
          </p:nvPr>
        </p:nvSpPr>
        <p:spPr>
          <a:xfrm>
            <a:off x="190501" y="1111346"/>
            <a:ext cx="8694419" cy="5556152"/>
          </a:xfrm>
        </p:spPr>
        <p:txBody>
          <a:bodyPr>
            <a:normAutofit lnSpcReduction="10000"/>
          </a:bodyPr>
          <a:lstStyle/>
          <a:p>
            <a:r>
              <a:rPr lang="en-US" dirty="0"/>
              <a:t>In a class of anticholinergics – therefore can affect </a:t>
            </a:r>
            <a:r>
              <a:rPr lang="en-US" dirty="0" err="1"/>
              <a:t>accomodation</a:t>
            </a:r>
            <a:endParaRPr lang="en-US" dirty="0"/>
          </a:p>
          <a:p>
            <a:r>
              <a:rPr lang="en-US" dirty="0"/>
              <a:t>Indication: Primary Axillary Hyperhidrosis</a:t>
            </a:r>
            <a:br>
              <a:rPr lang="en-US" dirty="0"/>
            </a:br>
            <a:r>
              <a:rPr lang="en-US" dirty="0"/>
              <a:t>(excessive underarm sweating)</a:t>
            </a:r>
          </a:p>
          <a:p>
            <a:r>
              <a:rPr lang="en-US" dirty="0"/>
              <a:t>Approved in 2018 as a medicated towelette applied directly to skin</a:t>
            </a:r>
          </a:p>
          <a:p>
            <a:r>
              <a:rPr lang="en-US" dirty="0"/>
              <a:t>Prescription drug approved down to age 9.</a:t>
            </a:r>
          </a:p>
          <a:p>
            <a:r>
              <a:rPr lang="en-US" dirty="0"/>
              <a:t>Potential ocular side-effects:</a:t>
            </a:r>
          </a:p>
          <a:p>
            <a:pPr lvl="1"/>
            <a:r>
              <a:rPr lang="en-US" dirty="0"/>
              <a:t>Dilated pupils</a:t>
            </a:r>
          </a:p>
          <a:p>
            <a:pPr lvl="1"/>
            <a:r>
              <a:rPr lang="en-US" dirty="0"/>
              <a:t>Dry eyes</a:t>
            </a:r>
          </a:p>
          <a:p>
            <a:pPr lvl="1"/>
            <a:r>
              <a:rPr lang="en-US" dirty="0"/>
              <a:t>Blurred vision</a:t>
            </a:r>
          </a:p>
          <a:p>
            <a:pPr lvl="1"/>
            <a:r>
              <a:rPr lang="en-US" dirty="0"/>
              <a:t>Angle closure (in anatomically narrow angles)</a:t>
            </a:r>
          </a:p>
          <a:p>
            <a:r>
              <a:rPr lang="en-US" dirty="0"/>
              <a:t>Manufacturer: </a:t>
            </a:r>
            <a:r>
              <a:rPr lang="en-US" dirty="0" err="1"/>
              <a:t>Demira</a:t>
            </a:r>
            <a:r>
              <a:rPr lang="en-US" dirty="0"/>
              <a:t>, Inc. Menlo Park, CA</a:t>
            </a:r>
          </a:p>
        </p:txBody>
      </p:sp>
    </p:spTree>
    <p:extLst>
      <p:ext uri="{BB962C8B-B14F-4D97-AF65-F5344CB8AC3E}">
        <p14:creationId xmlns:p14="http://schemas.microsoft.com/office/powerpoint/2010/main" val="73440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A735D9-8B37-4BBD-9F6D-0BBCA76EC2B5}"/>
              </a:ext>
            </a:extLst>
          </p:cNvPr>
          <p:cNvSpPr>
            <a:spLocks noGrp="1"/>
          </p:cNvSpPr>
          <p:nvPr>
            <p:ph idx="1"/>
          </p:nvPr>
        </p:nvSpPr>
        <p:spPr>
          <a:xfrm>
            <a:off x="273594" y="1231593"/>
            <a:ext cx="8763000" cy="4932401"/>
          </a:xfrm>
        </p:spPr>
        <p:txBody>
          <a:bodyPr>
            <a:normAutofit/>
          </a:bodyPr>
          <a:lstStyle/>
          <a:p>
            <a:r>
              <a:rPr lang="en-US" sz="2400" dirty="0"/>
              <a:t>Afrin nasal spray = 0.05% oxymetazoline</a:t>
            </a:r>
          </a:p>
          <a:p>
            <a:r>
              <a:rPr lang="en-US" sz="2400" dirty="0"/>
              <a:t>To help with </a:t>
            </a:r>
            <a:r>
              <a:rPr lang="en-US" sz="2400" u="sng" dirty="0"/>
              <a:t>acquired</a:t>
            </a:r>
            <a:r>
              <a:rPr lang="en-US" sz="2400" dirty="0"/>
              <a:t> ptosis</a:t>
            </a:r>
          </a:p>
          <a:p>
            <a:r>
              <a:rPr lang="en-US" sz="2400" dirty="0"/>
              <a:t>Alpha agonist to stimulate muller muscle</a:t>
            </a:r>
          </a:p>
          <a:p>
            <a:r>
              <a:rPr lang="en-US" sz="2400" dirty="0"/>
              <a:t>Used once daily as needed</a:t>
            </a:r>
          </a:p>
          <a:p>
            <a:r>
              <a:rPr lang="en-US" sz="2400" dirty="0"/>
              <a:t>Provides about .5mm - .7mm of lid rise</a:t>
            </a:r>
          </a:p>
          <a:p>
            <a:r>
              <a:rPr lang="en-US" sz="2400" dirty="0"/>
              <a:t>Approved down to age 13</a:t>
            </a:r>
          </a:p>
          <a:p>
            <a:r>
              <a:rPr lang="en-US" sz="2400" dirty="0"/>
              <a:t>Duration of effect is not yet known</a:t>
            </a:r>
          </a:p>
          <a:p>
            <a:r>
              <a:rPr lang="en-US" sz="2400" dirty="0"/>
              <a:t>Marked as </a:t>
            </a:r>
            <a:r>
              <a:rPr lang="en-US" sz="2400" dirty="0" err="1"/>
              <a:t>Upneeq</a:t>
            </a:r>
            <a:r>
              <a:rPr lang="en-US" sz="2400" dirty="0"/>
              <a:t> (single use vial) by RVL Pharmaceuticals</a:t>
            </a:r>
          </a:p>
          <a:p>
            <a:r>
              <a:rPr lang="en-US" sz="2400" dirty="0"/>
              <a:t>Only available via RVL Pharmacy (Upneeq.com)</a:t>
            </a:r>
          </a:p>
        </p:txBody>
      </p:sp>
      <p:sp>
        <p:nvSpPr>
          <p:cNvPr id="2" name="Title 1">
            <a:extLst>
              <a:ext uri="{FF2B5EF4-FFF2-40B4-BE49-F238E27FC236}">
                <a16:creationId xmlns:a16="http://schemas.microsoft.com/office/drawing/2014/main" id="{6B400589-7864-4D71-A49B-3FF04C553D67}"/>
              </a:ext>
            </a:extLst>
          </p:cNvPr>
          <p:cNvSpPr>
            <a:spLocks noGrp="1"/>
          </p:cNvSpPr>
          <p:nvPr>
            <p:ph type="title"/>
          </p:nvPr>
        </p:nvSpPr>
        <p:spPr/>
        <p:txBody>
          <a:bodyPr/>
          <a:lstStyle/>
          <a:p>
            <a:r>
              <a:rPr lang="en-US" dirty="0"/>
              <a:t>Oxymetazoline 0.1% and Ptosis</a:t>
            </a:r>
          </a:p>
        </p:txBody>
      </p:sp>
      <p:sp>
        <p:nvSpPr>
          <p:cNvPr id="4" name="TextBox 3">
            <a:extLst>
              <a:ext uri="{FF2B5EF4-FFF2-40B4-BE49-F238E27FC236}">
                <a16:creationId xmlns:a16="http://schemas.microsoft.com/office/drawing/2014/main" id="{BAFF76DF-A1D1-4365-896E-9069AD70EF93}"/>
              </a:ext>
            </a:extLst>
          </p:cNvPr>
          <p:cNvSpPr txBox="1"/>
          <p:nvPr/>
        </p:nvSpPr>
        <p:spPr>
          <a:xfrm>
            <a:off x="5817326" y="4890581"/>
            <a:ext cx="332667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JAMA </a:t>
            </a:r>
            <a:r>
              <a:rPr kumimoji="0" lang="en-US" sz="1600" b="1" i="1" u="none" strike="noStrike" kern="1200" cap="none" spc="0" normalizeH="0" baseline="0" noProof="0" dirty="0" err="1">
                <a:ln>
                  <a:noFill/>
                </a:ln>
                <a:solidFill>
                  <a:srgbClr val="6FD1FD"/>
                </a:solidFill>
                <a:effectLst/>
                <a:uLnTx/>
                <a:uFillTx/>
                <a:latin typeface="Arial" panose="020B0604020202020204" pitchFamily="34" charset="0"/>
                <a:ea typeface="+mn-ea"/>
                <a:cs typeface="+mn-cs"/>
              </a:rPr>
              <a:t>Ophthalmol</a:t>
            </a: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 </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Nov 2020</a:t>
            </a:r>
          </a:p>
        </p:txBody>
      </p:sp>
    </p:spTree>
    <p:extLst>
      <p:ext uri="{BB962C8B-B14F-4D97-AF65-F5344CB8AC3E}">
        <p14:creationId xmlns:p14="http://schemas.microsoft.com/office/powerpoint/2010/main" val="213228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E772-2132-CC51-8507-C10436ABE5B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D937B8D-B429-F82F-9176-81F08E11DF6A}"/>
              </a:ext>
            </a:extLst>
          </p:cNvPr>
          <p:cNvPicPr>
            <a:picLocks noGrp="1" noChangeAspect="1"/>
          </p:cNvPicPr>
          <p:nvPr>
            <p:ph idx="1"/>
          </p:nvPr>
        </p:nvPicPr>
        <p:blipFill>
          <a:blip r:embed="rId2"/>
          <a:stretch>
            <a:fillRect/>
          </a:stretch>
        </p:blipFill>
        <p:spPr>
          <a:xfrm>
            <a:off x="121243" y="83490"/>
            <a:ext cx="8959478" cy="5285402"/>
          </a:xfrm>
        </p:spPr>
      </p:pic>
      <p:pic>
        <p:nvPicPr>
          <p:cNvPr id="7" name="Picture 6">
            <a:extLst>
              <a:ext uri="{FF2B5EF4-FFF2-40B4-BE49-F238E27FC236}">
                <a16:creationId xmlns:a16="http://schemas.microsoft.com/office/drawing/2014/main" id="{4875CDBE-FBFC-3588-97E4-7D86C050D34E}"/>
              </a:ext>
            </a:extLst>
          </p:cNvPr>
          <p:cNvPicPr>
            <a:picLocks noChangeAspect="1"/>
          </p:cNvPicPr>
          <p:nvPr/>
        </p:nvPicPr>
        <p:blipFill>
          <a:blip r:embed="rId3"/>
          <a:stretch>
            <a:fillRect/>
          </a:stretch>
        </p:blipFill>
        <p:spPr>
          <a:xfrm>
            <a:off x="5910005" y="4647538"/>
            <a:ext cx="3170716" cy="2182632"/>
          </a:xfrm>
          <a:prstGeom prst="rect">
            <a:avLst/>
          </a:prstGeom>
        </p:spPr>
      </p:pic>
    </p:spTree>
    <p:extLst>
      <p:ext uri="{BB962C8B-B14F-4D97-AF65-F5344CB8AC3E}">
        <p14:creationId xmlns:p14="http://schemas.microsoft.com/office/powerpoint/2010/main" val="3657363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08D8-FB7F-472E-EAD8-A7D8257DABC3}"/>
              </a:ext>
            </a:extLst>
          </p:cNvPr>
          <p:cNvSpPr>
            <a:spLocks noGrp="1"/>
          </p:cNvSpPr>
          <p:nvPr>
            <p:ph type="title"/>
          </p:nvPr>
        </p:nvSpPr>
        <p:spPr>
          <a:xfrm>
            <a:off x="190500" y="359312"/>
            <a:ext cx="8763000" cy="752034"/>
          </a:xfrm>
        </p:spPr>
        <p:txBody>
          <a:bodyPr>
            <a:normAutofit fontScale="90000"/>
          </a:bodyPr>
          <a:lstStyle/>
          <a:p>
            <a:r>
              <a:rPr lang="en-US" dirty="0">
                <a:solidFill>
                  <a:srgbClr val="FF0000"/>
                </a:solidFill>
              </a:rPr>
              <a:t>*</a:t>
            </a:r>
            <a:r>
              <a:rPr lang="en-US" dirty="0"/>
              <a:t>Impact of </a:t>
            </a:r>
            <a:r>
              <a:rPr lang="en-US" dirty="0" err="1"/>
              <a:t>Blepharodermatologic</a:t>
            </a:r>
            <a:r>
              <a:rPr lang="en-US" dirty="0"/>
              <a:t>     	Microblading</a:t>
            </a:r>
          </a:p>
        </p:txBody>
      </p:sp>
      <p:sp>
        <p:nvSpPr>
          <p:cNvPr id="3" name="Content Placeholder 2">
            <a:extLst>
              <a:ext uri="{FF2B5EF4-FFF2-40B4-BE49-F238E27FC236}">
                <a16:creationId xmlns:a16="http://schemas.microsoft.com/office/drawing/2014/main" id="{BDD9C1CD-F106-CE7F-35E6-661EE5C554F6}"/>
              </a:ext>
            </a:extLst>
          </p:cNvPr>
          <p:cNvSpPr>
            <a:spLocks noGrp="1"/>
          </p:cNvSpPr>
          <p:nvPr>
            <p:ph idx="1"/>
          </p:nvPr>
        </p:nvSpPr>
        <p:spPr>
          <a:xfrm>
            <a:off x="190500" y="1618939"/>
            <a:ext cx="8763000" cy="5556152"/>
          </a:xfrm>
        </p:spPr>
        <p:txBody>
          <a:bodyPr/>
          <a:lstStyle/>
          <a:p>
            <a:r>
              <a:rPr lang="en-US" dirty="0"/>
              <a:t>In this semi-permanent technique, tattoo pigment is deposited into the epidermis via cuts shaped to mimic eyebrow hair to give a more natural appearance.</a:t>
            </a:r>
          </a:p>
          <a:p>
            <a:r>
              <a:rPr lang="en-US" dirty="0"/>
              <a:t>The effects of microblading fade as the epidermis sheds and regenerates.</a:t>
            </a:r>
          </a:p>
          <a:p>
            <a:r>
              <a:rPr lang="en-US" dirty="0"/>
              <a:t>Tattoo ink can cause delayed hypersensitivity reactions in the eyelid tissue.</a:t>
            </a:r>
          </a:p>
        </p:txBody>
      </p:sp>
      <p:sp>
        <p:nvSpPr>
          <p:cNvPr id="4" name="TextBox 3">
            <a:extLst>
              <a:ext uri="{FF2B5EF4-FFF2-40B4-BE49-F238E27FC236}">
                <a16:creationId xmlns:a16="http://schemas.microsoft.com/office/drawing/2014/main" id="{F00A491E-0AC6-ABD6-3C97-67E39C7CD60C}"/>
              </a:ext>
            </a:extLst>
          </p:cNvPr>
          <p:cNvSpPr txBox="1"/>
          <p:nvPr/>
        </p:nvSpPr>
        <p:spPr>
          <a:xfrm>
            <a:off x="4910389" y="5296557"/>
            <a:ext cx="414779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Survey </a:t>
            </a: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Nov/Dec, 2022</a:t>
            </a:r>
          </a:p>
        </p:txBody>
      </p:sp>
    </p:spTree>
    <p:extLst>
      <p:ext uri="{BB962C8B-B14F-4D97-AF65-F5344CB8AC3E}">
        <p14:creationId xmlns:p14="http://schemas.microsoft.com/office/powerpoint/2010/main" val="869108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E1C0-C4DA-4A4A-880E-0192A2658F48}"/>
              </a:ext>
            </a:extLst>
          </p:cNvPr>
          <p:cNvSpPr>
            <a:spLocks noGrp="1"/>
          </p:cNvSpPr>
          <p:nvPr>
            <p:ph type="title"/>
          </p:nvPr>
        </p:nvSpPr>
        <p:spPr/>
        <p:txBody>
          <a:bodyPr/>
          <a:lstStyle/>
          <a:p>
            <a:r>
              <a:rPr lang="en-US" dirty="0"/>
              <a:t>Graves’ Disease and the Eye</a:t>
            </a:r>
          </a:p>
        </p:txBody>
      </p:sp>
      <p:sp>
        <p:nvSpPr>
          <p:cNvPr id="3" name="Content Placeholder 2">
            <a:extLst>
              <a:ext uri="{FF2B5EF4-FFF2-40B4-BE49-F238E27FC236}">
                <a16:creationId xmlns:a16="http://schemas.microsoft.com/office/drawing/2014/main" id="{32B87057-B9C3-43E7-80D1-CF3D0F22F6FF}"/>
              </a:ext>
            </a:extLst>
          </p:cNvPr>
          <p:cNvSpPr>
            <a:spLocks noGrp="1"/>
          </p:cNvSpPr>
          <p:nvPr>
            <p:ph idx="1"/>
          </p:nvPr>
        </p:nvSpPr>
        <p:spPr/>
        <p:txBody>
          <a:bodyPr/>
          <a:lstStyle/>
          <a:p>
            <a:r>
              <a:rPr lang="en-US" dirty="0"/>
              <a:t>GD is an immune system disorder expressed as hyperthyroidism</a:t>
            </a:r>
          </a:p>
          <a:p>
            <a:r>
              <a:rPr lang="en-US" dirty="0"/>
              <a:t>Common constitutional symptoms:</a:t>
            </a:r>
          </a:p>
          <a:p>
            <a:pPr lvl="1">
              <a:spcAft>
                <a:spcPts val="0"/>
              </a:spcAft>
            </a:pPr>
            <a:r>
              <a:rPr lang="en-US" dirty="0"/>
              <a:t>Nervousness</a:t>
            </a:r>
          </a:p>
          <a:p>
            <a:pPr lvl="1">
              <a:spcAft>
                <a:spcPts val="0"/>
              </a:spcAft>
            </a:pPr>
            <a:r>
              <a:rPr lang="en-US" dirty="0"/>
              <a:t>Hand microtremor</a:t>
            </a:r>
          </a:p>
          <a:p>
            <a:pPr lvl="1">
              <a:spcAft>
                <a:spcPts val="0"/>
              </a:spcAft>
            </a:pPr>
            <a:r>
              <a:rPr lang="en-US" dirty="0"/>
              <a:t>Increased sensitivity to heat</a:t>
            </a:r>
          </a:p>
          <a:p>
            <a:pPr lvl="1"/>
            <a:r>
              <a:rPr lang="en-US" dirty="0"/>
              <a:t>Unintentional weight loss</a:t>
            </a:r>
          </a:p>
          <a:p>
            <a:r>
              <a:rPr lang="en-US" dirty="0"/>
              <a:t>Onset of symptoms: Several weeks or months</a:t>
            </a:r>
          </a:p>
          <a:p>
            <a:r>
              <a:rPr lang="en-US" dirty="0"/>
              <a:t>About a third of GD patients develop secondary ocular disease (TED)</a:t>
            </a:r>
          </a:p>
          <a:p>
            <a:r>
              <a:rPr lang="en-US" dirty="0"/>
              <a:t>Most patients are females 30 – 50 years of age</a:t>
            </a:r>
          </a:p>
          <a:p>
            <a:r>
              <a:rPr lang="en-US" dirty="0"/>
              <a:t>Smoking is a major complicating risk factor</a:t>
            </a:r>
          </a:p>
        </p:txBody>
      </p:sp>
    </p:spTree>
    <p:extLst>
      <p:ext uri="{BB962C8B-B14F-4D97-AF65-F5344CB8AC3E}">
        <p14:creationId xmlns:p14="http://schemas.microsoft.com/office/powerpoint/2010/main" val="1962377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0EAD-EB24-4480-A829-992A87931073}"/>
              </a:ext>
            </a:extLst>
          </p:cNvPr>
          <p:cNvSpPr>
            <a:spLocks noGrp="1"/>
          </p:cNvSpPr>
          <p:nvPr>
            <p:ph type="title"/>
          </p:nvPr>
        </p:nvSpPr>
        <p:spPr/>
        <p:txBody>
          <a:bodyPr/>
          <a:lstStyle/>
          <a:p>
            <a:r>
              <a:rPr lang="en-US" dirty="0"/>
              <a:t>Eye Findings in Graves’ Disease</a:t>
            </a:r>
          </a:p>
        </p:txBody>
      </p:sp>
      <p:sp>
        <p:nvSpPr>
          <p:cNvPr id="3" name="Content Placeholder 2">
            <a:extLst>
              <a:ext uri="{FF2B5EF4-FFF2-40B4-BE49-F238E27FC236}">
                <a16:creationId xmlns:a16="http://schemas.microsoft.com/office/drawing/2014/main" id="{BE064C6C-78D2-4F5F-9447-CE0E6E02FDBF}"/>
              </a:ext>
            </a:extLst>
          </p:cNvPr>
          <p:cNvSpPr>
            <a:spLocks noGrp="1"/>
          </p:cNvSpPr>
          <p:nvPr>
            <p:ph idx="1"/>
          </p:nvPr>
        </p:nvSpPr>
        <p:spPr/>
        <p:txBody>
          <a:bodyPr/>
          <a:lstStyle/>
          <a:p>
            <a:r>
              <a:rPr lang="en-US" dirty="0"/>
              <a:t>Usually mild – can be highly variable</a:t>
            </a:r>
          </a:p>
          <a:p>
            <a:pPr lvl="1">
              <a:spcAft>
                <a:spcPts val="0"/>
              </a:spcAft>
            </a:pPr>
            <a:r>
              <a:rPr lang="en-US" dirty="0"/>
              <a:t>Upper lid retraction (often with temporal flare)</a:t>
            </a:r>
          </a:p>
          <a:p>
            <a:pPr lvl="1">
              <a:spcAft>
                <a:spcPts val="0"/>
              </a:spcAft>
            </a:pPr>
            <a:r>
              <a:rPr lang="en-US" dirty="0"/>
              <a:t>Gritty, irritated eyes, dry eyes</a:t>
            </a:r>
          </a:p>
          <a:p>
            <a:pPr lvl="1">
              <a:spcAft>
                <a:spcPts val="0"/>
              </a:spcAft>
            </a:pPr>
            <a:r>
              <a:rPr lang="en-US" dirty="0"/>
              <a:t>Periorbital edema – puffiness</a:t>
            </a:r>
          </a:p>
          <a:p>
            <a:pPr lvl="1">
              <a:spcAft>
                <a:spcPts val="0"/>
              </a:spcAft>
            </a:pPr>
            <a:r>
              <a:rPr lang="en-US" dirty="0"/>
              <a:t>Proptosis – generally relatively symmetric</a:t>
            </a:r>
          </a:p>
          <a:p>
            <a:pPr lvl="1">
              <a:spcAft>
                <a:spcPts val="0"/>
              </a:spcAft>
            </a:pPr>
            <a:r>
              <a:rPr lang="en-US" dirty="0"/>
              <a:t>Exposure keratopathy (± secondary pain)</a:t>
            </a:r>
          </a:p>
          <a:p>
            <a:pPr lvl="1">
              <a:spcAft>
                <a:spcPts val="0"/>
              </a:spcAft>
            </a:pPr>
            <a:r>
              <a:rPr lang="en-US" dirty="0"/>
              <a:t>EOM restriction, occasional diplopia</a:t>
            </a:r>
          </a:p>
          <a:p>
            <a:pPr lvl="1"/>
            <a:r>
              <a:rPr lang="en-US" dirty="0"/>
              <a:t>Conjunctival injection</a:t>
            </a:r>
          </a:p>
          <a:p>
            <a:pPr>
              <a:spcAft>
                <a:spcPts val="0"/>
              </a:spcAft>
            </a:pPr>
            <a:r>
              <a:rPr lang="en-US" dirty="0"/>
              <a:t>Early detection enables better outcomes!</a:t>
            </a:r>
          </a:p>
        </p:txBody>
      </p:sp>
    </p:spTree>
    <p:extLst>
      <p:ext uri="{BB962C8B-B14F-4D97-AF65-F5344CB8AC3E}">
        <p14:creationId xmlns:p14="http://schemas.microsoft.com/office/powerpoint/2010/main" val="34307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74E5-0E9D-D7FC-9CE1-F0728CA4D797}"/>
              </a:ext>
            </a:extLst>
          </p:cNvPr>
          <p:cNvSpPr>
            <a:spLocks noGrp="1"/>
          </p:cNvSpPr>
          <p:nvPr>
            <p:ph type="title"/>
          </p:nvPr>
        </p:nvSpPr>
        <p:spPr/>
        <p:txBody>
          <a:bodyPr>
            <a:normAutofit fontScale="90000"/>
          </a:bodyPr>
          <a:lstStyle/>
          <a:p>
            <a:r>
              <a:rPr lang="en-US" dirty="0">
                <a:solidFill>
                  <a:srgbClr val="FF0000"/>
                </a:solidFill>
              </a:rPr>
              <a:t>*</a:t>
            </a:r>
            <a:r>
              <a:rPr lang="en-US" dirty="0"/>
              <a:t>Overview of Thyroid Eye Disease (TED)</a:t>
            </a:r>
          </a:p>
        </p:txBody>
      </p:sp>
      <p:sp>
        <p:nvSpPr>
          <p:cNvPr id="3" name="Content Placeholder 2">
            <a:extLst>
              <a:ext uri="{FF2B5EF4-FFF2-40B4-BE49-F238E27FC236}">
                <a16:creationId xmlns:a16="http://schemas.microsoft.com/office/drawing/2014/main" id="{3208D54E-2CAF-7473-A655-1D0C7A5F3EE4}"/>
              </a:ext>
            </a:extLst>
          </p:cNvPr>
          <p:cNvSpPr>
            <a:spLocks noGrp="1"/>
          </p:cNvSpPr>
          <p:nvPr>
            <p:ph idx="1"/>
          </p:nvPr>
        </p:nvSpPr>
        <p:spPr>
          <a:xfrm>
            <a:off x="151870" y="1206175"/>
            <a:ext cx="8763000" cy="5556152"/>
          </a:xfrm>
        </p:spPr>
        <p:txBody>
          <a:bodyPr/>
          <a:lstStyle/>
          <a:p>
            <a:r>
              <a:rPr lang="en-US" dirty="0"/>
              <a:t>Inflammatory autoimmune condition most often presenting with Graves disease</a:t>
            </a:r>
          </a:p>
          <a:p>
            <a:r>
              <a:rPr lang="en-US" dirty="0"/>
              <a:t>TED begins with orbital and periocular inflammation</a:t>
            </a:r>
          </a:p>
          <a:p>
            <a:r>
              <a:rPr lang="en-US" dirty="0"/>
              <a:t>Patients often suffer from psychosocial distress such as anxiety and depression</a:t>
            </a:r>
          </a:p>
          <a:p>
            <a:r>
              <a:rPr lang="en-US" dirty="0"/>
              <a:t>There can be substantial quality of life burden confronting patient with TED, and this newer study finds such QOL impact “is probably a lot poorer than we might have thought.”</a:t>
            </a:r>
          </a:p>
        </p:txBody>
      </p:sp>
      <p:sp>
        <p:nvSpPr>
          <p:cNvPr id="4" name="TextBox 3">
            <a:extLst>
              <a:ext uri="{FF2B5EF4-FFF2-40B4-BE49-F238E27FC236}">
                <a16:creationId xmlns:a16="http://schemas.microsoft.com/office/drawing/2014/main" id="{79055386-D94D-DEFC-D2A2-00E0C14A8B4A}"/>
              </a:ext>
            </a:extLst>
          </p:cNvPr>
          <p:cNvSpPr txBox="1"/>
          <p:nvPr/>
        </p:nvSpPr>
        <p:spPr>
          <a:xfrm>
            <a:off x="5608320" y="6423773"/>
            <a:ext cx="334518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JAMA </a:t>
            </a: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Feb, 2023</a:t>
            </a:r>
          </a:p>
        </p:txBody>
      </p:sp>
    </p:spTree>
    <p:extLst>
      <p:ext uri="{BB962C8B-B14F-4D97-AF65-F5344CB8AC3E}">
        <p14:creationId xmlns:p14="http://schemas.microsoft.com/office/powerpoint/2010/main" val="1557048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8466-E1EC-45DE-9179-04A1C8A5C976}"/>
              </a:ext>
            </a:extLst>
          </p:cNvPr>
          <p:cNvSpPr>
            <a:spLocks noGrp="1"/>
          </p:cNvSpPr>
          <p:nvPr>
            <p:ph type="title"/>
          </p:nvPr>
        </p:nvSpPr>
        <p:spPr/>
        <p:txBody>
          <a:bodyPr>
            <a:normAutofit fontScale="90000"/>
          </a:bodyPr>
          <a:lstStyle/>
          <a:p>
            <a:r>
              <a:rPr lang="en-US" dirty="0"/>
              <a:t>Thyroid Eye Disease and Graves’ Disease</a:t>
            </a:r>
          </a:p>
        </p:txBody>
      </p:sp>
      <p:sp>
        <p:nvSpPr>
          <p:cNvPr id="3" name="Content Placeholder 2">
            <a:extLst>
              <a:ext uri="{FF2B5EF4-FFF2-40B4-BE49-F238E27FC236}">
                <a16:creationId xmlns:a16="http://schemas.microsoft.com/office/drawing/2014/main" id="{97C2E52C-2377-4CAD-8B6D-359340E4BD39}"/>
              </a:ext>
            </a:extLst>
          </p:cNvPr>
          <p:cNvSpPr>
            <a:spLocks noGrp="1"/>
          </p:cNvSpPr>
          <p:nvPr>
            <p:ph idx="1"/>
          </p:nvPr>
        </p:nvSpPr>
        <p:spPr/>
        <p:txBody>
          <a:bodyPr>
            <a:normAutofit/>
          </a:bodyPr>
          <a:lstStyle/>
          <a:p>
            <a:r>
              <a:rPr lang="en-US" dirty="0"/>
              <a:t>General Observations:</a:t>
            </a:r>
          </a:p>
          <a:p>
            <a:pPr lvl="1">
              <a:spcAft>
                <a:spcPts val="0"/>
              </a:spcAft>
            </a:pPr>
            <a:r>
              <a:rPr lang="en-US" dirty="0"/>
              <a:t>Women predominately express orbital involvement</a:t>
            </a:r>
          </a:p>
          <a:p>
            <a:pPr lvl="1">
              <a:spcAft>
                <a:spcPts val="0"/>
              </a:spcAft>
            </a:pPr>
            <a:r>
              <a:rPr lang="en-US" dirty="0"/>
              <a:t>Men predominately express late optic nerve compression</a:t>
            </a:r>
          </a:p>
          <a:p>
            <a:pPr lvl="1">
              <a:spcAft>
                <a:spcPts val="0"/>
              </a:spcAft>
            </a:pPr>
            <a:r>
              <a:rPr lang="en-US" dirty="0"/>
              <a:t>Diplopia often results from EOM enlargement and fibrosis</a:t>
            </a:r>
          </a:p>
          <a:p>
            <a:pPr lvl="1">
              <a:spcAft>
                <a:spcPts val="0"/>
              </a:spcAft>
            </a:pPr>
            <a:r>
              <a:rPr lang="en-US" dirty="0"/>
              <a:t>The “active phase” lasts 12-18 months, then spontaneous remission may occur</a:t>
            </a:r>
          </a:p>
          <a:p>
            <a:pPr lvl="1">
              <a:spcAft>
                <a:spcPts val="0"/>
              </a:spcAft>
            </a:pPr>
            <a:r>
              <a:rPr lang="en-US" dirty="0"/>
              <a:t>TED can occur at any time along the Graves’ disease continuum</a:t>
            </a:r>
          </a:p>
          <a:p>
            <a:pPr lvl="1">
              <a:spcAft>
                <a:spcPts val="0"/>
              </a:spcAft>
            </a:pPr>
            <a:r>
              <a:rPr lang="en-US" dirty="0"/>
              <a:t>Vision compromise is rare, and can occur from exposure keratopathy or optic neuropathy</a:t>
            </a:r>
          </a:p>
          <a:p>
            <a:pPr lvl="1">
              <a:spcAft>
                <a:spcPts val="0"/>
              </a:spcAft>
            </a:pPr>
            <a:r>
              <a:rPr lang="en-US" dirty="0"/>
              <a:t>EOM “belly” enlargement mainly involves the inferior and medial recti</a:t>
            </a:r>
          </a:p>
          <a:p>
            <a:pPr lvl="1"/>
            <a:endParaRPr lang="en-US" dirty="0"/>
          </a:p>
        </p:txBody>
      </p:sp>
    </p:spTree>
    <p:extLst>
      <p:ext uri="{BB962C8B-B14F-4D97-AF65-F5344CB8AC3E}">
        <p14:creationId xmlns:p14="http://schemas.microsoft.com/office/powerpoint/2010/main" val="378629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42" y="1111348"/>
            <a:ext cx="8534401" cy="5354766"/>
          </a:xfrm>
        </p:spPr>
        <p:txBody>
          <a:bodyPr>
            <a:normAutofit/>
          </a:bodyPr>
          <a:lstStyle/>
          <a:p>
            <a:r>
              <a:rPr lang="en-US" dirty="0"/>
              <a:t>New breakthrough drug to reduce proptosis</a:t>
            </a:r>
          </a:p>
          <a:p>
            <a:r>
              <a:rPr lang="en-US" dirty="0" err="1"/>
              <a:t>Tepezza</a:t>
            </a:r>
            <a:r>
              <a:rPr lang="en-US" dirty="0"/>
              <a:t>™ (teprotumumab) </a:t>
            </a:r>
            <a:r>
              <a:rPr lang="en-US"/>
              <a:t>- Amgen</a:t>
            </a:r>
            <a:endParaRPr lang="en-US" dirty="0"/>
          </a:p>
          <a:p>
            <a:r>
              <a:rPr lang="en-US" dirty="0"/>
              <a:t>75% achieved ~2.5mm reduction in proptosis</a:t>
            </a:r>
          </a:p>
          <a:p>
            <a:r>
              <a:rPr lang="en-US" dirty="0"/>
              <a:t>I.V. infusion every 3 weeks for 8 sessions</a:t>
            </a:r>
          </a:p>
          <a:p>
            <a:r>
              <a:rPr lang="en-US" dirty="0"/>
              <a:t>Mild to moderate side effects:</a:t>
            </a:r>
            <a:br>
              <a:rPr lang="en-US" dirty="0"/>
            </a:br>
            <a:br>
              <a:rPr lang="en-US" dirty="0"/>
            </a:br>
            <a:br>
              <a:rPr lang="en-US" dirty="0"/>
            </a:br>
            <a:br>
              <a:rPr lang="en-US" dirty="0"/>
            </a:br>
            <a:br>
              <a:rPr lang="en-US" dirty="0"/>
            </a:br>
            <a:endParaRPr lang="en-US" dirty="0"/>
          </a:p>
          <a:p>
            <a:r>
              <a:rPr lang="en-US" dirty="0"/>
              <a:t>Cost is about $800,000.00 for 6 month treatment</a:t>
            </a:r>
          </a:p>
          <a:p>
            <a:endParaRPr lang="en-US" dirty="0"/>
          </a:p>
        </p:txBody>
      </p:sp>
      <p:sp>
        <p:nvSpPr>
          <p:cNvPr id="2" name="Title 1"/>
          <p:cNvSpPr>
            <a:spLocks noGrp="1"/>
          </p:cNvSpPr>
          <p:nvPr>
            <p:ph type="title"/>
          </p:nvPr>
        </p:nvSpPr>
        <p:spPr/>
        <p:txBody>
          <a:bodyPr>
            <a:normAutofit fontScale="90000"/>
          </a:bodyPr>
          <a:lstStyle/>
          <a:p>
            <a:r>
              <a:rPr lang="en-US"/>
              <a:t>Treatment for Thyroid-related </a:t>
            </a:r>
            <a:r>
              <a:rPr lang="en-US" err="1"/>
              <a:t>Proptosis</a:t>
            </a:r>
            <a:endParaRPr lang="en-US"/>
          </a:p>
        </p:txBody>
      </p:sp>
      <p:graphicFrame>
        <p:nvGraphicFramePr>
          <p:cNvPr id="4" name="Table 3"/>
          <p:cNvGraphicFramePr>
            <a:graphicFrameLocks noGrp="1"/>
          </p:cNvGraphicFramePr>
          <p:nvPr/>
        </p:nvGraphicFramePr>
        <p:xfrm>
          <a:off x="863600" y="3505200"/>
          <a:ext cx="4927600" cy="198120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tblGrid>
              <a:tr h="348342">
                <a:tc>
                  <a:txBody>
                    <a:bodyPr/>
                    <a:lstStyle/>
                    <a:p>
                      <a:pPr marL="342900" indent="-342900">
                        <a:buClr>
                          <a:schemeClr val="tx1"/>
                        </a:buClr>
                        <a:buFont typeface="Calibri" panose="020F0502020204030204" pitchFamily="34" charset="0"/>
                        <a:buChar char="»"/>
                      </a:pPr>
                      <a:r>
                        <a:rPr lang="en-US" sz="2000" b="1">
                          <a:solidFill>
                            <a:srgbClr val="00FF00"/>
                          </a:solidFill>
                        </a:rPr>
                        <a:t>Muscle spasm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lvl="1" indent="-342900" algn="l" defTabSz="6858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lang="en-US" sz="2000" b="1">
                          <a:solidFill>
                            <a:srgbClr val="00FF00"/>
                          </a:solidFill>
                        </a:rPr>
                        <a:t>Nausea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8502">
                <a:tc>
                  <a:txBody>
                    <a:bodyPr/>
                    <a:lstStyle/>
                    <a:p>
                      <a:pPr marL="342900" indent="-342900">
                        <a:buClr>
                          <a:schemeClr val="tx1"/>
                        </a:buClr>
                        <a:buFont typeface="Calibri" panose="020F0502020204030204" pitchFamily="34" charset="0"/>
                        <a:buChar char="»"/>
                      </a:pPr>
                      <a:r>
                        <a:rPr lang="en-US" sz="2000" b="1">
                          <a:solidFill>
                            <a:srgbClr val="00FF00"/>
                          </a:solidFill>
                        </a:rPr>
                        <a:t>Alopecia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marR="0" lvl="1" indent="-342900" algn="l" defTabSz="6858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lang="en-US" sz="2000" b="1">
                          <a:solidFill>
                            <a:srgbClr val="00FF00"/>
                          </a:solidFill>
                        </a:rPr>
                        <a:t>Diarrhea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3348">
                <a:tc>
                  <a:txBody>
                    <a:bodyPr/>
                    <a:lstStyle/>
                    <a:p>
                      <a:pPr marL="342900" indent="-342900">
                        <a:buClr>
                          <a:schemeClr val="tx1"/>
                        </a:buClr>
                        <a:buFont typeface="Calibri" panose="020F0502020204030204" pitchFamily="34" charset="0"/>
                        <a:buChar char="»"/>
                      </a:pPr>
                      <a:r>
                        <a:rPr lang="en-US" sz="2000" b="1">
                          <a:solidFill>
                            <a:srgbClr val="00FF00"/>
                          </a:solidFill>
                        </a:rPr>
                        <a:t>Fatigue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1" indent="-342900" algn="l" defTabSz="6858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lang="en-US" sz="2000" b="1">
                          <a:solidFill>
                            <a:srgbClr val="00FF00"/>
                          </a:solidFill>
                        </a:rPr>
                        <a:t>Hyperglycemia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708">
                <a:tc>
                  <a:txBody>
                    <a:bodyPr/>
                    <a:lstStyle/>
                    <a:p>
                      <a:pPr marL="342900" indent="-342900">
                        <a:buClr>
                          <a:schemeClr val="tx1"/>
                        </a:buClr>
                        <a:buFont typeface="Calibri" panose="020F0502020204030204" pitchFamily="34" charset="0"/>
                        <a:buChar char="»"/>
                      </a:pPr>
                      <a:r>
                        <a:rPr lang="en-US" sz="2000" b="1">
                          <a:solidFill>
                            <a:srgbClr val="00FF00"/>
                          </a:solidFill>
                        </a:rPr>
                        <a:t>Hearing loss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1" indent="-342900" algn="l" defTabSz="6858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lang="en-US" sz="2000" b="1">
                          <a:solidFill>
                            <a:srgbClr val="00FF00"/>
                          </a:solidFill>
                        </a:rPr>
                        <a:t>Dry skin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6411">
                <a:tc>
                  <a:txBody>
                    <a:bodyPr/>
                    <a:lstStyle/>
                    <a:p>
                      <a:pPr marL="342900" indent="-342900">
                        <a:buClr>
                          <a:schemeClr val="tx1"/>
                        </a:buClr>
                        <a:buFont typeface="Calibri" panose="020F0502020204030204" pitchFamily="34" charset="0"/>
                        <a:buChar char="»"/>
                      </a:pPr>
                      <a:r>
                        <a:rPr lang="en-US" sz="2000" b="1" err="1">
                          <a:solidFill>
                            <a:srgbClr val="00FF00"/>
                          </a:solidFill>
                        </a:rPr>
                        <a:t>Dysgeusia</a:t>
                      </a:r>
                      <a:endParaRPr lang="en-US" sz="2000" b="1">
                        <a:solidFill>
                          <a:srgbClr val="00FF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1" indent="-342900" algn="l" defTabSz="6858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lang="en-US" sz="2000" b="1" dirty="0">
                          <a:solidFill>
                            <a:srgbClr val="00FF00"/>
                          </a:solidFill>
                        </a:rPr>
                        <a:t>Headache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6164580" y="6332220"/>
            <a:ext cx="256032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6FD1FD"/>
                </a:solidFill>
                <a:effectLst/>
                <a:uLnTx/>
                <a:uFillTx/>
                <a:latin typeface="Arial" panose="020B0604020202020204" pitchFamily="34" charset="0"/>
                <a:ea typeface="+mn-ea"/>
                <a:cs typeface="Arial" panose="020B0604020202020204" pitchFamily="34" charset="0"/>
              </a:rPr>
              <a:t>NEJM January 23, 2020</a:t>
            </a:r>
          </a:p>
        </p:txBody>
      </p:sp>
    </p:spTree>
    <p:extLst>
      <p:ext uri="{BB962C8B-B14F-4D97-AF65-F5344CB8AC3E}">
        <p14:creationId xmlns:p14="http://schemas.microsoft.com/office/powerpoint/2010/main" val="409165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A59E6D-370A-4205-8C3D-797DA0DC3702}"/>
              </a:ext>
            </a:extLst>
          </p:cNvPr>
          <p:cNvPicPr>
            <a:picLocks noChangeAspect="1"/>
          </p:cNvPicPr>
          <p:nvPr/>
        </p:nvPicPr>
        <p:blipFill>
          <a:blip r:embed="rId3"/>
          <a:stretch>
            <a:fillRect/>
          </a:stretch>
        </p:blipFill>
        <p:spPr>
          <a:xfrm>
            <a:off x="0" y="-7064"/>
            <a:ext cx="9144000" cy="4114244"/>
          </a:xfrm>
          <a:prstGeom prst="rect">
            <a:avLst/>
          </a:prstGeom>
          <a:scene3d>
            <a:camera prst="orthographicFront"/>
            <a:lightRig rig="threePt" dir="t"/>
          </a:scene3d>
          <a:sp3d extrusionH="76200" contourW="12700">
            <a:extrusionClr>
              <a:schemeClr val="tx1"/>
            </a:extrusionClr>
            <a:contourClr>
              <a:schemeClr val="tx1"/>
            </a:contourClr>
          </a:sp3d>
        </p:spPr>
      </p:pic>
      <p:sp>
        <p:nvSpPr>
          <p:cNvPr id="2" name="Title 1">
            <a:extLst>
              <a:ext uri="{FF2B5EF4-FFF2-40B4-BE49-F238E27FC236}">
                <a16:creationId xmlns:a16="http://schemas.microsoft.com/office/drawing/2014/main" id="{4C9776AD-339E-4DEB-ABCE-22386ABD586E}"/>
              </a:ext>
            </a:extLst>
          </p:cNvPr>
          <p:cNvSpPr>
            <a:spLocks noGrp="1"/>
          </p:cNvSpPr>
          <p:nvPr>
            <p:ph type="title"/>
          </p:nvPr>
        </p:nvSpPr>
        <p:spPr>
          <a:xfrm>
            <a:off x="2801132" y="3052983"/>
            <a:ext cx="5120829" cy="752034"/>
          </a:xfrm>
        </p:spPr>
        <p:txBody>
          <a:bodyPr>
            <a:normAutofit/>
          </a:bodyPr>
          <a:lstStyle/>
          <a:p>
            <a:r>
              <a:rPr lang="en-US" sz="2400" dirty="0"/>
              <a:t>EyeMedsNow.com</a:t>
            </a:r>
          </a:p>
        </p:txBody>
      </p:sp>
    </p:spTree>
    <p:extLst>
      <p:ext uri="{BB962C8B-B14F-4D97-AF65-F5344CB8AC3E}">
        <p14:creationId xmlns:p14="http://schemas.microsoft.com/office/powerpoint/2010/main" val="3361211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85E7-4EE5-4B81-814D-80C54F23CA63}"/>
              </a:ext>
            </a:extLst>
          </p:cNvPr>
          <p:cNvSpPr>
            <a:spLocks noGrp="1"/>
          </p:cNvSpPr>
          <p:nvPr>
            <p:ph type="title"/>
          </p:nvPr>
        </p:nvSpPr>
        <p:spPr/>
        <p:txBody>
          <a:bodyPr>
            <a:normAutofit fontScale="90000"/>
          </a:bodyPr>
          <a:lstStyle/>
          <a:p>
            <a:r>
              <a:rPr lang="en-US" dirty="0"/>
              <a:t>Update on Teprotumumab (</a:t>
            </a:r>
            <a:r>
              <a:rPr lang="en-US" dirty="0" err="1"/>
              <a:t>Tepezza</a:t>
            </a:r>
            <a:r>
              <a:rPr lang="en-US" dirty="0"/>
              <a:t>®)</a:t>
            </a:r>
          </a:p>
        </p:txBody>
      </p:sp>
      <p:sp>
        <p:nvSpPr>
          <p:cNvPr id="3" name="Content Placeholder 2">
            <a:extLst>
              <a:ext uri="{FF2B5EF4-FFF2-40B4-BE49-F238E27FC236}">
                <a16:creationId xmlns:a16="http://schemas.microsoft.com/office/drawing/2014/main" id="{8AEB6926-0EA5-419F-B62F-8C4290669FF6}"/>
              </a:ext>
            </a:extLst>
          </p:cNvPr>
          <p:cNvSpPr>
            <a:spLocks noGrp="1"/>
          </p:cNvSpPr>
          <p:nvPr>
            <p:ph idx="1"/>
          </p:nvPr>
        </p:nvSpPr>
        <p:spPr>
          <a:xfrm>
            <a:off x="190500" y="1168498"/>
            <a:ext cx="8762999" cy="5556152"/>
          </a:xfrm>
        </p:spPr>
        <p:txBody>
          <a:bodyPr>
            <a:normAutofit fontScale="92500"/>
          </a:bodyPr>
          <a:lstStyle/>
          <a:p>
            <a:r>
              <a:rPr lang="en-US" dirty="0"/>
              <a:t>Thyroid eye disease (TED) is a secondary expression of Graves’ disease</a:t>
            </a:r>
          </a:p>
          <a:p>
            <a:r>
              <a:rPr lang="en-US" dirty="0"/>
              <a:t>Many patients with TED will improve without treatment</a:t>
            </a:r>
          </a:p>
          <a:p>
            <a:r>
              <a:rPr lang="en-US" dirty="0"/>
              <a:t>Cost varies: 500K per 150 lb. patient; 800K for obese patients</a:t>
            </a:r>
          </a:p>
          <a:p>
            <a:r>
              <a:rPr lang="en-US" dirty="0"/>
              <a:t>Relapse rate after cessation is 40% at 72 weeks</a:t>
            </a:r>
          </a:p>
          <a:p>
            <a:r>
              <a:rPr lang="en-US" dirty="0"/>
              <a:t>Main side effects: muscle spasms and nausea in 20%</a:t>
            </a:r>
          </a:p>
          <a:p>
            <a:r>
              <a:rPr lang="en-US" dirty="0"/>
              <a:t>In 2020, 463 reports of side effects; 78 were serious</a:t>
            </a:r>
          </a:p>
          <a:p>
            <a:r>
              <a:rPr lang="en-US" dirty="0"/>
              <a:t>Other optional approaches:  thyroidectomy, a course of IV methylprednisolone for 12 weeks, or radiotherapy</a:t>
            </a:r>
          </a:p>
          <a:p>
            <a:pPr marL="0" indent="0">
              <a:buNone/>
            </a:pPr>
            <a:endParaRPr lang="en-US" dirty="0"/>
          </a:p>
          <a:p>
            <a:endParaRPr lang="en-US" dirty="0"/>
          </a:p>
        </p:txBody>
      </p:sp>
      <p:sp>
        <p:nvSpPr>
          <p:cNvPr id="4" name="TextBox 3">
            <a:extLst>
              <a:ext uri="{FF2B5EF4-FFF2-40B4-BE49-F238E27FC236}">
                <a16:creationId xmlns:a16="http://schemas.microsoft.com/office/drawing/2014/main" id="{D6CE5B70-9BB7-4C2F-8D8A-A219CA54BFE5}"/>
              </a:ext>
            </a:extLst>
          </p:cNvPr>
          <p:cNvSpPr txBox="1"/>
          <p:nvPr/>
        </p:nvSpPr>
        <p:spPr>
          <a:xfrm>
            <a:off x="5655944" y="6207538"/>
            <a:ext cx="448627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Ophthalmology</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 August 2021</a:t>
            </a:r>
          </a:p>
        </p:txBody>
      </p:sp>
    </p:spTree>
    <p:extLst>
      <p:ext uri="{BB962C8B-B14F-4D97-AF65-F5344CB8AC3E}">
        <p14:creationId xmlns:p14="http://schemas.microsoft.com/office/powerpoint/2010/main" val="200167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FD99-C716-04D1-C42E-96CAB09C08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4D341A-2693-1135-1A15-F1B8247C3148}"/>
              </a:ext>
            </a:extLst>
          </p:cNvPr>
          <p:cNvPicPr>
            <a:picLocks noGrp="1" noChangeAspect="1"/>
          </p:cNvPicPr>
          <p:nvPr>
            <p:ph idx="1"/>
          </p:nvPr>
        </p:nvPicPr>
        <p:blipFill>
          <a:blip r:embed="rId2"/>
          <a:stretch>
            <a:fillRect/>
          </a:stretch>
        </p:blipFill>
        <p:spPr>
          <a:xfrm>
            <a:off x="1979115" y="-45720"/>
            <a:ext cx="4817060" cy="6765614"/>
          </a:xfrm>
        </p:spPr>
      </p:pic>
      <p:pic>
        <p:nvPicPr>
          <p:cNvPr id="3" name="Picture 2">
            <a:extLst>
              <a:ext uri="{FF2B5EF4-FFF2-40B4-BE49-F238E27FC236}">
                <a16:creationId xmlns:a16="http://schemas.microsoft.com/office/drawing/2014/main" id="{A1931816-9FEA-A283-FB2B-CE4408206969}"/>
              </a:ext>
            </a:extLst>
          </p:cNvPr>
          <p:cNvPicPr>
            <a:picLocks noChangeAspect="1"/>
          </p:cNvPicPr>
          <p:nvPr/>
        </p:nvPicPr>
        <p:blipFill rotWithShape="1">
          <a:blip r:embed="rId3"/>
          <a:srcRect t="85587" b="3300"/>
          <a:stretch/>
        </p:blipFill>
        <p:spPr>
          <a:xfrm>
            <a:off x="281940" y="3980966"/>
            <a:ext cx="8580120" cy="1339742"/>
          </a:xfrm>
          <a:prstGeom prst="rect">
            <a:avLst/>
          </a:prstGeom>
        </p:spPr>
      </p:pic>
    </p:spTree>
    <p:extLst>
      <p:ext uri="{BB962C8B-B14F-4D97-AF65-F5344CB8AC3E}">
        <p14:creationId xmlns:p14="http://schemas.microsoft.com/office/powerpoint/2010/main" val="341644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414E-8D72-AD19-F776-DF19A421C7FD}"/>
              </a:ext>
            </a:extLst>
          </p:cNvPr>
          <p:cNvSpPr>
            <a:spLocks noGrp="1"/>
          </p:cNvSpPr>
          <p:nvPr>
            <p:ph type="title"/>
          </p:nvPr>
        </p:nvSpPr>
        <p:spPr>
          <a:xfrm>
            <a:off x="281941" y="201129"/>
            <a:ext cx="8763000" cy="752034"/>
          </a:xfrm>
        </p:spPr>
        <p:txBody>
          <a:bodyPr>
            <a:normAutofit fontScale="90000"/>
          </a:bodyPr>
          <a:lstStyle/>
          <a:p>
            <a:r>
              <a:rPr lang="en-US" dirty="0">
                <a:solidFill>
                  <a:srgbClr val="FF0000"/>
                </a:solidFill>
              </a:rPr>
              <a:t>*</a:t>
            </a:r>
            <a:r>
              <a:rPr lang="en-US" dirty="0"/>
              <a:t>Why People Should Not Search the Internet</a:t>
            </a:r>
          </a:p>
        </p:txBody>
      </p:sp>
      <p:sp>
        <p:nvSpPr>
          <p:cNvPr id="3" name="Content Placeholder 2">
            <a:extLst>
              <a:ext uri="{FF2B5EF4-FFF2-40B4-BE49-F238E27FC236}">
                <a16:creationId xmlns:a16="http://schemas.microsoft.com/office/drawing/2014/main" id="{4F296159-37CD-ED0C-9544-B429BAF0DD5F}"/>
              </a:ext>
            </a:extLst>
          </p:cNvPr>
          <p:cNvSpPr>
            <a:spLocks noGrp="1"/>
          </p:cNvSpPr>
          <p:nvPr>
            <p:ph idx="1"/>
          </p:nvPr>
        </p:nvSpPr>
        <p:spPr>
          <a:xfrm>
            <a:off x="190500" y="5033913"/>
            <a:ext cx="8763000" cy="1555424"/>
          </a:xfrm>
        </p:spPr>
        <p:txBody>
          <a:bodyPr/>
          <a:lstStyle/>
          <a:p>
            <a:r>
              <a:rPr lang="en-US" dirty="0">
                <a:effectLst/>
                <a:latin typeface="Calibri" panose="020F0502020204030204" pitchFamily="34" charset="0"/>
                <a:ea typeface="Times New Roman" panose="02020603050405020304" pitchFamily="18" charset="0"/>
              </a:rPr>
              <a:t>Encourage your patients to contact you if they have any questions.  Further, try to dissuade them from seeking any advice from the internet!!!</a:t>
            </a:r>
            <a:endParaRPr lang="en-US" dirty="0"/>
          </a:p>
        </p:txBody>
      </p:sp>
      <p:sp>
        <p:nvSpPr>
          <p:cNvPr id="5" name="Rectangle 4">
            <a:extLst>
              <a:ext uri="{FF2B5EF4-FFF2-40B4-BE49-F238E27FC236}">
                <a16:creationId xmlns:a16="http://schemas.microsoft.com/office/drawing/2014/main" id="{F0EA9055-0520-7587-176B-CD715B4F0428}"/>
              </a:ext>
            </a:extLst>
          </p:cNvPr>
          <p:cNvSpPr/>
          <p:nvPr/>
        </p:nvSpPr>
        <p:spPr>
          <a:xfrm>
            <a:off x="0" y="1536569"/>
            <a:ext cx="9144000" cy="3082565"/>
          </a:xfrm>
          <a:prstGeom prst="rect">
            <a:avLst/>
          </a:prstGeom>
          <a:blipFill>
            <a:blip r:embed="rId2">
              <a:alphaModFix amt="85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1F497D">
                    <a:lumMod val="75000"/>
                  </a:srgbClr>
                </a:solidFill>
                <a:effectLst/>
                <a:uLnTx/>
                <a:uFillTx/>
                <a:latin typeface="Roboto" panose="02000000000000000000" pitchFamily="2" charset="0"/>
                <a:ea typeface="+mn-ea"/>
                <a:cs typeface="+mn-cs"/>
              </a:rPr>
              <a:t>Alrex</a:t>
            </a:r>
            <a:r>
              <a:rPr kumimoji="0" lang="en-US" sz="2400" b="0" i="0" u="none" strike="noStrike" kern="1200" cap="none" spc="0" normalizeH="0" baseline="0" noProof="0" dirty="0">
                <a:ln>
                  <a:noFill/>
                </a:ln>
                <a:solidFill>
                  <a:srgbClr val="1F497D">
                    <a:lumMod val="75000"/>
                  </a:srgbClr>
                </a:solidFill>
                <a:effectLst/>
                <a:uLnTx/>
                <a:uFillTx/>
                <a:latin typeface="Roboto" panose="02000000000000000000" pitchFamily="2" charset="0"/>
                <a:ea typeface="+mn-ea"/>
                <a:cs typeface="+mn-cs"/>
              </a:rPr>
              <a:t> (Loteprednol Etabonate Ophthalmic Suspension) - </a:t>
            </a:r>
            <a:r>
              <a:rPr kumimoji="0" lang="en-US" sz="2400" b="0" i="0" u="none" strike="noStrike" kern="1200" cap="none" spc="0" normalizeH="0" baseline="0" noProof="0" dirty="0" err="1">
                <a:ln>
                  <a:noFill/>
                </a:ln>
                <a:solidFill>
                  <a:srgbClr val="1F497D">
                    <a:lumMod val="75000"/>
                  </a:srgbClr>
                </a:solidFill>
                <a:effectLst/>
                <a:uLnTx/>
                <a:uFillTx/>
                <a:latin typeface="Roboto" panose="02000000000000000000" pitchFamily="2" charset="0"/>
                <a:ea typeface="+mn-ea"/>
                <a:cs typeface="+mn-cs"/>
              </a:rPr>
              <a:t>RxList</a:t>
            </a:r>
            <a:endParaRPr kumimoji="0" lang="en-US" sz="2400" b="0" i="0" u="none" strike="noStrike" kern="1200" cap="none" spc="0" normalizeH="0" baseline="0" noProof="0" dirty="0">
              <a:ln>
                <a:noFill/>
              </a:ln>
              <a:solidFill>
                <a:srgbClr val="1F497D">
                  <a:lumMod val="75000"/>
                </a:srgbClr>
              </a:solidFill>
              <a:effectLst/>
              <a:uLnTx/>
              <a:uFillTx/>
              <a:latin typeface="Roboto" panose="02000000000000000000"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1A0DAB"/>
              </a:solidFill>
              <a:effectLst/>
              <a:uLnTx/>
              <a:uFillTx/>
              <a:latin typeface="Roboto" panose="02000000000000000000"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Search for: </a:t>
            </a:r>
            <a:r>
              <a:rPr kumimoji="0" lang="en-US" sz="1800" b="0" i="0" u="none" strike="noStrike" kern="1200" cap="none" spc="0" normalizeH="0" baseline="0" noProof="0" dirty="0">
                <a:ln>
                  <a:noFill/>
                </a:ln>
                <a:solidFill>
                  <a:srgbClr val="1F497D">
                    <a:lumMod val="75000"/>
                  </a:srgbClr>
                </a:solidFill>
                <a:effectLst/>
                <a:uLnTx/>
                <a:uFillTx/>
                <a:latin typeface="Roboto" panose="02000000000000000000" pitchFamily="2" charset="0"/>
                <a:ea typeface="+mn-ea"/>
                <a:cs typeface="+mn-cs"/>
              </a:rPr>
              <a:t>Can you get </a:t>
            </a:r>
            <a:r>
              <a:rPr kumimoji="0" lang="en-US" sz="1800" b="0" i="0" u="none" strike="noStrike" kern="1200" cap="none" spc="0" normalizeH="0" baseline="0" noProof="0" dirty="0" err="1">
                <a:ln>
                  <a:noFill/>
                </a:ln>
                <a:solidFill>
                  <a:srgbClr val="1F497D">
                    <a:lumMod val="75000"/>
                  </a:srgbClr>
                </a:solidFill>
                <a:effectLst/>
                <a:uLnTx/>
                <a:uFillTx/>
                <a:latin typeface="Roboto" panose="02000000000000000000" pitchFamily="2" charset="0"/>
                <a:ea typeface="+mn-ea"/>
                <a:cs typeface="+mn-cs"/>
              </a:rPr>
              <a:t>Alrex</a:t>
            </a:r>
            <a:r>
              <a:rPr kumimoji="0" lang="en-US" sz="1800" b="0" i="0" u="none" strike="noStrike" kern="1200" cap="none" spc="0" normalizeH="0" baseline="0" noProof="0" dirty="0">
                <a:ln>
                  <a:noFill/>
                </a:ln>
                <a:solidFill>
                  <a:srgbClr val="1F497D">
                    <a:lumMod val="75000"/>
                  </a:srgbClr>
                </a:solidFill>
                <a:effectLst/>
                <a:uLnTx/>
                <a:uFillTx/>
                <a:latin typeface="Roboto" panose="02000000000000000000" pitchFamily="2" charset="0"/>
                <a:ea typeface="+mn-ea"/>
                <a:cs typeface="+mn-cs"/>
              </a:rPr>
              <a:t> over the counter?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Roboto" panose="02000000000000000000"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A0DAB"/>
              </a:solidFill>
              <a:effectLst/>
              <a:uLnTx/>
              <a:uFillTx/>
              <a:latin typeface="Roboto" panose="02000000000000000000"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What is a substitute for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mn-ea"/>
                <a:cs typeface="+mn-cs"/>
              </a:rPr>
              <a:t>Alrex</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mn-ea"/>
                <a:cs typeface="+mn-cs"/>
              </a:rPr>
              <a:t>Alrex</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Alternatives Compared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Roboto" panose="02000000000000000000" pitchFamily="2" charset="0"/>
                <a:ea typeface="+mn-ea"/>
                <a:cs typeface="+mn-cs"/>
              </a:rPr>
              <a:t>Alrex</a:t>
            </a:r>
            <a:r>
              <a:rPr kumimoji="0" lang="en-US" sz="1800" b="1"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(loteprednol)          </a:t>
            </a:r>
            <a:r>
              <a:rPr kumimoji="0" lang="en-US" sz="1800" b="1" i="0" u="none" strike="noStrike" kern="1200" cap="none" spc="0" normalizeH="0" baseline="0" noProof="0" dirty="0" err="1">
                <a:ln>
                  <a:noFill/>
                </a:ln>
                <a:solidFill>
                  <a:prstClr val="black"/>
                </a:solidFill>
                <a:effectLst/>
                <a:uLnTx/>
                <a:uFillTx/>
                <a:latin typeface="Roboto" panose="02000000000000000000" pitchFamily="2" charset="0"/>
                <a:ea typeface="+mn-ea"/>
                <a:cs typeface="+mn-cs"/>
              </a:rPr>
              <a:t>Lotemax</a:t>
            </a:r>
            <a:r>
              <a:rPr kumimoji="0" lang="en-US" sz="1800" b="1"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 (loteprednol)          Sulfacetamide sodium ophthalmic</a:t>
            </a:r>
            <a:endParaRPr kumimoji="0" lang="en-US" sz="1800" b="1" i="0" u="none" strike="noStrike" kern="1200" cap="none" spc="0" normalizeH="0" baseline="0" noProof="0" dirty="0">
              <a:ln>
                <a:noFill/>
              </a:ln>
              <a:solidFill>
                <a:prstClr val="black"/>
              </a:solidFill>
              <a:effectLst/>
              <a:uLnTx/>
              <a:uFillTx/>
              <a:latin typeface="Roboto" panose="02000000000000000000" pitchFamily="2" charset="0"/>
              <a:ea typeface="+mn-ea"/>
              <a:cs typeface="+mn-cs"/>
              <a:hlinkClick r:id="rId3">
                <a:extLst>
                  <a:ext uri="{A12FA001-AC4F-418D-AE19-62706E023703}">
                    <ahyp:hlinkClr xmlns:ahyp="http://schemas.microsoft.com/office/drawing/2018/hyperlinkcolor" val="tx"/>
                  </a:ext>
                </a:extLst>
              </a:hlinkClick>
            </a:endParaRPr>
          </a:p>
        </p:txBody>
      </p:sp>
      <p:cxnSp>
        <p:nvCxnSpPr>
          <p:cNvPr id="7" name="Straight Connector 6">
            <a:extLst>
              <a:ext uri="{FF2B5EF4-FFF2-40B4-BE49-F238E27FC236}">
                <a16:creationId xmlns:a16="http://schemas.microsoft.com/office/drawing/2014/main" id="{0168BA69-7C09-B208-69FC-B4FB0EEDDB0E}"/>
              </a:ext>
            </a:extLst>
          </p:cNvPr>
          <p:cNvCxnSpPr/>
          <p:nvPr/>
        </p:nvCxnSpPr>
        <p:spPr>
          <a:xfrm>
            <a:off x="0" y="2846895"/>
            <a:ext cx="914400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93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9751-B17E-FBA5-E149-20F6765C01A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FFFB7BF-B767-73EA-808A-6D78333DA663}"/>
              </a:ext>
            </a:extLst>
          </p:cNvPr>
          <p:cNvPicPr>
            <a:picLocks noGrp="1" noChangeAspect="1"/>
          </p:cNvPicPr>
          <p:nvPr>
            <p:ph idx="1"/>
          </p:nvPr>
        </p:nvPicPr>
        <p:blipFill>
          <a:blip r:embed="rId2"/>
          <a:stretch>
            <a:fillRect/>
          </a:stretch>
        </p:blipFill>
        <p:spPr>
          <a:xfrm>
            <a:off x="912725" y="84356"/>
            <a:ext cx="6747964" cy="6689288"/>
          </a:xfrm>
          <a:prstGeom prst="rect">
            <a:avLst/>
          </a:prstGeom>
        </p:spPr>
      </p:pic>
      <p:pic>
        <p:nvPicPr>
          <p:cNvPr id="5" name="Picture 4">
            <a:extLst>
              <a:ext uri="{FF2B5EF4-FFF2-40B4-BE49-F238E27FC236}">
                <a16:creationId xmlns:a16="http://schemas.microsoft.com/office/drawing/2014/main" id="{C73B2FE9-3FFF-BD81-E883-9BA1D365A2E0}"/>
              </a:ext>
            </a:extLst>
          </p:cNvPr>
          <p:cNvPicPr>
            <a:picLocks noChangeAspect="1"/>
          </p:cNvPicPr>
          <p:nvPr/>
        </p:nvPicPr>
        <p:blipFill>
          <a:blip r:embed="rId3"/>
          <a:stretch>
            <a:fillRect/>
          </a:stretch>
        </p:blipFill>
        <p:spPr>
          <a:xfrm>
            <a:off x="6696723" y="6400790"/>
            <a:ext cx="963966" cy="372854"/>
          </a:xfrm>
          <a:prstGeom prst="rect">
            <a:avLst/>
          </a:prstGeom>
        </p:spPr>
      </p:pic>
    </p:spTree>
    <p:extLst>
      <p:ext uri="{BB962C8B-B14F-4D97-AF65-F5344CB8AC3E}">
        <p14:creationId xmlns:p14="http://schemas.microsoft.com/office/powerpoint/2010/main" val="207463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EF7F-E646-A568-4DBA-59036CDDA83D}"/>
              </a:ext>
            </a:extLst>
          </p:cNvPr>
          <p:cNvSpPr>
            <a:spLocks noGrp="1"/>
          </p:cNvSpPr>
          <p:nvPr>
            <p:ph type="title"/>
          </p:nvPr>
        </p:nvSpPr>
        <p:spPr/>
        <p:txBody>
          <a:bodyPr>
            <a:normAutofit fontScale="90000"/>
          </a:bodyPr>
          <a:lstStyle/>
          <a:p>
            <a:r>
              <a:rPr lang="en-US" dirty="0">
                <a:solidFill>
                  <a:srgbClr val="FF0000"/>
                </a:solidFill>
              </a:rPr>
              <a:t>*</a:t>
            </a:r>
            <a:r>
              <a:rPr lang="en-US" dirty="0"/>
              <a:t>A Study on </a:t>
            </a:r>
            <a:r>
              <a:rPr lang="en-US" dirty="0" err="1"/>
              <a:t>Nanodropper</a:t>
            </a:r>
            <a:r>
              <a:rPr lang="en-US" dirty="0"/>
              <a:t> Performance</a:t>
            </a:r>
          </a:p>
        </p:txBody>
      </p:sp>
      <p:sp>
        <p:nvSpPr>
          <p:cNvPr id="3" name="Content Placeholder 2">
            <a:extLst>
              <a:ext uri="{FF2B5EF4-FFF2-40B4-BE49-F238E27FC236}">
                <a16:creationId xmlns:a16="http://schemas.microsoft.com/office/drawing/2014/main" id="{8109C658-63AA-8694-696E-53F35F5C3874}"/>
              </a:ext>
            </a:extLst>
          </p:cNvPr>
          <p:cNvSpPr>
            <a:spLocks noGrp="1"/>
          </p:cNvSpPr>
          <p:nvPr>
            <p:ph idx="1"/>
          </p:nvPr>
        </p:nvSpPr>
        <p:spPr>
          <a:xfrm>
            <a:off x="190501" y="1111348"/>
            <a:ext cx="8763000" cy="5157477"/>
          </a:xfrm>
        </p:spPr>
        <p:txBody>
          <a:bodyPr>
            <a:normAutofit/>
          </a:bodyPr>
          <a:lstStyle/>
          <a:p>
            <a:r>
              <a:rPr lang="en-US" dirty="0"/>
              <a:t>“Some patients run out of drops too soon, have trouble affording drops, or experience                                                                    excessive side effects.”</a:t>
            </a:r>
          </a:p>
          <a:p>
            <a:r>
              <a:rPr lang="en-US" dirty="0"/>
              <a:t>The </a:t>
            </a:r>
            <a:r>
              <a:rPr lang="en-US" dirty="0" err="1"/>
              <a:t>Nanodropper</a:t>
            </a:r>
            <a:r>
              <a:rPr lang="en-US" dirty="0"/>
              <a:t> adaptor delivered 2.6 times the total number of drops for all medications.”</a:t>
            </a:r>
          </a:p>
          <a:p>
            <a:r>
              <a:rPr lang="en-US" dirty="0"/>
              <a:t>“Drop volume greater than 20 microliters provided no real additional benefit which may explain why drops almost always roll down the cheek, no matter how accurately they are placed.”</a:t>
            </a:r>
          </a:p>
          <a:p>
            <a:r>
              <a:rPr lang="en-US" dirty="0"/>
              <a:t>“The </a:t>
            </a:r>
            <a:r>
              <a:rPr lang="en-US" dirty="0" err="1"/>
              <a:t>Nanodropper</a:t>
            </a:r>
            <a:r>
              <a:rPr lang="en-US" dirty="0"/>
              <a:t> may theoretically reduce medical waste by more than 50%.”</a:t>
            </a:r>
          </a:p>
        </p:txBody>
      </p:sp>
      <p:sp>
        <p:nvSpPr>
          <p:cNvPr id="4" name="TextBox 3">
            <a:extLst>
              <a:ext uri="{FF2B5EF4-FFF2-40B4-BE49-F238E27FC236}">
                <a16:creationId xmlns:a16="http://schemas.microsoft.com/office/drawing/2014/main" id="{553DF34C-C792-30E7-2DF9-6D64FBC1E469}"/>
              </a:ext>
            </a:extLst>
          </p:cNvPr>
          <p:cNvSpPr txBox="1"/>
          <p:nvPr/>
        </p:nvSpPr>
        <p:spPr>
          <a:xfrm>
            <a:off x="5695755" y="6375208"/>
            <a:ext cx="344824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EyeNet</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Magazine, July 2023</a:t>
            </a:r>
          </a:p>
        </p:txBody>
      </p:sp>
    </p:spTree>
    <p:extLst>
      <p:ext uri="{BB962C8B-B14F-4D97-AF65-F5344CB8AC3E}">
        <p14:creationId xmlns:p14="http://schemas.microsoft.com/office/powerpoint/2010/main" val="77463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C8C9-0304-7990-FD13-FA9898987D70}"/>
              </a:ext>
            </a:extLst>
          </p:cNvPr>
          <p:cNvSpPr>
            <a:spLocks noGrp="1"/>
          </p:cNvSpPr>
          <p:nvPr>
            <p:ph type="title"/>
          </p:nvPr>
        </p:nvSpPr>
        <p:spPr/>
        <p:txBody>
          <a:bodyPr/>
          <a:lstStyle/>
          <a:p>
            <a:r>
              <a:rPr lang="en-US" dirty="0" err="1"/>
              <a:t>Ryzumvi</a:t>
            </a:r>
            <a:r>
              <a:rPr lang="en-US" dirty="0"/>
              <a:t>™ for Dilation Reversal</a:t>
            </a:r>
          </a:p>
        </p:txBody>
      </p:sp>
      <p:sp>
        <p:nvSpPr>
          <p:cNvPr id="3" name="Content Placeholder 2">
            <a:extLst>
              <a:ext uri="{FF2B5EF4-FFF2-40B4-BE49-F238E27FC236}">
                <a16:creationId xmlns:a16="http://schemas.microsoft.com/office/drawing/2014/main" id="{85D3193F-4720-A706-99E6-4A66D8B54E3E}"/>
              </a:ext>
            </a:extLst>
          </p:cNvPr>
          <p:cNvSpPr>
            <a:spLocks noGrp="1"/>
          </p:cNvSpPr>
          <p:nvPr>
            <p:ph idx="1"/>
          </p:nvPr>
        </p:nvSpPr>
        <p:spPr/>
        <p:txBody>
          <a:bodyPr>
            <a:normAutofit/>
          </a:bodyPr>
          <a:lstStyle/>
          <a:p>
            <a:r>
              <a:rPr lang="en-US" dirty="0"/>
              <a:t>Last was Rev-Eyes™ (0.5% </a:t>
            </a:r>
            <a:r>
              <a:rPr lang="en-US" dirty="0" err="1"/>
              <a:t>dapiprazole</a:t>
            </a:r>
            <a:r>
              <a:rPr lang="en-US" dirty="0"/>
              <a:t>) 1990’s</a:t>
            </a:r>
          </a:p>
          <a:p>
            <a:r>
              <a:rPr lang="en-US" dirty="0"/>
              <a:t>Phentolamine ophthalmic solution 0.75% by </a:t>
            </a:r>
            <a:r>
              <a:rPr lang="en-US" dirty="0" err="1"/>
              <a:t>Ocuphire</a:t>
            </a:r>
            <a:r>
              <a:rPr lang="en-US" dirty="0"/>
              <a:t>/</a:t>
            </a:r>
            <a:r>
              <a:rPr lang="en-US" dirty="0" err="1"/>
              <a:t>Viatris</a:t>
            </a:r>
            <a:endParaRPr lang="en-US" dirty="0"/>
          </a:p>
          <a:p>
            <a:r>
              <a:rPr lang="en-US" dirty="0"/>
              <a:t>Blocks alpha-1 receptors on iris radial muscles</a:t>
            </a:r>
          </a:p>
          <a:p>
            <a:r>
              <a:rPr lang="en-US" dirty="0"/>
              <a:t>Approved down to age 3: One to two drops post-exam for adults; only one drop &lt;12 years</a:t>
            </a:r>
          </a:p>
          <a:p>
            <a:r>
              <a:rPr lang="en-US" dirty="0"/>
              <a:t>Comes in preservative-free individual unit dose: 5 per foil pack - 6 foil packs per carton                     (0.31 mL per unit)</a:t>
            </a:r>
          </a:p>
          <a:p>
            <a:r>
              <a:rPr lang="en-US" dirty="0"/>
              <a:t>Store under refrigeration, but once foil is opened, can stay at room temperature for 2 weeks</a:t>
            </a:r>
          </a:p>
          <a:p>
            <a:r>
              <a:rPr lang="en-US" dirty="0"/>
              <a:t>Consult drugs.com/</a:t>
            </a:r>
            <a:r>
              <a:rPr lang="en-US" dirty="0" err="1"/>
              <a:t>Ryzumvi</a:t>
            </a:r>
            <a:r>
              <a:rPr lang="en-US" dirty="0"/>
              <a:t> or ryzumvi.com</a:t>
            </a:r>
          </a:p>
        </p:txBody>
      </p:sp>
    </p:spTree>
    <p:extLst>
      <p:ext uri="{BB962C8B-B14F-4D97-AF65-F5344CB8AC3E}">
        <p14:creationId xmlns:p14="http://schemas.microsoft.com/office/powerpoint/2010/main" val="286672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00A20A-4561-753C-7E6C-70015BB2D355}"/>
              </a:ext>
            </a:extLst>
          </p:cNvPr>
          <p:cNvPicPr>
            <a:picLocks noChangeAspect="1"/>
          </p:cNvPicPr>
          <p:nvPr/>
        </p:nvPicPr>
        <p:blipFill>
          <a:blip r:embed="rId2"/>
          <a:stretch>
            <a:fillRect/>
          </a:stretch>
        </p:blipFill>
        <p:spPr>
          <a:xfrm>
            <a:off x="1726569" y="0"/>
            <a:ext cx="5690862" cy="6858000"/>
          </a:xfrm>
          <a:prstGeom prst="rect">
            <a:avLst/>
          </a:prstGeom>
        </p:spPr>
      </p:pic>
      <p:sp>
        <p:nvSpPr>
          <p:cNvPr id="3" name="TextBox 2">
            <a:extLst>
              <a:ext uri="{FF2B5EF4-FFF2-40B4-BE49-F238E27FC236}">
                <a16:creationId xmlns:a16="http://schemas.microsoft.com/office/drawing/2014/main" id="{C882D1CC-5156-1FE7-B856-104E23B5B8F7}"/>
              </a:ext>
            </a:extLst>
          </p:cNvPr>
          <p:cNvSpPr txBox="1"/>
          <p:nvPr/>
        </p:nvSpPr>
        <p:spPr>
          <a:xfrm>
            <a:off x="51619" y="-82378"/>
            <a:ext cx="405581"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a:t>
            </a:r>
            <a:endParaRPr lang="en-US" dirty="0"/>
          </a:p>
        </p:txBody>
      </p:sp>
    </p:spTree>
    <p:extLst>
      <p:ext uri="{BB962C8B-B14F-4D97-AF65-F5344CB8AC3E}">
        <p14:creationId xmlns:p14="http://schemas.microsoft.com/office/powerpoint/2010/main" val="2264792317"/>
      </p:ext>
    </p:extLst>
  </p:cSld>
  <p:clrMapOvr>
    <a:masterClrMapping/>
  </p:clrMapOvr>
</p:sld>
</file>

<file path=ppt/theme/theme1.xml><?xml version="1.0" encoding="utf-8"?>
<a:theme xmlns:a="http://schemas.openxmlformats.org/drawingml/2006/main" name="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EST THEME">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ST THEME" id="{2FCBFD51-B1B6-40E5-8B3B-6879AC3A442A}" vid="{75465BD9-F3B3-4E07-BD76-9E62BDC3E497}"/>
    </a:ext>
  </a:extLst>
</a:theme>
</file>

<file path=ppt/theme/theme13.xml><?xml version="1.0" encoding="utf-8"?>
<a:theme xmlns:a="http://schemas.openxmlformats.org/drawingml/2006/main" name="2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w/line">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ue 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ue w/line">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28827</TotalTime>
  <Words>2068</Words>
  <Application>Microsoft Office PowerPoint</Application>
  <PresentationFormat>On-screen Show (4:3)</PresentationFormat>
  <Paragraphs>205</Paragraphs>
  <Slides>30</Slides>
  <Notes>13</Notes>
  <HiddenSlides>0</HiddenSlides>
  <MMClips>0</MMClips>
  <ScaleCrop>false</ScaleCrop>
  <HeadingPairs>
    <vt:vector size="6" baseType="variant">
      <vt:variant>
        <vt:lpstr>Fonts Used</vt:lpstr>
      </vt:variant>
      <vt:variant>
        <vt:i4>15</vt:i4>
      </vt:variant>
      <vt:variant>
        <vt:lpstr>Theme</vt:lpstr>
      </vt:variant>
      <vt:variant>
        <vt:i4>16</vt:i4>
      </vt:variant>
      <vt:variant>
        <vt:lpstr>Slide Titles</vt:lpstr>
      </vt:variant>
      <vt:variant>
        <vt:i4>30</vt:i4>
      </vt:variant>
    </vt:vector>
  </HeadingPairs>
  <TitlesOfParts>
    <vt:vector size="61" baseType="lpstr">
      <vt:lpstr>Arial</vt:lpstr>
      <vt:lpstr>BlinkMacSystemFont</vt:lpstr>
      <vt:lpstr>Calibri</vt:lpstr>
      <vt:lpstr>Cambria</vt:lpstr>
      <vt:lpstr>Guardian TextSans Web</vt:lpstr>
      <vt:lpstr>HCo Gotham SSm</vt:lpstr>
      <vt:lpstr>helvetica</vt:lpstr>
      <vt:lpstr>Merriweather</vt:lpstr>
      <vt:lpstr>Roboto</vt:lpstr>
      <vt:lpstr>Symbol</vt:lpstr>
      <vt:lpstr>system-ui</vt:lpstr>
      <vt:lpstr>Tahoma</vt:lpstr>
      <vt:lpstr>Wingdings</vt:lpstr>
      <vt:lpstr>Wingdings 2</vt:lpstr>
      <vt:lpstr>Wingdings 3</vt:lpstr>
      <vt:lpstr>blue star</vt:lpstr>
      <vt:lpstr>1_blue star</vt:lpstr>
      <vt:lpstr>blue w/line</vt:lpstr>
      <vt:lpstr>blue - farm</vt:lpstr>
      <vt:lpstr>1_blue 1</vt:lpstr>
      <vt:lpstr>2_blue - farm</vt:lpstr>
      <vt:lpstr>1_blue - farm</vt:lpstr>
      <vt:lpstr>1_blue w/line</vt:lpstr>
      <vt:lpstr>3_blue - farm</vt:lpstr>
      <vt:lpstr>3_Office Theme</vt:lpstr>
      <vt:lpstr>4_blue - farm</vt:lpstr>
      <vt:lpstr>BEST THEME</vt:lpstr>
      <vt:lpstr>2_blue star</vt:lpstr>
      <vt:lpstr>3_blue star</vt:lpstr>
      <vt:lpstr>11_blue star</vt:lpstr>
      <vt:lpstr>4_blue star</vt:lpstr>
      <vt:lpstr>Eye to Eye  with  Melton and Thomas</vt:lpstr>
      <vt:lpstr>Financial Disclosure</vt:lpstr>
      <vt:lpstr>EyeMedsNow.com</vt:lpstr>
      <vt:lpstr>PowerPoint Presentation</vt:lpstr>
      <vt:lpstr>*Why People Should Not Search the Internet</vt:lpstr>
      <vt:lpstr>PowerPoint Presentation</vt:lpstr>
      <vt:lpstr>*A Study on Nanodropper Performance</vt:lpstr>
      <vt:lpstr>Ryzumvi™ for Dilation Reversal</vt:lpstr>
      <vt:lpstr>PowerPoint Presentation</vt:lpstr>
      <vt:lpstr>PowerPoint Presentation</vt:lpstr>
      <vt:lpstr>Presbyopia Drugs – Current and Pipeline</vt:lpstr>
      <vt:lpstr>Vuity (Pilocarpine 1.25%)</vt:lpstr>
      <vt:lpstr>The Finer Points Regarding Vuity™</vt:lpstr>
      <vt:lpstr>Another Entry for Presbyopia Amelioration</vt:lpstr>
      <vt:lpstr>*Retinal Detachment and Pilocarpine</vt:lpstr>
      <vt:lpstr>Regarding Pupillary Abnormalities</vt:lpstr>
      <vt:lpstr>Management of 3rd Nerve Palsy</vt:lpstr>
      <vt:lpstr>Diagnostic Error of Neuro-ophthalmic Conditions</vt:lpstr>
      <vt:lpstr> The Importance of History!</vt:lpstr>
      <vt:lpstr>Qbrexza: The Importance of History!</vt:lpstr>
      <vt:lpstr>Qbrexza™ (glycopyrronium tosylate)</vt:lpstr>
      <vt:lpstr>Oxymetazoline 0.1% and Ptosis</vt:lpstr>
      <vt:lpstr>PowerPoint Presentation</vt:lpstr>
      <vt:lpstr>*Impact of Blepharodermatologic      Microblading</vt:lpstr>
      <vt:lpstr>Graves’ Disease and the Eye</vt:lpstr>
      <vt:lpstr>Eye Findings in Graves’ Disease</vt:lpstr>
      <vt:lpstr>*Overview of Thyroid Eye Disease (TED)</vt:lpstr>
      <vt:lpstr>Thyroid Eye Disease and Graves’ Disease</vt:lpstr>
      <vt:lpstr>Treatment for Thyroid-related Proptosis</vt:lpstr>
      <vt:lpstr>Update on Teprotumumab (Tepezza®)</vt:lpstr>
    </vt:vector>
  </TitlesOfParts>
  <Company>id&amp;a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Benjamin K. Okamoto</dc:creator>
  <cp:lastModifiedBy>Ron Melton</cp:lastModifiedBy>
  <cp:revision>1097</cp:revision>
  <cp:lastPrinted>2016-10-07T19:09:28Z</cp:lastPrinted>
  <dcterms:created xsi:type="dcterms:W3CDTF">2007-10-16T17:05:53Z</dcterms:created>
  <dcterms:modified xsi:type="dcterms:W3CDTF">2024-01-07T02:01:44Z</dcterms:modified>
</cp:coreProperties>
</file>