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9"/>
  </p:notesMasterIdLst>
  <p:sldIdLst>
    <p:sldId id="258" r:id="rId2"/>
    <p:sldId id="266" r:id="rId3"/>
    <p:sldId id="263" r:id="rId4"/>
    <p:sldId id="267" r:id="rId5"/>
    <p:sldId id="268" r:id="rId6"/>
    <p:sldId id="269" r:id="rId7"/>
    <p:sldId id="275" r:id="rId8"/>
    <p:sldId id="271" r:id="rId9"/>
    <p:sldId id="272" r:id="rId10"/>
    <p:sldId id="273" r:id="rId11"/>
    <p:sldId id="278" r:id="rId12"/>
    <p:sldId id="279" r:id="rId13"/>
    <p:sldId id="277" r:id="rId14"/>
    <p:sldId id="274" r:id="rId15"/>
    <p:sldId id="276" r:id="rId16"/>
    <p:sldId id="270" r:id="rId17"/>
    <p:sldId id="260" r:id="rId18"/>
  </p:sldIdLst>
  <p:sldSz cx="11887200" cy="6675438"/>
  <p:notesSz cx="7315200" cy="9601200"/>
  <p:embeddedFontLst>
    <p:embeddedFont>
      <p:font typeface="Nunito Sans" panose="020B0604020202020204" charset="0"/>
      <p:regular r:id="rId20"/>
      <p:bold r:id="rId21"/>
      <p:italic r:id="rId22"/>
      <p:boldItalic r:id="rId23"/>
    </p:embeddedFont>
    <p:embeddedFont>
      <p:font typeface="Nunito Sans Light" panose="020B060402020202020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721">
          <p15:clr>
            <a:srgbClr val="A4A3A4"/>
          </p15:clr>
        </p15:guide>
        <p15:guide id="2" pos="312">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i/vieHNkK4nrlSWBvLELaUHY5nP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797C7C"/>
    <a:srgbClr val="474747"/>
    <a:srgbClr val="E1E1E0"/>
    <a:srgbClr val="80BB5F"/>
    <a:srgbClr val="0B5A76"/>
    <a:srgbClr val="8D8D8D"/>
    <a:srgbClr val="F1F7F7"/>
    <a:srgbClr val="E8E8E8"/>
    <a:srgbClr val="1818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78"/>
    <p:restoredTop sz="94694"/>
  </p:normalViewPr>
  <p:slideViewPr>
    <p:cSldViewPr snapToGrid="0">
      <p:cViewPr varScale="1">
        <p:scale>
          <a:sx n="57" d="100"/>
          <a:sy n="57" d="100"/>
        </p:scale>
        <p:origin x="408" y="48"/>
      </p:cViewPr>
      <p:guideLst>
        <p:guide orient="horz" pos="721"/>
        <p:guide pos="3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557572487496713E-2"/>
          <c:y val="0"/>
          <c:w val="0.94044242751250329"/>
          <c:h val="0.90979704025296271"/>
        </c:manualLayout>
      </c:layout>
      <c:barChart>
        <c:barDir val="bar"/>
        <c:grouping val="clustered"/>
        <c:varyColors val="0"/>
        <c:ser>
          <c:idx val="0"/>
          <c:order val="0"/>
          <c:tx>
            <c:strRef>
              <c:f>Sheet1!$B$1</c:f>
              <c:strCache>
                <c:ptCount val="1"/>
                <c:pt idx="0">
                  <c:v>Series 1</c:v>
                </c:pt>
              </c:strCache>
            </c:strRef>
          </c:tx>
          <c:spPr>
            <a:solidFill>
              <a:schemeClr val="tx2"/>
            </a:solidFill>
            <a:ln>
              <a:noFill/>
            </a:ln>
            <a:effectLst/>
          </c:spPr>
          <c:invertIfNegative val="0"/>
          <c:dPt>
            <c:idx val="0"/>
            <c:invertIfNegative val="0"/>
            <c:bubble3D val="0"/>
            <c:spPr>
              <a:solidFill>
                <a:schemeClr val="accent5"/>
              </a:solidFill>
              <a:ln>
                <a:noFill/>
              </a:ln>
              <a:effectLst/>
            </c:spPr>
            <c:extLst>
              <c:ext xmlns:c16="http://schemas.microsoft.com/office/drawing/2014/chart" uri="{C3380CC4-5D6E-409C-BE32-E72D297353CC}">
                <c16:uniqueId val="{00000001-1F5C-2043-B1A3-849D90541A3E}"/>
              </c:ext>
            </c:extLst>
          </c:dPt>
          <c:dPt>
            <c:idx val="1"/>
            <c:invertIfNegative val="0"/>
            <c:bubble3D val="0"/>
            <c:spPr>
              <a:solidFill>
                <a:schemeClr val="accent4"/>
              </a:solidFill>
              <a:ln>
                <a:noFill/>
              </a:ln>
              <a:effectLst/>
            </c:spPr>
            <c:extLst>
              <c:ext xmlns:c16="http://schemas.microsoft.com/office/drawing/2014/chart" uri="{C3380CC4-5D6E-409C-BE32-E72D297353CC}">
                <c16:uniqueId val="{00000003-1F5C-2043-B1A3-849D90541A3E}"/>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1F5C-2043-B1A3-849D90541A3E}"/>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1F5C-2043-B1A3-849D90541A3E}"/>
              </c:ext>
            </c:extLst>
          </c:dPt>
          <c:dLbls>
            <c:dLbl>
              <c:idx val="0"/>
              <c:layout>
                <c:manualLayout>
                  <c:x val="-0.16997700019034326"/>
                  <c:y val="-4.792131096249274E-3"/>
                </c:manualLayout>
              </c:layout>
              <c:tx>
                <c:rich>
                  <a:bodyPr rot="0" spcFirstLastPara="1" vertOverflow="ellipsis" vert="horz" wrap="square" lIns="38100" tIns="19050" rIns="38100" bIns="19050" anchor="ctr" anchorCtr="1">
                    <a:noAutofit/>
                  </a:bodyPr>
                  <a:lstStyle/>
                  <a:p>
                    <a:pPr>
                      <a:defRPr sz="3000" b="0" i="0" u="none" strike="noStrike" kern="1200" baseline="0">
                        <a:solidFill>
                          <a:srgbClr val="FFFFFF"/>
                        </a:solidFill>
                        <a:latin typeface="Poppins" pitchFamily="2" charset="77"/>
                        <a:ea typeface="+mn-ea"/>
                        <a:cs typeface="Poppins" pitchFamily="2" charset="77"/>
                      </a:defRPr>
                    </a:pPr>
                    <a:fld id="{BC363FA8-9990-3443-96E5-9FD331EA77A3}" type="VALUE">
                      <a:rPr lang="en-US" sz="3000" b="0" i="0" dirty="0">
                        <a:latin typeface="Nunito Sans" pitchFamily="2" charset="77"/>
                      </a:rPr>
                      <a:pPr>
                        <a:defRPr sz="3000" b="0">
                          <a:solidFill>
                            <a:srgbClr val="FFFFFF"/>
                          </a:solidFill>
                        </a:defRPr>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3000" b="0" i="0" u="none" strike="noStrike" kern="1200" baseline="0">
                      <a:solidFill>
                        <a:srgbClr val="FFFFFF"/>
                      </a:solidFill>
                      <a:latin typeface="Poppins" pitchFamily="2" charset="77"/>
                      <a:ea typeface="+mn-ea"/>
                      <a:cs typeface="Poppins" pitchFamily="2" charset="77"/>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17470475646638325"/>
                      <c:h val="0.19357816105440181"/>
                    </c:manualLayout>
                  </c15:layout>
                  <c15:dlblFieldTable/>
                  <c15:showDataLabelsRange val="0"/>
                </c:ext>
                <c:ext xmlns:c16="http://schemas.microsoft.com/office/drawing/2014/chart" uri="{C3380CC4-5D6E-409C-BE32-E72D297353CC}">
                  <c16:uniqueId val="{00000001-1F5C-2043-B1A3-849D90541A3E}"/>
                </c:ext>
              </c:extLst>
            </c:dLbl>
            <c:dLbl>
              <c:idx val="1"/>
              <c:layout>
                <c:manualLayout>
                  <c:x val="-0.1272737558953535"/>
                  <c:y val="2.6582971567132075E-3"/>
                </c:manualLayout>
              </c:layout>
              <c:tx>
                <c:rich>
                  <a:bodyPr rot="0" spcFirstLastPara="1" vertOverflow="ellipsis" vert="horz" wrap="square" lIns="38100" tIns="19050" rIns="38100" bIns="19050" anchor="ctr" anchorCtr="1">
                    <a:noAutofit/>
                  </a:bodyPr>
                  <a:lstStyle/>
                  <a:p>
                    <a:pPr>
                      <a:defRPr sz="3000" b="0" i="0" u="none" strike="noStrike" kern="1200" baseline="0">
                        <a:solidFill>
                          <a:srgbClr val="FFFFFF"/>
                        </a:solidFill>
                        <a:latin typeface="Nunito Sans" pitchFamily="2" charset="77"/>
                        <a:ea typeface="+mn-ea"/>
                        <a:cs typeface="Poppins" pitchFamily="2" charset="77"/>
                      </a:defRPr>
                    </a:pPr>
                    <a:fld id="{FEF5F44C-8A1A-3041-9084-24F4BC0E0592}" type="VALUE">
                      <a:rPr lang="en-US" sz="3000" b="0" i="0" dirty="0">
                        <a:latin typeface="Nunito Sans" pitchFamily="2" charset="77"/>
                      </a:rPr>
                      <a:pPr>
                        <a:defRPr sz="3000" b="0">
                          <a:solidFill>
                            <a:srgbClr val="FFFFFF"/>
                          </a:solidFill>
                          <a:latin typeface="Nunito Sans" pitchFamily="2" charset="77"/>
                        </a:defRPr>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3000" b="0" i="0" u="none" strike="noStrike" kern="1200" baseline="0">
                      <a:solidFill>
                        <a:srgbClr val="FFFFFF"/>
                      </a:solidFill>
                      <a:latin typeface="Nunito Sans" pitchFamily="2" charset="77"/>
                      <a:ea typeface="+mn-ea"/>
                      <a:cs typeface="Poppins" pitchFamily="2" charset="77"/>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9595203350041239E-2"/>
                      <c:h val="0.20684891861238219"/>
                    </c:manualLayout>
                  </c15:layout>
                  <c15:dlblFieldTable/>
                  <c15:showDataLabelsRange val="0"/>
                </c:ext>
                <c:ext xmlns:c16="http://schemas.microsoft.com/office/drawing/2014/chart" uri="{C3380CC4-5D6E-409C-BE32-E72D297353CC}">
                  <c16:uniqueId val="{00000003-1F5C-2043-B1A3-849D90541A3E}"/>
                </c:ext>
              </c:extLst>
            </c:dLbl>
            <c:dLbl>
              <c:idx val="2"/>
              <c:layout>
                <c:manualLayout>
                  <c:x val="-0.15871613476302274"/>
                  <c:y val="-2.273456138292509E-3"/>
                </c:manualLayout>
              </c:layout>
              <c:tx>
                <c:rich>
                  <a:bodyPr rot="0" spcFirstLastPara="1" vertOverflow="ellipsis" vert="horz" wrap="square" lIns="38100" tIns="19050" rIns="38100" bIns="19050" anchor="ctr" anchorCtr="1">
                    <a:noAutofit/>
                  </a:bodyPr>
                  <a:lstStyle/>
                  <a:p>
                    <a:pPr>
                      <a:defRPr sz="3000" b="0" i="0" u="none" strike="noStrike" kern="1200" baseline="0">
                        <a:solidFill>
                          <a:srgbClr val="FFFFFF"/>
                        </a:solidFill>
                        <a:latin typeface="Poppins" pitchFamily="2" charset="77"/>
                        <a:ea typeface="+mn-ea"/>
                        <a:cs typeface="Poppins" pitchFamily="2" charset="77"/>
                      </a:defRPr>
                    </a:pPr>
                    <a:fld id="{6896C074-1D77-3149-9BC9-93EA6AE37F5B}" type="VALUE">
                      <a:rPr lang="en-US" sz="3000" b="0" i="0">
                        <a:latin typeface="Nunito Sans" pitchFamily="2" charset="77"/>
                      </a:rPr>
                      <a:pPr>
                        <a:defRPr sz="3000" b="0">
                          <a:solidFill>
                            <a:srgbClr val="FFFFFF"/>
                          </a:solidFill>
                        </a:defRPr>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3000" b="0" i="0" u="none" strike="noStrike" kern="1200" baseline="0">
                      <a:solidFill>
                        <a:srgbClr val="FFFFFF"/>
                      </a:solidFill>
                      <a:latin typeface="Poppins" pitchFamily="2" charset="77"/>
                      <a:ea typeface="+mn-ea"/>
                      <a:cs typeface="Poppins" pitchFamily="2" charset="77"/>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16031988241016856"/>
                      <c:h val="0.16874340021119325"/>
                    </c:manualLayout>
                  </c15:layout>
                  <c15:dlblFieldTable/>
                  <c15:showDataLabelsRange val="0"/>
                </c:ext>
                <c:ext xmlns:c16="http://schemas.microsoft.com/office/drawing/2014/chart" uri="{C3380CC4-5D6E-409C-BE32-E72D297353CC}">
                  <c16:uniqueId val="{00000005-1F5C-2043-B1A3-849D90541A3E}"/>
                </c:ext>
              </c:extLst>
            </c:dLbl>
            <c:dLbl>
              <c:idx val="3"/>
              <c:layout>
                <c:manualLayout>
                  <c:x val="-0.10406945642674847"/>
                  <c:y val="-4.8620272248970746E-3"/>
                </c:manualLayout>
              </c:layout>
              <c:tx>
                <c:rich>
                  <a:bodyPr rot="0" spcFirstLastPara="1" vertOverflow="ellipsis" vert="horz" wrap="square" lIns="38100" tIns="19050" rIns="38100" bIns="19050" anchor="ctr" anchorCtr="1">
                    <a:noAutofit/>
                  </a:bodyPr>
                  <a:lstStyle/>
                  <a:p>
                    <a:pPr>
                      <a:defRPr sz="3000" b="0" i="0" u="none" strike="noStrike" kern="1200" baseline="0">
                        <a:solidFill>
                          <a:srgbClr val="FFFFFF"/>
                        </a:solidFill>
                        <a:latin typeface="Poppins" pitchFamily="2" charset="77"/>
                        <a:ea typeface="+mn-ea"/>
                        <a:cs typeface="Poppins" pitchFamily="2" charset="77"/>
                      </a:defRPr>
                    </a:pPr>
                    <a:fld id="{21F349D9-4A26-7A41-8C96-67C76D71BA04}" type="VALUE">
                      <a:rPr lang="en-US" sz="3000" b="0" i="0">
                        <a:latin typeface="Nunito Sans" pitchFamily="2" charset="77"/>
                      </a:rPr>
                      <a:pPr>
                        <a:defRPr sz="3000" b="0">
                          <a:solidFill>
                            <a:srgbClr val="FFFFFF"/>
                          </a:solidFill>
                        </a:defRPr>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3000" b="0" i="0" u="none" strike="noStrike" kern="1200" baseline="0">
                      <a:solidFill>
                        <a:srgbClr val="FFFFFF"/>
                      </a:solidFill>
                      <a:latin typeface="Poppins" pitchFamily="2" charset="77"/>
                      <a:ea typeface="+mn-ea"/>
                      <a:cs typeface="Poppins" pitchFamily="2" charset="77"/>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16691897722225746"/>
                      <c:h val="0.20535765966600181"/>
                    </c:manualLayout>
                  </c15:layout>
                  <c15:dlblFieldTable/>
                  <c15:showDataLabelsRange val="0"/>
                </c:ext>
                <c:ext xmlns:c16="http://schemas.microsoft.com/office/drawing/2014/chart" uri="{C3380CC4-5D6E-409C-BE32-E72D297353CC}">
                  <c16:uniqueId val="{00000007-1F5C-2043-B1A3-849D90541A3E}"/>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1</c:v>
                </c:pt>
                <c:pt idx="1">
                  <c:v>Category 2</c:v>
                </c:pt>
                <c:pt idx="2">
                  <c:v>Category 3</c:v>
                </c:pt>
                <c:pt idx="3">
                  <c:v>Category 4</c:v>
                </c:pt>
              </c:strCache>
            </c:strRef>
          </c:cat>
          <c:val>
            <c:numRef>
              <c:f>Sheet1!$B$2:$B$5</c:f>
              <c:numCache>
                <c:formatCode>0%</c:formatCode>
                <c:ptCount val="4"/>
                <c:pt idx="0">
                  <c:v>0.4</c:v>
                </c:pt>
                <c:pt idx="1">
                  <c:v>0.3</c:v>
                </c:pt>
                <c:pt idx="2">
                  <c:v>0.5</c:v>
                </c:pt>
                <c:pt idx="3">
                  <c:v>0.7</c:v>
                </c:pt>
              </c:numCache>
            </c:numRef>
          </c:val>
          <c:extLst>
            <c:ext xmlns:c16="http://schemas.microsoft.com/office/drawing/2014/chart" uri="{C3380CC4-5D6E-409C-BE32-E72D297353CC}">
              <c16:uniqueId val="{00000008-1F5C-2043-B1A3-849D90541A3E}"/>
            </c:ext>
          </c:extLst>
        </c:ser>
        <c:dLbls>
          <c:dLblPos val="inEnd"/>
          <c:showLegendKey val="0"/>
          <c:showVal val="1"/>
          <c:showCatName val="0"/>
          <c:showSerName val="0"/>
          <c:showPercent val="0"/>
          <c:showBubbleSize val="0"/>
        </c:dLbls>
        <c:gapWidth val="50"/>
        <c:axId val="1311286528"/>
        <c:axId val="1311288208"/>
      </c:barChart>
      <c:catAx>
        <c:axId val="1311286528"/>
        <c:scaling>
          <c:orientation val="minMax"/>
        </c:scaling>
        <c:delete val="1"/>
        <c:axPos val="l"/>
        <c:numFmt formatCode="General" sourceLinked="1"/>
        <c:majorTickMark val="none"/>
        <c:minorTickMark val="none"/>
        <c:tickLblPos val="nextTo"/>
        <c:crossAx val="1311288208"/>
        <c:crosses val="autoZero"/>
        <c:auto val="1"/>
        <c:lblAlgn val="ctr"/>
        <c:lblOffset val="100"/>
        <c:noMultiLvlLbl val="0"/>
      </c:catAx>
      <c:valAx>
        <c:axId val="1311288208"/>
        <c:scaling>
          <c:orientation val="minMax"/>
        </c:scaling>
        <c:delete val="1"/>
        <c:axPos val="b"/>
        <c:majorGridlines>
          <c:spPr>
            <a:ln w="12700" cap="flat" cmpd="sng" algn="ctr">
              <a:solidFill>
                <a:schemeClr val="bg1"/>
              </a:solidFill>
              <a:round/>
            </a:ln>
            <a:effectLst/>
          </c:spPr>
        </c:majorGridlines>
        <c:numFmt formatCode="0%" sourceLinked="1"/>
        <c:majorTickMark val="out"/>
        <c:minorTickMark val="none"/>
        <c:tickLblPos val="nextTo"/>
        <c:crossAx val="1311286528"/>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3400" b="1" i="0">
          <a:solidFill>
            <a:schemeClr val="bg1"/>
          </a:solidFill>
          <a:latin typeface="Poppins" pitchFamily="2" charset="77"/>
          <a:cs typeface="Poppins" pitchFamily="2" charset="77"/>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32423E-AFE8-454E-BE8E-15519842E0F0}" type="doc">
      <dgm:prSet loTypeId="urn:microsoft.com/office/officeart/2005/8/layout/vList5" loCatId="" qsTypeId="urn:microsoft.com/office/officeart/2005/8/quickstyle/simple1" qsCatId="simple" csTypeId="urn:microsoft.com/office/officeart/2005/8/colors/accent1_2" csCatId="accent1" phldr="1"/>
      <dgm:spPr/>
      <dgm:t>
        <a:bodyPr/>
        <a:lstStyle/>
        <a:p>
          <a:endParaRPr lang="en-US"/>
        </a:p>
      </dgm:t>
    </dgm:pt>
    <dgm:pt modelId="{6416A8AE-59E9-7E4B-90EC-E0C4457A476B}">
      <dgm:prSet phldrT="[Text]" custT="1"/>
      <dgm:spPr/>
      <dgm:t>
        <a:bodyPr/>
        <a:lstStyle/>
        <a:p>
          <a:r>
            <a:rPr lang="en-US" sz="2200" dirty="0"/>
            <a:t>Company</a:t>
          </a:r>
        </a:p>
      </dgm:t>
    </dgm:pt>
    <dgm:pt modelId="{225E27F6-D136-0C42-8BD4-F46B2576BDA1}" type="parTrans" cxnId="{09D7DD8D-B8B2-D441-B7F6-DD230E9B8046}">
      <dgm:prSet/>
      <dgm:spPr/>
      <dgm:t>
        <a:bodyPr/>
        <a:lstStyle/>
        <a:p>
          <a:endParaRPr lang="en-US"/>
        </a:p>
      </dgm:t>
    </dgm:pt>
    <dgm:pt modelId="{9D722B3F-2933-5148-9E98-C80C730ED2EB}" type="sibTrans" cxnId="{09D7DD8D-B8B2-D441-B7F6-DD230E9B8046}">
      <dgm:prSet/>
      <dgm:spPr/>
      <dgm:t>
        <a:bodyPr/>
        <a:lstStyle/>
        <a:p>
          <a:endParaRPr lang="en-US"/>
        </a:p>
      </dgm:t>
    </dgm:pt>
    <dgm:pt modelId="{0BFBC6F2-5887-1F48-8D8B-DB1ADB8722FE}">
      <dgm:prSet phldrT="[Text]" custT="1"/>
      <dgm:spPr>
        <a:solidFill>
          <a:srgbClr val="E1E1E0">
            <a:alpha val="90000"/>
          </a:srgbClr>
        </a:solidFill>
      </dgm:spPr>
      <dgm:t>
        <a:bodyPr/>
        <a:lstStyle/>
        <a:p>
          <a:r>
            <a:rPr lang="en-US" sz="1600" dirty="0">
              <a:latin typeface="Nunito Sans" pitchFamily="2" charset="77"/>
            </a:rPr>
            <a:t>Received: </a:t>
          </a:r>
        </a:p>
      </dgm:t>
    </dgm:pt>
    <dgm:pt modelId="{04795E85-D45A-5D46-8696-757DAD18615D}" type="parTrans" cxnId="{36DFA05B-D2BE-EA4D-B4BC-81AE6261E1D8}">
      <dgm:prSet/>
      <dgm:spPr/>
      <dgm:t>
        <a:bodyPr/>
        <a:lstStyle/>
        <a:p>
          <a:endParaRPr lang="en-US"/>
        </a:p>
      </dgm:t>
    </dgm:pt>
    <dgm:pt modelId="{1A95FC93-A769-BC4D-9EE3-C16E27C2A537}" type="sibTrans" cxnId="{36DFA05B-D2BE-EA4D-B4BC-81AE6261E1D8}">
      <dgm:prSet/>
      <dgm:spPr/>
      <dgm:t>
        <a:bodyPr/>
        <a:lstStyle/>
        <a:p>
          <a:endParaRPr lang="en-US"/>
        </a:p>
      </dgm:t>
    </dgm:pt>
    <dgm:pt modelId="{C0B37D44-B33E-6248-80D3-DC9BB20CC5A9}">
      <dgm:prSet phldrT="[Text]" custT="1"/>
      <dgm:spPr>
        <a:solidFill>
          <a:srgbClr val="E1E1E0">
            <a:alpha val="90000"/>
          </a:srgbClr>
        </a:solidFill>
      </dgm:spPr>
      <dgm:t>
        <a:bodyPr/>
        <a:lstStyle/>
        <a:p>
          <a:r>
            <a:rPr lang="en-US" sz="1600" dirty="0">
              <a:latin typeface="Nunito Sans" pitchFamily="2" charset="77"/>
            </a:rPr>
            <a:t>Role:</a:t>
          </a:r>
        </a:p>
      </dgm:t>
    </dgm:pt>
    <dgm:pt modelId="{19B0BE2B-8BDB-4B4F-9445-407B50230207}" type="parTrans" cxnId="{4D95A592-AD57-8F40-B3AE-93F606F21A11}">
      <dgm:prSet/>
      <dgm:spPr/>
      <dgm:t>
        <a:bodyPr/>
        <a:lstStyle/>
        <a:p>
          <a:endParaRPr lang="en-US"/>
        </a:p>
      </dgm:t>
    </dgm:pt>
    <dgm:pt modelId="{0DC2630C-9A01-044F-8DFE-D2A519FC36B6}" type="sibTrans" cxnId="{4D95A592-AD57-8F40-B3AE-93F606F21A11}">
      <dgm:prSet/>
      <dgm:spPr/>
      <dgm:t>
        <a:bodyPr/>
        <a:lstStyle/>
        <a:p>
          <a:endParaRPr lang="en-US"/>
        </a:p>
      </dgm:t>
    </dgm:pt>
    <dgm:pt modelId="{0D1E0D55-2F65-2B49-9673-32723CDDD995}">
      <dgm:prSet phldrT="[Text]" custT="1"/>
      <dgm:spPr/>
      <dgm:t>
        <a:bodyPr/>
        <a:lstStyle/>
        <a:p>
          <a:r>
            <a:rPr lang="en-US" sz="2200" dirty="0"/>
            <a:t>Company</a:t>
          </a:r>
        </a:p>
      </dgm:t>
    </dgm:pt>
    <dgm:pt modelId="{C2F48D33-D44D-3E42-84F6-9A69EE8F041F}" type="parTrans" cxnId="{866740CF-A839-8C4A-8E1D-F6CA4DA7F7F8}">
      <dgm:prSet/>
      <dgm:spPr/>
      <dgm:t>
        <a:bodyPr/>
        <a:lstStyle/>
        <a:p>
          <a:endParaRPr lang="en-US"/>
        </a:p>
      </dgm:t>
    </dgm:pt>
    <dgm:pt modelId="{621BD671-85B6-4D47-B920-428533024DB5}" type="sibTrans" cxnId="{866740CF-A839-8C4A-8E1D-F6CA4DA7F7F8}">
      <dgm:prSet/>
      <dgm:spPr/>
      <dgm:t>
        <a:bodyPr/>
        <a:lstStyle/>
        <a:p>
          <a:endParaRPr lang="en-US"/>
        </a:p>
      </dgm:t>
    </dgm:pt>
    <dgm:pt modelId="{33D469C7-33AE-694A-871F-14FEA6EB8E10}">
      <dgm:prSet phldrT="[Text]" custT="1"/>
      <dgm:spPr>
        <a:solidFill>
          <a:srgbClr val="E1E1E0">
            <a:alpha val="90000"/>
          </a:srgbClr>
        </a:solidFill>
      </dgm:spPr>
      <dgm:t>
        <a:bodyPr/>
        <a:lstStyle/>
        <a:p>
          <a:r>
            <a:rPr lang="en-US" sz="1600" dirty="0">
              <a:latin typeface="Nunito Sans" pitchFamily="2" charset="77"/>
            </a:rPr>
            <a:t>Received: </a:t>
          </a:r>
        </a:p>
      </dgm:t>
    </dgm:pt>
    <dgm:pt modelId="{EEA6868A-18AF-0148-83AD-33D785E40059}" type="parTrans" cxnId="{58639552-5905-B444-BC1C-C6894BDC808F}">
      <dgm:prSet/>
      <dgm:spPr/>
      <dgm:t>
        <a:bodyPr/>
        <a:lstStyle/>
        <a:p>
          <a:endParaRPr lang="en-US"/>
        </a:p>
      </dgm:t>
    </dgm:pt>
    <dgm:pt modelId="{73E2BCB4-C89D-2943-B539-71FB13B44C23}" type="sibTrans" cxnId="{58639552-5905-B444-BC1C-C6894BDC808F}">
      <dgm:prSet/>
      <dgm:spPr/>
      <dgm:t>
        <a:bodyPr/>
        <a:lstStyle/>
        <a:p>
          <a:endParaRPr lang="en-US"/>
        </a:p>
      </dgm:t>
    </dgm:pt>
    <dgm:pt modelId="{BECC4773-102E-7C4E-BBB0-A1E05666493E}">
      <dgm:prSet phldrT="[Text]" custT="1"/>
      <dgm:spPr>
        <a:solidFill>
          <a:srgbClr val="E1E1E0">
            <a:alpha val="90000"/>
          </a:srgbClr>
        </a:solidFill>
      </dgm:spPr>
      <dgm:t>
        <a:bodyPr/>
        <a:lstStyle/>
        <a:p>
          <a:r>
            <a:rPr lang="en-US" sz="1600" dirty="0">
              <a:latin typeface="Nunito Sans" pitchFamily="2" charset="77"/>
            </a:rPr>
            <a:t>Role:</a:t>
          </a:r>
        </a:p>
      </dgm:t>
    </dgm:pt>
    <dgm:pt modelId="{85FA9A46-4B6C-2F49-9A0A-7EC28EF4AB1D}" type="parTrans" cxnId="{B205BAE3-70ED-F94C-B6D1-C48FF2F65904}">
      <dgm:prSet/>
      <dgm:spPr/>
      <dgm:t>
        <a:bodyPr/>
        <a:lstStyle/>
        <a:p>
          <a:endParaRPr lang="en-US"/>
        </a:p>
      </dgm:t>
    </dgm:pt>
    <dgm:pt modelId="{4DF3F49D-A188-7B4F-AB09-87854CBBD9DB}" type="sibTrans" cxnId="{B205BAE3-70ED-F94C-B6D1-C48FF2F65904}">
      <dgm:prSet/>
      <dgm:spPr/>
      <dgm:t>
        <a:bodyPr/>
        <a:lstStyle/>
        <a:p>
          <a:endParaRPr lang="en-US"/>
        </a:p>
      </dgm:t>
    </dgm:pt>
    <dgm:pt modelId="{16F214B2-8FE4-A14F-BCCA-C9E242F9C8A4}">
      <dgm:prSet phldrT="[Text]" custT="1"/>
      <dgm:spPr/>
      <dgm:t>
        <a:bodyPr/>
        <a:lstStyle/>
        <a:p>
          <a:r>
            <a:rPr lang="en-US" sz="2200" dirty="0"/>
            <a:t>Company</a:t>
          </a:r>
        </a:p>
      </dgm:t>
    </dgm:pt>
    <dgm:pt modelId="{BBAF8BE5-A4A6-324C-9BFF-24DD5FD6BE73}" type="parTrans" cxnId="{72144B17-BEDE-3A43-B091-83630676C8B5}">
      <dgm:prSet/>
      <dgm:spPr/>
      <dgm:t>
        <a:bodyPr/>
        <a:lstStyle/>
        <a:p>
          <a:endParaRPr lang="en-US"/>
        </a:p>
      </dgm:t>
    </dgm:pt>
    <dgm:pt modelId="{C6BE6CE1-0D71-E64A-8928-65045A2E4EA3}" type="sibTrans" cxnId="{72144B17-BEDE-3A43-B091-83630676C8B5}">
      <dgm:prSet/>
      <dgm:spPr/>
      <dgm:t>
        <a:bodyPr/>
        <a:lstStyle/>
        <a:p>
          <a:endParaRPr lang="en-US"/>
        </a:p>
      </dgm:t>
    </dgm:pt>
    <dgm:pt modelId="{3D324F29-017F-684B-A8F0-9372D9B7DA5E}">
      <dgm:prSet phldrT="[Text]" custT="1"/>
      <dgm:spPr>
        <a:solidFill>
          <a:srgbClr val="E1E1E0">
            <a:alpha val="90000"/>
          </a:srgbClr>
        </a:solidFill>
      </dgm:spPr>
      <dgm:t>
        <a:bodyPr/>
        <a:lstStyle/>
        <a:p>
          <a:r>
            <a:rPr lang="en-US" sz="1600" dirty="0">
              <a:latin typeface="Nunito Sans" pitchFamily="2" charset="77"/>
            </a:rPr>
            <a:t>Received: </a:t>
          </a:r>
        </a:p>
      </dgm:t>
    </dgm:pt>
    <dgm:pt modelId="{C9471333-DED9-B94B-8568-615DBDA8924E}" type="parTrans" cxnId="{E10D99B6-E59A-914D-A5AD-9AFE40B36992}">
      <dgm:prSet/>
      <dgm:spPr/>
      <dgm:t>
        <a:bodyPr/>
        <a:lstStyle/>
        <a:p>
          <a:endParaRPr lang="en-US"/>
        </a:p>
      </dgm:t>
    </dgm:pt>
    <dgm:pt modelId="{7EB2CD0B-2852-F74A-97F9-5CEB5B8D15E3}" type="sibTrans" cxnId="{E10D99B6-E59A-914D-A5AD-9AFE40B36992}">
      <dgm:prSet/>
      <dgm:spPr/>
      <dgm:t>
        <a:bodyPr/>
        <a:lstStyle/>
        <a:p>
          <a:endParaRPr lang="en-US"/>
        </a:p>
      </dgm:t>
    </dgm:pt>
    <dgm:pt modelId="{48BF446F-BFF9-CD41-B87A-783E0697E6E9}">
      <dgm:prSet phldrT="[Text]" custT="1"/>
      <dgm:spPr>
        <a:solidFill>
          <a:srgbClr val="E1E1E0">
            <a:alpha val="90000"/>
          </a:srgbClr>
        </a:solidFill>
      </dgm:spPr>
      <dgm:t>
        <a:bodyPr/>
        <a:lstStyle/>
        <a:p>
          <a:r>
            <a:rPr lang="en-US" sz="1600" dirty="0">
              <a:latin typeface="Nunito Sans" pitchFamily="2" charset="77"/>
            </a:rPr>
            <a:t>Role:</a:t>
          </a:r>
        </a:p>
      </dgm:t>
    </dgm:pt>
    <dgm:pt modelId="{EF5F36A9-C3C4-E648-99BB-EFCA3382DA77}" type="parTrans" cxnId="{D5F9F73B-F9BA-9743-AEEF-0EA5FD79A595}">
      <dgm:prSet/>
      <dgm:spPr/>
      <dgm:t>
        <a:bodyPr/>
        <a:lstStyle/>
        <a:p>
          <a:endParaRPr lang="en-US"/>
        </a:p>
      </dgm:t>
    </dgm:pt>
    <dgm:pt modelId="{0EA85C2C-AC5D-D24E-9ED7-26AAA762DD70}" type="sibTrans" cxnId="{D5F9F73B-F9BA-9743-AEEF-0EA5FD79A595}">
      <dgm:prSet/>
      <dgm:spPr/>
      <dgm:t>
        <a:bodyPr/>
        <a:lstStyle/>
        <a:p>
          <a:endParaRPr lang="en-US"/>
        </a:p>
      </dgm:t>
    </dgm:pt>
    <dgm:pt modelId="{56172E3E-CFAA-A643-A362-7863F5655FBF}" type="pres">
      <dgm:prSet presAssocID="{B132423E-AFE8-454E-BE8E-15519842E0F0}" presName="Name0" presStyleCnt="0">
        <dgm:presLayoutVars>
          <dgm:dir/>
          <dgm:animLvl val="lvl"/>
          <dgm:resizeHandles val="exact"/>
        </dgm:presLayoutVars>
      </dgm:prSet>
      <dgm:spPr/>
    </dgm:pt>
    <dgm:pt modelId="{7418E556-D0E2-5D40-96B6-8355054C0B2C}" type="pres">
      <dgm:prSet presAssocID="{6416A8AE-59E9-7E4B-90EC-E0C4457A476B}" presName="linNode" presStyleCnt="0"/>
      <dgm:spPr/>
    </dgm:pt>
    <dgm:pt modelId="{5A9D9EB1-E736-114C-940E-D7526C7CEF65}" type="pres">
      <dgm:prSet presAssocID="{6416A8AE-59E9-7E4B-90EC-E0C4457A476B}" presName="parentText" presStyleLbl="node1" presStyleIdx="0" presStyleCnt="3">
        <dgm:presLayoutVars>
          <dgm:chMax val="1"/>
          <dgm:bulletEnabled val="1"/>
        </dgm:presLayoutVars>
      </dgm:prSet>
      <dgm:spPr/>
    </dgm:pt>
    <dgm:pt modelId="{DF004652-9E57-A54D-ADDA-3C52DDAA9E41}" type="pres">
      <dgm:prSet presAssocID="{6416A8AE-59E9-7E4B-90EC-E0C4457A476B}" presName="descendantText" presStyleLbl="alignAccFollowNode1" presStyleIdx="0" presStyleCnt="3">
        <dgm:presLayoutVars>
          <dgm:bulletEnabled val="1"/>
        </dgm:presLayoutVars>
      </dgm:prSet>
      <dgm:spPr/>
    </dgm:pt>
    <dgm:pt modelId="{A0D1BAE4-B4CE-7048-A9A8-A5C0DAD8FC0F}" type="pres">
      <dgm:prSet presAssocID="{9D722B3F-2933-5148-9E98-C80C730ED2EB}" presName="sp" presStyleCnt="0"/>
      <dgm:spPr/>
    </dgm:pt>
    <dgm:pt modelId="{0EEC445D-160B-7548-8516-E147CE69426D}" type="pres">
      <dgm:prSet presAssocID="{0D1E0D55-2F65-2B49-9673-32723CDDD995}" presName="linNode" presStyleCnt="0"/>
      <dgm:spPr/>
    </dgm:pt>
    <dgm:pt modelId="{258FA60D-E329-6D40-B621-60C09ECD8287}" type="pres">
      <dgm:prSet presAssocID="{0D1E0D55-2F65-2B49-9673-32723CDDD995}" presName="parentText" presStyleLbl="node1" presStyleIdx="1" presStyleCnt="3">
        <dgm:presLayoutVars>
          <dgm:chMax val="1"/>
          <dgm:bulletEnabled val="1"/>
        </dgm:presLayoutVars>
      </dgm:prSet>
      <dgm:spPr/>
    </dgm:pt>
    <dgm:pt modelId="{989403BE-B14F-584A-B117-3658E0F3AC46}" type="pres">
      <dgm:prSet presAssocID="{0D1E0D55-2F65-2B49-9673-32723CDDD995}" presName="descendantText" presStyleLbl="alignAccFollowNode1" presStyleIdx="1" presStyleCnt="3">
        <dgm:presLayoutVars>
          <dgm:bulletEnabled val="1"/>
        </dgm:presLayoutVars>
      </dgm:prSet>
      <dgm:spPr/>
    </dgm:pt>
    <dgm:pt modelId="{74D58624-925B-D24F-97DE-A19C0B2A2CAA}" type="pres">
      <dgm:prSet presAssocID="{621BD671-85B6-4D47-B920-428533024DB5}" presName="sp" presStyleCnt="0"/>
      <dgm:spPr/>
    </dgm:pt>
    <dgm:pt modelId="{41C3D02F-1D96-2846-9A2D-7FE64BC2D8B6}" type="pres">
      <dgm:prSet presAssocID="{16F214B2-8FE4-A14F-BCCA-C9E242F9C8A4}" presName="linNode" presStyleCnt="0"/>
      <dgm:spPr/>
    </dgm:pt>
    <dgm:pt modelId="{66C625BD-C26B-3142-BA92-E6380A49C998}" type="pres">
      <dgm:prSet presAssocID="{16F214B2-8FE4-A14F-BCCA-C9E242F9C8A4}" presName="parentText" presStyleLbl="node1" presStyleIdx="2" presStyleCnt="3">
        <dgm:presLayoutVars>
          <dgm:chMax val="1"/>
          <dgm:bulletEnabled val="1"/>
        </dgm:presLayoutVars>
      </dgm:prSet>
      <dgm:spPr/>
    </dgm:pt>
    <dgm:pt modelId="{01A334A3-E5E7-F94F-8EA8-03F68EEC6EAA}" type="pres">
      <dgm:prSet presAssocID="{16F214B2-8FE4-A14F-BCCA-C9E242F9C8A4}" presName="descendantText" presStyleLbl="alignAccFollowNode1" presStyleIdx="2" presStyleCnt="3">
        <dgm:presLayoutVars>
          <dgm:bulletEnabled val="1"/>
        </dgm:presLayoutVars>
      </dgm:prSet>
      <dgm:spPr/>
    </dgm:pt>
  </dgm:ptLst>
  <dgm:cxnLst>
    <dgm:cxn modelId="{16491F02-7437-9B4E-B51A-3CF18EE23061}" type="presOf" srcId="{6416A8AE-59E9-7E4B-90EC-E0C4457A476B}" destId="{5A9D9EB1-E736-114C-940E-D7526C7CEF65}" srcOrd="0" destOrd="0" presId="urn:microsoft.com/office/officeart/2005/8/layout/vList5"/>
    <dgm:cxn modelId="{5EC13F0F-FFFC-7B42-85D6-568903FBD963}" type="presOf" srcId="{0D1E0D55-2F65-2B49-9673-32723CDDD995}" destId="{258FA60D-E329-6D40-B621-60C09ECD8287}" srcOrd="0" destOrd="0" presId="urn:microsoft.com/office/officeart/2005/8/layout/vList5"/>
    <dgm:cxn modelId="{72144B17-BEDE-3A43-B091-83630676C8B5}" srcId="{B132423E-AFE8-454E-BE8E-15519842E0F0}" destId="{16F214B2-8FE4-A14F-BCCA-C9E242F9C8A4}" srcOrd="2" destOrd="0" parTransId="{BBAF8BE5-A4A6-324C-9BFF-24DD5FD6BE73}" sibTransId="{C6BE6CE1-0D71-E64A-8928-65045A2E4EA3}"/>
    <dgm:cxn modelId="{D5F9F73B-F9BA-9743-AEEF-0EA5FD79A595}" srcId="{16F214B2-8FE4-A14F-BCCA-C9E242F9C8A4}" destId="{48BF446F-BFF9-CD41-B87A-783E0697E6E9}" srcOrd="1" destOrd="0" parTransId="{EF5F36A9-C3C4-E648-99BB-EFCA3382DA77}" sibTransId="{0EA85C2C-AC5D-D24E-9ED7-26AAA762DD70}"/>
    <dgm:cxn modelId="{36DFA05B-D2BE-EA4D-B4BC-81AE6261E1D8}" srcId="{6416A8AE-59E9-7E4B-90EC-E0C4457A476B}" destId="{0BFBC6F2-5887-1F48-8D8B-DB1ADB8722FE}" srcOrd="0" destOrd="0" parTransId="{04795E85-D45A-5D46-8696-757DAD18615D}" sibTransId="{1A95FC93-A769-BC4D-9EE3-C16E27C2A537}"/>
    <dgm:cxn modelId="{C53BFC6F-13B5-2446-A619-BA55FA22C30A}" type="presOf" srcId="{BECC4773-102E-7C4E-BBB0-A1E05666493E}" destId="{989403BE-B14F-584A-B117-3658E0F3AC46}" srcOrd="0" destOrd="1" presId="urn:microsoft.com/office/officeart/2005/8/layout/vList5"/>
    <dgm:cxn modelId="{DA34D150-3873-134A-8221-C42435AED750}" type="presOf" srcId="{0BFBC6F2-5887-1F48-8D8B-DB1ADB8722FE}" destId="{DF004652-9E57-A54D-ADDA-3C52DDAA9E41}" srcOrd="0" destOrd="0" presId="urn:microsoft.com/office/officeart/2005/8/layout/vList5"/>
    <dgm:cxn modelId="{58639552-5905-B444-BC1C-C6894BDC808F}" srcId="{0D1E0D55-2F65-2B49-9673-32723CDDD995}" destId="{33D469C7-33AE-694A-871F-14FEA6EB8E10}" srcOrd="0" destOrd="0" parTransId="{EEA6868A-18AF-0148-83AD-33D785E40059}" sibTransId="{73E2BCB4-C89D-2943-B539-71FB13B44C23}"/>
    <dgm:cxn modelId="{23EA548C-E2AC-1541-833D-3E2CE8C4E9E2}" type="presOf" srcId="{33D469C7-33AE-694A-871F-14FEA6EB8E10}" destId="{989403BE-B14F-584A-B117-3658E0F3AC46}" srcOrd="0" destOrd="0" presId="urn:microsoft.com/office/officeart/2005/8/layout/vList5"/>
    <dgm:cxn modelId="{09D7DD8D-B8B2-D441-B7F6-DD230E9B8046}" srcId="{B132423E-AFE8-454E-BE8E-15519842E0F0}" destId="{6416A8AE-59E9-7E4B-90EC-E0C4457A476B}" srcOrd="0" destOrd="0" parTransId="{225E27F6-D136-0C42-8BD4-F46B2576BDA1}" sibTransId="{9D722B3F-2933-5148-9E98-C80C730ED2EB}"/>
    <dgm:cxn modelId="{4D95A592-AD57-8F40-B3AE-93F606F21A11}" srcId="{6416A8AE-59E9-7E4B-90EC-E0C4457A476B}" destId="{C0B37D44-B33E-6248-80D3-DC9BB20CC5A9}" srcOrd="1" destOrd="0" parTransId="{19B0BE2B-8BDB-4B4F-9445-407B50230207}" sibTransId="{0DC2630C-9A01-044F-8DFE-D2A519FC36B6}"/>
    <dgm:cxn modelId="{1D6ECB97-E58C-734B-8BBE-9A728514577E}" type="presOf" srcId="{3D324F29-017F-684B-A8F0-9372D9B7DA5E}" destId="{01A334A3-E5E7-F94F-8EA8-03F68EEC6EAA}" srcOrd="0" destOrd="0" presId="urn:microsoft.com/office/officeart/2005/8/layout/vList5"/>
    <dgm:cxn modelId="{F2B80499-8920-444E-8869-A5C2F16289AA}" type="presOf" srcId="{B132423E-AFE8-454E-BE8E-15519842E0F0}" destId="{56172E3E-CFAA-A643-A362-7863F5655FBF}" srcOrd="0" destOrd="0" presId="urn:microsoft.com/office/officeart/2005/8/layout/vList5"/>
    <dgm:cxn modelId="{5E5947AC-3442-814A-97C0-140D5488AB3F}" type="presOf" srcId="{16F214B2-8FE4-A14F-BCCA-C9E242F9C8A4}" destId="{66C625BD-C26B-3142-BA92-E6380A49C998}" srcOrd="0" destOrd="0" presId="urn:microsoft.com/office/officeart/2005/8/layout/vList5"/>
    <dgm:cxn modelId="{E10D99B6-E59A-914D-A5AD-9AFE40B36992}" srcId="{16F214B2-8FE4-A14F-BCCA-C9E242F9C8A4}" destId="{3D324F29-017F-684B-A8F0-9372D9B7DA5E}" srcOrd="0" destOrd="0" parTransId="{C9471333-DED9-B94B-8568-615DBDA8924E}" sibTransId="{7EB2CD0B-2852-F74A-97F9-5CEB5B8D15E3}"/>
    <dgm:cxn modelId="{CF53DFBD-3587-B54C-B621-1AC32A88F6B6}" type="presOf" srcId="{C0B37D44-B33E-6248-80D3-DC9BB20CC5A9}" destId="{DF004652-9E57-A54D-ADDA-3C52DDAA9E41}" srcOrd="0" destOrd="1" presId="urn:microsoft.com/office/officeart/2005/8/layout/vList5"/>
    <dgm:cxn modelId="{866740CF-A839-8C4A-8E1D-F6CA4DA7F7F8}" srcId="{B132423E-AFE8-454E-BE8E-15519842E0F0}" destId="{0D1E0D55-2F65-2B49-9673-32723CDDD995}" srcOrd="1" destOrd="0" parTransId="{C2F48D33-D44D-3E42-84F6-9A69EE8F041F}" sibTransId="{621BD671-85B6-4D47-B920-428533024DB5}"/>
    <dgm:cxn modelId="{B205BAE3-70ED-F94C-B6D1-C48FF2F65904}" srcId="{0D1E0D55-2F65-2B49-9673-32723CDDD995}" destId="{BECC4773-102E-7C4E-BBB0-A1E05666493E}" srcOrd="1" destOrd="0" parTransId="{85FA9A46-4B6C-2F49-9A0A-7EC28EF4AB1D}" sibTransId="{4DF3F49D-A188-7B4F-AB09-87854CBBD9DB}"/>
    <dgm:cxn modelId="{975EC8E6-5016-2D40-8743-7ED1C3AE5C1D}" type="presOf" srcId="{48BF446F-BFF9-CD41-B87A-783E0697E6E9}" destId="{01A334A3-E5E7-F94F-8EA8-03F68EEC6EAA}" srcOrd="0" destOrd="1" presId="urn:microsoft.com/office/officeart/2005/8/layout/vList5"/>
    <dgm:cxn modelId="{22E36842-74D5-9043-B92E-837745E3CC24}" type="presParOf" srcId="{56172E3E-CFAA-A643-A362-7863F5655FBF}" destId="{7418E556-D0E2-5D40-96B6-8355054C0B2C}" srcOrd="0" destOrd="0" presId="urn:microsoft.com/office/officeart/2005/8/layout/vList5"/>
    <dgm:cxn modelId="{290A22A0-D1E8-7F40-B9F4-765C7096D104}" type="presParOf" srcId="{7418E556-D0E2-5D40-96B6-8355054C0B2C}" destId="{5A9D9EB1-E736-114C-940E-D7526C7CEF65}" srcOrd="0" destOrd="0" presId="urn:microsoft.com/office/officeart/2005/8/layout/vList5"/>
    <dgm:cxn modelId="{7CB551E2-4B73-2944-9AD7-A1C292B509EB}" type="presParOf" srcId="{7418E556-D0E2-5D40-96B6-8355054C0B2C}" destId="{DF004652-9E57-A54D-ADDA-3C52DDAA9E41}" srcOrd="1" destOrd="0" presId="urn:microsoft.com/office/officeart/2005/8/layout/vList5"/>
    <dgm:cxn modelId="{E05487C0-C862-BB47-AF2B-70DA739472BA}" type="presParOf" srcId="{56172E3E-CFAA-A643-A362-7863F5655FBF}" destId="{A0D1BAE4-B4CE-7048-A9A8-A5C0DAD8FC0F}" srcOrd="1" destOrd="0" presId="urn:microsoft.com/office/officeart/2005/8/layout/vList5"/>
    <dgm:cxn modelId="{99DA85BF-CBE7-9543-84BC-E97AE34E4012}" type="presParOf" srcId="{56172E3E-CFAA-A643-A362-7863F5655FBF}" destId="{0EEC445D-160B-7548-8516-E147CE69426D}" srcOrd="2" destOrd="0" presId="urn:microsoft.com/office/officeart/2005/8/layout/vList5"/>
    <dgm:cxn modelId="{AC84C472-B00B-514A-A2EF-4415B9B5E1AD}" type="presParOf" srcId="{0EEC445D-160B-7548-8516-E147CE69426D}" destId="{258FA60D-E329-6D40-B621-60C09ECD8287}" srcOrd="0" destOrd="0" presId="urn:microsoft.com/office/officeart/2005/8/layout/vList5"/>
    <dgm:cxn modelId="{97BF7B76-A5A2-BF40-BF2A-3C90BC987040}" type="presParOf" srcId="{0EEC445D-160B-7548-8516-E147CE69426D}" destId="{989403BE-B14F-584A-B117-3658E0F3AC46}" srcOrd="1" destOrd="0" presId="urn:microsoft.com/office/officeart/2005/8/layout/vList5"/>
    <dgm:cxn modelId="{EC081D9D-8AC2-2647-B4CE-81594A901662}" type="presParOf" srcId="{56172E3E-CFAA-A643-A362-7863F5655FBF}" destId="{74D58624-925B-D24F-97DE-A19C0B2A2CAA}" srcOrd="3" destOrd="0" presId="urn:microsoft.com/office/officeart/2005/8/layout/vList5"/>
    <dgm:cxn modelId="{FB6756CB-FE96-CD4F-84E1-C8723FC22E17}" type="presParOf" srcId="{56172E3E-CFAA-A643-A362-7863F5655FBF}" destId="{41C3D02F-1D96-2846-9A2D-7FE64BC2D8B6}" srcOrd="4" destOrd="0" presId="urn:microsoft.com/office/officeart/2005/8/layout/vList5"/>
    <dgm:cxn modelId="{94348367-7846-A945-8CCE-036F35084D63}" type="presParOf" srcId="{41C3D02F-1D96-2846-9A2D-7FE64BC2D8B6}" destId="{66C625BD-C26B-3142-BA92-E6380A49C998}" srcOrd="0" destOrd="0" presId="urn:microsoft.com/office/officeart/2005/8/layout/vList5"/>
    <dgm:cxn modelId="{4998F59C-BF51-EB4C-9D5B-0E653708283A}" type="presParOf" srcId="{41C3D02F-1D96-2846-9A2D-7FE64BC2D8B6}" destId="{01A334A3-E5E7-F94F-8EA8-03F68EEC6EAA}"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004652-9E57-A54D-ADDA-3C52DDAA9E41}">
      <dsp:nvSpPr>
        <dsp:cNvPr id="0" name=""/>
        <dsp:cNvSpPr/>
      </dsp:nvSpPr>
      <dsp:spPr>
        <a:xfrm rot="5400000">
          <a:off x="4596678" y="-1862639"/>
          <a:ext cx="767372" cy="4687401"/>
        </a:xfrm>
        <a:prstGeom prst="round2SameRect">
          <a:avLst/>
        </a:prstGeom>
        <a:solidFill>
          <a:srgbClr val="E1E1E0">
            <a:alpha val="90000"/>
          </a:srgb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Nunito Sans" pitchFamily="2" charset="77"/>
            </a:rPr>
            <a:t>Received: </a:t>
          </a:r>
        </a:p>
        <a:p>
          <a:pPr marL="171450" lvl="1" indent="-171450" algn="l" defTabSz="711200">
            <a:lnSpc>
              <a:spcPct val="90000"/>
            </a:lnSpc>
            <a:spcBef>
              <a:spcPct val="0"/>
            </a:spcBef>
            <a:spcAft>
              <a:spcPct val="15000"/>
            </a:spcAft>
            <a:buChar char="•"/>
          </a:pPr>
          <a:r>
            <a:rPr lang="en-US" sz="1600" kern="1200" dirty="0">
              <a:latin typeface="Nunito Sans" pitchFamily="2" charset="77"/>
            </a:rPr>
            <a:t>Role:</a:t>
          </a:r>
        </a:p>
      </dsp:txBody>
      <dsp:txXfrm rot="-5400000">
        <a:off x="2636664" y="134835"/>
        <a:ext cx="4649941" cy="692452"/>
      </dsp:txXfrm>
    </dsp:sp>
    <dsp:sp modelId="{5A9D9EB1-E736-114C-940E-D7526C7CEF65}">
      <dsp:nvSpPr>
        <dsp:cNvPr id="0" name=""/>
        <dsp:cNvSpPr/>
      </dsp:nvSpPr>
      <dsp:spPr>
        <a:xfrm>
          <a:off x="0" y="1453"/>
          <a:ext cx="2636663" cy="9592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Company</a:t>
          </a:r>
        </a:p>
      </dsp:txBody>
      <dsp:txXfrm>
        <a:off x="46825" y="48278"/>
        <a:ext cx="2543013" cy="865565"/>
      </dsp:txXfrm>
    </dsp:sp>
    <dsp:sp modelId="{989403BE-B14F-584A-B117-3658E0F3AC46}">
      <dsp:nvSpPr>
        <dsp:cNvPr id="0" name=""/>
        <dsp:cNvSpPr/>
      </dsp:nvSpPr>
      <dsp:spPr>
        <a:xfrm rot="5400000">
          <a:off x="4596678" y="-855463"/>
          <a:ext cx="767372" cy="4687401"/>
        </a:xfrm>
        <a:prstGeom prst="round2SameRect">
          <a:avLst/>
        </a:prstGeom>
        <a:solidFill>
          <a:srgbClr val="E1E1E0">
            <a:alpha val="90000"/>
          </a:srgb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Nunito Sans" pitchFamily="2" charset="77"/>
            </a:rPr>
            <a:t>Received: </a:t>
          </a:r>
        </a:p>
        <a:p>
          <a:pPr marL="171450" lvl="1" indent="-171450" algn="l" defTabSz="711200">
            <a:lnSpc>
              <a:spcPct val="90000"/>
            </a:lnSpc>
            <a:spcBef>
              <a:spcPct val="0"/>
            </a:spcBef>
            <a:spcAft>
              <a:spcPct val="15000"/>
            </a:spcAft>
            <a:buChar char="•"/>
          </a:pPr>
          <a:r>
            <a:rPr lang="en-US" sz="1600" kern="1200" dirty="0">
              <a:latin typeface="Nunito Sans" pitchFamily="2" charset="77"/>
            </a:rPr>
            <a:t>Role:</a:t>
          </a:r>
        </a:p>
      </dsp:txBody>
      <dsp:txXfrm rot="-5400000">
        <a:off x="2636664" y="1142011"/>
        <a:ext cx="4649941" cy="692452"/>
      </dsp:txXfrm>
    </dsp:sp>
    <dsp:sp modelId="{258FA60D-E329-6D40-B621-60C09ECD8287}">
      <dsp:nvSpPr>
        <dsp:cNvPr id="0" name=""/>
        <dsp:cNvSpPr/>
      </dsp:nvSpPr>
      <dsp:spPr>
        <a:xfrm>
          <a:off x="0" y="1008629"/>
          <a:ext cx="2636663" cy="9592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Company</a:t>
          </a:r>
        </a:p>
      </dsp:txBody>
      <dsp:txXfrm>
        <a:off x="46825" y="1055454"/>
        <a:ext cx="2543013" cy="865565"/>
      </dsp:txXfrm>
    </dsp:sp>
    <dsp:sp modelId="{01A334A3-E5E7-F94F-8EA8-03F68EEC6EAA}">
      <dsp:nvSpPr>
        <dsp:cNvPr id="0" name=""/>
        <dsp:cNvSpPr/>
      </dsp:nvSpPr>
      <dsp:spPr>
        <a:xfrm rot="5400000">
          <a:off x="4596678" y="151712"/>
          <a:ext cx="767372" cy="4687401"/>
        </a:xfrm>
        <a:prstGeom prst="round2SameRect">
          <a:avLst/>
        </a:prstGeom>
        <a:solidFill>
          <a:srgbClr val="E1E1E0">
            <a:alpha val="90000"/>
          </a:srgb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Nunito Sans" pitchFamily="2" charset="77"/>
            </a:rPr>
            <a:t>Received: </a:t>
          </a:r>
        </a:p>
        <a:p>
          <a:pPr marL="171450" lvl="1" indent="-171450" algn="l" defTabSz="711200">
            <a:lnSpc>
              <a:spcPct val="90000"/>
            </a:lnSpc>
            <a:spcBef>
              <a:spcPct val="0"/>
            </a:spcBef>
            <a:spcAft>
              <a:spcPct val="15000"/>
            </a:spcAft>
            <a:buChar char="•"/>
          </a:pPr>
          <a:r>
            <a:rPr lang="en-US" sz="1600" kern="1200" dirty="0">
              <a:latin typeface="Nunito Sans" pitchFamily="2" charset="77"/>
            </a:rPr>
            <a:t>Role:</a:t>
          </a:r>
        </a:p>
      </dsp:txBody>
      <dsp:txXfrm rot="-5400000">
        <a:off x="2636664" y="2149186"/>
        <a:ext cx="4649941" cy="692452"/>
      </dsp:txXfrm>
    </dsp:sp>
    <dsp:sp modelId="{66C625BD-C26B-3142-BA92-E6380A49C998}">
      <dsp:nvSpPr>
        <dsp:cNvPr id="0" name=""/>
        <dsp:cNvSpPr/>
      </dsp:nvSpPr>
      <dsp:spPr>
        <a:xfrm>
          <a:off x="0" y="2015805"/>
          <a:ext cx="2636663" cy="9592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Company</a:t>
          </a:r>
        </a:p>
      </dsp:txBody>
      <dsp:txXfrm>
        <a:off x="46825" y="2062630"/>
        <a:ext cx="2543013" cy="86556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 y="1"/>
            <a:ext cx="3169917" cy="480056"/>
          </a:xfrm>
          <a:prstGeom prst="rect">
            <a:avLst/>
          </a:prstGeom>
          <a:noFill/>
          <a:ln>
            <a:noFill/>
          </a:ln>
        </p:spPr>
        <p:txBody>
          <a:bodyPr spcFirstLastPara="1" wrap="square" lIns="96575" tIns="48300" rIns="96575" bIns="48300" anchor="t" anchorCtr="0">
            <a:noAutofit/>
          </a:bodyPr>
          <a:lstStyle>
            <a:lvl1pPr marR="0" lvl="0" algn="l" rtl="0">
              <a:lnSpc>
                <a:spcPct val="100000"/>
              </a:lnSpc>
              <a:spcBef>
                <a:spcPts val="0"/>
              </a:spcBef>
              <a:spcAft>
                <a:spcPts val="0"/>
              </a:spcAft>
              <a:buClr>
                <a:srgbClr val="000000"/>
              </a:buClr>
              <a:buSzPts val="1200"/>
              <a:buFont typeface="Calibri"/>
              <a:buNone/>
              <a:defRPr sz="1200" b="0" i="0" u="none" strike="noStrike" cap="none">
                <a:solidFill>
                  <a:srgbClr val="000000"/>
                </a:solidFill>
                <a:latin typeface="Nunito Sans" pitchFamily="2" charset="77"/>
                <a:ea typeface="Nunito Sans" pitchFamily="2" charset="77"/>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lang="en-US" dirty="0"/>
          </a:p>
        </p:txBody>
      </p:sp>
      <p:sp>
        <p:nvSpPr>
          <p:cNvPr id="4" name="Google Shape;4;n"/>
          <p:cNvSpPr txBox="1">
            <a:spLocks noGrp="1"/>
          </p:cNvSpPr>
          <p:nvPr>
            <p:ph type="dt" idx="10"/>
          </p:nvPr>
        </p:nvSpPr>
        <p:spPr>
          <a:xfrm>
            <a:off x="4143588" y="1"/>
            <a:ext cx="3169917" cy="480056"/>
          </a:xfrm>
          <a:prstGeom prst="rect">
            <a:avLst/>
          </a:prstGeom>
          <a:noFill/>
          <a:ln>
            <a:noFill/>
          </a:ln>
        </p:spPr>
        <p:txBody>
          <a:bodyPr spcFirstLastPara="1" wrap="square" lIns="96575" tIns="48300" rIns="96575" bIns="48300" anchor="t" anchorCtr="0">
            <a:noAutofit/>
          </a:bodyPr>
          <a:lstStyle>
            <a:lvl1pPr marR="0" lvl="0" algn="r" rtl="0">
              <a:lnSpc>
                <a:spcPct val="100000"/>
              </a:lnSpc>
              <a:spcBef>
                <a:spcPts val="0"/>
              </a:spcBef>
              <a:spcAft>
                <a:spcPts val="0"/>
              </a:spcAft>
              <a:buClr>
                <a:srgbClr val="000000"/>
              </a:buClr>
              <a:buSzPts val="1200"/>
              <a:buFont typeface="Calibri"/>
              <a:buNone/>
              <a:defRPr sz="1200" b="0" i="0" u="none" strike="noStrike" cap="none">
                <a:solidFill>
                  <a:srgbClr val="000000"/>
                </a:solidFill>
                <a:latin typeface="Nunito Sans" pitchFamily="2" charset="77"/>
                <a:ea typeface="Nunito Sans" pitchFamily="2" charset="77"/>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lang="en-US" dirty="0"/>
          </a:p>
        </p:txBody>
      </p:sp>
      <p:sp>
        <p:nvSpPr>
          <p:cNvPr id="5" name="Google Shape;5;n"/>
          <p:cNvSpPr>
            <a:spLocks noGrp="1" noRot="1" noChangeAspect="1"/>
          </p:cNvSpPr>
          <p:nvPr>
            <p:ph type="sldImg" idx="3"/>
          </p:nvPr>
        </p:nvSpPr>
        <p:spPr>
          <a:xfrm>
            <a:off x="450713" y="720725"/>
            <a:ext cx="6413700" cy="36006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31523" y="4560575"/>
            <a:ext cx="5852156" cy="4320540"/>
          </a:xfrm>
          <a:prstGeom prst="rect">
            <a:avLst/>
          </a:prstGeom>
          <a:noFill/>
          <a:ln>
            <a:noFill/>
          </a:ln>
        </p:spPr>
        <p:txBody>
          <a:bodyPr spcFirstLastPara="1" wrap="square" lIns="96575" tIns="48300" rIns="96575" bIns="48300" anchor="t" anchorCtr="0">
            <a:normAutofit/>
          </a:bodyPr>
          <a:lstStyle>
            <a:lvl1pPr marL="457200" marR="0" lvl="0" indent="-228600" algn="l" rtl="0">
              <a:lnSpc>
                <a:spcPct val="100000"/>
              </a:lnSpc>
              <a:spcBef>
                <a:spcPts val="0"/>
              </a:spcBef>
              <a:spcAft>
                <a:spcPts val="0"/>
              </a:spcAft>
              <a:buClr>
                <a:srgbClr val="000000"/>
              </a:buClr>
              <a:buSzPts val="1200"/>
              <a:buFont typeface="Calibri"/>
              <a:buNone/>
              <a:defRPr sz="1200" b="0" i="0" u="none" strike="noStrike" cap="none">
                <a:solidFill>
                  <a:srgbClr val="000000"/>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200"/>
              <a:buFont typeface="Calibri"/>
              <a:buNone/>
              <a:defRPr sz="12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200"/>
              <a:buFont typeface="Calibri"/>
              <a:buNone/>
              <a:defRPr sz="12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200"/>
              <a:buFont typeface="Calibri"/>
              <a:buNone/>
              <a:defRPr sz="12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200"/>
              <a:buFont typeface="Calibri"/>
              <a:buNone/>
              <a:defRPr sz="12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dirty="0"/>
          </a:p>
        </p:txBody>
      </p:sp>
      <p:sp>
        <p:nvSpPr>
          <p:cNvPr id="7" name="Google Shape;7;n"/>
          <p:cNvSpPr txBox="1">
            <a:spLocks noGrp="1"/>
          </p:cNvSpPr>
          <p:nvPr>
            <p:ph type="ftr" idx="11"/>
          </p:nvPr>
        </p:nvSpPr>
        <p:spPr>
          <a:xfrm>
            <a:off x="3" y="9119476"/>
            <a:ext cx="3169917" cy="480056"/>
          </a:xfrm>
          <a:prstGeom prst="rect">
            <a:avLst/>
          </a:prstGeom>
          <a:noFill/>
          <a:ln>
            <a:noFill/>
          </a:ln>
        </p:spPr>
        <p:txBody>
          <a:bodyPr spcFirstLastPara="1" wrap="square" lIns="96575" tIns="48300" rIns="96575" bIns="48300" anchor="b" anchorCtr="0">
            <a:noAutofit/>
          </a:bodyPr>
          <a:lstStyle>
            <a:lvl1pPr marR="0" lvl="0" algn="l" rtl="0">
              <a:lnSpc>
                <a:spcPct val="100000"/>
              </a:lnSpc>
              <a:spcBef>
                <a:spcPts val="0"/>
              </a:spcBef>
              <a:spcAft>
                <a:spcPts val="0"/>
              </a:spcAft>
              <a:buClr>
                <a:srgbClr val="000000"/>
              </a:buClr>
              <a:buSzPts val="1200"/>
              <a:buFont typeface="Calibri"/>
              <a:buNone/>
              <a:defRPr sz="1200" b="0" i="0" u="none" strike="noStrike" cap="none">
                <a:solidFill>
                  <a:srgbClr val="000000"/>
                </a:solidFill>
                <a:latin typeface="Nunito Sans" pitchFamily="2" charset="77"/>
                <a:ea typeface="Nunito Sans" pitchFamily="2" charset="77"/>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lang="en-US" dirty="0"/>
          </a:p>
        </p:txBody>
      </p:sp>
      <p:sp>
        <p:nvSpPr>
          <p:cNvPr id="8" name="Google Shape;8;n"/>
          <p:cNvSpPr txBox="1">
            <a:spLocks noGrp="1"/>
          </p:cNvSpPr>
          <p:nvPr>
            <p:ph type="sldNum" idx="12"/>
          </p:nvPr>
        </p:nvSpPr>
        <p:spPr>
          <a:xfrm>
            <a:off x="4143588" y="9119476"/>
            <a:ext cx="3169917" cy="480056"/>
          </a:xfrm>
          <a:prstGeom prst="rect">
            <a:avLst/>
          </a:prstGeom>
          <a:noFill/>
          <a:ln>
            <a:noFill/>
          </a:ln>
        </p:spPr>
        <p:txBody>
          <a:bodyPr spcFirstLastPara="1" wrap="square" lIns="96575" tIns="48300" rIns="96575" bIns="48300" anchor="b" anchorCtr="0">
            <a:noAutofit/>
          </a:bodyPr>
          <a:lstStyle>
            <a:lvl1pPr>
              <a:defRPr b="0" i="0">
                <a:latin typeface="Nunito Sans" pitchFamily="2" charset="77"/>
              </a:defRPr>
            </a:lvl1pPr>
          </a:lstStyle>
          <a:p>
            <a:pPr algn="r">
              <a:buSzPts val="1200"/>
              <a:buFont typeface="Calibri"/>
              <a:buNone/>
            </a:pPr>
            <a:fld id="{00000000-1234-1234-1234-123412341234}" type="slidenum">
              <a:rPr lang="en-US" sz="1200" smtClean="0">
                <a:ea typeface="Calibri"/>
                <a:cs typeface="Calibri"/>
                <a:sym typeface="Calibri"/>
              </a:rPr>
              <a:pPr algn="r">
                <a:buSzPts val="1200"/>
                <a:buFont typeface="Calibri"/>
                <a:buNone/>
              </a:pPr>
              <a:t>‹#›</a:t>
            </a:fld>
            <a:endParaRPr lang="en-US" sz="1200" dirty="0">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Nunito Sans" pitchFamily="2" charset="77"/>
        <a:ea typeface="Nunito Sans" pitchFamily="2" charset="77"/>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 Id="rId5" Type="http://schemas.openxmlformats.org/officeDocument/2006/relationships/image" Target="../media/image14.svg"/><Relationship Id="rId4" Type="http://schemas.openxmlformats.org/officeDocument/2006/relationships/image" Target="../media/image1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7.svg"/><Relationship Id="rId7" Type="http://schemas.openxmlformats.org/officeDocument/2006/relationships/diagramColors" Target="../diagrams/colors1.xm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Google Shape;11;p14">
            <a:extLst>
              <a:ext uri="{FF2B5EF4-FFF2-40B4-BE49-F238E27FC236}">
                <a16:creationId xmlns:a16="http://schemas.microsoft.com/office/drawing/2014/main" id="{E72C8125-B97B-E691-1565-0A09035CD48D}"/>
              </a:ext>
            </a:extLst>
          </p:cNvPr>
          <p:cNvSpPr/>
          <p:nvPr userDrawn="1"/>
        </p:nvSpPr>
        <p:spPr>
          <a:xfrm>
            <a:off x="0" y="3899238"/>
            <a:ext cx="11887200" cy="2776200"/>
          </a:xfrm>
          <a:prstGeom prst="rect">
            <a:avLst/>
          </a:prstGeom>
          <a:solidFill>
            <a:srgbClr val="EBEBE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Nunito Sans" pitchFamily="2" charset="77"/>
              <a:ea typeface="Calibri"/>
              <a:cs typeface="Calibri"/>
              <a:sym typeface="Calibri"/>
            </a:endParaRPr>
          </a:p>
        </p:txBody>
      </p:sp>
      <p:sp>
        <p:nvSpPr>
          <p:cNvPr id="4" name="Date Placeholder 3">
            <a:extLst>
              <a:ext uri="{FF2B5EF4-FFF2-40B4-BE49-F238E27FC236}">
                <a16:creationId xmlns:a16="http://schemas.microsoft.com/office/drawing/2014/main" id="{3CD86286-DF3B-8EA3-0C62-3E4D0F96BB01}"/>
              </a:ext>
            </a:extLst>
          </p:cNvPr>
          <p:cNvSpPr>
            <a:spLocks noGrp="1"/>
          </p:cNvSpPr>
          <p:nvPr>
            <p:ph type="dt" sz="half" idx="10"/>
          </p:nvPr>
        </p:nvSpPr>
        <p:spPr>
          <a:xfrm>
            <a:off x="817563" y="6186488"/>
            <a:ext cx="2674937" cy="355600"/>
          </a:xfrm>
          <a:prstGeom prst="rect">
            <a:avLst/>
          </a:prstGeom>
        </p:spPr>
        <p:txBody>
          <a:bodyPr/>
          <a:lstStyle>
            <a:lvl1pPr>
              <a:defRPr b="0" i="0">
                <a:solidFill>
                  <a:srgbClr val="8D8D8D"/>
                </a:solidFill>
                <a:latin typeface="Nunito Sans" pitchFamily="2" charset="77"/>
              </a:defRPr>
            </a:lvl1pPr>
          </a:lstStyle>
          <a:p>
            <a:r>
              <a:rPr lang="en-US" dirty="0"/>
              <a:t>February 23, 2025</a:t>
            </a:r>
          </a:p>
        </p:txBody>
      </p:sp>
      <p:sp>
        <p:nvSpPr>
          <p:cNvPr id="5" name="Footer Placeholder 4">
            <a:extLst>
              <a:ext uri="{FF2B5EF4-FFF2-40B4-BE49-F238E27FC236}">
                <a16:creationId xmlns:a16="http://schemas.microsoft.com/office/drawing/2014/main" id="{5E00CB1E-1547-5753-C29C-AFBCC65EF687}"/>
              </a:ext>
            </a:extLst>
          </p:cNvPr>
          <p:cNvSpPr>
            <a:spLocks noGrp="1"/>
          </p:cNvSpPr>
          <p:nvPr>
            <p:ph type="ftr" sz="quarter" idx="11"/>
          </p:nvPr>
        </p:nvSpPr>
        <p:spPr>
          <a:xfrm>
            <a:off x="7056437" y="6186488"/>
            <a:ext cx="4013200" cy="355600"/>
          </a:xfrm>
          <a:prstGeom prst="rect">
            <a:avLst/>
          </a:prstGeom>
        </p:spPr>
        <p:txBody>
          <a:bodyPr/>
          <a:lstStyle>
            <a:lvl1pPr algn="r">
              <a:defRPr b="0" i="0">
                <a:solidFill>
                  <a:srgbClr val="8D8D8D"/>
                </a:solidFill>
                <a:latin typeface="Nunito Sans" pitchFamily="2" charset="77"/>
              </a:defRPr>
            </a:lvl1pPr>
          </a:lstStyle>
          <a:p>
            <a:r>
              <a:rPr lang="en-US" dirty="0"/>
              <a:t>Mile High Masters of Retina</a:t>
            </a:r>
          </a:p>
        </p:txBody>
      </p:sp>
      <p:pic>
        <p:nvPicPr>
          <p:cNvPr id="8" name="Graphic 7">
            <a:extLst>
              <a:ext uri="{FF2B5EF4-FFF2-40B4-BE49-F238E27FC236}">
                <a16:creationId xmlns:a16="http://schemas.microsoft.com/office/drawing/2014/main" id="{D99D48E1-922D-B1F2-3D43-B77D627B96D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14505" y="2584983"/>
            <a:ext cx="5562600" cy="850900"/>
          </a:xfrm>
          <a:prstGeom prst="rect">
            <a:avLst/>
          </a:prstGeom>
        </p:spPr>
      </p:pic>
      <p:sp>
        <p:nvSpPr>
          <p:cNvPr id="10" name="Google Shape;12;p14">
            <a:extLst>
              <a:ext uri="{FF2B5EF4-FFF2-40B4-BE49-F238E27FC236}">
                <a16:creationId xmlns:a16="http://schemas.microsoft.com/office/drawing/2014/main" id="{1440BA66-54F6-6E1C-7699-E0C837FADF7C}"/>
              </a:ext>
            </a:extLst>
          </p:cNvPr>
          <p:cNvSpPr txBox="1">
            <a:spLocks noGrp="1"/>
          </p:cNvSpPr>
          <p:nvPr>
            <p:ph type="body" idx="1" hasCustomPrompt="1"/>
          </p:nvPr>
        </p:nvSpPr>
        <p:spPr>
          <a:xfrm>
            <a:off x="914505" y="4263242"/>
            <a:ext cx="10050600" cy="66501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3600"/>
              <a:buFont typeface="Arial"/>
              <a:buNone/>
              <a:defRPr sz="3400" b="0" i="0" u="none" strike="noStrike" cap="none">
                <a:solidFill>
                  <a:srgbClr val="474747"/>
                </a:solidFill>
                <a:latin typeface="Nunito Sans Light"/>
                <a:ea typeface="Nunito Sans Light"/>
                <a:cs typeface="Nunito Sans Light"/>
                <a:sym typeface="Nunito Sans Light"/>
              </a:defRPr>
            </a:lvl1pPr>
            <a:lvl2pPr marL="914400" marR="0" lvl="1" indent="-380936" algn="l" rtl="0">
              <a:lnSpc>
                <a:spcPct val="90000"/>
              </a:lnSpc>
              <a:spcBef>
                <a:spcPts val="500"/>
              </a:spcBef>
              <a:spcAft>
                <a:spcPts val="0"/>
              </a:spcAft>
              <a:buClr>
                <a:schemeClr val="dk1"/>
              </a:buClr>
              <a:buSzPts val="2399"/>
              <a:buFont typeface="Arial"/>
              <a:buChar char="•"/>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dirty="0"/>
              <a:t>Presentation Title</a:t>
            </a:r>
            <a:endParaRPr dirty="0"/>
          </a:p>
        </p:txBody>
      </p:sp>
      <p:sp>
        <p:nvSpPr>
          <p:cNvPr id="11" name="Google Shape;13;p14">
            <a:extLst>
              <a:ext uri="{FF2B5EF4-FFF2-40B4-BE49-F238E27FC236}">
                <a16:creationId xmlns:a16="http://schemas.microsoft.com/office/drawing/2014/main" id="{D643F5D0-707C-EE64-E4FE-C1DD6F0F2E65}"/>
              </a:ext>
            </a:extLst>
          </p:cNvPr>
          <p:cNvSpPr txBox="1">
            <a:spLocks noGrp="1"/>
          </p:cNvSpPr>
          <p:nvPr>
            <p:ph type="body" idx="2" hasCustomPrompt="1"/>
          </p:nvPr>
        </p:nvSpPr>
        <p:spPr>
          <a:xfrm>
            <a:off x="914505" y="5067161"/>
            <a:ext cx="10050600" cy="51424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999"/>
              <a:buFont typeface="Arial"/>
              <a:buNone/>
              <a:defRPr sz="1999" b="0" i="0" u="none" strike="noStrike" cap="none">
                <a:solidFill>
                  <a:srgbClr val="474747"/>
                </a:solidFill>
                <a:latin typeface="Nunito Sans" pitchFamily="2" charset="77"/>
                <a:ea typeface="Nunito Sans" pitchFamily="2" charset="77"/>
                <a:cs typeface="Nunito Sans" pitchFamily="2" charset="77"/>
                <a:sym typeface="Nunito Sans"/>
              </a:defRPr>
            </a:lvl1pPr>
            <a:lvl2pPr marL="914400" marR="0" lvl="1" indent="-380936" algn="l" rtl="0">
              <a:lnSpc>
                <a:spcPct val="90000"/>
              </a:lnSpc>
              <a:spcBef>
                <a:spcPts val="500"/>
              </a:spcBef>
              <a:spcAft>
                <a:spcPts val="0"/>
              </a:spcAft>
              <a:buClr>
                <a:schemeClr val="dk1"/>
              </a:buClr>
              <a:buSzPts val="2399"/>
              <a:buFont typeface="Arial"/>
              <a:buChar char="•"/>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dirty="0"/>
              <a:t>Name, MD</a:t>
            </a:r>
            <a:endParaRPr dirty="0"/>
          </a:p>
        </p:txBody>
      </p:sp>
    </p:spTree>
    <p:extLst>
      <p:ext uri="{BB962C8B-B14F-4D97-AF65-F5344CB8AC3E}">
        <p14:creationId xmlns:p14="http://schemas.microsoft.com/office/powerpoint/2010/main" val="278094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 Five Steps Slide" preserve="1">
  <p:cSld name="3 Five Steps Slide">
    <p:spTree>
      <p:nvGrpSpPr>
        <p:cNvPr id="1" name="Shape 54"/>
        <p:cNvGrpSpPr/>
        <p:nvPr/>
      </p:nvGrpSpPr>
      <p:grpSpPr>
        <a:xfrm>
          <a:off x="0" y="0"/>
          <a:ext cx="0" cy="0"/>
          <a:chOff x="0" y="0"/>
          <a:chExt cx="0" cy="0"/>
        </a:xfrm>
      </p:grpSpPr>
      <p:sp>
        <p:nvSpPr>
          <p:cNvPr id="55" name="Google Shape;55;p17"/>
          <p:cNvSpPr/>
          <p:nvPr/>
        </p:nvSpPr>
        <p:spPr>
          <a:xfrm>
            <a:off x="1991777" y="1889820"/>
            <a:ext cx="8484632" cy="629100"/>
          </a:xfrm>
          <a:prstGeom prst="rect">
            <a:avLst/>
          </a:prstGeom>
          <a:solidFill>
            <a:srgbClr val="0B5A76"/>
          </a:solidFill>
          <a:ln>
            <a:noFill/>
          </a:ln>
        </p:spPr>
        <p:txBody>
          <a:bodyPr spcFirstLastPara="1" wrap="square" lIns="2194550" tIns="91425" rIns="18287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200" b="0" i="0" u="none" strike="noStrike" cap="none" dirty="0">
                <a:solidFill>
                  <a:srgbClr val="FFFFFF"/>
                </a:solidFill>
                <a:latin typeface="Nunito Sans" pitchFamily="2" charset="77"/>
                <a:ea typeface="Nunito Sans"/>
                <a:cs typeface="Nunito Sans"/>
                <a:sym typeface="Nunito Sans"/>
              </a:rPr>
              <a:t>Working better together to improve the future of RCM</a:t>
            </a:r>
            <a:endParaRPr sz="2000" b="0" i="0" u="none" strike="noStrike" cap="none" dirty="0">
              <a:solidFill>
                <a:srgbClr val="000000"/>
              </a:solidFill>
              <a:latin typeface="Nunito Sans" pitchFamily="2" charset="77"/>
              <a:ea typeface="Arial"/>
              <a:cs typeface="Arial"/>
              <a:sym typeface="Arial"/>
            </a:endParaRPr>
          </a:p>
        </p:txBody>
      </p:sp>
      <p:sp>
        <p:nvSpPr>
          <p:cNvPr id="56" name="Google Shape;56;p17"/>
          <p:cNvSpPr/>
          <p:nvPr/>
        </p:nvSpPr>
        <p:spPr>
          <a:xfrm>
            <a:off x="0" y="175686"/>
            <a:ext cx="11887200" cy="822000"/>
          </a:xfrm>
          <a:prstGeom prst="rect">
            <a:avLst/>
          </a:prstGeom>
          <a:solidFill>
            <a:schemeClr val="lt1">
              <a:alpha val="49411"/>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Nunito Sans" pitchFamily="2" charset="77"/>
              <a:ea typeface="Calibri"/>
              <a:cs typeface="Calibri"/>
              <a:sym typeface="Calibri"/>
            </a:endParaRPr>
          </a:p>
        </p:txBody>
      </p:sp>
      <p:sp>
        <p:nvSpPr>
          <p:cNvPr id="60" name="Google Shape;60;p17"/>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rgbClr val="474747"/>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61" name="Google Shape;61;p17"/>
          <p:cNvSpPr/>
          <p:nvPr/>
        </p:nvSpPr>
        <p:spPr>
          <a:xfrm>
            <a:off x="1991777" y="2627932"/>
            <a:ext cx="8484632" cy="629100"/>
          </a:xfrm>
          <a:prstGeom prst="rect">
            <a:avLst/>
          </a:prstGeom>
          <a:solidFill>
            <a:srgbClr val="0B5A76"/>
          </a:solidFill>
          <a:ln>
            <a:noFill/>
          </a:ln>
        </p:spPr>
        <p:txBody>
          <a:bodyPr spcFirstLastPara="1" wrap="square" lIns="2194550" tIns="91425" rIns="18287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200" b="0" i="0" u="none" strike="noStrike" cap="none" dirty="0">
                <a:solidFill>
                  <a:srgbClr val="FFFFFF"/>
                </a:solidFill>
                <a:latin typeface="Nunito Sans" pitchFamily="2" charset="77"/>
                <a:ea typeface="Nunito Sans"/>
                <a:cs typeface="Nunito Sans"/>
                <a:sym typeface="Nunito Sans"/>
              </a:rPr>
              <a:t>To create awareness of the need for change, you need everybody who is affected by it to be aware of the issues that triggered the initiative.</a:t>
            </a:r>
            <a:endParaRPr sz="1200" b="0" i="0" u="none" strike="noStrike" cap="none" dirty="0">
              <a:solidFill>
                <a:srgbClr val="FFFFFF"/>
              </a:solidFill>
              <a:latin typeface="Nunito Sans" pitchFamily="2" charset="77"/>
              <a:ea typeface="Nunito Sans"/>
              <a:cs typeface="Nunito Sans"/>
              <a:sym typeface="Nunito Sans"/>
            </a:endParaRPr>
          </a:p>
        </p:txBody>
      </p:sp>
      <p:sp>
        <p:nvSpPr>
          <p:cNvPr id="62" name="Google Shape;62;p17"/>
          <p:cNvSpPr/>
          <p:nvPr/>
        </p:nvSpPr>
        <p:spPr>
          <a:xfrm>
            <a:off x="1991788" y="1889825"/>
            <a:ext cx="2010600" cy="629100"/>
          </a:xfrm>
          <a:prstGeom prst="homePlate">
            <a:avLst>
              <a:gd name="adj" fmla="val 20008"/>
            </a:avLst>
          </a:prstGeom>
          <a:solidFill>
            <a:srgbClr val="80BB5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rgbClr val="FFFFFF"/>
                </a:solidFill>
                <a:latin typeface="Nunito Sans" pitchFamily="2" charset="77"/>
                <a:ea typeface="Nunito Sans"/>
                <a:cs typeface="Nunito Sans"/>
                <a:sym typeface="Nunito Sans"/>
              </a:rPr>
              <a:t>Title 01</a:t>
            </a:r>
            <a:endParaRPr sz="1400" b="0" i="0" u="none" strike="noStrike" cap="none" dirty="0">
              <a:solidFill>
                <a:srgbClr val="000000"/>
              </a:solidFill>
              <a:latin typeface="Nunito Sans" pitchFamily="2" charset="77"/>
              <a:ea typeface="Arial"/>
              <a:cs typeface="Arial"/>
              <a:sym typeface="Arial"/>
            </a:endParaRPr>
          </a:p>
        </p:txBody>
      </p:sp>
      <p:sp>
        <p:nvSpPr>
          <p:cNvPr id="63" name="Google Shape;63;p17"/>
          <p:cNvSpPr/>
          <p:nvPr/>
        </p:nvSpPr>
        <p:spPr>
          <a:xfrm>
            <a:off x="1197106" y="4178947"/>
            <a:ext cx="523902" cy="478709"/>
          </a:xfrm>
          <a:custGeom>
            <a:avLst/>
            <a:gdLst/>
            <a:ahLst/>
            <a:cxnLst/>
            <a:rect l="l" t="t" r="r" b="b"/>
            <a:pathLst>
              <a:path w="1145140" h="1146608" extrusionOk="0">
                <a:moveTo>
                  <a:pt x="509588" y="613568"/>
                </a:moveTo>
                <a:cubicBezTo>
                  <a:pt x="515324" y="613568"/>
                  <a:pt x="521059" y="615702"/>
                  <a:pt x="525002" y="619969"/>
                </a:cubicBezTo>
                <a:cubicBezTo>
                  <a:pt x="529304" y="624236"/>
                  <a:pt x="531455" y="629926"/>
                  <a:pt x="531455" y="635615"/>
                </a:cubicBezTo>
                <a:cubicBezTo>
                  <a:pt x="531455" y="641661"/>
                  <a:pt x="529304" y="646995"/>
                  <a:pt x="525002" y="651262"/>
                </a:cubicBezTo>
                <a:cubicBezTo>
                  <a:pt x="521059" y="655173"/>
                  <a:pt x="515324" y="657663"/>
                  <a:pt x="509588" y="657663"/>
                </a:cubicBezTo>
                <a:cubicBezTo>
                  <a:pt x="503494" y="657663"/>
                  <a:pt x="497759" y="655173"/>
                  <a:pt x="493816" y="651262"/>
                </a:cubicBezTo>
                <a:cubicBezTo>
                  <a:pt x="489873" y="646995"/>
                  <a:pt x="487363" y="641661"/>
                  <a:pt x="487363" y="635615"/>
                </a:cubicBezTo>
                <a:cubicBezTo>
                  <a:pt x="487363" y="629926"/>
                  <a:pt x="489873" y="624236"/>
                  <a:pt x="493816" y="619969"/>
                </a:cubicBezTo>
                <a:cubicBezTo>
                  <a:pt x="497759" y="615702"/>
                  <a:pt x="503494" y="613568"/>
                  <a:pt x="509588" y="613568"/>
                </a:cubicBezTo>
                <a:close/>
                <a:moveTo>
                  <a:pt x="511833" y="503279"/>
                </a:moveTo>
                <a:cubicBezTo>
                  <a:pt x="440581" y="503279"/>
                  <a:pt x="382644" y="561576"/>
                  <a:pt x="382644" y="633188"/>
                </a:cubicBezTo>
                <a:cubicBezTo>
                  <a:pt x="382644" y="704439"/>
                  <a:pt x="440581" y="763096"/>
                  <a:pt x="511833" y="763096"/>
                </a:cubicBezTo>
                <a:cubicBezTo>
                  <a:pt x="583445" y="763096"/>
                  <a:pt x="641741" y="704439"/>
                  <a:pt x="641741" y="633188"/>
                </a:cubicBezTo>
                <a:cubicBezTo>
                  <a:pt x="641741" y="605478"/>
                  <a:pt x="632745" y="579929"/>
                  <a:pt x="617991" y="558697"/>
                </a:cubicBezTo>
                <a:lnTo>
                  <a:pt x="578407" y="598281"/>
                </a:lnTo>
                <a:cubicBezTo>
                  <a:pt x="574088" y="602600"/>
                  <a:pt x="568331" y="604759"/>
                  <a:pt x="562573" y="604759"/>
                </a:cubicBezTo>
                <a:cubicBezTo>
                  <a:pt x="556815" y="604759"/>
                  <a:pt x="551417" y="602600"/>
                  <a:pt x="546739" y="598281"/>
                </a:cubicBezTo>
                <a:cubicBezTo>
                  <a:pt x="538103" y="589645"/>
                  <a:pt x="538103" y="575251"/>
                  <a:pt x="546739" y="566614"/>
                </a:cubicBezTo>
                <a:lnTo>
                  <a:pt x="586683" y="527030"/>
                </a:lnTo>
                <a:cubicBezTo>
                  <a:pt x="565452" y="512276"/>
                  <a:pt x="539542" y="503279"/>
                  <a:pt x="511833" y="503279"/>
                </a:cubicBezTo>
                <a:close/>
                <a:moveTo>
                  <a:pt x="310177" y="407770"/>
                </a:moveTo>
                <a:cubicBezTo>
                  <a:pt x="315924" y="407770"/>
                  <a:pt x="321672" y="409934"/>
                  <a:pt x="325982" y="414264"/>
                </a:cubicBezTo>
                <a:cubicBezTo>
                  <a:pt x="334604" y="423284"/>
                  <a:pt x="334604" y="437355"/>
                  <a:pt x="325982" y="446014"/>
                </a:cubicBezTo>
                <a:lnTo>
                  <a:pt x="325982" y="446375"/>
                </a:lnTo>
                <a:cubicBezTo>
                  <a:pt x="321672" y="450704"/>
                  <a:pt x="315565" y="452869"/>
                  <a:pt x="310177" y="452869"/>
                </a:cubicBezTo>
                <a:cubicBezTo>
                  <a:pt x="304429" y="452869"/>
                  <a:pt x="298682" y="450704"/>
                  <a:pt x="294012" y="446375"/>
                </a:cubicBezTo>
                <a:cubicBezTo>
                  <a:pt x="285750" y="437716"/>
                  <a:pt x="285750" y="423284"/>
                  <a:pt x="294012" y="414625"/>
                </a:cubicBezTo>
                <a:lnTo>
                  <a:pt x="294371" y="414264"/>
                </a:lnTo>
                <a:cubicBezTo>
                  <a:pt x="298682" y="409934"/>
                  <a:pt x="304429" y="407770"/>
                  <a:pt x="310177" y="407770"/>
                </a:cubicBezTo>
                <a:close/>
                <a:moveTo>
                  <a:pt x="999799" y="176890"/>
                </a:moveTo>
                <a:lnTo>
                  <a:pt x="877447" y="299241"/>
                </a:lnTo>
                <a:lnTo>
                  <a:pt x="814472" y="362216"/>
                </a:lnTo>
                <a:lnTo>
                  <a:pt x="950498" y="362216"/>
                </a:lnTo>
                <a:lnTo>
                  <a:pt x="1093001" y="219713"/>
                </a:lnTo>
                <a:cubicBezTo>
                  <a:pt x="1103797" y="208917"/>
                  <a:pt x="1099839" y="195962"/>
                  <a:pt x="1098039" y="192364"/>
                </a:cubicBezTo>
                <a:cubicBezTo>
                  <a:pt x="1096960" y="188765"/>
                  <a:pt x="1090842" y="176890"/>
                  <a:pt x="1075368" y="176890"/>
                </a:cubicBezTo>
                <a:close/>
                <a:moveTo>
                  <a:pt x="444862" y="121443"/>
                </a:moveTo>
                <a:lnTo>
                  <a:pt x="579942" y="121443"/>
                </a:lnTo>
                <a:cubicBezTo>
                  <a:pt x="603356" y="121443"/>
                  <a:pt x="622447" y="140521"/>
                  <a:pt x="622447" y="163918"/>
                </a:cubicBezTo>
                <a:lnTo>
                  <a:pt x="622447" y="220792"/>
                </a:lnTo>
                <a:cubicBezTo>
                  <a:pt x="633614" y="223671"/>
                  <a:pt x="644781" y="227271"/>
                  <a:pt x="655947" y="230870"/>
                </a:cubicBezTo>
                <a:cubicBezTo>
                  <a:pt x="667474" y="235190"/>
                  <a:pt x="673598" y="247789"/>
                  <a:pt x="669275" y="259667"/>
                </a:cubicBezTo>
                <a:cubicBezTo>
                  <a:pt x="665313" y="271186"/>
                  <a:pt x="652345" y="277305"/>
                  <a:pt x="640818" y="273346"/>
                </a:cubicBezTo>
                <a:cubicBezTo>
                  <a:pt x="630372" y="269386"/>
                  <a:pt x="619926" y="266147"/>
                  <a:pt x="609120" y="263627"/>
                </a:cubicBezTo>
                <a:cubicBezTo>
                  <a:pt x="590749" y="258587"/>
                  <a:pt x="577421" y="241669"/>
                  <a:pt x="577421" y="222591"/>
                </a:cubicBezTo>
                <a:lnTo>
                  <a:pt x="577421" y="166438"/>
                </a:lnTo>
                <a:lnTo>
                  <a:pt x="447384" y="166438"/>
                </a:lnTo>
                <a:lnTo>
                  <a:pt x="447384" y="222591"/>
                </a:lnTo>
                <a:cubicBezTo>
                  <a:pt x="447384" y="242029"/>
                  <a:pt x="434416" y="258587"/>
                  <a:pt x="415685" y="263627"/>
                </a:cubicBezTo>
                <a:cubicBezTo>
                  <a:pt x="381825" y="272266"/>
                  <a:pt x="349406" y="285944"/>
                  <a:pt x="319148" y="303942"/>
                </a:cubicBezTo>
                <a:cubicBezTo>
                  <a:pt x="302578" y="313301"/>
                  <a:pt x="281686" y="310782"/>
                  <a:pt x="267998" y="297103"/>
                </a:cubicBezTo>
                <a:lnTo>
                  <a:pt x="228014" y="257148"/>
                </a:lnTo>
                <a:lnTo>
                  <a:pt x="135440" y="349297"/>
                </a:lnTo>
                <a:lnTo>
                  <a:pt x="175783" y="389613"/>
                </a:lnTo>
                <a:cubicBezTo>
                  <a:pt x="189472" y="402931"/>
                  <a:pt x="191993" y="424169"/>
                  <a:pt x="182627" y="440727"/>
                </a:cubicBezTo>
                <a:cubicBezTo>
                  <a:pt x="164617" y="470964"/>
                  <a:pt x="151289" y="503360"/>
                  <a:pt x="142644" y="537196"/>
                </a:cubicBezTo>
                <a:cubicBezTo>
                  <a:pt x="137601" y="555914"/>
                  <a:pt x="121031" y="568513"/>
                  <a:pt x="101580" y="568513"/>
                </a:cubicBezTo>
                <a:lnTo>
                  <a:pt x="44666" y="568513"/>
                </a:lnTo>
                <a:lnTo>
                  <a:pt x="44666" y="699178"/>
                </a:lnTo>
                <a:lnTo>
                  <a:pt x="101580" y="699178"/>
                </a:lnTo>
                <a:cubicBezTo>
                  <a:pt x="121031" y="699178"/>
                  <a:pt x="137961" y="712137"/>
                  <a:pt x="142644" y="730495"/>
                </a:cubicBezTo>
                <a:cubicBezTo>
                  <a:pt x="151289" y="764331"/>
                  <a:pt x="164977" y="796727"/>
                  <a:pt x="182627" y="826964"/>
                </a:cubicBezTo>
                <a:cubicBezTo>
                  <a:pt x="191993" y="843522"/>
                  <a:pt x="189832" y="864400"/>
                  <a:pt x="175783" y="878078"/>
                </a:cubicBezTo>
                <a:lnTo>
                  <a:pt x="135440" y="918394"/>
                </a:lnTo>
                <a:lnTo>
                  <a:pt x="228014" y="1010903"/>
                </a:lnTo>
                <a:lnTo>
                  <a:pt x="268358" y="970228"/>
                </a:lnTo>
                <a:cubicBezTo>
                  <a:pt x="282046" y="956910"/>
                  <a:pt x="302938" y="954030"/>
                  <a:pt x="319508" y="963749"/>
                </a:cubicBezTo>
                <a:cubicBezTo>
                  <a:pt x="349406" y="981387"/>
                  <a:pt x="382185" y="994705"/>
                  <a:pt x="415685" y="1003704"/>
                </a:cubicBezTo>
                <a:cubicBezTo>
                  <a:pt x="434416" y="1008744"/>
                  <a:pt x="447384" y="1025302"/>
                  <a:pt x="447384" y="1044380"/>
                </a:cubicBezTo>
                <a:lnTo>
                  <a:pt x="447384" y="1101613"/>
                </a:lnTo>
                <a:lnTo>
                  <a:pt x="577781" y="1101613"/>
                </a:lnTo>
                <a:lnTo>
                  <a:pt x="577781" y="1044740"/>
                </a:lnTo>
                <a:cubicBezTo>
                  <a:pt x="577781" y="1025662"/>
                  <a:pt x="590749" y="1008744"/>
                  <a:pt x="609120" y="1003704"/>
                </a:cubicBezTo>
                <a:cubicBezTo>
                  <a:pt x="642980" y="995065"/>
                  <a:pt x="675399" y="981387"/>
                  <a:pt x="705657" y="964109"/>
                </a:cubicBezTo>
                <a:cubicBezTo>
                  <a:pt x="722226" y="954390"/>
                  <a:pt x="743119" y="956910"/>
                  <a:pt x="756807" y="970588"/>
                </a:cubicBezTo>
                <a:lnTo>
                  <a:pt x="797150" y="1010903"/>
                </a:lnTo>
                <a:lnTo>
                  <a:pt x="889365" y="918394"/>
                </a:lnTo>
                <a:lnTo>
                  <a:pt x="849381" y="878438"/>
                </a:lnTo>
                <a:cubicBezTo>
                  <a:pt x="835693" y="864760"/>
                  <a:pt x="833172" y="843882"/>
                  <a:pt x="842897" y="827324"/>
                </a:cubicBezTo>
                <a:cubicBezTo>
                  <a:pt x="860548" y="797087"/>
                  <a:pt x="873876" y="764691"/>
                  <a:pt x="882881" y="730495"/>
                </a:cubicBezTo>
                <a:cubicBezTo>
                  <a:pt x="887564" y="712137"/>
                  <a:pt x="904494" y="699178"/>
                  <a:pt x="923945" y="699178"/>
                </a:cubicBezTo>
                <a:lnTo>
                  <a:pt x="980138" y="699178"/>
                </a:lnTo>
                <a:lnTo>
                  <a:pt x="980138" y="568513"/>
                </a:lnTo>
                <a:lnTo>
                  <a:pt x="923945" y="568513"/>
                </a:lnTo>
                <a:cubicBezTo>
                  <a:pt x="904494" y="568513"/>
                  <a:pt x="887924" y="555914"/>
                  <a:pt x="882881" y="537196"/>
                </a:cubicBezTo>
                <a:cubicBezTo>
                  <a:pt x="879999" y="526037"/>
                  <a:pt x="876757" y="515239"/>
                  <a:pt x="873155" y="504800"/>
                </a:cubicBezTo>
                <a:cubicBezTo>
                  <a:pt x="868833" y="493281"/>
                  <a:pt x="874956" y="480323"/>
                  <a:pt x="886483" y="476363"/>
                </a:cubicBezTo>
                <a:cubicBezTo>
                  <a:pt x="898370" y="472043"/>
                  <a:pt x="910978" y="478163"/>
                  <a:pt x="915300" y="489681"/>
                </a:cubicBezTo>
                <a:cubicBezTo>
                  <a:pt x="919263" y="500840"/>
                  <a:pt x="922865" y="512359"/>
                  <a:pt x="925746" y="523878"/>
                </a:cubicBezTo>
                <a:lnTo>
                  <a:pt x="982660" y="523878"/>
                </a:lnTo>
                <a:cubicBezTo>
                  <a:pt x="1006074" y="523878"/>
                  <a:pt x="1025165" y="542955"/>
                  <a:pt x="1025165" y="565993"/>
                </a:cubicBezTo>
                <a:lnTo>
                  <a:pt x="1025165" y="701698"/>
                </a:lnTo>
                <a:cubicBezTo>
                  <a:pt x="1025165" y="724736"/>
                  <a:pt x="1006074" y="743813"/>
                  <a:pt x="982660" y="743813"/>
                </a:cubicBezTo>
                <a:lnTo>
                  <a:pt x="925746" y="743813"/>
                </a:lnTo>
                <a:cubicBezTo>
                  <a:pt x="916021" y="780529"/>
                  <a:pt x="901252" y="815445"/>
                  <a:pt x="882521" y="848202"/>
                </a:cubicBezTo>
                <a:lnTo>
                  <a:pt x="922865" y="888517"/>
                </a:lnTo>
                <a:cubicBezTo>
                  <a:pt x="939074" y="905075"/>
                  <a:pt x="939074" y="931712"/>
                  <a:pt x="922865" y="948271"/>
                </a:cubicBezTo>
                <a:lnTo>
                  <a:pt x="827048" y="1044020"/>
                </a:lnTo>
                <a:cubicBezTo>
                  <a:pt x="810478" y="1060578"/>
                  <a:pt x="783462" y="1060578"/>
                  <a:pt x="766893" y="1044020"/>
                </a:cubicBezTo>
                <a:lnTo>
                  <a:pt x="726549" y="1003704"/>
                </a:lnTo>
                <a:cubicBezTo>
                  <a:pt x="693770" y="1022422"/>
                  <a:pt x="658829" y="1036821"/>
                  <a:pt x="622447" y="1046539"/>
                </a:cubicBezTo>
                <a:lnTo>
                  <a:pt x="622447" y="1104133"/>
                </a:lnTo>
                <a:cubicBezTo>
                  <a:pt x="622447" y="1127530"/>
                  <a:pt x="603356" y="1146608"/>
                  <a:pt x="579942" y="1146608"/>
                </a:cubicBezTo>
                <a:lnTo>
                  <a:pt x="444862" y="1146608"/>
                </a:lnTo>
                <a:cubicBezTo>
                  <a:pt x="421448" y="1146608"/>
                  <a:pt x="402357" y="1127530"/>
                  <a:pt x="402357" y="1104133"/>
                </a:cubicBezTo>
                <a:lnTo>
                  <a:pt x="402357" y="1046539"/>
                </a:lnTo>
                <a:cubicBezTo>
                  <a:pt x="365976" y="1036821"/>
                  <a:pt x="331035" y="1022422"/>
                  <a:pt x="298616" y="1003344"/>
                </a:cubicBezTo>
                <a:lnTo>
                  <a:pt x="257552" y="1044020"/>
                </a:lnTo>
                <a:cubicBezTo>
                  <a:pt x="241342" y="1060578"/>
                  <a:pt x="214326" y="1060578"/>
                  <a:pt x="197756" y="1044020"/>
                </a:cubicBezTo>
                <a:lnTo>
                  <a:pt x="101940" y="948271"/>
                </a:lnTo>
                <a:cubicBezTo>
                  <a:pt x="85730" y="931712"/>
                  <a:pt x="85730" y="905075"/>
                  <a:pt x="101940" y="888517"/>
                </a:cubicBezTo>
                <a:lnTo>
                  <a:pt x="143004" y="847842"/>
                </a:lnTo>
                <a:cubicBezTo>
                  <a:pt x="123913" y="815085"/>
                  <a:pt x="109504" y="780169"/>
                  <a:pt x="99779" y="743813"/>
                </a:cubicBezTo>
                <a:lnTo>
                  <a:pt x="42145" y="743813"/>
                </a:lnTo>
                <a:cubicBezTo>
                  <a:pt x="19091" y="743813"/>
                  <a:pt x="0" y="724736"/>
                  <a:pt x="0" y="701698"/>
                </a:cubicBezTo>
                <a:lnTo>
                  <a:pt x="0" y="565993"/>
                </a:lnTo>
                <a:cubicBezTo>
                  <a:pt x="0" y="542955"/>
                  <a:pt x="19091" y="523878"/>
                  <a:pt x="42145" y="523878"/>
                </a:cubicBezTo>
                <a:lnTo>
                  <a:pt x="99779" y="523878"/>
                </a:lnTo>
                <a:cubicBezTo>
                  <a:pt x="109144" y="487522"/>
                  <a:pt x="123913" y="452606"/>
                  <a:pt x="142644" y="419849"/>
                </a:cubicBezTo>
                <a:lnTo>
                  <a:pt x="101940" y="379174"/>
                </a:lnTo>
                <a:cubicBezTo>
                  <a:pt x="85730" y="362616"/>
                  <a:pt x="85730" y="335979"/>
                  <a:pt x="101940" y="319421"/>
                </a:cubicBezTo>
                <a:lnTo>
                  <a:pt x="197756" y="223671"/>
                </a:lnTo>
                <a:cubicBezTo>
                  <a:pt x="214326" y="207113"/>
                  <a:pt x="241342" y="207113"/>
                  <a:pt x="257552" y="223671"/>
                </a:cubicBezTo>
                <a:lnTo>
                  <a:pt x="298256" y="264347"/>
                </a:lnTo>
                <a:cubicBezTo>
                  <a:pt x="331035" y="245269"/>
                  <a:pt x="365976" y="230511"/>
                  <a:pt x="402357" y="220792"/>
                </a:cubicBezTo>
                <a:lnTo>
                  <a:pt x="402357" y="163918"/>
                </a:lnTo>
                <a:cubicBezTo>
                  <a:pt x="402357" y="140521"/>
                  <a:pt x="421448" y="121443"/>
                  <a:pt x="444862" y="121443"/>
                </a:cubicBezTo>
                <a:close/>
                <a:moveTo>
                  <a:pt x="941862" y="44823"/>
                </a:moveTo>
                <a:cubicBezTo>
                  <a:pt x="936914" y="45003"/>
                  <a:pt x="931066" y="46802"/>
                  <a:pt x="925668" y="52380"/>
                </a:cubicBezTo>
                <a:lnTo>
                  <a:pt x="782805" y="194883"/>
                </a:lnTo>
                <a:lnTo>
                  <a:pt x="782805" y="330548"/>
                </a:lnTo>
                <a:lnTo>
                  <a:pt x="845780" y="267574"/>
                </a:lnTo>
                <a:lnTo>
                  <a:pt x="968131" y="145222"/>
                </a:lnTo>
                <a:lnTo>
                  <a:pt x="968131" y="70013"/>
                </a:lnTo>
                <a:cubicBezTo>
                  <a:pt x="968131" y="54539"/>
                  <a:pt x="956256" y="48421"/>
                  <a:pt x="952657" y="46982"/>
                </a:cubicBezTo>
                <a:cubicBezTo>
                  <a:pt x="950858" y="46082"/>
                  <a:pt x="946810" y="44643"/>
                  <a:pt x="941862" y="44823"/>
                </a:cubicBezTo>
                <a:close/>
                <a:moveTo>
                  <a:pt x="929672" y="1280"/>
                </a:moveTo>
                <a:cubicBezTo>
                  <a:pt x="942761" y="-1329"/>
                  <a:pt x="956616" y="21"/>
                  <a:pt x="969930" y="5598"/>
                </a:cubicBezTo>
                <a:cubicBezTo>
                  <a:pt x="996200" y="16394"/>
                  <a:pt x="1012753" y="41224"/>
                  <a:pt x="1012753" y="69653"/>
                </a:cubicBezTo>
                <a:lnTo>
                  <a:pt x="1013113" y="132268"/>
                </a:lnTo>
                <a:lnTo>
                  <a:pt x="1075368" y="132268"/>
                </a:lnTo>
                <a:cubicBezTo>
                  <a:pt x="1104157" y="132268"/>
                  <a:pt x="1128627" y="148821"/>
                  <a:pt x="1139783" y="175450"/>
                </a:cubicBezTo>
                <a:cubicBezTo>
                  <a:pt x="1150578" y="201720"/>
                  <a:pt x="1144821" y="230868"/>
                  <a:pt x="1124669" y="251380"/>
                </a:cubicBezTo>
                <a:lnTo>
                  <a:pt x="975328" y="400720"/>
                </a:lnTo>
                <a:cubicBezTo>
                  <a:pt x="971370" y="405039"/>
                  <a:pt x="965612" y="407198"/>
                  <a:pt x="959854" y="407198"/>
                </a:cubicBezTo>
                <a:lnTo>
                  <a:pt x="769490" y="407198"/>
                </a:lnTo>
                <a:lnTo>
                  <a:pt x="745380" y="431308"/>
                </a:lnTo>
                <a:cubicBezTo>
                  <a:pt x="789282" y="481688"/>
                  <a:pt x="814832" y="544303"/>
                  <a:pt x="819870" y="610516"/>
                </a:cubicBezTo>
                <a:lnTo>
                  <a:pt x="845780" y="610516"/>
                </a:lnTo>
                <a:cubicBezTo>
                  <a:pt x="858375" y="610516"/>
                  <a:pt x="868451" y="620593"/>
                  <a:pt x="868451" y="633188"/>
                </a:cubicBezTo>
                <a:cubicBezTo>
                  <a:pt x="868451" y="645423"/>
                  <a:pt x="858375" y="655499"/>
                  <a:pt x="845780" y="655499"/>
                </a:cubicBezTo>
                <a:lnTo>
                  <a:pt x="819870" y="655499"/>
                </a:lnTo>
                <a:cubicBezTo>
                  <a:pt x="814472" y="729629"/>
                  <a:pt x="783165" y="798362"/>
                  <a:pt x="730266" y="851261"/>
                </a:cubicBezTo>
                <a:cubicBezTo>
                  <a:pt x="677367" y="904519"/>
                  <a:pt x="608275" y="935827"/>
                  <a:pt x="534144" y="941225"/>
                </a:cubicBezTo>
                <a:lnTo>
                  <a:pt x="534144" y="967134"/>
                </a:lnTo>
                <a:cubicBezTo>
                  <a:pt x="534144" y="979369"/>
                  <a:pt x="524068" y="989445"/>
                  <a:pt x="511833" y="989445"/>
                </a:cubicBezTo>
                <a:cubicBezTo>
                  <a:pt x="499598" y="989445"/>
                  <a:pt x="489882" y="979369"/>
                  <a:pt x="489882" y="967134"/>
                </a:cubicBezTo>
                <a:lnTo>
                  <a:pt x="489882" y="941225"/>
                </a:lnTo>
                <a:cubicBezTo>
                  <a:pt x="416111" y="935827"/>
                  <a:pt x="347018" y="904519"/>
                  <a:pt x="293760" y="851261"/>
                </a:cubicBezTo>
                <a:cubicBezTo>
                  <a:pt x="240501" y="797642"/>
                  <a:pt x="209913" y="727830"/>
                  <a:pt x="204515" y="655499"/>
                </a:cubicBezTo>
                <a:lnTo>
                  <a:pt x="178246" y="655499"/>
                </a:lnTo>
                <a:cubicBezTo>
                  <a:pt x="166011" y="655499"/>
                  <a:pt x="155575" y="645423"/>
                  <a:pt x="155575" y="633188"/>
                </a:cubicBezTo>
                <a:cubicBezTo>
                  <a:pt x="155575" y="620593"/>
                  <a:pt x="166011" y="610516"/>
                  <a:pt x="178246" y="610516"/>
                </a:cubicBezTo>
                <a:lnTo>
                  <a:pt x="204515" y="610516"/>
                </a:lnTo>
                <a:cubicBezTo>
                  <a:pt x="207034" y="573451"/>
                  <a:pt x="216750" y="536026"/>
                  <a:pt x="233304" y="500760"/>
                </a:cubicBezTo>
                <a:cubicBezTo>
                  <a:pt x="238702" y="489605"/>
                  <a:pt x="252016" y="484927"/>
                  <a:pt x="263172" y="489965"/>
                </a:cubicBezTo>
                <a:cubicBezTo>
                  <a:pt x="274327" y="495362"/>
                  <a:pt x="279006" y="508677"/>
                  <a:pt x="273608" y="519833"/>
                </a:cubicBezTo>
                <a:cubicBezTo>
                  <a:pt x="259933" y="548981"/>
                  <a:pt x="252016" y="579569"/>
                  <a:pt x="249137" y="610516"/>
                </a:cubicBezTo>
                <a:lnTo>
                  <a:pt x="269289" y="610516"/>
                </a:lnTo>
                <a:cubicBezTo>
                  <a:pt x="281525" y="610516"/>
                  <a:pt x="291601" y="620593"/>
                  <a:pt x="291601" y="633188"/>
                </a:cubicBezTo>
                <a:cubicBezTo>
                  <a:pt x="291601" y="645423"/>
                  <a:pt x="281525" y="655499"/>
                  <a:pt x="269289" y="655499"/>
                </a:cubicBezTo>
                <a:lnTo>
                  <a:pt x="249497" y="655499"/>
                </a:lnTo>
                <a:cubicBezTo>
                  <a:pt x="254535" y="716315"/>
                  <a:pt x="280805" y="774611"/>
                  <a:pt x="325787" y="819593"/>
                </a:cubicBezTo>
                <a:cubicBezTo>
                  <a:pt x="371489" y="865655"/>
                  <a:pt x="429785" y="890845"/>
                  <a:pt x="489882" y="895883"/>
                </a:cubicBezTo>
                <a:lnTo>
                  <a:pt x="489882" y="876091"/>
                </a:lnTo>
                <a:cubicBezTo>
                  <a:pt x="489882" y="863856"/>
                  <a:pt x="499598" y="853780"/>
                  <a:pt x="511833" y="853780"/>
                </a:cubicBezTo>
                <a:cubicBezTo>
                  <a:pt x="524068" y="853780"/>
                  <a:pt x="534144" y="863856"/>
                  <a:pt x="534144" y="876091"/>
                </a:cubicBezTo>
                <a:lnTo>
                  <a:pt x="534144" y="895883"/>
                </a:lnTo>
                <a:cubicBezTo>
                  <a:pt x="594240" y="890845"/>
                  <a:pt x="652897" y="865655"/>
                  <a:pt x="698599" y="819593"/>
                </a:cubicBezTo>
                <a:cubicBezTo>
                  <a:pt x="744300" y="773892"/>
                  <a:pt x="769850" y="715235"/>
                  <a:pt x="774888" y="655499"/>
                </a:cubicBezTo>
                <a:lnTo>
                  <a:pt x="755096" y="655499"/>
                </a:lnTo>
                <a:cubicBezTo>
                  <a:pt x="742861" y="655499"/>
                  <a:pt x="732785" y="645423"/>
                  <a:pt x="732785" y="633188"/>
                </a:cubicBezTo>
                <a:cubicBezTo>
                  <a:pt x="732785" y="620593"/>
                  <a:pt x="742861" y="610516"/>
                  <a:pt x="755096" y="610516"/>
                </a:cubicBezTo>
                <a:lnTo>
                  <a:pt x="774888" y="610516"/>
                </a:lnTo>
                <a:cubicBezTo>
                  <a:pt x="770210" y="557618"/>
                  <a:pt x="750058" y="505798"/>
                  <a:pt x="713713" y="462975"/>
                </a:cubicBezTo>
                <a:lnTo>
                  <a:pt x="650018" y="526670"/>
                </a:lnTo>
                <a:cubicBezTo>
                  <a:pt x="672689" y="556178"/>
                  <a:pt x="686364" y="593243"/>
                  <a:pt x="686364" y="633188"/>
                </a:cubicBezTo>
                <a:cubicBezTo>
                  <a:pt x="686364" y="729269"/>
                  <a:pt x="608275" y="807358"/>
                  <a:pt x="511833" y="807358"/>
                </a:cubicBezTo>
                <a:cubicBezTo>
                  <a:pt x="416111" y="807358"/>
                  <a:pt x="337662" y="729269"/>
                  <a:pt x="337662" y="633188"/>
                </a:cubicBezTo>
                <a:cubicBezTo>
                  <a:pt x="337662" y="537106"/>
                  <a:pt x="416111" y="458657"/>
                  <a:pt x="511833" y="458657"/>
                </a:cubicBezTo>
                <a:cubicBezTo>
                  <a:pt x="552137" y="458657"/>
                  <a:pt x="588842" y="472332"/>
                  <a:pt x="618351" y="495003"/>
                </a:cubicBezTo>
                <a:lnTo>
                  <a:pt x="682045" y="431308"/>
                </a:lnTo>
                <a:cubicBezTo>
                  <a:pt x="639582" y="395322"/>
                  <a:pt x="587763" y="374451"/>
                  <a:pt x="534144" y="370133"/>
                </a:cubicBezTo>
                <a:lnTo>
                  <a:pt x="534144" y="389925"/>
                </a:lnTo>
                <a:cubicBezTo>
                  <a:pt x="534144" y="402160"/>
                  <a:pt x="524068" y="412236"/>
                  <a:pt x="511833" y="412236"/>
                </a:cubicBezTo>
                <a:cubicBezTo>
                  <a:pt x="499598" y="412236"/>
                  <a:pt x="489882" y="402160"/>
                  <a:pt x="489882" y="389925"/>
                </a:cubicBezTo>
                <a:lnTo>
                  <a:pt x="489882" y="370133"/>
                </a:lnTo>
                <a:cubicBezTo>
                  <a:pt x="457854" y="372652"/>
                  <a:pt x="425467" y="381288"/>
                  <a:pt x="395239" y="396042"/>
                </a:cubicBezTo>
                <a:cubicBezTo>
                  <a:pt x="384443" y="401800"/>
                  <a:pt x="370769" y="397122"/>
                  <a:pt x="365371" y="385966"/>
                </a:cubicBezTo>
                <a:cubicBezTo>
                  <a:pt x="359973" y="375171"/>
                  <a:pt x="364651" y="361496"/>
                  <a:pt x="375447" y="356098"/>
                </a:cubicBezTo>
                <a:cubicBezTo>
                  <a:pt x="412152" y="338105"/>
                  <a:pt x="451017" y="328029"/>
                  <a:pt x="489882" y="325151"/>
                </a:cubicBezTo>
                <a:lnTo>
                  <a:pt x="489882" y="298881"/>
                </a:lnTo>
                <a:cubicBezTo>
                  <a:pt x="489882" y="286646"/>
                  <a:pt x="499598" y="276570"/>
                  <a:pt x="511833" y="276570"/>
                </a:cubicBezTo>
                <a:cubicBezTo>
                  <a:pt x="524068" y="276570"/>
                  <a:pt x="534144" y="286646"/>
                  <a:pt x="534144" y="298881"/>
                </a:cubicBezTo>
                <a:lnTo>
                  <a:pt x="534144" y="325151"/>
                </a:lnTo>
                <a:cubicBezTo>
                  <a:pt x="599278" y="329829"/>
                  <a:pt x="662613" y="355019"/>
                  <a:pt x="713713" y="399641"/>
                </a:cubicBezTo>
                <a:lnTo>
                  <a:pt x="738183" y="375530"/>
                </a:lnTo>
                <a:lnTo>
                  <a:pt x="738183" y="185526"/>
                </a:lnTo>
                <a:cubicBezTo>
                  <a:pt x="738183" y="179409"/>
                  <a:pt x="740342" y="173651"/>
                  <a:pt x="744660" y="169693"/>
                </a:cubicBezTo>
                <a:lnTo>
                  <a:pt x="894001" y="20712"/>
                </a:lnTo>
                <a:cubicBezTo>
                  <a:pt x="904257" y="10456"/>
                  <a:pt x="916582" y="3889"/>
                  <a:pt x="929672" y="128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dirty="0">
              <a:solidFill>
                <a:schemeClr val="dk1"/>
              </a:solidFill>
              <a:latin typeface="Nunito Sans" pitchFamily="2" charset="77"/>
              <a:ea typeface="Nunito Sans"/>
              <a:cs typeface="Nunito Sans"/>
              <a:sym typeface="Nunito Sans"/>
            </a:endParaRPr>
          </a:p>
        </p:txBody>
      </p:sp>
      <p:sp>
        <p:nvSpPr>
          <p:cNvPr id="64" name="Google Shape;64;p17"/>
          <p:cNvSpPr/>
          <p:nvPr/>
        </p:nvSpPr>
        <p:spPr>
          <a:xfrm>
            <a:off x="1177058" y="2044475"/>
            <a:ext cx="523891" cy="319310"/>
          </a:xfrm>
          <a:custGeom>
            <a:avLst/>
            <a:gdLst/>
            <a:ahLst/>
            <a:cxnLst/>
            <a:rect l="l" t="t" r="r" b="b"/>
            <a:pathLst>
              <a:path w="1145117" h="764815" extrusionOk="0">
                <a:moveTo>
                  <a:pt x="1048678" y="645265"/>
                </a:moveTo>
                <a:cubicBezTo>
                  <a:pt x="1054339" y="645354"/>
                  <a:pt x="1059955" y="647592"/>
                  <a:pt x="1064235" y="651889"/>
                </a:cubicBezTo>
                <a:cubicBezTo>
                  <a:pt x="1072794" y="660483"/>
                  <a:pt x="1072794" y="674806"/>
                  <a:pt x="1063878" y="683400"/>
                </a:cubicBezTo>
                <a:cubicBezTo>
                  <a:pt x="1059599" y="687697"/>
                  <a:pt x="1053893" y="690204"/>
                  <a:pt x="1048187" y="690204"/>
                </a:cubicBezTo>
                <a:cubicBezTo>
                  <a:pt x="1042481" y="690204"/>
                  <a:pt x="1036775" y="688055"/>
                  <a:pt x="1032496" y="683758"/>
                </a:cubicBezTo>
                <a:cubicBezTo>
                  <a:pt x="1023937" y="675165"/>
                  <a:pt x="1023937" y="661199"/>
                  <a:pt x="1032496" y="652247"/>
                </a:cubicBezTo>
                <a:lnTo>
                  <a:pt x="1032853" y="651531"/>
                </a:lnTo>
                <a:cubicBezTo>
                  <a:pt x="1037311" y="647234"/>
                  <a:pt x="1043016" y="645175"/>
                  <a:pt x="1048678" y="645265"/>
                </a:cubicBezTo>
                <a:close/>
                <a:moveTo>
                  <a:pt x="572411" y="533500"/>
                </a:moveTo>
                <a:cubicBezTo>
                  <a:pt x="555141" y="533500"/>
                  <a:pt x="541110" y="547530"/>
                  <a:pt x="541110" y="564798"/>
                </a:cubicBezTo>
                <a:cubicBezTo>
                  <a:pt x="541110" y="582066"/>
                  <a:pt x="555141" y="596096"/>
                  <a:pt x="572411" y="596096"/>
                </a:cubicBezTo>
                <a:cubicBezTo>
                  <a:pt x="589680" y="596096"/>
                  <a:pt x="603711" y="582066"/>
                  <a:pt x="603711" y="564798"/>
                </a:cubicBezTo>
                <a:cubicBezTo>
                  <a:pt x="603711" y="547530"/>
                  <a:pt x="589680" y="533500"/>
                  <a:pt x="572411" y="533500"/>
                </a:cubicBezTo>
                <a:close/>
                <a:moveTo>
                  <a:pt x="274872" y="259016"/>
                </a:moveTo>
                <a:cubicBezTo>
                  <a:pt x="147870" y="259016"/>
                  <a:pt x="44613" y="362622"/>
                  <a:pt x="44613" y="489611"/>
                </a:cubicBezTo>
                <a:cubicBezTo>
                  <a:pt x="44613" y="536018"/>
                  <a:pt x="58644" y="579907"/>
                  <a:pt x="82390" y="616241"/>
                </a:cubicBezTo>
                <a:lnTo>
                  <a:pt x="212630" y="486014"/>
                </a:lnTo>
                <a:cubicBezTo>
                  <a:pt x="216948" y="481697"/>
                  <a:pt x="222704" y="479539"/>
                  <a:pt x="228461" y="479539"/>
                </a:cubicBezTo>
                <a:cubicBezTo>
                  <a:pt x="234577" y="479539"/>
                  <a:pt x="239974" y="481697"/>
                  <a:pt x="244291" y="486014"/>
                </a:cubicBezTo>
                <a:lnTo>
                  <a:pt x="290343" y="532061"/>
                </a:lnTo>
                <a:lnTo>
                  <a:pt x="342151" y="480618"/>
                </a:lnTo>
                <a:cubicBezTo>
                  <a:pt x="332437" y="478100"/>
                  <a:pt x="325242" y="469466"/>
                  <a:pt x="325242" y="459033"/>
                </a:cubicBezTo>
                <a:cubicBezTo>
                  <a:pt x="325242" y="446802"/>
                  <a:pt x="335315" y="436729"/>
                  <a:pt x="347908" y="436729"/>
                </a:cubicBezTo>
                <a:lnTo>
                  <a:pt x="395039" y="436729"/>
                </a:lnTo>
                <a:cubicBezTo>
                  <a:pt x="407631" y="436729"/>
                  <a:pt x="417345" y="446802"/>
                  <a:pt x="417345" y="459033"/>
                </a:cubicBezTo>
                <a:lnTo>
                  <a:pt x="417345" y="506519"/>
                </a:lnTo>
                <a:cubicBezTo>
                  <a:pt x="417345" y="518751"/>
                  <a:pt x="407631" y="528823"/>
                  <a:pt x="395039" y="528823"/>
                </a:cubicBezTo>
                <a:cubicBezTo>
                  <a:pt x="384965" y="528823"/>
                  <a:pt x="375971" y="521629"/>
                  <a:pt x="373452" y="512275"/>
                </a:cubicBezTo>
                <a:lnTo>
                  <a:pt x="306173" y="579547"/>
                </a:lnTo>
                <a:cubicBezTo>
                  <a:pt x="297538" y="588181"/>
                  <a:pt x="283147" y="588181"/>
                  <a:pt x="274513" y="579547"/>
                </a:cubicBezTo>
                <a:lnTo>
                  <a:pt x="228461" y="533500"/>
                </a:lnTo>
                <a:lnTo>
                  <a:pt x="110813" y="651136"/>
                </a:lnTo>
                <a:cubicBezTo>
                  <a:pt x="152547" y="693586"/>
                  <a:pt x="210831" y="719847"/>
                  <a:pt x="274872" y="719847"/>
                </a:cubicBezTo>
                <a:cubicBezTo>
                  <a:pt x="402235" y="719847"/>
                  <a:pt x="505491" y="616601"/>
                  <a:pt x="505491" y="489611"/>
                </a:cubicBezTo>
                <a:cubicBezTo>
                  <a:pt x="505491" y="362622"/>
                  <a:pt x="402235" y="259016"/>
                  <a:pt x="274872" y="259016"/>
                </a:cubicBezTo>
                <a:close/>
                <a:moveTo>
                  <a:pt x="526872" y="153987"/>
                </a:moveTo>
                <a:cubicBezTo>
                  <a:pt x="532562" y="153987"/>
                  <a:pt x="538252" y="156476"/>
                  <a:pt x="542519" y="160388"/>
                </a:cubicBezTo>
                <a:cubicBezTo>
                  <a:pt x="546430" y="164299"/>
                  <a:pt x="548920" y="170345"/>
                  <a:pt x="548920" y="176034"/>
                </a:cubicBezTo>
                <a:cubicBezTo>
                  <a:pt x="548920" y="181724"/>
                  <a:pt x="546430" y="187769"/>
                  <a:pt x="542519" y="191681"/>
                </a:cubicBezTo>
                <a:cubicBezTo>
                  <a:pt x="538252" y="195948"/>
                  <a:pt x="532562" y="198081"/>
                  <a:pt x="526872" y="198081"/>
                </a:cubicBezTo>
                <a:cubicBezTo>
                  <a:pt x="521183" y="198081"/>
                  <a:pt x="515493" y="195948"/>
                  <a:pt x="511226" y="191681"/>
                </a:cubicBezTo>
                <a:cubicBezTo>
                  <a:pt x="506959" y="187769"/>
                  <a:pt x="504825" y="181724"/>
                  <a:pt x="504825" y="176034"/>
                </a:cubicBezTo>
                <a:cubicBezTo>
                  <a:pt x="504825" y="170345"/>
                  <a:pt x="506959" y="164299"/>
                  <a:pt x="511226" y="160388"/>
                </a:cubicBezTo>
                <a:cubicBezTo>
                  <a:pt x="515493" y="156476"/>
                  <a:pt x="521183" y="153987"/>
                  <a:pt x="526872" y="153987"/>
                </a:cubicBezTo>
                <a:close/>
                <a:moveTo>
                  <a:pt x="572770" y="44608"/>
                </a:moveTo>
                <a:cubicBezTo>
                  <a:pt x="551543" y="44608"/>
                  <a:pt x="534274" y="61876"/>
                  <a:pt x="534274" y="83461"/>
                </a:cubicBezTo>
                <a:cubicBezTo>
                  <a:pt x="534274" y="95692"/>
                  <a:pt x="524200" y="105765"/>
                  <a:pt x="511968" y="105765"/>
                </a:cubicBezTo>
                <a:lnTo>
                  <a:pt x="304734" y="105765"/>
                </a:lnTo>
                <a:cubicBezTo>
                  <a:pt x="268396" y="105765"/>
                  <a:pt x="235297" y="124112"/>
                  <a:pt x="215509" y="154690"/>
                </a:cubicBezTo>
                <a:lnTo>
                  <a:pt x="161901" y="238510"/>
                </a:lnTo>
                <a:cubicBezTo>
                  <a:pt x="196440" y="223041"/>
                  <a:pt x="234577" y="214407"/>
                  <a:pt x="274872" y="214407"/>
                </a:cubicBezTo>
                <a:cubicBezTo>
                  <a:pt x="371293" y="214407"/>
                  <a:pt x="456202" y="264412"/>
                  <a:pt x="505491" y="339238"/>
                </a:cubicBezTo>
                <a:lnTo>
                  <a:pt x="505491" y="252540"/>
                </a:lnTo>
                <a:cubicBezTo>
                  <a:pt x="505491" y="240309"/>
                  <a:pt x="515206" y="230236"/>
                  <a:pt x="527798" y="230236"/>
                </a:cubicBezTo>
                <a:cubicBezTo>
                  <a:pt x="540030" y="230236"/>
                  <a:pt x="550104" y="240309"/>
                  <a:pt x="550104" y="252540"/>
                </a:cubicBezTo>
                <a:lnTo>
                  <a:pt x="550104" y="489611"/>
                </a:lnTo>
                <a:cubicBezTo>
                  <a:pt x="550104" y="490331"/>
                  <a:pt x="550104" y="491050"/>
                  <a:pt x="550104" y="492130"/>
                </a:cubicBezTo>
                <a:cubicBezTo>
                  <a:pt x="556940" y="489971"/>
                  <a:pt x="564855" y="488892"/>
                  <a:pt x="572411" y="488892"/>
                </a:cubicBezTo>
                <a:cubicBezTo>
                  <a:pt x="580326" y="488892"/>
                  <a:pt x="587881" y="489971"/>
                  <a:pt x="595077" y="492130"/>
                </a:cubicBezTo>
                <a:cubicBezTo>
                  <a:pt x="595077" y="491050"/>
                  <a:pt x="595077" y="490331"/>
                  <a:pt x="595077" y="489611"/>
                </a:cubicBezTo>
                <a:lnTo>
                  <a:pt x="595077" y="176634"/>
                </a:lnTo>
                <a:cubicBezTo>
                  <a:pt x="595077" y="164403"/>
                  <a:pt x="604791" y="154330"/>
                  <a:pt x="617023" y="154330"/>
                </a:cubicBezTo>
                <a:cubicBezTo>
                  <a:pt x="629616" y="154330"/>
                  <a:pt x="639689" y="164403"/>
                  <a:pt x="639689" y="176634"/>
                </a:cubicBezTo>
                <a:lnTo>
                  <a:pt x="639689" y="338879"/>
                </a:lnTo>
                <a:cubicBezTo>
                  <a:pt x="649763" y="323410"/>
                  <a:pt x="661636" y="308660"/>
                  <a:pt x="675308" y="294990"/>
                </a:cubicBezTo>
                <a:cubicBezTo>
                  <a:pt x="758417" y="211889"/>
                  <a:pt x="881822" y="193182"/>
                  <a:pt x="982920" y="238510"/>
                </a:cubicBezTo>
                <a:lnTo>
                  <a:pt x="929313" y="154690"/>
                </a:lnTo>
                <a:cubicBezTo>
                  <a:pt x="909884" y="124112"/>
                  <a:pt x="876425" y="105765"/>
                  <a:pt x="840087" y="105765"/>
                </a:cubicBezTo>
                <a:lnTo>
                  <a:pt x="633573" y="105765"/>
                </a:lnTo>
                <a:cubicBezTo>
                  <a:pt x="621341" y="105765"/>
                  <a:pt x="611267" y="95692"/>
                  <a:pt x="611267" y="83461"/>
                </a:cubicBezTo>
                <a:cubicBezTo>
                  <a:pt x="611267" y="61876"/>
                  <a:pt x="593997" y="44608"/>
                  <a:pt x="572770" y="44608"/>
                </a:cubicBezTo>
                <a:close/>
                <a:moveTo>
                  <a:pt x="572770" y="0"/>
                </a:moveTo>
                <a:cubicBezTo>
                  <a:pt x="610907" y="0"/>
                  <a:pt x="643287" y="25902"/>
                  <a:pt x="653001" y="61156"/>
                </a:cubicBezTo>
                <a:lnTo>
                  <a:pt x="840087" y="61156"/>
                </a:lnTo>
                <a:cubicBezTo>
                  <a:pt x="891895" y="61156"/>
                  <a:pt x="939027" y="87058"/>
                  <a:pt x="967090" y="130587"/>
                </a:cubicBezTo>
                <a:lnTo>
                  <a:pt x="1099129" y="337440"/>
                </a:lnTo>
                <a:cubicBezTo>
                  <a:pt x="1100568" y="338879"/>
                  <a:pt x="1101647" y="340677"/>
                  <a:pt x="1102367" y="342476"/>
                </a:cubicBezTo>
                <a:lnTo>
                  <a:pt x="1105965" y="347513"/>
                </a:lnTo>
                <a:cubicBezTo>
                  <a:pt x="1106324" y="348592"/>
                  <a:pt x="1107044" y="349311"/>
                  <a:pt x="1107044" y="350031"/>
                </a:cubicBezTo>
                <a:cubicBezTo>
                  <a:pt x="1125033" y="380249"/>
                  <a:pt x="1137266" y="414425"/>
                  <a:pt x="1142302" y="450040"/>
                </a:cubicBezTo>
                <a:cubicBezTo>
                  <a:pt x="1150577" y="507239"/>
                  <a:pt x="1140504" y="566956"/>
                  <a:pt x="1113520" y="617680"/>
                </a:cubicBezTo>
                <a:cubicBezTo>
                  <a:pt x="1107764" y="628472"/>
                  <a:pt x="1094452" y="632789"/>
                  <a:pt x="1083299" y="627033"/>
                </a:cubicBezTo>
                <a:cubicBezTo>
                  <a:pt x="1072505" y="620918"/>
                  <a:pt x="1068188" y="607607"/>
                  <a:pt x="1073944" y="596815"/>
                </a:cubicBezTo>
                <a:cubicBezTo>
                  <a:pt x="1112441" y="523427"/>
                  <a:pt x="1108483" y="437808"/>
                  <a:pt x="1067108" y="369817"/>
                </a:cubicBezTo>
                <a:lnTo>
                  <a:pt x="1062071" y="361902"/>
                </a:lnTo>
                <a:cubicBezTo>
                  <a:pt x="1053797" y="349671"/>
                  <a:pt x="1044082" y="337440"/>
                  <a:pt x="1032929" y="326647"/>
                </a:cubicBezTo>
                <a:cubicBezTo>
                  <a:pt x="942984" y="236711"/>
                  <a:pt x="796913" y="236711"/>
                  <a:pt x="707328" y="326647"/>
                </a:cubicBezTo>
                <a:cubicBezTo>
                  <a:pt x="629256" y="404352"/>
                  <a:pt x="618822" y="524147"/>
                  <a:pt x="675308" y="613003"/>
                </a:cubicBezTo>
                <a:lnTo>
                  <a:pt x="802670" y="486014"/>
                </a:lnTo>
                <a:cubicBezTo>
                  <a:pt x="810945" y="477380"/>
                  <a:pt x="825336" y="477380"/>
                  <a:pt x="833971" y="486014"/>
                </a:cubicBezTo>
                <a:lnTo>
                  <a:pt x="880023" y="532061"/>
                </a:lnTo>
                <a:lnTo>
                  <a:pt x="931471" y="480618"/>
                </a:lnTo>
                <a:cubicBezTo>
                  <a:pt x="922117" y="478100"/>
                  <a:pt x="915281" y="469466"/>
                  <a:pt x="915281" y="459033"/>
                </a:cubicBezTo>
                <a:cubicBezTo>
                  <a:pt x="915281" y="446802"/>
                  <a:pt x="925355" y="436729"/>
                  <a:pt x="937588" y="436729"/>
                </a:cubicBezTo>
                <a:lnTo>
                  <a:pt x="984719" y="436729"/>
                </a:lnTo>
                <a:cubicBezTo>
                  <a:pt x="997311" y="436729"/>
                  <a:pt x="1007385" y="446802"/>
                  <a:pt x="1007385" y="459033"/>
                </a:cubicBezTo>
                <a:lnTo>
                  <a:pt x="1007385" y="506519"/>
                </a:lnTo>
                <a:cubicBezTo>
                  <a:pt x="1007385" y="518751"/>
                  <a:pt x="997311" y="528823"/>
                  <a:pt x="984719" y="528823"/>
                </a:cubicBezTo>
                <a:cubicBezTo>
                  <a:pt x="974285" y="528823"/>
                  <a:pt x="965650" y="521629"/>
                  <a:pt x="963132" y="512275"/>
                </a:cubicBezTo>
                <a:lnTo>
                  <a:pt x="895853" y="579547"/>
                </a:lnTo>
                <a:cubicBezTo>
                  <a:pt x="891536" y="583864"/>
                  <a:pt x="886139" y="586382"/>
                  <a:pt x="880023" y="586382"/>
                </a:cubicBezTo>
                <a:cubicBezTo>
                  <a:pt x="873906" y="586382"/>
                  <a:pt x="868510" y="583864"/>
                  <a:pt x="864552" y="579547"/>
                </a:cubicBezTo>
                <a:lnTo>
                  <a:pt x="818140" y="533500"/>
                </a:lnTo>
                <a:lnTo>
                  <a:pt x="703371" y="648618"/>
                </a:lnTo>
                <a:cubicBezTo>
                  <a:pt x="704810" y="649697"/>
                  <a:pt x="705529" y="651136"/>
                  <a:pt x="707328" y="652216"/>
                </a:cubicBezTo>
                <a:cubicBezTo>
                  <a:pt x="776766" y="722006"/>
                  <a:pt x="883261" y="739993"/>
                  <a:pt x="971407" y="696464"/>
                </a:cubicBezTo>
                <a:cubicBezTo>
                  <a:pt x="982560" y="690708"/>
                  <a:pt x="995872" y="695385"/>
                  <a:pt x="1001628" y="706537"/>
                </a:cubicBezTo>
                <a:cubicBezTo>
                  <a:pt x="1007025" y="717689"/>
                  <a:pt x="1002348" y="730999"/>
                  <a:pt x="991555" y="736396"/>
                </a:cubicBezTo>
                <a:cubicBezTo>
                  <a:pt x="952698" y="755462"/>
                  <a:pt x="911324" y="764815"/>
                  <a:pt x="869949" y="764815"/>
                </a:cubicBezTo>
                <a:cubicBezTo>
                  <a:pt x="798712" y="764815"/>
                  <a:pt x="728195" y="736755"/>
                  <a:pt x="675308" y="684233"/>
                </a:cubicBezTo>
                <a:cubicBezTo>
                  <a:pt x="655520" y="664087"/>
                  <a:pt x="639330" y="641783"/>
                  <a:pt x="626737" y="618040"/>
                </a:cubicBezTo>
                <a:cubicBezTo>
                  <a:pt x="613066" y="632070"/>
                  <a:pt x="593638" y="640704"/>
                  <a:pt x="572411" y="640704"/>
                </a:cubicBezTo>
                <a:cubicBezTo>
                  <a:pt x="551184" y="640704"/>
                  <a:pt x="532115" y="632070"/>
                  <a:pt x="518444" y="618040"/>
                </a:cubicBezTo>
                <a:cubicBezTo>
                  <a:pt x="472032" y="705098"/>
                  <a:pt x="380288" y="764456"/>
                  <a:pt x="274872" y="764456"/>
                </a:cubicBezTo>
                <a:cubicBezTo>
                  <a:pt x="123405" y="764456"/>
                  <a:pt x="0" y="641063"/>
                  <a:pt x="0" y="489611"/>
                </a:cubicBezTo>
                <a:cubicBezTo>
                  <a:pt x="0" y="438887"/>
                  <a:pt x="13312" y="391761"/>
                  <a:pt x="37417" y="350750"/>
                </a:cubicBezTo>
                <a:cubicBezTo>
                  <a:pt x="38137" y="349671"/>
                  <a:pt x="38497" y="348952"/>
                  <a:pt x="38857" y="347513"/>
                </a:cubicBezTo>
                <a:lnTo>
                  <a:pt x="178091" y="130587"/>
                </a:lnTo>
                <a:cubicBezTo>
                  <a:pt x="205795" y="87058"/>
                  <a:pt x="253286" y="61156"/>
                  <a:pt x="304734" y="61156"/>
                </a:cubicBezTo>
                <a:lnTo>
                  <a:pt x="492539" y="61156"/>
                </a:lnTo>
                <a:cubicBezTo>
                  <a:pt x="502253" y="25902"/>
                  <a:pt x="534634" y="0"/>
                  <a:pt x="572770"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dirty="0">
              <a:solidFill>
                <a:schemeClr val="dk1"/>
              </a:solidFill>
              <a:latin typeface="Nunito Sans" pitchFamily="2" charset="77"/>
              <a:ea typeface="Nunito Sans"/>
              <a:cs typeface="Nunito Sans"/>
              <a:sym typeface="Nunito Sans"/>
            </a:endParaRPr>
          </a:p>
        </p:txBody>
      </p:sp>
      <p:sp>
        <p:nvSpPr>
          <p:cNvPr id="65" name="Google Shape;65;p17"/>
          <p:cNvSpPr/>
          <p:nvPr/>
        </p:nvSpPr>
        <p:spPr>
          <a:xfrm>
            <a:off x="1176763" y="2702896"/>
            <a:ext cx="524210" cy="478378"/>
          </a:xfrm>
          <a:custGeom>
            <a:avLst/>
            <a:gdLst/>
            <a:ahLst/>
            <a:cxnLst/>
            <a:rect l="l" t="t" r="r" b="b"/>
            <a:pathLst>
              <a:path w="1145815" h="1145815" extrusionOk="0">
                <a:moveTo>
                  <a:pt x="67316" y="1020222"/>
                </a:moveTo>
                <a:cubicBezTo>
                  <a:pt x="55077" y="1020222"/>
                  <a:pt x="44997" y="1030298"/>
                  <a:pt x="44997" y="1042893"/>
                </a:cubicBezTo>
                <a:lnTo>
                  <a:pt x="44997" y="1100832"/>
                </a:lnTo>
                <a:lnTo>
                  <a:pt x="366819" y="1100832"/>
                </a:lnTo>
                <a:lnTo>
                  <a:pt x="366819" y="1042893"/>
                </a:lnTo>
                <a:cubicBezTo>
                  <a:pt x="366819" y="1030298"/>
                  <a:pt x="357100" y="1020222"/>
                  <a:pt x="344860" y="1020222"/>
                </a:cubicBezTo>
                <a:close/>
                <a:moveTo>
                  <a:pt x="434135" y="912982"/>
                </a:moveTo>
                <a:cubicBezTo>
                  <a:pt x="421896" y="912982"/>
                  <a:pt x="411816" y="923058"/>
                  <a:pt x="411816" y="935293"/>
                </a:cubicBezTo>
                <a:lnTo>
                  <a:pt x="411816" y="1100832"/>
                </a:lnTo>
                <a:lnTo>
                  <a:pt x="733998" y="1100832"/>
                </a:lnTo>
                <a:lnTo>
                  <a:pt x="733998" y="935293"/>
                </a:lnTo>
                <a:cubicBezTo>
                  <a:pt x="733998" y="923058"/>
                  <a:pt x="723919" y="912982"/>
                  <a:pt x="711679" y="912982"/>
                </a:cubicBezTo>
                <a:close/>
                <a:moveTo>
                  <a:pt x="801314" y="841368"/>
                </a:moveTo>
                <a:cubicBezTo>
                  <a:pt x="789075" y="841368"/>
                  <a:pt x="778996" y="851444"/>
                  <a:pt x="778996" y="863680"/>
                </a:cubicBezTo>
                <a:lnTo>
                  <a:pt x="778996" y="1100832"/>
                </a:lnTo>
                <a:lnTo>
                  <a:pt x="1101178" y="1100832"/>
                </a:lnTo>
                <a:lnTo>
                  <a:pt x="1101178" y="863680"/>
                </a:lnTo>
                <a:cubicBezTo>
                  <a:pt x="1101178" y="851444"/>
                  <a:pt x="1091098" y="841368"/>
                  <a:pt x="1078859" y="841368"/>
                </a:cubicBezTo>
                <a:close/>
                <a:moveTo>
                  <a:pt x="292894" y="747713"/>
                </a:moveTo>
                <a:cubicBezTo>
                  <a:pt x="298740" y="747713"/>
                  <a:pt x="304586" y="750202"/>
                  <a:pt x="308971" y="754114"/>
                </a:cubicBezTo>
                <a:cubicBezTo>
                  <a:pt x="313355" y="758381"/>
                  <a:pt x="315547" y="764071"/>
                  <a:pt x="315547" y="769760"/>
                </a:cubicBezTo>
                <a:cubicBezTo>
                  <a:pt x="315547" y="775450"/>
                  <a:pt x="313355" y="781140"/>
                  <a:pt x="308971" y="785407"/>
                </a:cubicBezTo>
                <a:cubicBezTo>
                  <a:pt x="304586" y="789674"/>
                  <a:pt x="298740" y="791808"/>
                  <a:pt x="292894" y="791808"/>
                </a:cubicBezTo>
                <a:cubicBezTo>
                  <a:pt x="286682" y="791808"/>
                  <a:pt x="280836" y="789674"/>
                  <a:pt x="276817" y="785407"/>
                </a:cubicBezTo>
                <a:cubicBezTo>
                  <a:pt x="272432" y="781140"/>
                  <a:pt x="269875" y="775450"/>
                  <a:pt x="269875" y="769760"/>
                </a:cubicBezTo>
                <a:cubicBezTo>
                  <a:pt x="269875" y="764071"/>
                  <a:pt x="272432" y="758381"/>
                  <a:pt x="276817" y="754114"/>
                </a:cubicBezTo>
                <a:cubicBezTo>
                  <a:pt x="280836" y="750202"/>
                  <a:pt x="286682" y="747713"/>
                  <a:pt x="292894" y="747713"/>
                </a:cubicBezTo>
                <a:close/>
                <a:moveTo>
                  <a:pt x="895172" y="704850"/>
                </a:moveTo>
                <a:cubicBezTo>
                  <a:pt x="901218" y="704850"/>
                  <a:pt x="906907" y="706984"/>
                  <a:pt x="910819" y="711251"/>
                </a:cubicBezTo>
                <a:cubicBezTo>
                  <a:pt x="915086" y="715163"/>
                  <a:pt x="917220" y="720852"/>
                  <a:pt x="917220" y="726897"/>
                </a:cubicBezTo>
                <a:cubicBezTo>
                  <a:pt x="917220" y="732587"/>
                  <a:pt x="915086" y="738277"/>
                  <a:pt x="910819" y="742544"/>
                </a:cubicBezTo>
                <a:cubicBezTo>
                  <a:pt x="906907" y="746455"/>
                  <a:pt x="901218" y="748945"/>
                  <a:pt x="895172" y="748945"/>
                </a:cubicBezTo>
                <a:cubicBezTo>
                  <a:pt x="889483" y="748945"/>
                  <a:pt x="883438" y="746455"/>
                  <a:pt x="879526" y="742544"/>
                </a:cubicBezTo>
                <a:cubicBezTo>
                  <a:pt x="875614" y="738277"/>
                  <a:pt x="873125" y="732587"/>
                  <a:pt x="873125" y="726897"/>
                </a:cubicBezTo>
                <a:cubicBezTo>
                  <a:pt x="873125" y="720852"/>
                  <a:pt x="875614" y="715163"/>
                  <a:pt x="879526" y="711251"/>
                </a:cubicBezTo>
                <a:cubicBezTo>
                  <a:pt x="883438" y="706984"/>
                  <a:pt x="889483" y="704850"/>
                  <a:pt x="895172" y="704850"/>
                </a:cubicBezTo>
                <a:close/>
                <a:moveTo>
                  <a:pt x="411816" y="671151"/>
                </a:moveTo>
                <a:lnTo>
                  <a:pt x="411816" y="871957"/>
                </a:lnTo>
                <a:cubicBezTo>
                  <a:pt x="418656" y="869438"/>
                  <a:pt x="426576" y="867998"/>
                  <a:pt x="434135" y="867998"/>
                </a:cubicBezTo>
                <a:lnTo>
                  <a:pt x="467973" y="867998"/>
                </a:lnTo>
                <a:lnTo>
                  <a:pt x="467973" y="671151"/>
                </a:lnTo>
                <a:close/>
                <a:moveTo>
                  <a:pt x="326861" y="228515"/>
                </a:moveTo>
                <a:cubicBezTo>
                  <a:pt x="270344" y="228515"/>
                  <a:pt x="223907" y="274578"/>
                  <a:pt x="223907" y="331437"/>
                </a:cubicBezTo>
                <a:lnTo>
                  <a:pt x="223907" y="447314"/>
                </a:lnTo>
                <a:cubicBezTo>
                  <a:pt x="223907" y="476463"/>
                  <a:pt x="242626" y="501294"/>
                  <a:pt x="268545" y="510651"/>
                </a:cubicBezTo>
                <a:lnTo>
                  <a:pt x="268545" y="354109"/>
                </a:lnTo>
                <a:cubicBezTo>
                  <a:pt x="268545" y="341873"/>
                  <a:pt x="278984" y="331797"/>
                  <a:pt x="291223" y="331797"/>
                </a:cubicBezTo>
                <a:cubicBezTo>
                  <a:pt x="303463" y="331797"/>
                  <a:pt x="313542" y="341873"/>
                  <a:pt x="313542" y="354109"/>
                </a:cubicBezTo>
                <a:lnTo>
                  <a:pt x="313542" y="509931"/>
                </a:lnTo>
                <a:lnTo>
                  <a:pt x="428015" y="509931"/>
                </a:lnTo>
                <a:lnTo>
                  <a:pt x="428015" y="354109"/>
                </a:lnTo>
                <a:cubicBezTo>
                  <a:pt x="428015" y="341873"/>
                  <a:pt x="438095" y="331797"/>
                  <a:pt x="450334" y="331797"/>
                </a:cubicBezTo>
                <a:cubicBezTo>
                  <a:pt x="462934" y="331797"/>
                  <a:pt x="472653" y="341873"/>
                  <a:pt x="472653" y="354109"/>
                </a:cubicBezTo>
                <a:lnTo>
                  <a:pt x="472653" y="413487"/>
                </a:lnTo>
                <a:cubicBezTo>
                  <a:pt x="472653" y="430760"/>
                  <a:pt x="486692" y="444435"/>
                  <a:pt x="503611" y="444435"/>
                </a:cubicBezTo>
                <a:lnTo>
                  <a:pt x="619525" y="444435"/>
                </a:lnTo>
                <a:cubicBezTo>
                  <a:pt x="631404" y="444435"/>
                  <a:pt x="641123" y="434719"/>
                  <a:pt x="641123" y="422843"/>
                </a:cubicBezTo>
                <a:cubicBezTo>
                  <a:pt x="641123" y="410967"/>
                  <a:pt x="631404" y="401251"/>
                  <a:pt x="619525" y="401251"/>
                </a:cubicBezTo>
                <a:lnTo>
                  <a:pt x="539969" y="401251"/>
                </a:lnTo>
                <a:cubicBezTo>
                  <a:pt x="527370" y="401251"/>
                  <a:pt x="517290" y="391535"/>
                  <a:pt x="517290" y="378939"/>
                </a:cubicBezTo>
                <a:lnTo>
                  <a:pt x="517290" y="331437"/>
                </a:lnTo>
                <a:cubicBezTo>
                  <a:pt x="517290" y="274578"/>
                  <a:pt x="471213" y="228515"/>
                  <a:pt x="414336" y="228515"/>
                </a:cubicBezTo>
                <a:close/>
                <a:moveTo>
                  <a:pt x="372579" y="44623"/>
                </a:moveTo>
                <a:cubicBezTo>
                  <a:pt x="340180" y="44623"/>
                  <a:pt x="313542" y="71254"/>
                  <a:pt x="313542" y="104001"/>
                </a:cubicBezTo>
                <a:lnTo>
                  <a:pt x="313542" y="124514"/>
                </a:lnTo>
                <a:cubicBezTo>
                  <a:pt x="313542" y="157262"/>
                  <a:pt x="340180" y="183892"/>
                  <a:pt x="372579" y="183892"/>
                </a:cubicBezTo>
                <a:cubicBezTo>
                  <a:pt x="405697" y="183892"/>
                  <a:pt x="431975" y="157262"/>
                  <a:pt x="431975" y="124514"/>
                </a:cubicBezTo>
                <a:lnTo>
                  <a:pt x="431975" y="104001"/>
                </a:lnTo>
                <a:cubicBezTo>
                  <a:pt x="431975" y="71254"/>
                  <a:pt x="405697" y="44623"/>
                  <a:pt x="372579" y="44623"/>
                </a:cubicBezTo>
                <a:close/>
                <a:moveTo>
                  <a:pt x="372579" y="0"/>
                </a:moveTo>
                <a:cubicBezTo>
                  <a:pt x="430175" y="0"/>
                  <a:pt x="476973" y="46423"/>
                  <a:pt x="476973" y="104001"/>
                </a:cubicBezTo>
                <a:lnTo>
                  <a:pt x="476973" y="124514"/>
                </a:lnTo>
                <a:cubicBezTo>
                  <a:pt x="476973" y="148985"/>
                  <a:pt x="468333" y="171656"/>
                  <a:pt x="453934" y="189290"/>
                </a:cubicBezTo>
                <a:cubicBezTo>
                  <a:pt x="516570" y="206563"/>
                  <a:pt x="562288" y="263782"/>
                  <a:pt x="562288" y="331437"/>
                </a:cubicBezTo>
                <a:lnTo>
                  <a:pt x="562288" y="356628"/>
                </a:lnTo>
                <a:lnTo>
                  <a:pt x="619525" y="356628"/>
                </a:lnTo>
                <a:cubicBezTo>
                  <a:pt x="656243" y="356628"/>
                  <a:pt x="686121" y="386137"/>
                  <a:pt x="686121" y="422843"/>
                </a:cubicBezTo>
                <a:cubicBezTo>
                  <a:pt x="686121" y="459190"/>
                  <a:pt x="656243" y="489059"/>
                  <a:pt x="619525" y="489059"/>
                </a:cubicBezTo>
                <a:lnTo>
                  <a:pt x="503611" y="489059"/>
                </a:lnTo>
                <a:cubicBezTo>
                  <a:pt x="492812" y="489059"/>
                  <a:pt x="482372" y="486899"/>
                  <a:pt x="472653" y="482581"/>
                </a:cubicBezTo>
                <a:lnTo>
                  <a:pt x="472653" y="509931"/>
                </a:lnTo>
                <a:lnTo>
                  <a:pt x="499291" y="509931"/>
                </a:lnTo>
                <a:cubicBezTo>
                  <a:pt x="561208" y="509931"/>
                  <a:pt x="611245" y="559952"/>
                  <a:pt x="611245" y="621849"/>
                </a:cubicBezTo>
                <a:lnTo>
                  <a:pt x="611245" y="867998"/>
                </a:lnTo>
                <a:lnTo>
                  <a:pt x="711679" y="867998"/>
                </a:lnTo>
                <a:cubicBezTo>
                  <a:pt x="719599" y="867998"/>
                  <a:pt x="727159" y="869438"/>
                  <a:pt x="733998" y="871957"/>
                </a:cubicBezTo>
                <a:lnTo>
                  <a:pt x="733998" y="863680"/>
                </a:lnTo>
                <a:cubicBezTo>
                  <a:pt x="733998" y="826614"/>
                  <a:pt x="764236" y="796385"/>
                  <a:pt x="801314" y="796385"/>
                </a:cubicBezTo>
                <a:lnTo>
                  <a:pt x="962586" y="796385"/>
                </a:lnTo>
                <a:lnTo>
                  <a:pt x="962586" y="186051"/>
                </a:lnTo>
                <a:cubicBezTo>
                  <a:pt x="962586" y="177054"/>
                  <a:pt x="967625" y="169497"/>
                  <a:pt x="975545" y="165898"/>
                </a:cubicBezTo>
                <a:lnTo>
                  <a:pt x="939907" y="109399"/>
                </a:lnTo>
                <a:lnTo>
                  <a:pt x="904629" y="165898"/>
                </a:lnTo>
                <a:cubicBezTo>
                  <a:pt x="912188" y="169497"/>
                  <a:pt x="917588" y="177054"/>
                  <a:pt x="917588" y="186051"/>
                </a:cubicBezTo>
                <a:lnTo>
                  <a:pt x="917588" y="642362"/>
                </a:lnTo>
                <a:cubicBezTo>
                  <a:pt x="917588" y="654597"/>
                  <a:pt x="907509" y="664673"/>
                  <a:pt x="895269" y="664673"/>
                </a:cubicBezTo>
                <a:cubicBezTo>
                  <a:pt x="883030" y="664673"/>
                  <a:pt x="872950" y="654597"/>
                  <a:pt x="872950" y="642362"/>
                </a:cubicBezTo>
                <a:lnTo>
                  <a:pt x="872950" y="208363"/>
                </a:lnTo>
                <a:lnTo>
                  <a:pt x="865391" y="208363"/>
                </a:lnTo>
                <a:cubicBezTo>
                  <a:pt x="857471" y="208363"/>
                  <a:pt x="849912" y="204044"/>
                  <a:pt x="845952" y="197207"/>
                </a:cubicBezTo>
                <a:cubicBezTo>
                  <a:pt x="841992" y="190009"/>
                  <a:pt x="842352" y="181373"/>
                  <a:pt x="846672" y="174175"/>
                </a:cubicBezTo>
                <a:lnTo>
                  <a:pt x="921188" y="55419"/>
                </a:lnTo>
                <a:cubicBezTo>
                  <a:pt x="925148" y="48942"/>
                  <a:pt x="932347" y="44983"/>
                  <a:pt x="939907" y="44983"/>
                </a:cubicBezTo>
                <a:cubicBezTo>
                  <a:pt x="947826" y="44983"/>
                  <a:pt x="955026" y="48942"/>
                  <a:pt x="958986" y="55419"/>
                </a:cubicBezTo>
                <a:lnTo>
                  <a:pt x="1033502" y="174175"/>
                </a:lnTo>
                <a:cubicBezTo>
                  <a:pt x="1037821" y="181373"/>
                  <a:pt x="1038181" y="190009"/>
                  <a:pt x="1033862" y="197207"/>
                </a:cubicBezTo>
                <a:cubicBezTo>
                  <a:pt x="1030262" y="204044"/>
                  <a:pt x="1022702" y="208363"/>
                  <a:pt x="1014423" y="208363"/>
                </a:cubicBezTo>
                <a:lnTo>
                  <a:pt x="1007223" y="208363"/>
                </a:lnTo>
                <a:lnTo>
                  <a:pt x="1007223" y="796385"/>
                </a:lnTo>
                <a:lnTo>
                  <a:pt x="1078859" y="796385"/>
                </a:lnTo>
                <a:cubicBezTo>
                  <a:pt x="1115937" y="796385"/>
                  <a:pt x="1145815" y="826614"/>
                  <a:pt x="1145815" y="863680"/>
                </a:cubicBezTo>
                <a:lnTo>
                  <a:pt x="1145815" y="1123144"/>
                </a:lnTo>
                <a:cubicBezTo>
                  <a:pt x="1145815" y="1135739"/>
                  <a:pt x="1136096" y="1145815"/>
                  <a:pt x="1123496" y="1145815"/>
                </a:cubicBezTo>
                <a:lnTo>
                  <a:pt x="22318" y="1145815"/>
                </a:lnTo>
                <a:cubicBezTo>
                  <a:pt x="10079" y="1145815"/>
                  <a:pt x="0" y="1135739"/>
                  <a:pt x="0" y="1123144"/>
                </a:cubicBezTo>
                <a:lnTo>
                  <a:pt x="0" y="1042893"/>
                </a:lnTo>
                <a:cubicBezTo>
                  <a:pt x="0" y="1005827"/>
                  <a:pt x="30238" y="975598"/>
                  <a:pt x="67316" y="975598"/>
                </a:cubicBezTo>
                <a:lnTo>
                  <a:pt x="268545" y="975598"/>
                </a:lnTo>
                <a:lnTo>
                  <a:pt x="268545" y="865839"/>
                </a:lnTo>
                <a:cubicBezTo>
                  <a:pt x="268545" y="853604"/>
                  <a:pt x="278984" y="843527"/>
                  <a:pt x="291223" y="843527"/>
                </a:cubicBezTo>
                <a:cubicBezTo>
                  <a:pt x="303463" y="843527"/>
                  <a:pt x="313542" y="853604"/>
                  <a:pt x="313542" y="865839"/>
                </a:cubicBezTo>
                <a:lnTo>
                  <a:pt x="313542" y="975598"/>
                </a:lnTo>
                <a:lnTo>
                  <a:pt x="366819" y="975598"/>
                </a:lnTo>
                <a:lnTo>
                  <a:pt x="366819" y="648839"/>
                </a:lnTo>
                <a:cubicBezTo>
                  <a:pt x="366819" y="636244"/>
                  <a:pt x="377258" y="626168"/>
                  <a:pt x="389498" y="626168"/>
                </a:cubicBezTo>
                <a:lnTo>
                  <a:pt x="490292" y="626168"/>
                </a:lnTo>
                <a:cubicBezTo>
                  <a:pt x="502891" y="626168"/>
                  <a:pt x="512611" y="636244"/>
                  <a:pt x="512611" y="648839"/>
                </a:cubicBezTo>
                <a:lnTo>
                  <a:pt x="512611" y="867998"/>
                </a:lnTo>
                <a:lnTo>
                  <a:pt x="566248" y="867998"/>
                </a:lnTo>
                <a:lnTo>
                  <a:pt x="566248" y="621849"/>
                </a:lnTo>
                <a:cubicBezTo>
                  <a:pt x="566248" y="584783"/>
                  <a:pt x="536369" y="554554"/>
                  <a:pt x="499291" y="554554"/>
                </a:cubicBezTo>
                <a:lnTo>
                  <a:pt x="313542" y="554554"/>
                </a:lnTo>
                <a:lnTo>
                  <a:pt x="313542" y="683746"/>
                </a:lnTo>
                <a:cubicBezTo>
                  <a:pt x="313542" y="695982"/>
                  <a:pt x="303463" y="705698"/>
                  <a:pt x="291223" y="705698"/>
                </a:cubicBezTo>
                <a:cubicBezTo>
                  <a:pt x="278984" y="705698"/>
                  <a:pt x="268545" y="695982"/>
                  <a:pt x="268545" y="683746"/>
                </a:cubicBezTo>
                <a:lnTo>
                  <a:pt x="268545" y="556713"/>
                </a:lnTo>
                <a:cubicBezTo>
                  <a:pt x="217787" y="546277"/>
                  <a:pt x="179270" y="501294"/>
                  <a:pt x="179270" y="447314"/>
                </a:cubicBezTo>
                <a:lnTo>
                  <a:pt x="179270" y="331437"/>
                </a:lnTo>
                <a:cubicBezTo>
                  <a:pt x="179270" y="262343"/>
                  <a:pt x="226787" y="204404"/>
                  <a:pt x="290503" y="188210"/>
                </a:cubicBezTo>
                <a:cubicBezTo>
                  <a:pt x="276824" y="170577"/>
                  <a:pt x="268545" y="148625"/>
                  <a:pt x="268545" y="124514"/>
                </a:cubicBezTo>
                <a:lnTo>
                  <a:pt x="268545" y="104001"/>
                </a:lnTo>
                <a:cubicBezTo>
                  <a:pt x="268545" y="46423"/>
                  <a:pt x="315342" y="0"/>
                  <a:pt x="372579"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dirty="0">
              <a:solidFill>
                <a:schemeClr val="dk1"/>
              </a:solidFill>
              <a:latin typeface="Nunito Sans" pitchFamily="2" charset="77"/>
              <a:ea typeface="Nunito Sans"/>
              <a:cs typeface="Nunito Sans"/>
              <a:sym typeface="Nunito Sans"/>
            </a:endParaRPr>
          </a:p>
        </p:txBody>
      </p:sp>
      <p:sp>
        <p:nvSpPr>
          <p:cNvPr id="66" name="Google Shape;66;p17"/>
          <p:cNvSpPr/>
          <p:nvPr/>
        </p:nvSpPr>
        <p:spPr>
          <a:xfrm>
            <a:off x="1197083" y="5001874"/>
            <a:ext cx="524212" cy="309403"/>
          </a:xfrm>
          <a:custGeom>
            <a:avLst/>
            <a:gdLst/>
            <a:ahLst/>
            <a:cxnLst/>
            <a:rect l="l" t="t" r="r" b="b"/>
            <a:pathLst>
              <a:path w="1145819" h="741084" extrusionOk="0">
                <a:moveTo>
                  <a:pt x="541769" y="621171"/>
                </a:moveTo>
                <a:cubicBezTo>
                  <a:pt x="541050" y="621171"/>
                  <a:pt x="539970" y="621531"/>
                  <a:pt x="539250" y="621531"/>
                </a:cubicBezTo>
                <a:cubicBezTo>
                  <a:pt x="532410" y="621891"/>
                  <a:pt x="525930" y="625492"/>
                  <a:pt x="521251" y="630894"/>
                </a:cubicBezTo>
                <a:lnTo>
                  <a:pt x="503252" y="652860"/>
                </a:lnTo>
                <a:cubicBezTo>
                  <a:pt x="493892" y="664383"/>
                  <a:pt x="495332" y="680948"/>
                  <a:pt x="506851" y="689950"/>
                </a:cubicBezTo>
                <a:cubicBezTo>
                  <a:pt x="512251" y="694631"/>
                  <a:pt x="519091" y="696792"/>
                  <a:pt x="526290" y="696072"/>
                </a:cubicBezTo>
                <a:cubicBezTo>
                  <a:pt x="533130" y="695352"/>
                  <a:pt x="539610" y="692111"/>
                  <a:pt x="543929" y="686349"/>
                </a:cubicBezTo>
                <a:lnTo>
                  <a:pt x="562288" y="664383"/>
                </a:lnTo>
                <a:cubicBezTo>
                  <a:pt x="566608" y="658982"/>
                  <a:pt x="568768" y="652140"/>
                  <a:pt x="568048" y="644938"/>
                </a:cubicBezTo>
                <a:cubicBezTo>
                  <a:pt x="567328" y="638096"/>
                  <a:pt x="564088" y="631614"/>
                  <a:pt x="558689" y="627293"/>
                </a:cubicBezTo>
                <a:cubicBezTo>
                  <a:pt x="553649" y="623332"/>
                  <a:pt x="547889" y="621171"/>
                  <a:pt x="541769" y="621171"/>
                </a:cubicBezTo>
                <a:close/>
                <a:moveTo>
                  <a:pt x="466534" y="559234"/>
                </a:moveTo>
                <a:cubicBezTo>
                  <a:pt x="458974" y="559234"/>
                  <a:pt x="451415" y="562475"/>
                  <a:pt x="446015" y="568597"/>
                </a:cubicBezTo>
                <a:lnTo>
                  <a:pt x="428016" y="590923"/>
                </a:lnTo>
                <a:cubicBezTo>
                  <a:pt x="423336" y="596324"/>
                  <a:pt x="421176" y="603166"/>
                  <a:pt x="421896" y="610008"/>
                </a:cubicBezTo>
                <a:cubicBezTo>
                  <a:pt x="422616" y="617210"/>
                  <a:pt x="425856" y="623692"/>
                  <a:pt x="431616" y="628013"/>
                </a:cubicBezTo>
                <a:cubicBezTo>
                  <a:pt x="437015" y="632694"/>
                  <a:pt x="443495" y="634495"/>
                  <a:pt x="450695" y="634135"/>
                </a:cubicBezTo>
                <a:cubicBezTo>
                  <a:pt x="457894" y="633415"/>
                  <a:pt x="464374" y="629814"/>
                  <a:pt x="468694" y="624412"/>
                </a:cubicBezTo>
                <a:lnTo>
                  <a:pt x="486693" y="602446"/>
                </a:lnTo>
                <a:cubicBezTo>
                  <a:pt x="496052" y="590923"/>
                  <a:pt x="494252" y="574358"/>
                  <a:pt x="483093" y="564996"/>
                </a:cubicBezTo>
                <a:cubicBezTo>
                  <a:pt x="478413" y="561035"/>
                  <a:pt x="472293" y="559234"/>
                  <a:pt x="466534" y="559234"/>
                </a:cubicBezTo>
                <a:close/>
                <a:moveTo>
                  <a:pt x="390938" y="496937"/>
                </a:moveTo>
                <a:cubicBezTo>
                  <a:pt x="390218" y="496937"/>
                  <a:pt x="389138" y="496937"/>
                  <a:pt x="388418" y="497297"/>
                </a:cubicBezTo>
                <a:cubicBezTo>
                  <a:pt x="381579" y="497657"/>
                  <a:pt x="375099" y="501258"/>
                  <a:pt x="370779" y="506660"/>
                </a:cubicBezTo>
                <a:lnTo>
                  <a:pt x="352420" y="528626"/>
                </a:lnTo>
                <a:cubicBezTo>
                  <a:pt x="348100" y="534387"/>
                  <a:pt x="345581" y="541229"/>
                  <a:pt x="346661" y="548071"/>
                </a:cubicBezTo>
                <a:cubicBezTo>
                  <a:pt x="347381" y="555273"/>
                  <a:pt x="350620" y="561395"/>
                  <a:pt x="356020" y="566076"/>
                </a:cubicBezTo>
                <a:cubicBezTo>
                  <a:pt x="367179" y="575079"/>
                  <a:pt x="384098" y="573638"/>
                  <a:pt x="393458" y="562475"/>
                </a:cubicBezTo>
                <a:lnTo>
                  <a:pt x="411457" y="540509"/>
                </a:lnTo>
                <a:cubicBezTo>
                  <a:pt x="416137" y="534747"/>
                  <a:pt x="417937" y="527906"/>
                  <a:pt x="417577" y="520704"/>
                </a:cubicBezTo>
                <a:cubicBezTo>
                  <a:pt x="416497" y="513862"/>
                  <a:pt x="413257" y="507380"/>
                  <a:pt x="407857" y="503059"/>
                </a:cubicBezTo>
                <a:cubicBezTo>
                  <a:pt x="403177" y="499098"/>
                  <a:pt x="397058" y="496937"/>
                  <a:pt x="390938" y="496937"/>
                </a:cubicBezTo>
                <a:close/>
                <a:moveTo>
                  <a:pt x="313182" y="435000"/>
                </a:moveTo>
                <a:cubicBezTo>
                  <a:pt x="306343" y="435720"/>
                  <a:pt x="299863" y="438961"/>
                  <a:pt x="295183" y="444363"/>
                </a:cubicBezTo>
                <a:lnTo>
                  <a:pt x="277185" y="466689"/>
                </a:lnTo>
                <a:cubicBezTo>
                  <a:pt x="267825" y="477852"/>
                  <a:pt x="269265" y="494776"/>
                  <a:pt x="280784" y="503779"/>
                </a:cubicBezTo>
                <a:cubicBezTo>
                  <a:pt x="291944" y="513142"/>
                  <a:pt x="308503" y="511701"/>
                  <a:pt x="317862" y="500538"/>
                </a:cubicBezTo>
                <a:lnTo>
                  <a:pt x="336221" y="478212"/>
                </a:lnTo>
                <a:cubicBezTo>
                  <a:pt x="345221" y="467049"/>
                  <a:pt x="343781" y="450124"/>
                  <a:pt x="332621" y="440762"/>
                </a:cubicBezTo>
                <a:cubicBezTo>
                  <a:pt x="327942" y="437161"/>
                  <a:pt x="321822" y="435000"/>
                  <a:pt x="315702" y="435000"/>
                </a:cubicBezTo>
                <a:cubicBezTo>
                  <a:pt x="314982" y="435000"/>
                  <a:pt x="314262" y="435000"/>
                  <a:pt x="313182" y="435000"/>
                </a:cubicBezTo>
                <a:close/>
                <a:moveTo>
                  <a:pt x="1123772" y="235031"/>
                </a:moveTo>
                <a:cubicBezTo>
                  <a:pt x="1129462" y="235031"/>
                  <a:pt x="1135151" y="237165"/>
                  <a:pt x="1139419" y="241432"/>
                </a:cubicBezTo>
                <a:cubicBezTo>
                  <a:pt x="1143330" y="245344"/>
                  <a:pt x="1145819" y="251033"/>
                  <a:pt x="1145819" y="257078"/>
                </a:cubicBezTo>
                <a:cubicBezTo>
                  <a:pt x="1145819" y="262768"/>
                  <a:pt x="1143330" y="268458"/>
                  <a:pt x="1139419" y="272369"/>
                </a:cubicBezTo>
                <a:cubicBezTo>
                  <a:pt x="1135151" y="276636"/>
                  <a:pt x="1129462" y="279126"/>
                  <a:pt x="1123772" y="279126"/>
                </a:cubicBezTo>
                <a:cubicBezTo>
                  <a:pt x="1117727" y="279126"/>
                  <a:pt x="1112037" y="276636"/>
                  <a:pt x="1108126" y="272369"/>
                </a:cubicBezTo>
                <a:cubicBezTo>
                  <a:pt x="1103859" y="268458"/>
                  <a:pt x="1101725" y="262768"/>
                  <a:pt x="1101725" y="257078"/>
                </a:cubicBezTo>
                <a:cubicBezTo>
                  <a:pt x="1101725" y="251033"/>
                  <a:pt x="1103859" y="245344"/>
                  <a:pt x="1108126" y="241432"/>
                </a:cubicBezTo>
                <a:cubicBezTo>
                  <a:pt x="1112037" y="237165"/>
                  <a:pt x="1117727" y="235031"/>
                  <a:pt x="1123772" y="235031"/>
                </a:cubicBezTo>
                <a:close/>
                <a:moveTo>
                  <a:pt x="22047" y="235031"/>
                </a:moveTo>
                <a:cubicBezTo>
                  <a:pt x="27737" y="235031"/>
                  <a:pt x="33427" y="237165"/>
                  <a:pt x="37694" y="241432"/>
                </a:cubicBezTo>
                <a:cubicBezTo>
                  <a:pt x="41605" y="245344"/>
                  <a:pt x="44095" y="251033"/>
                  <a:pt x="44095" y="257078"/>
                </a:cubicBezTo>
                <a:cubicBezTo>
                  <a:pt x="44095" y="262768"/>
                  <a:pt x="41605" y="268458"/>
                  <a:pt x="37694" y="272369"/>
                </a:cubicBezTo>
                <a:cubicBezTo>
                  <a:pt x="33427" y="276636"/>
                  <a:pt x="27737" y="279126"/>
                  <a:pt x="22047" y="279126"/>
                </a:cubicBezTo>
                <a:cubicBezTo>
                  <a:pt x="16358" y="279126"/>
                  <a:pt x="10668" y="276636"/>
                  <a:pt x="6401" y="272369"/>
                </a:cubicBezTo>
                <a:cubicBezTo>
                  <a:pt x="2134" y="268458"/>
                  <a:pt x="0" y="262768"/>
                  <a:pt x="0" y="257078"/>
                </a:cubicBezTo>
                <a:cubicBezTo>
                  <a:pt x="0" y="251033"/>
                  <a:pt x="2134" y="245344"/>
                  <a:pt x="6401" y="241432"/>
                </a:cubicBezTo>
                <a:cubicBezTo>
                  <a:pt x="10668" y="237165"/>
                  <a:pt x="16358" y="235031"/>
                  <a:pt x="22047" y="235031"/>
                </a:cubicBezTo>
                <a:close/>
                <a:moveTo>
                  <a:pt x="641124" y="75981"/>
                </a:moveTo>
                <a:cubicBezTo>
                  <a:pt x="595766" y="75981"/>
                  <a:pt x="553289" y="93266"/>
                  <a:pt x="521251" y="125314"/>
                </a:cubicBezTo>
                <a:lnTo>
                  <a:pt x="352060" y="292761"/>
                </a:lnTo>
                <a:cubicBezTo>
                  <a:pt x="338741" y="306085"/>
                  <a:pt x="338021" y="328051"/>
                  <a:pt x="351340" y="341374"/>
                </a:cubicBezTo>
                <a:cubicBezTo>
                  <a:pt x="362500" y="352537"/>
                  <a:pt x="379419" y="355418"/>
                  <a:pt x="393098" y="347496"/>
                </a:cubicBezTo>
                <a:lnTo>
                  <a:pt x="575968" y="244148"/>
                </a:lnTo>
                <a:cubicBezTo>
                  <a:pt x="579207" y="242347"/>
                  <a:pt x="583167" y="241267"/>
                  <a:pt x="586767" y="241267"/>
                </a:cubicBezTo>
                <a:lnTo>
                  <a:pt x="733999" y="241267"/>
                </a:lnTo>
                <a:cubicBezTo>
                  <a:pt x="746238" y="241267"/>
                  <a:pt x="756317" y="251350"/>
                  <a:pt x="756317" y="263593"/>
                </a:cubicBezTo>
                <a:cubicBezTo>
                  <a:pt x="756317" y="276196"/>
                  <a:pt x="746238" y="286279"/>
                  <a:pt x="733999" y="286279"/>
                </a:cubicBezTo>
                <a:lnTo>
                  <a:pt x="718159" y="286279"/>
                </a:lnTo>
                <a:lnTo>
                  <a:pt x="757915" y="325063"/>
                </a:lnTo>
                <a:lnTo>
                  <a:pt x="877990" y="442202"/>
                </a:lnTo>
                <a:lnTo>
                  <a:pt x="957906" y="399350"/>
                </a:lnTo>
                <a:lnTo>
                  <a:pt x="957906" y="252432"/>
                </a:lnTo>
                <a:lnTo>
                  <a:pt x="957906" y="75981"/>
                </a:lnTo>
                <a:close/>
                <a:moveTo>
                  <a:pt x="506492" y="46993"/>
                </a:moveTo>
                <a:cubicBezTo>
                  <a:pt x="490922" y="47353"/>
                  <a:pt x="475353" y="48974"/>
                  <a:pt x="460054" y="51854"/>
                </a:cubicBezTo>
                <a:lnTo>
                  <a:pt x="276825" y="87864"/>
                </a:lnTo>
                <a:cubicBezTo>
                  <a:pt x="275745" y="87864"/>
                  <a:pt x="274305" y="88224"/>
                  <a:pt x="272505" y="88224"/>
                </a:cubicBezTo>
                <a:lnTo>
                  <a:pt x="187910" y="88224"/>
                </a:lnTo>
                <a:lnTo>
                  <a:pt x="187910" y="423117"/>
                </a:lnTo>
                <a:cubicBezTo>
                  <a:pt x="205909" y="426358"/>
                  <a:pt x="223188" y="433560"/>
                  <a:pt x="238307" y="444003"/>
                </a:cubicBezTo>
                <a:cubicBezTo>
                  <a:pt x="239747" y="441842"/>
                  <a:pt x="241187" y="440041"/>
                  <a:pt x="242626" y="438241"/>
                </a:cubicBezTo>
                <a:lnTo>
                  <a:pt x="260985" y="416275"/>
                </a:lnTo>
                <a:cubicBezTo>
                  <a:pt x="272865" y="401511"/>
                  <a:pt x="290144" y="392148"/>
                  <a:pt x="308863" y="390708"/>
                </a:cubicBezTo>
                <a:cubicBezTo>
                  <a:pt x="327942" y="388547"/>
                  <a:pt x="346301" y="394309"/>
                  <a:pt x="361060" y="406552"/>
                </a:cubicBezTo>
                <a:cubicBezTo>
                  <a:pt x="375459" y="418435"/>
                  <a:pt x="384098" y="435000"/>
                  <a:pt x="386258" y="452285"/>
                </a:cubicBezTo>
                <a:lnTo>
                  <a:pt x="402087" y="454291"/>
                </a:lnTo>
                <a:lnTo>
                  <a:pt x="412897" y="455661"/>
                </a:lnTo>
                <a:cubicBezTo>
                  <a:pt x="421356" y="458407"/>
                  <a:pt x="429276" y="462728"/>
                  <a:pt x="436295" y="468489"/>
                </a:cubicBezTo>
                <a:cubicBezTo>
                  <a:pt x="450335" y="480012"/>
                  <a:pt x="459334" y="496577"/>
                  <a:pt x="461494" y="514582"/>
                </a:cubicBezTo>
                <a:cubicBezTo>
                  <a:pt x="479133" y="513502"/>
                  <a:pt x="497132" y="518543"/>
                  <a:pt x="511891" y="530786"/>
                </a:cubicBezTo>
                <a:cubicBezTo>
                  <a:pt x="526290" y="542670"/>
                  <a:pt x="534930" y="559234"/>
                  <a:pt x="537090" y="576879"/>
                </a:cubicBezTo>
                <a:cubicBezTo>
                  <a:pt x="554369" y="575439"/>
                  <a:pt x="572368" y="580840"/>
                  <a:pt x="587127" y="592723"/>
                </a:cubicBezTo>
                <a:cubicBezTo>
                  <a:pt x="587487" y="593083"/>
                  <a:pt x="587847" y="593444"/>
                  <a:pt x="588207" y="593804"/>
                </a:cubicBezTo>
                <a:cubicBezTo>
                  <a:pt x="589287" y="594164"/>
                  <a:pt x="589647" y="594884"/>
                  <a:pt x="590727" y="595604"/>
                </a:cubicBezTo>
                <a:lnTo>
                  <a:pt x="623125" y="627293"/>
                </a:lnTo>
                <a:cubicBezTo>
                  <a:pt x="628525" y="632694"/>
                  <a:pt x="636444" y="635575"/>
                  <a:pt x="644004" y="635575"/>
                </a:cubicBezTo>
                <a:cubicBezTo>
                  <a:pt x="651563" y="635575"/>
                  <a:pt x="659123" y="632334"/>
                  <a:pt x="664523" y="626933"/>
                </a:cubicBezTo>
                <a:cubicBezTo>
                  <a:pt x="675682" y="615049"/>
                  <a:pt x="675682" y="596684"/>
                  <a:pt x="664163" y="585161"/>
                </a:cubicBezTo>
                <a:lnTo>
                  <a:pt x="547889" y="472090"/>
                </a:lnTo>
                <a:cubicBezTo>
                  <a:pt x="538890" y="463448"/>
                  <a:pt x="538890" y="449404"/>
                  <a:pt x="547529" y="440402"/>
                </a:cubicBezTo>
                <a:cubicBezTo>
                  <a:pt x="555809" y="431759"/>
                  <a:pt x="570208" y="431759"/>
                  <a:pt x="578847" y="440041"/>
                </a:cubicBezTo>
                <a:lnTo>
                  <a:pt x="635004" y="494416"/>
                </a:lnTo>
                <a:cubicBezTo>
                  <a:pt x="635004" y="494776"/>
                  <a:pt x="635364" y="494776"/>
                  <a:pt x="635724" y="495137"/>
                </a:cubicBezTo>
                <a:lnTo>
                  <a:pt x="751638" y="607848"/>
                </a:lnTo>
                <a:cubicBezTo>
                  <a:pt x="763517" y="619011"/>
                  <a:pt x="781876" y="619011"/>
                  <a:pt x="793395" y="607487"/>
                </a:cubicBezTo>
                <a:cubicBezTo>
                  <a:pt x="804555" y="595604"/>
                  <a:pt x="804195" y="577239"/>
                  <a:pt x="792675" y="566076"/>
                </a:cubicBezTo>
                <a:lnTo>
                  <a:pt x="676402" y="453005"/>
                </a:lnTo>
                <a:cubicBezTo>
                  <a:pt x="667762" y="444363"/>
                  <a:pt x="667402" y="429959"/>
                  <a:pt x="676042" y="421316"/>
                </a:cubicBezTo>
                <a:cubicBezTo>
                  <a:pt x="684681" y="412314"/>
                  <a:pt x="698721" y="411954"/>
                  <a:pt x="707720" y="420956"/>
                </a:cubicBezTo>
                <a:lnTo>
                  <a:pt x="780796" y="491896"/>
                </a:lnTo>
                <a:cubicBezTo>
                  <a:pt x="780796" y="491896"/>
                  <a:pt x="780796" y="491896"/>
                  <a:pt x="781156" y="491896"/>
                </a:cubicBezTo>
                <a:lnTo>
                  <a:pt x="855312" y="564276"/>
                </a:lnTo>
                <a:cubicBezTo>
                  <a:pt x="866831" y="575439"/>
                  <a:pt x="885550" y="575079"/>
                  <a:pt x="896709" y="563555"/>
                </a:cubicBezTo>
                <a:cubicBezTo>
                  <a:pt x="902109" y="558154"/>
                  <a:pt x="905349" y="550592"/>
                  <a:pt x="904989" y="542670"/>
                </a:cubicBezTo>
                <a:cubicBezTo>
                  <a:pt x="904989" y="534747"/>
                  <a:pt x="901749" y="527545"/>
                  <a:pt x="895989" y="522144"/>
                </a:cubicBezTo>
                <a:lnTo>
                  <a:pt x="711244" y="342013"/>
                </a:lnTo>
                <a:lnTo>
                  <a:pt x="654083" y="286279"/>
                </a:lnTo>
                <a:lnTo>
                  <a:pt x="592887" y="286279"/>
                </a:lnTo>
                <a:lnTo>
                  <a:pt x="415057" y="386387"/>
                </a:lnTo>
                <a:cubicBezTo>
                  <a:pt x="402817" y="393229"/>
                  <a:pt x="389498" y="396830"/>
                  <a:pt x="376179" y="396830"/>
                </a:cubicBezTo>
                <a:cubicBezTo>
                  <a:pt x="355300" y="396830"/>
                  <a:pt x="334421" y="388547"/>
                  <a:pt x="319302" y="372703"/>
                </a:cubicBezTo>
                <a:cubicBezTo>
                  <a:pt x="289064" y="341374"/>
                  <a:pt x="289784" y="291321"/>
                  <a:pt x="320382" y="261072"/>
                </a:cubicBezTo>
                <a:lnTo>
                  <a:pt x="489932" y="93266"/>
                </a:lnTo>
                <a:cubicBezTo>
                  <a:pt x="508291" y="74901"/>
                  <a:pt x="529890" y="60497"/>
                  <a:pt x="552929" y="49694"/>
                </a:cubicBezTo>
                <a:cubicBezTo>
                  <a:pt x="537630" y="47533"/>
                  <a:pt x="522061" y="46633"/>
                  <a:pt x="506492" y="46993"/>
                </a:cubicBezTo>
                <a:close/>
                <a:moveTo>
                  <a:pt x="22319" y="0"/>
                </a:moveTo>
                <a:lnTo>
                  <a:pt x="143272" y="0"/>
                </a:lnTo>
                <a:cubicBezTo>
                  <a:pt x="167391" y="0"/>
                  <a:pt x="187190" y="19445"/>
                  <a:pt x="187910" y="43212"/>
                </a:cubicBezTo>
                <a:lnTo>
                  <a:pt x="270705" y="43212"/>
                </a:lnTo>
                <a:lnTo>
                  <a:pt x="451415" y="7922"/>
                </a:lnTo>
                <a:cubicBezTo>
                  <a:pt x="516931" y="-4681"/>
                  <a:pt x="583527" y="3241"/>
                  <a:pt x="644364" y="30969"/>
                </a:cubicBezTo>
                <a:cubicBezTo>
                  <a:pt x="644364" y="30969"/>
                  <a:pt x="644724" y="30969"/>
                  <a:pt x="645084" y="30969"/>
                </a:cubicBezTo>
                <a:lnTo>
                  <a:pt x="960066" y="30969"/>
                </a:lnTo>
                <a:cubicBezTo>
                  <a:pt x="965825" y="12964"/>
                  <a:pt x="982744" y="0"/>
                  <a:pt x="1002543" y="0"/>
                </a:cubicBezTo>
                <a:lnTo>
                  <a:pt x="1123496" y="0"/>
                </a:lnTo>
                <a:cubicBezTo>
                  <a:pt x="1135736" y="0"/>
                  <a:pt x="1145815" y="10083"/>
                  <a:pt x="1145815" y="22326"/>
                </a:cubicBezTo>
                <a:lnTo>
                  <a:pt x="1145815" y="169607"/>
                </a:lnTo>
                <a:cubicBezTo>
                  <a:pt x="1145815" y="181850"/>
                  <a:pt x="1135736" y="192293"/>
                  <a:pt x="1123496" y="192293"/>
                </a:cubicBezTo>
                <a:cubicBezTo>
                  <a:pt x="1111257" y="192293"/>
                  <a:pt x="1101178" y="181850"/>
                  <a:pt x="1101178" y="169607"/>
                </a:cubicBezTo>
                <a:lnTo>
                  <a:pt x="1101178" y="44652"/>
                </a:lnTo>
                <a:lnTo>
                  <a:pt x="1002543" y="44652"/>
                </a:lnTo>
                <a:lnTo>
                  <a:pt x="1002543" y="236220"/>
                </a:lnTo>
                <a:lnTo>
                  <a:pt x="1002543" y="469209"/>
                </a:lnTo>
                <a:lnTo>
                  <a:pt x="1101178" y="469209"/>
                </a:lnTo>
                <a:lnTo>
                  <a:pt x="1101178" y="343175"/>
                </a:lnTo>
                <a:cubicBezTo>
                  <a:pt x="1101178" y="330931"/>
                  <a:pt x="1111257" y="320849"/>
                  <a:pt x="1123496" y="320849"/>
                </a:cubicBezTo>
                <a:cubicBezTo>
                  <a:pt x="1135736" y="320849"/>
                  <a:pt x="1145815" y="330931"/>
                  <a:pt x="1145815" y="343175"/>
                </a:cubicBezTo>
                <a:lnTo>
                  <a:pt x="1145815" y="491536"/>
                </a:lnTo>
                <a:cubicBezTo>
                  <a:pt x="1145815" y="503779"/>
                  <a:pt x="1135736" y="514222"/>
                  <a:pt x="1123496" y="514222"/>
                </a:cubicBezTo>
                <a:lnTo>
                  <a:pt x="1002543" y="514222"/>
                </a:lnTo>
                <a:cubicBezTo>
                  <a:pt x="978065" y="514222"/>
                  <a:pt x="957906" y="494056"/>
                  <a:pt x="957906" y="469209"/>
                </a:cubicBezTo>
                <a:lnTo>
                  <a:pt x="957906" y="450124"/>
                </a:lnTo>
                <a:lnTo>
                  <a:pt x="911829" y="474971"/>
                </a:lnTo>
                <a:lnTo>
                  <a:pt x="927308" y="490095"/>
                </a:lnTo>
                <a:cubicBezTo>
                  <a:pt x="941707" y="503779"/>
                  <a:pt x="949626" y="522504"/>
                  <a:pt x="949986" y="542310"/>
                </a:cubicBezTo>
                <a:cubicBezTo>
                  <a:pt x="949986" y="561755"/>
                  <a:pt x="942787" y="580840"/>
                  <a:pt x="928748" y="594884"/>
                </a:cubicBezTo>
                <a:cubicBezTo>
                  <a:pt x="914348" y="609648"/>
                  <a:pt x="894909" y="617210"/>
                  <a:pt x="875831" y="617210"/>
                </a:cubicBezTo>
                <a:cubicBezTo>
                  <a:pt x="864311" y="617210"/>
                  <a:pt x="853152" y="614689"/>
                  <a:pt x="843072" y="609648"/>
                </a:cubicBezTo>
                <a:cubicBezTo>
                  <a:pt x="839473" y="620091"/>
                  <a:pt x="833353" y="630174"/>
                  <a:pt x="825433" y="638816"/>
                </a:cubicBezTo>
                <a:cubicBezTo>
                  <a:pt x="811034" y="653580"/>
                  <a:pt x="791595" y="661142"/>
                  <a:pt x="772156" y="661142"/>
                </a:cubicBezTo>
                <a:cubicBezTo>
                  <a:pt x="753437" y="661142"/>
                  <a:pt x="735079" y="654300"/>
                  <a:pt x="720679" y="640256"/>
                </a:cubicBezTo>
                <a:lnTo>
                  <a:pt x="712760" y="632694"/>
                </a:lnTo>
                <a:cubicBezTo>
                  <a:pt x="709520" y="641697"/>
                  <a:pt x="704120" y="650699"/>
                  <a:pt x="696921" y="657901"/>
                </a:cubicBezTo>
                <a:cubicBezTo>
                  <a:pt x="682881" y="671945"/>
                  <a:pt x="664523" y="680227"/>
                  <a:pt x="644364" y="680227"/>
                </a:cubicBezTo>
                <a:cubicBezTo>
                  <a:pt x="644364" y="680227"/>
                  <a:pt x="644004" y="680227"/>
                  <a:pt x="643644" y="680227"/>
                </a:cubicBezTo>
                <a:cubicBezTo>
                  <a:pt x="631404" y="680227"/>
                  <a:pt x="619525" y="677347"/>
                  <a:pt x="608726" y="671585"/>
                </a:cubicBezTo>
                <a:cubicBezTo>
                  <a:pt x="606206" y="679147"/>
                  <a:pt x="602246" y="686349"/>
                  <a:pt x="596846" y="692831"/>
                </a:cubicBezTo>
                <a:lnTo>
                  <a:pt x="578487" y="715157"/>
                </a:lnTo>
                <a:cubicBezTo>
                  <a:pt x="566608" y="729561"/>
                  <a:pt x="549329" y="738563"/>
                  <a:pt x="530250" y="740724"/>
                </a:cubicBezTo>
                <a:cubicBezTo>
                  <a:pt x="528090" y="740724"/>
                  <a:pt x="525930" y="741084"/>
                  <a:pt x="523411" y="741084"/>
                </a:cubicBezTo>
                <a:cubicBezTo>
                  <a:pt x="506851" y="741084"/>
                  <a:pt x="491372" y="735323"/>
                  <a:pt x="478413" y="724880"/>
                </a:cubicBezTo>
                <a:cubicBezTo>
                  <a:pt x="463654" y="712636"/>
                  <a:pt x="455014" y="696072"/>
                  <a:pt x="453215" y="678787"/>
                </a:cubicBezTo>
                <a:cubicBezTo>
                  <a:pt x="451415" y="678787"/>
                  <a:pt x="449975" y="678787"/>
                  <a:pt x="448175" y="678787"/>
                </a:cubicBezTo>
                <a:cubicBezTo>
                  <a:pt x="431616" y="678787"/>
                  <a:pt x="415777" y="673025"/>
                  <a:pt x="402817" y="662583"/>
                </a:cubicBezTo>
                <a:cubicBezTo>
                  <a:pt x="388778" y="651059"/>
                  <a:pt x="379779" y="634495"/>
                  <a:pt x="377619" y="616490"/>
                </a:cubicBezTo>
                <a:cubicBezTo>
                  <a:pt x="376179" y="616490"/>
                  <a:pt x="374379" y="616490"/>
                  <a:pt x="372939" y="616490"/>
                </a:cubicBezTo>
                <a:cubicBezTo>
                  <a:pt x="356740" y="616490"/>
                  <a:pt x="340901" y="611449"/>
                  <a:pt x="327582" y="600646"/>
                </a:cubicBezTo>
                <a:cubicBezTo>
                  <a:pt x="313542" y="589122"/>
                  <a:pt x="304543" y="572558"/>
                  <a:pt x="302383" y="554553"/>
                </a:cubicBezTo>
                <a:cubicBezTo>
                  <a:pt x="300943" y="554553"/>
                  <a:pt x="299143" y="554553"/>
                  <a:pt x="297343" y="554553"/>
                </a:cubicBezTo>
                <a:cubicBezTo>
                  <a:pt x="281504" y="554553"/>
                  <a:pt x="265305" y="549511"/>
                  <a:pt x="252346" y="538348"/>
                </a:cubicBezTo>
                <a:cubicBezTo>
                  <a:pt x="237227" y="526105"/>
                  <a:pt x="228947" y="509180"/>
                  <a:pt x="226787" y="491536"/>
                </a:cubicBezTo>
                <a:lnTo>
                  <a:pt x="216348" y="483253"/>
                </a:lnTo>
                <a:cubicBezTo>
                  <a:pt x="208068" y="476772"/>
                  <a:pt x="198349" y="472090"/>
                  <a:pt x="187910" y="469209"/>
                </a:cubicBezTo>
                <a:cubicBezTo>
                  <a:pt x="187910" y="494056"/>
                  <a:pt x="167751" y="514222"/>
                  <a:pt x="143272" y="514222"/>
                </a:cubicBezTo>
                <a:lnTo>
                  <a:pt x="22319" y="514222"/>
                </a:lnTo>
                <a:cubicBezTo>
                  <a:pt x="9720" y="514222"/>
                  <a:pt x="0" y="503779"/>
                  <a:pt x="0" y="491536"/>
                </a:cubicBezTo>
                <a:lnTo>
                  <a:pt x="0" y="350017"/>
                </a:lnTo>
                <a:cubicBezTo>
                  <a:pt x="0" y="337413"/>
                  <a:pt x="9720" y="327691"/>
                  <a:pt x="22319" y="327691"/>
                </a:cubicBezTo>
                <a:cubicBezTo>
                  <a:pt x="34558" y="327691"/>
                  <a:pt x="44638" y="337413"/>
                  <a:pt x="44638" y="350017"/>
                </a:cubicBezTo>
                <a:lnTo>
                  <a:pt x="44638" y="469209"/>
                </a:lnTo>
                <a:lnTo>
                  <a:pt x="143272" y="469209"/>
                </a:lnTo>
                <a:lnTo>
                  <a:pt x="143272" y="44652"/>
                </a:lnTo>
                <a:lnTo>
                  <a:pt x="44638" y="44652"/>
                </a:lnTo>
                <a:lnTo>
                  <a:pt x="44638" y="166366"/>
                </a:lnTo>
                <a:cubicBezTo>
                  <a:pt x="44638" y="178609"/>
                  <a:pt x="34558" y="188692"/>
                  <a:pt x="22319" y="188692"/>
                </a:cubicBezTo>
                <a:cubicBezTo>
                  <a:pt x="9720" y="188692"/>
                  <a:pt x="0" y="178609"/>
                  <a:pt x="0" y="166366"/>
                </a:cubicBezTo>
                <a:lnTo>
                  <a:pt x="0" y="22326"/>
                </a:lnTo>
                <a:cubicBezTo>
                  <a:pt x="0" y="10083"/>
                  <a:pt x="9720" y="0"/>
                  <a:pt x="22319"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dirty="0">
              <a:solidFill>
                <a:schemeClr val="dk1"/>
              </a:solidFill>
              <a:latin typeface="Nunito Sans" pitchFamily="2" charset="77"/>
              <a:ea typeface="Nunito Sans"/>
              <a:cs typeface="Nunito Sans"/>
              <a:sym typeface="Nunito Sans"/>
            </a:endParaRPr>
          </a:p>
        </p:txBody>
      </p:sp>
      <p:sp>
        <p:nvSpPr>
          <p:cNvPr id="67" name="Google Shape;67;p17"/>
          <p:cNvSpPr/>
          <p:nvPr/>
        </p:nvSpPr>
        <p:spPr>
          <a:xfrm>
            <a:off x="1208945" y="3421415"/>
            <a:ext cx="500243" cy="517482"/>
          </a:xfrm>
          <a:custGeom>
            <a:avLst/>
            <a:gdLst/>
            <a:ahLst/>
            <a:cxnLst/>
            <a:rect l="l" t="t" r="r" b="b"/>
            <a:pathLst>
              <a:path w="1093427" h="1239478" extrusionOk="0">
                <a:moveTo>
                  <a:pt x="216332" y="1190625"/>
                </a:moveTo>
                <a:cubicBezTo>
                  <a:pt x="222845" y="1190625"/>
                  <a:pt x="228997" y="1193542"/>
                  <a:pt x="233701" y="1197916"/>
                </a:cubicBezTo>
                <a:cubicBezTo>
                  <a:pt x="238043" y="1202291"/>
                  <a:pt x="240938" y="1208852"/>
                  <a:pt x="240938" y="1215049"/>
                </a:cubicBezTo>
                <a:cubicBezTo>
                  <a:pt x="240938" y="1221611"/>
                  <a:pt x="238043" y="1227808"/>
                  <a:pt x="233701" y="1232547"/>
                </a:cubicBezTo>
                <a:cubicBezTo>
                  <a:pt x="228997" y="1236922"/>
                  <a:pt x="222845" y="1239474"/>
                  <a:pt x="216332" y="1239474"/>
                </a:cubicBezTo>
                <a:cubicBezTo>
                  <a:pt x="209818" y="1239474"/>
                  <a:pt x="203666" y="1236922"/>
                  <a:pt x="199324" y="1232547"/>
                </a:cubicBezTo>
                <a:cubicBezTo>
                  <a:pt x="194620" y="1227808"/>
                  <a:pt x="192087" y="1221611"/>
                  <a:pt x="192087" y="1215049"/>
                </a:cubicBezTo>
                <a:cubicBezTo>
                  <a:pt x="192087" y="1208852"/>
                  <a:pt x="194620" y="1202291"/>
                  <a:pt x="199324" y="1197916"/>
                </a:cubicBezTo>
                <a:cubicBezTo>
                  <a:pt x="203666" y="1193542"/>
                  <a:pt x="209818" y="1190625"/>
                  <a:pt x="216332" y="1190625"/>
                </a:cubicBezTo>
                <a:close/>
                <a:moveTo>
                  <a:pt x="927894" y="1060450"/>
                </a:moveTo>
                <a:cubicBezTo>
                  <a:pt x="934045" y="1060450"/>
                  <a:pt x="940559" y="1063002"/>
                  <a:pt x="944901" y="1067741"/>
                </a:cubicBezTo>
                <a:cubicBezTo>
                  <a:pt x="949605" y="1072116"/>
                  <a:pt x="952138" y="1078677"/>
                  <a:pt x="952138" y="1084874"/>
                </a:cubicBezTo>
                <a:cubicBezTo>
                  <a:pt x="952138" y="1091436"/>
                  <a:pt x="949605" y="1097633"/>
                  <a:pt x="944901" y="1102372"/>
                </a:cubicBezTo>
                <a:cubicBezTo>
                  <a:pt x="940559" y="1106747"/>
                  <a:pt x="934045" y="1109299"/>
                  <a:pt x="927894" y="1109299"/>
                </a:cubicBezTo>
                <a:cubicBezTo>
                  <a:pt x="921380" y="1109299"/>
                  <a:pt x="915229" y="1106747"/>
                  <a:pt x="910524" y="1102372"/>
                </a:cubicBezTo>
                <a:cubicBezTo>
                  <a:pt x="906182" y="1097633"/>
                  <a:pt x="903287" y="1091436"/>
                  <a:pt x="903287" y="1084874"/>
                </a:cubicBezTo>
                <a:cubicBezTo>
                  <a:pt x="903287" y="1078677"/>
                  <a:pt x="906182" y="1072116"/>
                  <a:pt x="910524" y="1067741"/>
                </a:cubicBezTo>
                <a:cubicBezTo>
                  <a:pt x="915229" y="1063002"/>
                  <a:pt x="921380" y="1060450"/>
                  <a:pt x="927894" y="1060450"/>
                </a:cubicBezTo>
                <a:close/>
                <a:moveTo>
                  <a:pt x="753142" y="1060450"/>
                </a:moveTo>
                <a:lnTo>
                  <a:pt x="835944" y="1060450"/>
                </a:lnTo>
                <a:cubicBezTo>
                  <a:pt x="849265" y="1060450"/>
                  <a:pt x="860065" y="1071386"/>
                  <a:pt x="860065" y="1084874"/>
                </a:cubicBezTo>
                <a:cubicBezTo>
                  <a:pt x="860065" y="1098362"/>
                  <a:pt x="849265" y="1109299"/>
                  <a:pt x="835944" y="1109299"/>
                </a:cubicBezTo>
                <a:lnTo>
                  <a:pt x="753142" y="1109299"/>
                </a:lnTo>
                <a:cubicBezTo>
                  <a:pt x="739462" y="1109299"/>
                  <a:pt x="728662" y="1098362"/>
                  <a:pt x="728662" y="1084874"/>
                </a:cubicBezTo>
                <a:cubicBezTo>
                  <a:pt x="728662" y="1071386"/>
                  <a:pt x="739462" y="1060450"/>
                  <a:pt x="753142" y="1060450"/>
                </a:cubicBezTo>
                <a:close/>
                <a:moveTo>
                  <a:pt x="463842" y="844951"/>
                </a:moveTo>
                <a:lnTo>
                  <a:pt x="463842" y="917678"/>
                </a:lnTo>
                <a:cubicBezTo>
                  <a:pt x="463842" y="936039"/>
                  <a:pt x="478981" y="951161"/>
                  <a:pt x="497725" y="951161"/>
                </a:cubicBezTo>
                <a:lnTo>
                  <a:pt x="604421" y="951161"/>
                </a:lnTo>
                <a:cubicBezTo>
                  <a:pt x="623165" y="951161"/>
                  <a:pt x="638305" y="936039"/>
                  <a:pt x="638305" y="917678"/>
                </a:cubicBezTo>
                <a:lnTo>
                  <a:pt x="638305" y="844951"/>
                </a:lnTo>
                <a:close/>
                <a:moveTo>
                  <a:pt x="280557" y="831046"/>
                </a:moveTo>
                <a:cubicBezTo>
                  <a:pt x="293130" y="827088"/>
                  <a:pt x="306781" y="834645"/>
                  <a:pt x="310373" y="847239"/>
                </a:cubicBezTo>
                <a:cubicBezTo>
                  <a:pt x="313966" y="860194"/>
                  <a:pt x="306781" y="873509"/>
                  <a:pt x="293849" y="877467"/>
                </a:cubicBezTo>
                <a:lnTo>
                  <a:pt x="178177" y="910933"/>
                </a:lnTo>
                <a:cubicBezTo>
                  <a:pt x="101662" y="932884"/>
                  <a:pt x="48496" y="1003775"/>
                  <a:pt x="48496" y="1083303"/>
                </a:cubicBezTo>
                <a:lnTo>
                  <a:pt x="48496" y="1191258"/>
                </a:lnTo>
                <a:lnTo>
                  <a:pt x="116031" y="1191258"/>
                </a:lnTo>
                <a:cubicBezTo>
                  <a:pt x="129322" y="1191258"/>
                  <a:pt x="140099" y="1202054"/>
                  <a:pt x="140099" y="1215368"/>
                </a:cubicBezTo>
                <a:cubicBezTo>
                  <a:pt x="140099" y="1228683"/>
                  <a:pt x="129322" y="1239478"/>
                  <a:pt x="116031" y="1239478"/>
                </a:cubicBezTo>
                <a:lnTo>
                  <a:pt x="24068" y="1239478"/>
                </a:lnTo>
                <a:cubicBezTo>
                  <a:pt x="10777" y="1239478"/>
                  <a:pt x="0" y="1228683"/>
                  <a:pt x="0" y="1215368"/>
                </a:cubicBezTo>
                <a:lnTo>
                  <a:pt x="0" y="1083303"/>
                </a:lnTo>
                <a:cubicBezTo>
                  <a:pt x="0" y="1033643"/>
                  <a:pt x="15806" y="986142"/>
                  <a:pt x="45981" y="946199"/>
                </a:cubicBezTo>
                <a:cubicBezTo>
                  <a:pt x="75438" y="906255"/>
                  <a:pt x="116749" y="878187"/>
                  <a:pt x="164527" y="864152"/>
                </a:cubicBezTo>
                <a:close/>
                <a:moveTo>
                  <a:pt x="796541" y="825924"/>
                </a:moveTo>
                <a:lnTo>
                  <a:pt x="928611" y="864076"/>
                </a:lnTo>
                <a:cubicBezTo>
                  <a:pt x="976472" y="878113"/>
                  <a:pt x="1017856" y="906187"/>
                  <a:pt x="1047725" y="946139"/>
                </a:cubicBezTo>
                <a:cubicBezTo>
                  <a:pt x="1077593" y="986091"/>
                  <a:pt x="1093427" y="1033601"/>
                  <a:pt x="1093427" y="1083271"/>
                </a:cubicBezTo>
                <a:lnTo>
                  <a:pt x="1093427" y="1215363"/>
                </a:lnTo>
                <a:cubicBezTo>
                  <a:pt x="1093427" y="1228681"/>
                  <a:pt x="1082631" y="1239478"/>
                  <a:pt x="1069317" y="1239478"/>
                </a:cubicBezTo>
                <a:lnTo>
                  <a:pt x="311448" y="1239478"/>
                </a:lnTo>
                <a:cubicBezTo>
                  <a:pt x="298133" y="1239478"/>
                  <a:pt x="287337" y="1228681"/>
                  <a:pt x="287337" y="1215363"/>
                </a:cubicBezTo>
                <a:cubicBezTo>
                  <a:pt x="287337" y="1202046"/>
                  <a:pt x="298133" y="1191248"/>
                  <a:pt x="311448" y="1191248"/>
                </a:cubicBezTo>
                <a:lnTo>
                  <a:pt x="1045206" y="1191248"/>
                </a:lnTo>
                <a:lnTo>
                  <a:pt x="1045206" y="1083271"/>
                </a:lnTo>
                <a:cubicBezTo>
                  <a:pt x="1045206" y="1003727"/>
                  <a:pt x="991586" y="932822"/>
                  <a:pt x="915296" y="910866"/>
                </a:cubicBezTo>
                <a:lnTo>
                  <a:pt x="782866" y="872354"/>
                </a:lnTo>
                <a:cubicBezTo>
                  <a:pt x="770271" y="868755"/>
                  <a:pt x="762714" y="855438"/>
                  <a:pt x="766673" y="842481"/>
                </a:cubicBezTo>
                <a:cubicBezTo>
                  <a:pt x="770271" y="829883"/>
                  <a:pt x="783586" y="822325"/>
                  <a:pt x="796541" y="825924"/>
                </a:cubicBezTo>
                <a:close/>
                <a:moveTo>
                  <a:pt x="546100" y="445197"/>
                </a:moveTo>
                <a:cubicBezTo>
                  <a:pt x="532362" y="445197"/>
                  <a:pt x="521517" y="456016"/>
                  <a:pt x="521517" y="469719"/>
                </a:cubicBezTo>
                <a:cubicBezTo>
                  <a:pt x="521517" y="483062"/>
                  <a:pt x="532362" y="493881"/>
                  <a:pt x="546100" y="493881"/>
                </a:cubicBezTo>
                <a:cubicBezTo>
                  <a:pt x="559114" y="493881"/>
                  <a:pt x="570321" y="483062"/>
                  <a:pt x="570321" y="469719"/>
                </a:cubicBezTo>
                <a:cubicBezTo>
                  <a:pt x="570321" y="456016"/>
                  <a:pt x="559114" y="445197"/>
                  <a:pt x="546100" y="445197"/>
                </a:cubicBezTo>
                <a:close/>
                <a:moveTo>
                  <a:pt x="546100" y="396875"/>
                </a:moveTo>
                <a:cubicBezTo>
                  <a:pt x="586227" y="396875"/>
                  <a:pt x="618763" y="429691"/>
                  <a:pt x="618763" y="469719"/>
                </a:cubicBezTo>
                <a:cubicBezTo>
                  <a:pt x="618763" y="509748"/>
                  <a:pt x="586227" y="542564"/>
                  <a:pt x="546100" y="542564"/>
                </a:cubicBezTo>
                <a:cubicBezTo>
                  <a:pt x="505972" y="542564"/>
                  <a:pt x="473075" y="509748"/>
                  <a:pt x="473075" y="469719"/>
                </a:cubicBezTo>
                <a:cubicBezTo>
                  <a:pt x="473075" y="429691"/>
                  <a:pt x="505972" y="396875"/>
                  <a:pt x="546100" y="396875"/>
                </a:cubicBezTo>
                <a:close/>
                <a:moveTo>
                  <a:pt x="548910" y="179253"/>
                </a:moveTo>
                <a:cubicBezTo>
                  <a:pt x="503132" y="179253"/>
                  <a:pt x="456272" y="191134"/>
                  <a:pt x="410854" y="214896"/>
                </a:cubicBezTo>
                <a:cubicBezTo>
                  <a:pt x="374087" y="234338"/>
                  <a:pt x="343809" y="264581"/>
                  <a:pt x="324344" y="302744"/>
                </a:cubicBezTo>
                <a:cubicBezTo>
                  <a:pt x="255857" y="435956"/>
                  <a:pt x="300193" y="552966"/>
                  <a:pt x="364715" y="618132"/>
                </a:cubicBezTo>
                <a:cubicBezTo>
                  <a:pt x="410133" y="664216"/>
                  <a:pt x="435005" y="726141"/>
                  <a:pt x="435005" y="792387"/>
                </a:cubicBezTo>
                <a:cubicBezTo>
                  <a:pt x="435005" y="794547"/>
                  <a:pt x="436807" y="796347"/>
                  <a:pt x="438970" y="796347"/>
                </a:cubicBezTo>
                <a:lnTo>
                  <a:pt x="524039" y="796347"/>
                </a:lnTo>
                <a:lnTo>
                  <a:pt x="524039" y="619572"/>
                </a:lnTo>
                <a:cubicBezTo>
                  <a:pt x="524039" y="606250"/>
                  <a:pt x="534853" y="595450"/>
                  <a:pt x="548190" y="595450"/>
                </a:cubicBezTo>
                <a:cubicBezTo>
                  <a:pt x="561887" y="595450"/>
                  <a:pt x="572340" y="606250"/>
                  <a:pt x="572340" y="619572"/>
                </a:cubicBezTo>
                <a:lnTo>
                  <a:pt x="572340" y="796347"/>
                </a:lnTo>
                <a:lnTo>
                  <a:pt x="658130" y="796347"/>
                </a:lnTo>
                <a:cubicBezTo>
                  <a:pt x="660293" y="796347"/>
                  <a:pt x="662095" y="794547"/>
                  <a:pt x="662095" y="792387"/>
                </a:cubicBezTo>
                <a:cubicBezTo>
                  <a:pt x="662095" y="726141"/>
                  <a:pt x="686967" y="664216"/>
                  <a:pt x="732745" y="617771"/>
                </a:cubicBezTo>
                <a:cubicBezTo>
                  <a:pt x="780326" y="569527"/>
                  <a:pt x="807000" y="505082"/>
                  <a:pt x="807000" y="437036"/>
                </a:cubicBezTo>
                <a:cubicBezTo>
                  <a:pt x="807000" y="345948"/>
                  <a:pt x="760140" y="263501"/>
                  <a:pt x="681920" y="216337"/>
                </a:cubicBezTo>
                <a:cubicBezTo>
                  <a:pt x="641188" y="191494"/>
                  <a:pt x="595770" y="179253"/>
                  <a:pt x="548910" y="179253"/>
                </a:cubicBezTo>
                <a:close/>
                <a:moveTo>
                  <a:pt x="552019" y="130649"/>
                </a:moveTo>
                <a:cubicBezTo>
                  <a:pt x="606404" y="131189"/>
                  <a:pt x="659391" y="145950"/>
                  <a:pt x="707152" y="174933"/>
                </a:cubicBezTo>
                <a:cubicBezTo>
                  <a:pt x="751489" y="201575"/>
                  <a:pt x="788616" y="239739"/>
                  <a:pt x="814569" y="284382"/>
                </a:cubicBezTo>
                <a:cubicBezTo>
                  <a:pt x="841243" y="330826"/>
                  <a:pt x="855301" y="383391"/>
                  <a:pt x="855301" y="437036"/>
                </a:cubicBezTo>
                <a:cubicBezTo>
                  <a:pt x="855301" y="518043"/>
                  <a:pt x="823941" y="594009"/>
                  <a:pt x="767349" y="651974"/>
                </a:cubicBezTo>
                <a:cubicBezTo>
                  <a:pt x="730582" y="689058"/>
                  <a:pt x="710397" y="739102"/>
                  <a:pt x="710397" y="792387"/>
                </a:cubicBezTo>
                <a:cubicBezTo>
                  <a:pt x="710397" y="810748"/>
                  <a:pt x="701025" y="826950"/>
                  <a:pt x="686606" y="836311"/>
                </a:cubicBezTo>
                <a:lnTo>
                  <a:pt x="686606" y="917678"/>
                </a:lnTo>
                <a:cubicBezTo>
                  <a:pt x="686606" y="963042"/>
                  <a:pt x="649839" y="999765"/>
                  <a:pt x="604421" y="999765"/>
                </a:cubicBezTo>
                <a:lnTo>
                  <a:pt x="497725" y="999765"/>
                </a:lnTo>
                <a:cubicBezTo>
                  <a:pt x="452307" y="999765"/>
                  <a:pt x="415180" y="963042"/>
                  <a:pt x="415180" y="917678"/>
                </a:cubicBezTo>
                <a:lnTo>
                  <a:pt x="415180" y="838831"/>
                </a:lnTo>
                <a:cubicBezTo>
                  <a:pt x="398238" y="830550"/>
                  <a:pt x="386703" y="812908"/>
                  <a:pt x="386703" y="792387"/>
                </a:cubicBezTo>
                <a:cubicBezTo>
                  <a:pt x="386703" y="739102"/>
                  <a:pt x="366518" y="689058"/>
                  <a:pt x="329751" y="651974"/>
                </a:cubicBezTo>
                <a:cubicBezTo>
                  <a:pt x="284693" y="606250"/>
                  <a:pt x="255857" y="548645"/>
                  <a:pt x="245764" y="485640"/>
                </a:cubicBezTo>
                <a:cubicBezTo>
                  <a:pt x="234950" y="417954"/>
                  <a:pt x="247206" y="347028"/>
                  <a:pt x="281089" y="280422"/>
                </a:cubicBezTo>
                <a:cubicBezTo>
                  <a:pt x="305240" y="233618"/>
                  <a:pt x="342367" y="196175"/>
                  <a:pt x="388506" y="171693"/>
                </a:cubicBezTo>
                <a:cubicBezTo>
                  <a:pt x="441854" y="143790"/>
                  <a:pt x="497635" y="130109"/>
                  <a:pt x="552019" y="130649"/>
                </a:cubicBezTo>
                <a:close/>
                <a:moveTo>
                  <a:pt x="755759" y="35763"/>
                </a:moveTo>
                <a:cubicBezTo>
                  <a:pt x="761920" y="35763"/>
                  <a:pt x="768171" y="38187"/>
                  <a:pt x="772993" y="43037"/>
                </a:cubicBezTo>
                <a:cubicBezTo>
                  <a:pt x="782280" y="52376"/>
                  <a:pt x="782280" y="67463"/>
                  <a:pt x="772993" y="77162"/>
                </a:cubicBezTo>
                <a:lnTo>
                  <a:pt x="725844" y="124219"/>
                </a:lnTo>
                <a:cubicBezTo>
                  <a:pt x="721201" y="128889"/>
                  <a:pt x="715129" y="131404"/>
                  <a:pt x="709057" y="131404"/>
                </a:cubicBezTo>
                <a:cubicBezTo>
                  <a:pt x="702984" y="131404"/>
                  <a:pt x="696555" y="128889"/>
                  <a:pt x="691912" y="124219"/>
                </a:cubicBezTo>
                <a:cubicBezTo>
                  <a:pt x="682625" y="114880"/>
                  <a:pt x="682625" y="99433"/>
                  <a:pt x="691912" y="90094"/>
                </a:cubicBezTo>
                <a:lnTo>
                  <a:pt x="739060" y="43037"/>
                </a:lnTo>
                <a:cubicBezTo>
                  <a:pt x="743525" y="38187"/>
                  <a:pt x="749597" y="35763"/>
                  <a:pt x="755759" y="35763"/>
                </a:cubicBezTo>
                <a:close/>
                <a:moveTo>
                  <a:pt x="337725" y="35754"/>
                </a:moveTo>
                <a:cubicBezTo>
                  <a:pt x="343962" y="35754"/>
                  <a:pt x="350199" y="38170"/>
                  <a:pt x="354899" y="43001"/>
                </a:cubicBezTo>
                <a:lnTo>
                  <a:pt x="402626" y="90245"/>
                </a:lnTo>
                <a:cubicBezTo>
                  <a:pt x="412388" y="99551"/>
                  <a:pt x="412388" y="114941"/>
                  <a:pt x="402626" y="124247"/>
                </a:cubicBezTo>
                <a:cubicBezTo>
                  <a:pt x="397926" y="128899"/>
                  <a:pt x="391779" y="131405"/>
                  <a:pt x="385632" y="131405"/>
                </a:cubicBezTo>
                <a:cubicBezTo>
                  <a:pt x="379486" y="131405"/>
                  <a:pt x="373339" y="128899"/>
                  <a:pt x="368277" y="124247"/>
                </a:cubicBezTo>
                <a:lnTo>
                  <a:pt x="320551" y="76645"/>
                </a:lnTo>
                <a:cubicBezTo>
                  <a:pt x="311150" y="67339"/>
                  <a:pt x="311150" y="51949"/>
                  <a:pt x="320551" y="43001"/>
                </a:cubicBezTo>
                <a:cubicBezTo>
                  <a:pt x="325251" y="38170"/>
                  <a:pt x="331488" y="35754"/>
                  <a:pt x="337725" y="35754"/>
                </a:cubicBezTo>
                <a:close/>
                <a:moveTo>
                  <a:pt x="548481" y="0"/>
                </a:moveTo>
                <a:cubicBezTo>
                  <a:pt x="561869" y="0"/>
                  <a:pt x="572725" y="10417"/>
                  <a:pt x="572725" y="24067"/>
                </a:cubicBezTo>
                <a:lnTo>
                  <a:pt x="572725" y="73998"/>
                </a:lnTo>
                <a:cubicBezTo>
                  <a:pt x="572725" y="87289"/>
                  <a:pt x="561869" y="98066"/>
                  <a:pt x="548481" y="98066"/>
                </a:cubicBezTo>
                <a:cubicBezTo>
                  <a:pt x="535092" y="98066"/>
                  <a:pt x="523875" y="87289"/>
                  <a:pt x="523875" y="73998"/>
                </a:cubicBezTo>
                <a:lnTo>
                  <a:pt x="523875" y="24067"/>
                </a:lnTo>
                <a:cubicBezTo>
                  <a:pt x="523875" y="10417"/>
                  <a:pt x="535092" y="0"/>
                  <a:pt x="548481"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dirty="0">
              <a:solidFill>
                <a:schemeClr val="dk1"/>
              </a:solidFill>
              <a:latin typeface="Nunito Sans" pitchFamily="2" charset="77"/>
              <a:ea typeface="Nunito Sans"/>
              <a:cs typeface="Nunito Sans"/>
              <a:sym typeface="Nunito Sans"/>
            </a:endParaRPr>
          </a:p>
        </p:txBody>
      </p:sp>
      <p:sp>
        <p:nvSpPr>
          <p:cNvPr id="68" name="Google Shape;68;p17"/>
          <p:cNvSpPr/>
          <p:nvPr/>
        </p:nvSpPr>
        <p:spPr>
          <a:xfrm>
            <a:off x="1991788" y="2626694"/>
            <a:ext cx="2010600" cy="629100"/>
          </a:xfrm>
          <a:prstGeom prst="homePlate">
            <a:avLst>
              <a:gd name="adj" fmla="val 20008"/>
            </a:avLst>
          </a:prstGeom>
          <a:solidFill>
            <a:srgbClr val="80BB5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rgbClr val="FFFFFF"/>
                </a:solidFill>
                <a:latin typeface="Nunito Sans" pitchFamily="2" charset="77"/>
                <a:ea typeface="Nunito Sans"/>
                <a:cs typeface="Nunito Sans"/>
                <a:sym typeface="Nunito Sans"/>
              </a:rPr>
              <a:t>Title 02</a:t>
            </a:r>
            <a:endParaRPr sz="1400" b="0" i="0" u="none" strike="noStrike" cap="none" dirty="0">
              <a:solidFill>
                <a:srgbClr val="000000"/>
              </a:solidFill>
              <a:latin typeface="Nunito Sans" pitchFamily="2" charset="77"/>
              <a:ea typeface="Arial"/>
              <a:cs typeface="Arial"/>
              <a:sym typeface="Arial"/>
            </a:endParaRPr>
          </a:p>
        </p:txBody>
      </p:sp>
      <p:sp>
        <p:nvSpPr>
          <p:cNvPr id="69" name="Google Shape;69;p17"/>
          <p:cNvSpPr/>
          <p:nvPr/>
        </p:nvSpPr>
        <p:spPr>
          <a:xfrm>
            <a:off x="1991777" y="3370691"/>
            <a:ext cx="8484632" cy="629100"/>
          </a:xfrm>
          <a:prstGeom prst="rect">
            <a:avLst/>
          </a:prstGeom>
          <a:solidFill>
            <a:srgbClr val="0B5A76"/>
          </a:solidFill>
          <a:ln>
            <a:noFill/>
          </a:ln>
        </p:spPr>
        <p:txBody>
          <a:bodyPr spcFirstLastPara="1" wrap="square" lIns="2194550" tIns="91425" rIns="18287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200" b="0" i="0" u="none" strike="noStrike" cap="none" dirty="0">
                <a:solidFill>
                  <a:srgbClr val="FFFFFF"/>
                </a:solidFill>
                <a:latin typeface="Nunito Sans" pitchFamily="2" charset="77"/>
                <a:ea typeface="Nunito Sans"/>
                <a:cs typeface="Nunito Sans"/>
                <a:sym typeface="Nunito Sans"/>
              </a:rPr>
              <a:t>To create awareness of the need for change, you need everybody who is affected by it to be aware of the issues that triggered the initiative.</a:t>
            </a:r>
            <a:endParaRPr sz="1200" b="0" i="0" u="none" strike="noStrike" cap="none" dirty="0">
              <a:solidFill>
                <a:srgbClr val="FFFFFF"/>
              </a:solidFill>
              <a:latin typeface="Nunito Sans" pitchFamily="2" charset="77"/>
              <a:ea typeface="Nunito Sans"/>
              <a:cs typeface="Nunito Sans"/>
              <a:sym typeface="Nunito Sans"/>
            </a:endParaRPr>
          </a:p>
        </p:txBody>
      </p:sp>
      <p:sp>
        <p:nvSpPr>
          <p:cNvPr id="70" name="Google Shape;70;p17"/>
          <p:cNvSpPr/>
          <p:nvPr/>
        </p:nvSpPr>
        <p:spPr>
          <a:xfrm>
            <a:off x="1991788" y="3369452"/>
            <a:ext cx="2010600" cy="629100"/>
          </a:xfrm>
          <a:prstGeom prst="homePlate">
            <a:avLst>
              <a:gd name="adj" fmla="val 20008"/>
            </a:avLst>
          </a:prstGeom>
          <a:solidFill>
            <a:srgbClr val="80BB5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rgbClr val="FFFFFF"/>
                </a:solidFill>
                <a:latin typeface="Nunito Sans" pitchFamily="2" charset="77"/>
                <a:ea typeface="Nunito Sans"/>
                <a:cs typeface="Nunito Sans"/>
                <a:sym typeface="Nunito Sans"/>
              </a:rPr>
              <a:t>Title 03</a:t>
            </a:r>
            <a:endParaRPr sz="1400" b="0" i="0" u="none" strike="noStrike" cap="none" dirty="0">
              <a:solidFill>
                <a:srgbClr val="000000"/>
              </a:solidFill>
              <a:latin typeface="Nunito Sans" pitchFamily="2" charset="77"/>
              <a:ea typeface="Arial"/>
              <a:cs typeface="Arial"/>
              <a:sym typeface="Arial"/>
            </a:endParaRPr>
          </a:p>
        </p:txBody>
      </p:sp>
      <p:sp>
        <p:nvSpPr>
          <p:cNvPr id="71" name="Google Shape;71;p17"/>
          <p:cNvSpPr/>
          <p:nvPr/>
        </p:nvSpPr>
        <p:spPr>
          <a:xfrm>
            <a:off x="1991777" y="4112211"/>
            <a:ext cx="8484632" cy="629100"/>
          </a:xfrm>
          <a:prstGeom prst="rect">
            <a:avLst/>
          </a:prstGeom>
          <a:solidFill>
            <a:srgbClr val="0B5A76"/>
          </a:solidFill>
          <a:ln>
            <a:noFill/>
          </a:ln>
        </p:spPr>
        <p:txBody>
          <a:bodyPr spcFirstLastPara="1" wrap="square" lIns="2194550" tIns="91425" rIns="18287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200" b="0" i="0" u="none" strike="noStrike" cap="none" dirty="0">
                <a:solidFill>
                  <a:srgbClr val="FFFFFF"/>
                </a:solidFill>
                <a:latin typeface="Nunito Sans" pitchFamily="2" charset="77"/>
                <a:ea typeface="Nunito Sans"/>
                <a:cs typeface="Nunito Sans"/>
                <a:sym typeface="Nunito Sans"/>
              </a:rPr>
              <a:t>To create awareness of the need for change, you need everybody who is affected by it to be aware of the issues that triggered the initiative.</a:t>
            </a:r>
            <a:endParaRPr sz="1200" b="0" i="0" u="none" strike="noStrike" cap="none" dirty="0">
              <a:solidFill>
                <a:srgbClr val="FFFFFF"/>
              </a:solidFill>
              <a:latin typeface="Nunito Sans" pitchFamily="2" charset="77"/>
              <a:ea typeface="Nunito Sans"/>
              <a:cs typeface="Nunito Sans"/>
              <a:sym typeface="Nunito Sans"/>
            </a:endParaRPr>
          </a:p>
        </p:txBody>
      </p:sp>
      <p:sp>
        <p:nvSpPr>
          <p:cNvPr id="72" name="Google Shape;72;p17"/>
          <p:cNvSpPr/>
          <p:nvPr/>
        </p:nvSpPr>
        <p:spPr>
          <a:xfrm>
            <a:off x="1991788" y="4110970"/>
            <a:ext cx="2010600" cy="629100"/>
          </a:xfrm>
          <a:prstGeom prst="homePlate">
            <a:avLst>
              <a:gd name="adj" fmla="val 20008"/>
            </a:avLst>
          </a:prstGeom>
          <a:solidFill>
            <a:srgbClr val="80BB5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rgbClr val="FFFFFF"/>
                </a:solidFill>
                <a:latin typeface="Nunito Sans" pitchFamily="2" charset="77"/>
                <a:ea typeface="Nunito Sans"/>
                <a:cs typeface="Nunito Sans"/>
                <a:sym typeface="Nunito Sans"/>
              </a:rPr>
              <a:t>Title 04</a:t>
            </a:r>
            <a:endParaRPr sz="1400" b="0" i="0" u="none" strike="noStrike" cap="none" dirty="0">
              <a:solidFill>
                <a:srgbClr val="000000"/>
              </a:solidFill>
              <a:latin typeface="Nunito Sans" pitchFamily="2" charset="77"/>
              <a:ea typeface="Arial"/>
              <a:cs typeface="Arial"/>
              <a:sym typeface="Arial"/>
            </a:endParaRPr>
          </a:p>
        </p:txBody>
      </p:sp>
      <p:sp>
        <p:nvSpPr>
          <p:cNvPr id="73" name="Google Shape;73;p17"/>
          <p:cNvSpPr/>
          <p:nvPr/>
        </p:nvSpPr>
        <p:spPr>
          <a:xfrm>
            <a:off x="1991777" y="4844343"/>
            <a:ext cx="8484632" cy="629100"/>
          </a:xfrm>
          <a:prstGeom prst="rect">
            <a:avLst/>
          </a:prstGeom>
          <a:solidFill>
            <a:srgbClr val="0B5A76"/>
          </a:solidFill>
          <a:ln>
            <a:noFill/>
          </a:ln>
        </p:spPr>
        <p:txBody>
          <a:bodyPr spcFirstLastPara="1" wrap="square" lIns="2194550" tIns="91425" rIns="18287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200" b="0" i="0" u="none" strike="noStrike" cap="none" dirty="0">
                <a:solidFill>
                  <a:srgbClr val="FFFFFF"/>
                </a:solidFill>
                <a:latin typeface="Nunito Sans" pitchFamily="2" charset="77"/>
                <a:ea typeface="Nunito Sans"/>
                <a:cs typeface="Nunito Sans"/>
                <a:sym typeface="Nunito Sans"/>
              </a:rPr>
              <a:t>To create awareness of the need for change, you need everybody who is affected by it to be aware of the issues that triggered the initiative.</a:t>
            </a:r>
            <a:endParaRPr sz="1200" b="0" i="0" u="none" strike="noStrike" cap="none" dirty="0">
              <a:solidFill>
                <a:srgbClr val="FFFFFF"/>
              </a:solidFill>
              <a:latin typeface="Nunito Sans" pitchFamily="2" charset="77"/>
              <a:ea typeface="Nunito Sans"/>
              <a:cs typeface="Nunito Sans"/>
              <a:sym typeface="Nunito Sans"/>
            </a:endParaRPr>
          </a:p>
        </p:txBody>
      </p:sp>
      <p:sp>
        <p:nvSpPr>
          <p:cNvPr id="74" name="Google Shape;74;p17"/>
          <p:cNvSpPr/>
          <p:nvPr/>
        </p:nvSpPr>
        <p:spPr>
          <a:xfrm>
            <a:off x="1991788" y="4843100"/>
            <a:ext cx="2010600" cy="629100"/>
          </a:xfrm>
          <a:prstGeom prst="homePlate">
            <a:avLst>
              <a:gd name="adj" fmla="val 20008"/>
            </a:avLst>
          </a:prstGeom>
          <a:solidFill>
            <a:srgbClr val="80BB5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rgbClr val="FFFFFF"/>
                </a:solidFill>
                <a:latin typeface="Nunito Sans" pitchFamily="2" charset="77"/>
                <a:ea typeface="Nunito Sans"/>
                <a:cs typeface="Nunito Sans"/>
                <a:sym typeface="Nunito Sans"/>
              </a:rPr>
              <a:t>Title 05</a:t>
            </a:r>
            <a:endParaRPr sz="1400" b="0" i="0" u="none" strike="noStrike" cap="none" dirty="0">
              <a:solidFill>
                <a:srgbClr val="000000"/>
              </a:solidFill>
              <a:latin typeface="Nunito Sans" pitchFamily="2" charset="77"/>
              <a:ea typeface="Arial"/>
              <a:cs typeface="Arial"/>
              <a:sym typeface="Arial"/>
            </a:endParaRPr>
          </a:p>
        </p:txBody>
      </p:sp>
      <p:sp>
        <p:nvSpPr>
          <p:cNvPr id="75" name="Google Shape;75;p17"/>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3209377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6 Stats Slide" preserve="1" userDrawn="1">
  <p:cSld name="6 Stats Slide">
    <p:spTree>
      <p:nvGrpSpPr>
        <p:cNvPr id="1" name="Shape 77"/>
        <p:cNvGrpSpPr/>
        <p:nvPr/>
      </p:nvGrpSpPr>
      <p:grpSpPr>
        <a:xfrm>
          <a:off x="0" y="0"/>
          <a:ext cx="0" cy="0"/>
          <a:chOff x="0" y="0"/>
          <a:chExt cx="0" cy="0"/>
        </a:xfrm>
      </p:grpSpPr>
      <p:sp>
        <p:nvSpPr>
          <p:cNvPr id="78" name="Google Shape;78;p18"/>
          <p:cNvSpPr/>
          <p:nvPr/>
        </p:nvSpPr>
        <p:spPr>
          <a:xfrm>
            <a:off x="0" y="0"/>
            <a:ext cx="11887200" cy="822000"/>
          </a:xfrm>
          <a:prstGeom prst="rect">
            <a:avLst/>
          </a:prstGeom>
          <a:solidFill>
            <a:schemeClr val="lt1">
              <a:alpha val="49411"/>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Nunito Sans" pitchFamily="2" charset="77"/>
              <a:ea typeface="Calibri"/>
              <a:cs typeface="Calibri"/>
              <a:sym typeface="Calibri"/>
            </a:endParaRPr>
          </a:p>
        </p:txBody>
      </p:sp>
      <p:sp>
        <p:nvSpPr>
          <p:cNvPr id="83" name="Google Shape;83;p18"/>
          <p:cNvSpPr/>
          <p:nvPr/>
        </p:nvSpPr>
        <p:spPr>
          <a:xfrm>
            <a:off x="1767400" y="2545350"/>
            <a:ext cx="621571" cy="1107176"/>
          </a:xfrm>
          <a:custGeom>
            <a:avLst/>
            <a:gdLst/>
            <a:ahLst/>
            <a:cxnLst/>
            <a:rect l="l" t="t" r="r" b="b"/>
            <a:pathLst>
              <a:path w="1775916" h="3118806" extrusionOk="0">
                <a:moveTo>
                  <a:pt x="577202" y="711092"/>
                </a:moveTo>
                <a:cubicBezTo>
                  <a:pt x="579692" y="711092"/>
                  <a:pt x="582182" y="711092"/>
                  <a:pt x="584672" y="711092"/>
                </a:cubicBezTo>
                <a:lnTo>
                  <a:pt x="854835" y="711092"/>
                </a:lnTo>
                <a:lnTo>
                  <a:pt x="922065" y="711092"/>
                </a:lnTo>
                <a:lnTo>
                  <a:pt x="1200943" y="711092"/>
                </a:lnTo>
                <a:lnTo>
                  <a:pt x="1202188" y="711092"/>
                </a:lnTo>
                <a:cubicBezTo>
                  <a:pt x="1247007" y="711092"/>
                  <a:pt x="1291827" y="733513"/>
                  <a:pt x="1314237" y="774617"/>
                </a:cubicBezTo>
                <a:lnTo>
                  <a:pt x="1759943" y="1564317"/>
                </a:lnTo>
                <a:cubicBezTo>
                  <a:pt x="1793558" y="1624105"/>
                  <a:pt x="1772393" y="1700086"/>
                  <a:pt x="1712634" y="1733717"/>
                </a:cubicBezTo>
                <a:cubicBezTo>
                  <a:pt x="1652874" y="1767347"/>
                  <a:pt x="1576930" y="1746172"/>
                  <a:pt x="1542070" y="1686384"/>
                </a:cubicBezTo>
                <a:lnTo>
                  <a:pt x="1360302" y="1361287"/>
                </a:lnTo>
                <a:lnTo>
                  <a:pt x="1489781" y="2204547"/>
                </a:lnTo>
                <a:lnTo>
                  <a:pt x="1213393" y="2204547"/>
                </a:lnTo>
                <a:lnTo>
                  <a:pt x="1213393" y="3006703"/>
                </a:lnTo>
                <a:cubicBezTo>
                  <a:pt x="1213393" y="3068982"/>
                  <a:pt x="1162348" y="3118806"/>
                  <a:pt x="1101344" y="3118806"/>
                </a:cubicBezTo>
                <a:lnTo>
                  <a:pt x="1076444" y="3118806"/>
                </a:lnTo>
                <a:cubicBezTo>
                  <a:pt x="1015439" y="3118806"/>
                  <a:pt x="964395" y="3068982"/>
                  <a:pt x="964395" y="3006703"/>
                </a:cubicBezTo>
                <a:lnTo>
                  <a:pt x="964395" y="2204547"/>
                </a:lnTo>
                <a:lnTo>
                  <a:pt x="922065" y="2204547"/>
                </a:lnTo>
                <a:lnTo>
                  <a:pt x="854835" y="2204547"/>
                </a:lnTo>
                <a:lnTo>
                  <a:pt x="811261" y="2204547"/>
                </a:lnTo>
                <a:lnTo>
                  <a:pt x="811261" y="3006703"/>
                </a:lnTo>
                <a:cubicBezTo>
                  <a:pt x="811261" y="3068982"/>
                  <a:pt x="760216" y="3118806"/>
                  <a:pt x="699212" y="3118806"/>
                </a:cubicBezTo>
                <a:lnTo>
                  <a:pt x="674312" y="3118806"/>
                </a:lnTo>
                <a:cubicBezTo>
                  <a:pt x="613307" y="3118806"/>
                  <a:pt x="562262" y="3068982"/>
                  <a:pt x="562262" y="3006703"/>
                </a:cubicBezTo>
                <a:lnTo>
                  <a:pt x="562262" y="2204547"/>
                </a:lnTo>
                <a:lnTo>
                  <a:pt x="285875" y="2204547"/>
                </a:lnTo>
                <a:lnTo>
                  <a:pt x="415354" y="1361287"/>
                </a:lnTo>
                <a:lnTo>
                  <a:pt x="233585" y="1686384"/>
                </a:lnTo>
                <a:cubicBezTo>
                  <a:pt x="198725" y="1746172"/>
                  <a:pt x="122781" y="1767347"/>
                  <a:pt x="63021" y="1733717"/>
                </a:cubicBezTo>
                <a:cubicBezTo>
                  <a:pt x="4507" y="1700086"/>
                  <a:pt x="-17903" y="1624105"/>
                  <a:pt x="15712" y="1564317"/>
                </a:cubicBezTo>
                <a:lnTo>
                  <a:pt x="461418" y="774617"/>
                </a:lnTo>
                <a:cubicBezTo>
                  <a:pt x="486318" y="732267"/>
                  <a:pt x="531138" y="708601"/>
                  <a:pt x="577202" y="711092"/>
                </a:cubicBezTo>
                <a:close/>
                <a:moveTo>
                  <a:pt x="884455" y="0"/>
                </a:moveTo>
                <a:cubicBezTo>
                  <a:pt x="1050357" y="0"/>
                  <a:pt x="1183827" y="133469"/>
                  <a:pt x="1183827" y="299370"/>
                </a:cubicBezTo>
                <a:cubicBezTo>
                  <a:pt x="1183827" y="464024"/>
                  <a:pt x="1050357" y="597493"/>
                  <a:pt x="884455" y="597493"/>
                </a:cubicBezTo>
                <a:cubicBezTo>
                  <a:pt x="719800" y="597493"/>
                  <a:pt x="586330" y="464024"/>
                  <a:pt x="586330" y="299370"/>
                </a:cubicBezTo>
                <a:cubicBezTo>
                  <a:pt x="586330" y="133469"/>
                  <a:pt x="719800" y="0"/>
                  <a:pt x="884455" y="0"/>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accent2"/>
              </a:solidFill>
              <a:latin typeface="Nunito Sans" pitchFamily="2" charset="77"/>
              <a:ea typeface="Nunito Sans"/>
              <a:cs typeface="Nunito Sans"/>
              <a:sym typeface="Nunito Sans"/>
            </a:endParaRPr>
          </a:p>
        </p:txBody>
      </p:sp>
      <p:sp>
        <p:nvSpPr>
          <p:cNvPr id="84" name="Google Shape;84;p18"/>
          <p:cNvSpPr/>
          <p:nvPr/>
        </p:nvSpPr>
        <p:spPr>
          <a:xfrm>
            <a:off x="4378724" y="2545350"/>
            <a:ext cx="543602" cy="1109124"/>
          </a:xfrm>
          <a:custGeom>
            <a:avLst/>
            <a:gdLst/>
            <a:ahLst/>
            <a:cxnLst/>
            <a:rect l="l" t="t" r="r" b="b"/>
            <a:pathLst>
              <a:path w="1575659" h="3124293" extrusionOk="0">
                <a:moveTo>
                  <a:pt x="468804" y="714832"/>
                </a:moveTo>
                <a:lnTo>
                  <a:pt x="1117318" y="714832"/>
                </a:lnTo>
                <a:cubicBezTo>
                  <a:pt x="1118563" y="714832"/>
                  <a:pt x="1119808" y="714832"/>
                  <a:pt x="1121053" y="714832"/>
                </a:cubicBezTo>
                <a:cubicBezTo>
                  <a:pt x="1174577" y="711092"/>
                  <a:pt x="1228101" y="742254"/>
                  <a:pt x="1248017" y="795853"/>
                </a:cubicBezTo>
                <a:lnTo>
                  <a:pt x="1567918" y="1643465"/>
                </a:lnTo>
                <a:cubicBezTo>
                  <a:pt x="1591568" y="1708282"/>
                  <a:pt x="1559205" y="1780579"/>
                  <a:pt x="1495722" y="1804262"/>
                </a:cubicBezTo>
                <a:cubicBezTo>
                  <a:pt x="1432240" y="1829192"/>
                  <a:pt x="1360045" y="1795537"/>
                  <a:pt x="1335150" y="1731966"/>
                </a:cubicBezTo>
                <a:lnTo>
                  <a:pt x="1157150" y="1262040"/>
                </a:lnTo>
                <a:lnTo>
                  <a:pt x="1157150" y="2080982"/>
                </a:lnTo>
                <a:lnTo>
                  <a:pt x="1157150" y="2209371"/>
                </a:lnTo>
                <a:lnTo>
                  <a:pt x="1157150" y="3012109"/>
                </a:lnTo>
                <a:cubicBezTo>
                  <a:pt x="1157150" y="3074433"/>
                  <a:pt x="1107360" y="3124293"/>
                  <a:pt x="1045123" y="3124293"/>
                </a:cubicBezTo>
                <a:lnTo>
                  <a:pt x="1020228" y="3124293"/>
                </a:lnTo>
                <a:cubicBezTo>
                  <a:pt x="959235" y="3124293"/>
                  <a:pt x="908200" y="3074433"/>
                  <a:pt x="908200" y="3012109"/>
                </a:cubicBezTo>
                <a:lnTo>
                  <a:pt x="908200" y="2209371"/>
                </a:lnTo>
                <a:lnTo>
                  <a:pt x="677922" y="2209371"/>
                </a:lnTo>
                <a:lnTo>
                  <a:pt x="677922" y="3012109"/>
                </a:lnTo>
                <a:cubicBezTo>
                  <a:pt x="677922" y="3074433"/>
                  <a:pt x="628132" y="3124293"/>
                  <a:pt x="565894" y="3124293"/>
                </a:cubicBezTo>
                <a:lnTo>
                  <a:pt x="540999" y="3124293"/>
                </a:lnTo>
                <a:cubicBezTo>
                  <a:pt x="478762" y="3124293"/>
                  <a:pt x="428972" y="3074433"/>
                  <a:pt x="428972" y="3012109"/>
                </a:cubicBezTo>
                <a:lnTo>
                  <a:pt x="428972" y="2209371"/>
                </a:lnTo>
                <a:lnTo>
                  <a:pt x="428972" y="2080982"/>
                </a:lnTo>
                <a:lnTo>
                  <a:pt x="428972" y="1233371"/>
                </a:lnTo>
                <a:lnTo>
                  <a:pt x="239770" y="1731966"/>
                </a:lnTo>
                <a:cubicBezTo>
                  <a:pt x="216119" y="1795537"/>
                  <a:pt x="143924" y="1829192"/>
                  <a:pt x="80442" y="1804262"/>
                </a:cubicBezTo>
                <a:cubicBezTo>
                  <a:pt x="16959" y="1780579"/>
                  <a:pt x="-16649" y="1708282"/>
                  <a:pt x="8246" y="1643465"/>
                </a:cubicBezTo>
                <a:lnTo>
                  <a:pt x="328147" y="795853"/>
                </a:lnTo>
                <a:cubicBezTo>
                  <a:pt x="349308" y="741008"/>
                  <a:pt x="405321" y="708599"/>
                  <a:pt x="461335" y="716078"/>
                </a:cubicBezTo>
                <a:cubicBezTo>
                  <a:pt x="463825" y="714832"/>
                  <a:pt x="466314" y="714832"/>
                  <a:pt x="468804" y="714832"/>
                </a:cubicBezTo>
                <a:close/>
                <a:moveTo>
                  <a:pt x="821662" y="0"/>
                </a:moveTo>
                <a:cubicBezTo>
                  <a:pt x="985974" y="0"/>
                  <a:pt x="1119165" y="133469"/>
                  <a:pt x="1119165" y="299370"/>
                </a:cubicBezTo>
                <a:cubicBezTo>
                  <a:pt x="1119165" y="464023"/>
                  <a:pt x="985974" y="597492"/>
                  <a:pt x="821662" y="597492"/>
                </a:cubicBezTo>
                <a:cubicBezTo>
                  <a:pt x="656106" y="597492"/>
                  <a:pt x="521670" y="464023"/>
                  <a:pt x="521670" y="299370"/>
                </a:cubicBezTo>
                <a:cubicBezTo>
                  <a:pt x="521670" y="133469"/>
                  <a:pt x="656106" y="0"/>
                  <a:pt x="821662" y="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rgbClr val="C1DB9B"/>
              </a:solidFill>
              <a:latin typeface="Nunito Sans" pitchFamily="2" charset="77"/>
              <a:ea typeface="Nunito Sans"/>
              <a:cs typeface="Nunito Sans"/>
              <a:sym typeface="Nunito Sans"/>
            </a:endParaRPr>
          </a:p>
        </p:txBody>
      </p:sp>
      <p:sp>
        <p:nvSpPr>
          <p:cNvPr id="85" name="Google Shape;85;p18"/>
          <p:cNvSpPr/>
          <p:nvPr/>
        </p:nvSpPr>
        <p:spPr>
          <a:xfrm>
            <a:off x="6792476" y="2208600"/>
            <a:ext cx="864371" cy="1444531"/>
          </a:xfrm>
          <a:custGeom>
            <a:avLst/>
            <a:gdLst/>
            <a:ahLst/>
            <a:cxnLst/>
            <a:rect l="l" t="t" r="r" b="b"/>
            <a:pathLst>
              <a:path w="2320458" h="4069101" extrusionOk="0">
                <a:moveTo>
                  <a:pt x="754640" y="925322"/>
                </a:moveTo>
                <a:cubicBezTo>
                  <a:pt x="757133" y="925322"/>
                  <a:pt x="760873" y="925322"/>
                  <a:pt x="763367" y="925322"/>
                </a:cubicBezTo>
                <a:lnTo>
                  <a:pt x="1116185" y="925322"/>
                </a:lnTo>
                <a:lnTo>
                  <a:pt x="1204702" y="925322"/>
                </a:lnTo>
                <a:lnTo>
                  <a:pt x="1568741" y="925322"/>
                </a:lnTo>
                <a:cubicBezTo>
                  <a:pt x="1569988" y="925322"/>
                  <a:pt x="1571234" y="925322"/>
                  <a:pt x="1571234" y="925322"/>
                </a:cubicBezTo>
                <a:cubicBezTo>
                  <a:pt x="1629830" y="924076"/>
                  <a:pt x="1687178" y="953981"/>
                  <a:pt x="1717099" y="1007562"/>
                </a:cubicBezTo>
                <a:lnTo>
                  <a:pt x="2300559" y="2039289"/>
                </a:lnTo>
                <a:cubicBezTo>
                  <a:pt x="2342947" y="2116544"/>
                  <a:pt x="2315520" y="2216228"/>
                  <a:pt x="2238224" y="2259840"/>
                </a:cubicBezTo>
                <a:cubicBezTo>
                  <a:pt x="2160928" y="2303451"/>
                  <a:pt x="2061191" y="2276038"/>
                  <a:pt x="2016310" y="2197537"/>
                </a:cubicBezTo>
                <a:lnTo>
                  <a:pt x="1776941" y="1773881"/>
                </a:lnTo>
                <a:lnTo>
                  <a:pt x="1947740" y="2875387"/>
                </a:lnTo>
                <a:lnTo>
                  <a:pt x="1584948" y="2875387"/>
                </a:lnTo>
                <a:lnTo>
                  <a:pt x="1584948" y="3923313"/>
                </a:lnTo>
                <a:cubicBezTo>
                  <a:pt x="1584948" y="4004307"/>
                  <a:pt x="1520119" y="4069101"/>
                  <a:pt x="1439083" y="4069101"/>
                </a:cubicBezTo>
                <a:lnTo>
                  <a:pt x="1406669" y="4069101"/>
                </a:lnTo>
                <a:cubicBezTo>
                  <a:pt x="1326879" y="4069101"/>
                  <a:pt x="1259557" y="4004307"/>
                  <a:pt x="1259557" y="3923313"/>
                </a:cubicBezTo>
                <a:lnTo>
                  <a:pt x="1259557" y="2875387"/>
                </a:lnTo>
                <a:lnTo>
                  <a:pt x="1204702" y="2875387"/>
                </a:lnTo>
                <a:lnTo>
                  <a:pt x="1116185" y="2875387"/>
                </a:lnTo>
                <a:lnTo>
                  <a:pt x="1060083" y="2875387"/>
                </a:lnTo>
                <a:lnTo>
                  <a:pt x="1060083" y="3923313"/>
                </a:lnTo>
                <a:cubicBezTo>
                  <a:pt x="1060083" y="4004307"/>
                  <a:pt x="995254" y="4069101"/>
                  <a:pt x="914218" y="4069101"/>
                </a:cubicBezTo>
                <a:lnTo>
                  <a:pt x="881804" y="4069101"/>
                </a:lnTo>
                <a:cubicBezTo>
                  <a:pt x="800768" y="4069101"/>
                  <a:pt x="734692" y="4004307"/>
                  <a:pt x="734692" y="3923313"/>
                </a:cubicBezTo>
                <a:lnTo>
                  <a:pt x="734692" y="2875387"/>
                </a:lnTo>
                <a:lnTo>
                  <a:pt x="373147" y="2875387"/>
                </a:lnTo>
                <a:lnTo>
                  <a:pt x="542699" y="1773881"/>
                </a:lnTo>
                <a:lnTo>
                  <a:pt x="303331" y="2197537"/>
                </a:lnTo>
                <a:cubicBezTo>
                  <a:pt x="259696" y="2276038"/>
                  <a:pt x="159959" y="2303451"/>
                  <a:pt x="82663" y="2259840"/>
                </a:cubicBezTo>
                <a:cubicBezTo>
                  <a:pt x="4121" y="2216228"/>
                  <a:pt x="-23307" y="2116544"/>
                  <a:pt x="21575" y="2039289"/>
                </a:cubicBezTo>
                <a:lnTo>
                  <a:pt x="602541" y="1007562"/>
                </a:lnTo>
                <a:cubicBezTo>
                  <a:pt x="633709" y="952735"/>
                  <a:pt x="694798" y="922830"/>
                  <a:pt x="754640" y="925322"/>
                </a:cubicBezTo>
                <a:close/>
                <a:moveTo>
                  <a:pt x="1157076" y="0"/>
                </a:moveTo>
                <a:cubicBezTo>
                  <a:pt x="1372295" y="0"/>
                  <a:pt x="1546461" y="174165"/>
                  <a:pt x="1546461" y="389384"/>
                </a:cubicBezTo>
                <a:cubicBezTo>
                  <a:pt x="1546461" y="604603"/>
                  <a:pt x="1372295" y="778769"/>
                  <a:pt x="1157076" y="778769"/>
                </a:cubicBezTo>
                <a:cubicBezTo>
                  <a:pt x="941858" y="778769"/>
                  <a:pt x="767692" y="604603"/>
                  <a:pt x="767692" y="389384"/>
                </a:cubicBezTo>
                <a:cubicBezTo>
                  <a:pt x="767692" y="174165"/>
                  <a:pt x="941858" y="0"/>
                  <a:pt x="1157076"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accent5"/>
              </a:solidFill>
              <a:latin typeface="Nunito Sans" pitchFamily="2" charset="77"/>
              <a:ea typeface="Nunito Sans"/>
              <a:cs typeface="Nunito Sans"/>
              <a:sym typeface="Nunito Sans"/>
            </a:endParaRPr>
          </a:p>
        </p:txBody>
      </p:sp>
      <p:sp>
        <p:nvSpPr>
          <p:cNvPr id="86" name="Google Shape;86;p18"/>
          <p:cNvSpPr/>
          <p:nvPr/>
        </p:nvSpPr>
        <p:spPr>
          <a:xfrm>
            <a:off x="9444875" y="2208600"/>
            <a:ext cx="705601" cy="1446481"/>
          </a:xfrm>
          <a:custGeom>
            <a:avLst/>
            <a:gdLst/>
            <a:ahLst/>
            <a:cxnLst/>
            <a:rect l="l" t="t" r="r" b="b"/>
            <a:pathLst>
              <a:path w="2060150" h="4074595" extrusionOk="0">
                <a:moveTo>
                  <a:pt x="614714" y="930310"/>
                </a:moveTo>
                <a:lnTo>
                  <a:pt x="1459740" y="930310"/>
                </a:lnTo>
                <a:cubicBezTo>
                  <a:pt x="1462232" y="930310"/>
                  <a:pt x="1463478" y="930310"/>
                  <a:pt x="1465972" y="930310"/>
                </a:cubicBezTo>
                <a:cubicBezTo>
                  <a:pt x="1535768" y="925325"/>
                  <a:pt x="1604316" y="966451"/>
                  <a:pt x="1630490" y="1034995"/>
                </a:cubicBezTo>
                <a:lnTo>
                  <a:pt x="2049264" y="2142910"/>
                </a:lnTo>
                <a:cubicBezTo>
                  <a:pt x="2081668" y="2226408"/>
                  <a:pt x="2039292" y="2321123"/>
                  <a:pt x="1954542" y="2352279"/>
                </a:cubicBezTo>
                <a:cubicBezTo>
                  <a:pt x="1872282" y="2384682"/>
                  <a:pt x="1777560" y="2341063"/>
                  <a:pt x="1745154" y="2257564"/>
                </a:cubicBezTo>
                <a:lnTo>
                  <a:pt x="1512086" y="1643164"/>
                </a:lnTo>
                <a:lnTo>
                  <a:pt x="1512086" y="2713691"/>
                </a:lnTo>
                <a:lnTo>
                  <a:pt x="1512086" y="2880689"/>
                </a:lnTo>
                <a:lnTo>
                  <a:pt x="1512086" y="3928784"/>
                </a:lnTo>
                <a:cubicBezTo>
                  <a:pt x="1512086" y="4009790"/>
                  <a:pt x="1447276" y="4074595"/>
                  <a:pt x="1367510" y="4074595"/>
                </a:cubicBezTo>
                <a:lnTo>
                  <a:pt x="1333858" y="4074595"/>
                </a:lnTo>
                <a:cubicBezTo>
                  <a:pt x="1254092" y="4074595"/>
                  <a:pt x="1188036" y="4009790"/>
                  <a:pt x="1188036" y="3928784"/>
                </a:cubicBezTo>
                <a:lnTo>
                  <a:pt x="1188036" y="2880689"/>
                </a:lnTo>
                <a:lnTo>
                  <a:pt x="886418" y="2880689"/>
                </a:lnTo>
                <a:lnTo>
                  <a:pt x="886418" y="3928784"/>
                </a:lnTo>
                <a:cubicBezTo>
                  <a:pt x="886418" y="4009790"/>
                  <a:pt x="820362" y="4074595"/>
                  <a:pt x="740596" y="4074595"/>
                </a:cubicBezTo>
                <a:lnTo>
                  <a:pt x="706944" y="4074595"/>
                </a:lnTo>
                <a:cubicBezTo>
                  <a:pt x="627178" y="4074595"/>
                  <a:pt x="561122" y="4009790"/>
                  <a:pt x="561122" y="3928784"/>
                </a:cubicBezTo>
                <a:lnTo>
                  <a:pt x="561122" y="2880689"/>
                </a:lnTo>
                <a:lnTo>
                  <a:pt x="561122" y="2713691"/>
                </a:lnTo>
                <a:lnTo>
                  <a:pt x="561122" y="1607023"/>
                </a:lnTo>
                <a:lnTo>
                  <a:pt x="314344" y="2257564"/>
                </a:lnTo>
                <a:cubicBezTo>
                  <a:pt x="283186" y="2341063"/>
                  <a:pt x="188462" y="2384682"/>
                  <a:pt x="104958" y="2352279"/>
                </a:cubicBezTo>
                <a:cubicBezTo>
                  <a:pt x="21452" y="2321123"/>
                  <a:pt x="-20924" y="2226408"/>
                  <a:pt x="10234" y="2142910"/>
                </a:cubicBezTo>
                <a:lnTo>
                  <a:pt x="430254" y="1034995"/>
                </a:lnTo>
                <a:cubicBezTo>
                  <a:pt x="457674" y="963958"/>
                  <a:pt x="529962" y="922832"/>
                  <a:pt x="602252" y="931556"/>
                </a:cubicBezTo>
                <a:cubicBezTo>
                  <a:pt x="605990" y="930310"/>
                  <a:pt x="609730" y="930310"/>
                  <a:pt x="614714" y="930310"/>
                </a:cubicBezTo>
                <a:close/>
                <a:moveTo>
                  <a:pt x="1071570" y="0"/>
                </a:moveTo>
                <a:cubicBezTo>
                  <a:pt x="1285544" y="0"/>
                  <a:pt x="1460954" y="174165"/>
                  <a:pt x="1460954" y="389384"/>
                </a:cubicBezTo>
                <a:cubicBezTo>
                  <a:pt x="1460954" y="604603"/>
                  <a:pt x="1285544" y="778769"/>
                  <a:pt x="1071570" y="778769"/>
                </a:cubicBezTo>
                <a:cubicBezTo>
                  <a:pt x="855106" y="778769"/>
                  <a:pt x="682186" y="604603"/>
                  <a:pt x="682186" y="389384"/>
                </a:cubicBezTo>
                <a:cubicBezTo>
                  <a:pt x="682186" y="174165"/>
                  <a:pt x="855106" y="0"/>
                  <a:pt x="107157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2"/>
              </a:solidFill>
              <a:latin typeface="Nunito Sans" pitchFamily="2" charset="77"/>
              <a:ea typeface="Nunito Sans"/>
              <a:cs typeface="Nunito Sans"/>
              <a:sym typeface="Nunito Sans"/>
            </a:endParaRPr>
          </a:p>
        </p:txBody>
      </p:sp>
      <p:sp>
        <p:nvSpPr>
          <p:cNvPr id="87" name="Google Shape;87;p18"/>
          <p:cNvSpPr txBox="1"/>
          <p:nvPr/>
        </p:nvSpPr>
        <p:spPr>
          <a:xfrm>
            <a:off x="1076987" y="4534486"/>
            <a:ext cx="2006100" cy="777865"/>
          </a:xfrm>
          <a:prstGeom prst="rect">
            <a:avLst/>
          </a:prstGeom>
          <a:noFill/>
          <a:ln>
            <a:noFill/>
          </a:ln>
        </p:spPr>
        <p:txBody>
          <a:bodyPr spcFirstLastPara="1" wrap="square" lIns="91425" tIns="45700" rIns="91425" bIns="45700" anchor="t" anchorCtr="0">
            <a:spAutoFit/>
          </a:bodyPr>
          <a:lstStyle/>
          <a:p>
            <a:pPr marL="0" marR="0" lvl="0" indent="0" algn="ctr"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88" name="Google Shape;88;p18"/>
          <p:cNvSpPr txBox="1"/>
          <p:nvPr/>
        </p:nvSpPr>
        <p:spPr>
          <a:xfrm>
            <a:off x="3652870" y="4534486"/>
            <a:ext cx="2006100" cy="777865"/>
          </a:xfrm>
          <a:prstGeom prst="rect">
            <a:avLst/>
          </a:prstGeom>
          <a:noFill/>
          <a:ln>
            <a:noFill/>
          </a:ln>
        </p:spPr>
        <p:txBody>
          <a:bodyPr spcFirstLastPara="1" wrap="square" lIns="91425" tIns="45700" rIns="91425" bIns="45700" anchor="t" anchorCtr="0">
            <a:spAutoFit/>
          </a:bodyPr>
          <a:lstStyle/>
          <a:p>
            <a:pPr marL="0" marR="0" lvl="0" indent="0" algn="ctr"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89" name="Google Shape;89;p18"/>
          <p:cNvSpPr txBox="1"/>
          <p:nvPr/>
        </p:nvSpPr>
        <p:spPr>
          <a:xfrm>
            <a:off x="6228287" y="4534486"/>
            <a:ext cx="2006100" cy="777865"/>
          </a:xfrm>
          <a:prstGeom prst="rect">
            <a:avLst/>
          </a:prstGeom>
          <a:noFill/>
          <a:ln>
            <a:noFill/>
          </a:ln>
        </p:spPr>
        <p:txBody>
          <a:bodyPr spcFirstLastPara="1" wrap="square" lIns="91425" tIns="45700" rIns="91425" bIns="45700" anchor="t" anchorCtr="0">
            <a:spAutoFit/>
          </a:bodyPr>
          <a:lstStyle/>
          <a:p>
            <a:pPr marL="0" marR="0" lvl="0" indent="0" algn="ctr"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90" name="Google Shape;90;p18"/>
          <p:cNvSpPr txBox="1"/>
          <p:nvPr/>
        </p:nvSpPr>
        <p:spPr>
          <a:xfrm>
            <a:off x="8804171" y="4534486"/>
            <a:ext cx="2006100" cy="777865"/>
          </a:xfrm>
          <a:prstGeom prst="rect">
            <a:avLst/>
          </a:prstGeom>
          <a:noFill/>
          <a:ln>
            <a:noFill/>
          </a:ln>
        </p:spPr>
        <p:txBody>
          <a:bodyPr spcFirstLastPara="1" wrap="square" lIns="91425" tIns="45700" rIns="91425" bIns="45700" anchor="t" anchorCtr="0">
            <a:spAutoFit/>
          </a:bodyPr>
          <a:lstStyle/>
          <a:p>
            <a:pPr marL="0" marR="0" lvl="0" indent="0" algn="ctr"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91" name="Google Shape;91;p18"/>
          <p:cNvSpPr txBox="1"/>
          <p:nvPr/>
        </p:nvSpPr>
        <p:spPr>
          <a:xfrm>
            <a:off x="1076986" y="4069973"/>
            <a:ext cx="2006100" cy="523200"/>
          </a:xfrm>
          <a:prstGeom prst="rect">
            <a:avLst/>
          </a:prstGeom>
          <a:noFill/>
          <a:ln>
            <a:noFill/>
          </a:ln>
        </p:spPr>
        <p:txBody>
          <a:bodyPr spcFirstLastPara="1" wrap="square" lIns="91425" tIns="45700" rIns="91425" bIns="45700" anchor="b" anchorCtr="0">
            <a:spAutoFit/>
          </a:bodyPr>
          <a:lstStyle/>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dirty="0">
                <a:solidFill>
                  <a:schemeClr val="accent6"/>
                </a:solidFill>
                <a:latin typeface="Nunito Sans" pitchFamily="2" charset="77"/>
                <a:ea typeface="Nunito Sans"/>
                <a:cs typeface="Nunito Sans"/>
                <a:sym typeface="Nunito Sans"/>
              </a:rPr>
              <a:t>25%</a:t>
            </a:r>
            <a:endParaRPr sz="1400" b="0" i="0" u="none" strike="noStrike" cap="none" dirty="0">
              <a:solidFill>
                <a:srgbClr val="000000"/>
              </a:solidFill>
              <a:latin typeface="Nunito Sans" pitchFamily="2" charset="77"/>
              <a:ea typeface="Arial"/>
              <a:cs typeface="Arial"/>
              <a:sym typeface="Arial"/>
            </a:endParaRPr>
          </a:p>
        </p:txBody>
      </p:sp>
      <p:sp>
        <p:nvSpPr>
          <p:cNvPr id="92" name="Google Shape;92;p18"/>
          <p:cNvSpPr txBox="1"/>
          <p:nvPr/>
        </p:nvSpPr>
        <p:spPr>
          <a:xfrm>
            <a:off x="3652870" y="4069973"/>
            <a:ext cx="2006100" cy="523200"/>
          </a:xfrm>
          <a:prstGeom prst="rect">
            <a:avLst/>
          </a:prstGeom>
          <a:noFill/>
          <a:ln>
            <a:noFill/>
          </a:ln>
        </p:spPr>
        <p:txBody>
          <a:bodyPr spcFirstLastPara="1" wrap="square" lIns="91425" tIns="45700" rIns="91425" bIns="45700" anchor="b" anchorCtr="0">
            <a:spAutoFit/>
          </a:bodyPr>
          <a:lstStyle/>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dirty="0">
                <a:solidFill>
                  <a:schemeClr val="accent4"/>
                </a:solidFill>
                <a:latin typeface="Nunito Sans" pitchFamily="2" charset="77"/>
                <a:ea typeface="Nunito Sans"/>
                <a:cs typeface="Nunito Sans"/>
                <a:sym typeface="Nunito Sans"/>
              </a:rPr>
              <a:t>30%</a:t>
            </a:r>
            <a:endParaRPr sz="1400" b="0" i="0" u="none" strike="noStrike" cap="none" dirty="0">
              <a:solidFill>
                <a:srgbClr val="000000"/>
              </a:solidFill>
              <a:latin typeface="Nunito Sans" pitchFamily="2" charset="77"/>
              <a:ea typeface="Arial"/>
              <a:cs typeface="Arial"/>
              <a:sym typeface="Arial"/>
            </a:endParaRPr>
          </a:p>
        </p:txBody>
      </p:sp>
      <p:sp>
        <p:nvSpPr>
          <p:cNvPr id="93" name="Google Shape;93;p18"/>
          <p:cNvSpPr txBox="1"/>
          <p:nvPr/>
        </p:nvSpPr>
        <p:spPr>
          <a:xfrm>
            <a:off x="6228287" y="4069973"/>
            <a:ext cx="2006100" cy="523200"/>
          </a:xfrm>
          <a:prstGeom prst="rect">
            <a:avLst/>
          </a:prstGeom>
          <a:noFill/>
          <a:ln>
            <a:noFill/>
          </a:ln>
        </p:spPr>
        <p:txBody>
          <a:bodyPr spcFirstLastPara="1" wrap="square" lIns="91425" tIns="45700" rIns="91425" bIns="45700" anchor="b" anchorCtr="0">
            <a:spAutoFit/>
          </a:bodyPr>
          <a:lstStyle/>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dirty="0">
                <a:solidFill>
                  <a:schemeClr val="accent3"/>
                </a:solidFill>
                <a:latin typeface="Nunito Sans" pitchFamily="2" charset="77"/>
                <a:ea typeface="Nunito Sans"/>
                <a:cs typeface="Nunito Sans"/>
                <a:sym typeface="Nunito Sans"/>
              </a:rPr>
              <a:t>33%</a:t>
            </a:r>
            <a:endParaRPr sz="1400" b="0" i="0" u="none" strike="noStrike" cap="none" dirty="0">
              <a:solidFill>
                <a:srgbClr val="000000"/>
              </a:solidFill>
              <a:latin typeface="Nunito Sans" pitchFamily="2" charset="77"/>
              <a:ea typeface="Arial"/>
              <a:cs typeface="Arial"/>
              <a:sym typeface="Arial"/>
            </a:endParaRPr>
          </a:p>
        </p:txBody>
      </p:sp>
      <p:sp>
        <p:nvSpPr>
          <p:cNvPr id="94" name="Google Shape;94;p18"/>
          <p:cNvSpPr txBox="1"/>
          <p:nvPr/>
        </p:nvSpPr>
        <p:spPr>
          <a:xfrm>
            <a:off x="8804170" y="4069973"/>
            <a:ext cx="2006100" cy="523200"/>
          </a:xfrm>
          <a:prstGeom prst="rect">
            <a:avLst/>
          </a:prstGeom>
          <a:noFill/>
          <a:ln>
            <a:noFill/>
          </a:ln>
        </p:spPr>
        <p:txBody>
          <a:bodyPr spcFirstLastPara="1" wrap="square" lIns="91425" tIns="45700" rIns="91425" bIns="45700" anchor="b" anchorCtr="0">
            <a:spAutoFit/>
          </a:bodyPr>
          <a:lstStyle/>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dirty="0">
                <a:solidFill>
                  <a:schemeClr val="accent2"/>
                </a:solidFill>
                <a:latin typeface="Nunito Sans" pitchFamily="2" charset="77"/>
                <a:ea typeface="Nunito Sans"/>
                <a:cs typeface="Nunito Sans"/>
                <a:sym typeface="Nunito Sans"/>
              </a:rPr>
              <a:t>35%</a:t>
            </a:r>
            <a:endParaRPr sz="1400" b="0" i="0" u="none" strike="noStrike" cap="none" dirty="0">
              <a:solidFill>
                <a:srgbClr val="000000"/>
              </a:solidFill>
              <a:latin typeface="Nunito Sans" pitchFamily="2" charset="77"/>
              <a:ea typeface="Arial"/>
              <a:cs typeface="Arial"/>
              <a:sym typeface="Arial"/>
            </a:endParaRPr>
          </a:p>
        </p:txBody>
      </p:sp>
      <p:sp>
        <p:nvSpPr>
          <p:cNvPr id="2" name="Google Shape;60;p17">
            <a:extLst>
              <a:ext uri="{FF2B5EF4-FFF2-40B4-BE49-F238E27FC236}">
                <a16:creationId xmlns:a16="http://schemas.microsoft.com/office/drawing/2014/main" id="{5FF25CF6-63B9-B93A-C8A1-D28E73C0DE4F}"/>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3" name="Google Shape;75;p17">
            <a:extLst>
              <a:ext uri="{FF2B5EF4-FFF2-40B4-BE49-F238E27FC236}">
                <a16:creationId xmlns:a16="http://schemas.microsoft.com/office/drawing/2014/main" id="{A5A521AA-DEED-A521-0386-079A0138CC34}"/>
              </a:ext>
            </a:extLst>
          </p:cNvPr>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2242780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5 Decision Slide" preserve="1" userDrawn="1">
  <p:cSld name="5 Decision Slide">
    <p:spTree>
      <p:nvGrpSpPr>
        <p:cNvPr id="1" name="Shape 97"/>
        <p:cNvGrpSpPr/>
        <p:nvPr/>
      </p:nvGrpSpPr>
      <p:grpSpPr>
        <a:xfrm>
          <a:off x="0" y="0"/>
          <a:ext cx="0" cy="0"/>
          <a:chOff x="0" y="0"/>
          <a:chExt cx="0" cy="0"/>
        </a:xfrm>
      </p:grpSpPr>
      <p:sp>
        <p:nvSpPr>
          <p:cNvPr id="103" name="Google Shape;103;p19"/>
          <p:cNvSpPr/>
          <p:nvPr/>
        </p:nvSpPr>
        <p:spPr>
          <a:xfrm>
            <a:off x="6784926" y="2622168"/>
            <a:ext cx="1088500" cy="1889614"/>
          </a:xfrm>
          <a:custGeom>
            <a:avLst/>
            <a:gdLst/>
            <a:ahLst/>
            <a:cxnLst/>
            <a:rect l="l" t="t" r="r" b="b"/>
            <a:pathLst>
              <a:path w="2021" h="3512" extrusionOk="0">
                <a:moveTo>
                  <a:pt x="203" y="1693"/>
                </a:moveTo>
                <a:lnTo>
                  <a:pt x="203" y="1693"/>
                </a:lnTo>
                <a:cubicBezTo>
                  <a:pt x="203" y="1938"/>
                  <a:pt x="153" y="2171"/>
                  <a:pt x="63" y="2383"/>
                </a:cubicBezTo>
                <a:lnTo>
                  <a:pt x="63" y="2383"/>
                </a:lnTo>
                <a:cubicBezTo>
                  <a:pt x="0" y="2531"/>
                  <a:pt x="56" y="2702"/>
                  <a:pt x="192" y="2787"/>
                </a:cubicBezTo>
                <a:lnTo>
                  <a:pt x="1184" y="3408"/>
                </a:lnTo>
                <a:lnTo>
                  <a:pt x="1184" y="3408"/>
                </a:lnTo>
                <a:cubicBezTo>
                  <a:pt x="1348" y="3511"/>
                  <a:pt x="1566" y="3450"/>
                  <a:pt x="1652" y="3277"/>
                </a:cubicBezTo>
                <a:lnTo>
                  <a:pt x="1652" y="3277"/>
                </a:lnTo>
                <a:cubicBezTo>
                  <a:pt x="1887" y="2799"/>
                  <a:pt x="2020" y="2262"/>
                  <a:pt x="2020" y="1693"/>
                </a:cubicBezTo>
                <a:lnTo>
                  <a:pt x="2020" y="1693"/>
                </a:lnTo>
                <a:cubicBezTo>
                  <a:pt x="2020" y="1180"/>
                  <a:pt x="1911" y="693"/>
                  <a:pt x="1717" y="252"/>
                </a:cubicBezTo>
                <a:lnTo>
                  <a:pt x="1717" y="252"/>
                </a:lnTo>
                <a:cubicBezTo>
                  <a:pt x="1637" y="69"/>
                  <a:pt x="1413" y="0"/>
                  <a:pt x="1244" y="106"/>
                </a:cubicBezTo>
                <a:lnTo>
                  <a:pt x="242" y="732"/>
                </a:lnTo>
                <a:lnTo>
                  <a:pt x="242" y="732"/>
                </a:lnTo>
                <a:cubicBezTo>
                  <a:pt x="113" y="813"/>
                  <a:pt x="57" y="972"/>
                  <a:pt x="106" y="1117"/>
                </a:cubicBezTo>
                <a:lnTo>
                  <a:pt x="106" y="1117"/>
                </a:lnTo>
                <a:cubicBezTo>
                  <a:pt x="168" y="1297"/>
                  <a:pt x="203" y="1492"/>
                  <a:pt x="203" y="1693"/>
                </a:cubicBezTo>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104" name="Google Shape;104;p19"/>
          <p:cNvSpPr/>
          <p:nvPr/>
        </p:nvSpPr>
        <p:spPr>
          <a:xfrm>
            <a:off x="5984002" y="4136701"/>
            <a:ext cx="1502023" cy="1324626"/>
          </a:xfrm>
          <a:custGeom>
            <a:avLst/>
            <a:gdLst/>
            <a:ahLst/>
            <a:cxnLst/>
            <a:rect l="l" t="t" r="r" b="b"/>
            <a:pathLst>
              <a:path w="2786" h="2459" extrusionOk="0">
                <a:moveTo>
                  <a:pt x="0" y="932"/>
                </a:moveTo>
                <a:lnTo>
                  <a:pt x="0" y="2108"/>
                </a:lnTo>
                <a:lnTo>
                  <a:pt x="0" y="2108"/>
                </a:lnTo>
                <a:cubicBezTo>
                  <a:pt x="0" y="2305"/>
                  <a:pt x="171" y="2458"/>
                  <a:pt x="367" y="2433"/>
                </a:cubicBezTo>
                <a:lnTo>
                  <a:pt x="367" y="2433"/>
                </a:lnTo>
                <a:cubicBezTo>
                  <a:pt x="1280" y="2321"/>
                  <a:pt x="2087" y="1866"/>
                  <a:pt x="2654" y="1200"/>
                </a:cubicBezTo>
                <a:lnTo>
                  <a:pt x="2654" y="1200"/>
                </a:lnTo>
                <a:cubicBezTo>
                  <a:pt x="2785" y="1047"/>
                  <a:pt x="2750" y="815"/>
                  <a:pt x="2580" y="708"/>
                </a:cubicBezTo>
                <a:lnTo>
                  <a:pt x="1579" y="82"/>
                </a:lnTo>
                <a:lnTo>
                  <a:pt x="1579" y="82"/>
                </a:lnTo>
                <a:cubicBezTo>
                  <a:pt x="1449" y="0"/>
                  <a:pt x="1281" y="20"/>
                  <a:pt x="1172" y="128"/>
                </a:cubicBezTo>
                <a:lnTo>
                  <a:pt x="1172" y="128"/>
                </a:lnTo>
                <a:cubicBezTo>
                  <a:pt x="930" y="371"/>
                  <a:pt x="617" y="542"/>
                  <a:pt x="267" y="610"/>
                </a:cubicBezTo>
                <a:lnTo>
                  <a:pt x="267" y="610"/>
                </a:lnTo>
                <a:cubicBezTo>
                  <a:pt x="113" y="641"/>
                  <a:pt x="0" y="775"/>
                  <a:pt x="0" y="932"/>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105" name="Google Shape;105;p19"/>
          <p:cNvSpPr/>
          <p:nvPr/>
        </p:nvSpPr>
        <p:spPr>
          <a:xfrm>
            <a:off x="5984001" y="1606150"/>
            <a:ext cx="1549567" cy="1381599"/>
          </a:xfrm>
          <a:custGeom>
            <a:avLst/>
            <a:gdLst/>
            <a:ahLst/>
            <a:cxnLst/>
            <a:rect l="l" t="t" r="r" b="b"/>
            <a:pathLst>
              <a:path w="2874" h="2566" extrusionOk="0">
                <a:moveTo>
                  <a:pt x="0" y="349"/>
                </a:moveTo>
                <a:lnTo>
                  <a:pt x="0" y="1524"/>
                </a:lnTo>
                <a:lnTo>
                  <a:pt x="0" y="1524"/>
                </a:lnTo>
                <a:cubicBezTo>
                  <a:pt x="0" y="1681"/>
                  <a:pt x="110" y="1816"/>
                  <a:pt x="263" y="1846"/>
                </a:cubicBezTo>
                <a:lnTo>
                  <a:pt x="263" y="1846"/>
                </a:lnTo>
                <a:cubicBezTo>
                  <a:pt x="655" y="1921"/>
                  <a:pt x="1001" y="2127"/>
                  <a:pt x="1254" y="2415"/>
                </a:cubicBezTo>
                <a:lnTo>
                  <a:pt x="1254" y="2415"/>
                </a:lnTo>
                <a:cubicBezTo>
                  <a:pt x="1360" y="2537"/>
                  <a:pt x="1539" y="2565"/>
                  <a:pt x="1676" y="2479"/>
                </a:cubicBezTo>
                <a:lnTo>
                  <a:pt x="2668" y="1858"/>
                </a:lnTo>
                <a:lnTo>
                  <a:pt x="2668" y="1858"/>
                </a:lnTo>
                <a:cubicBezTo>
                  <a:pt x="2833" y="1755"/>
                  <a:pt x="2873" y="1532"/>
                  <a:pt x="2753" y="1379"/>
                </a:cubicBezTo>
                <a:lnTo>
                  <a:pt x="2753" y="1379"/>
                </a:lnTo>
                <a:cubicBezTo>
                  <a:pt x="2183" y="647"/>
                  <a:pt x="1336" y="143"/>
                  <a:pt x="369" y="24"/>
                </a:cubicBezTo>
                <a:lnTo>
                  <a:pt x="369" y="24"/>
                </a:lnTo>
                <a:cubicBezTo>
                  <a:pt x="173" y="0"/>
                  <a:pt x="0" y="151"/>
                  <a:pt x="0" y="349"/>
                </a:cubicBezTo>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106" name="Google Shape;106;p19"/>
          <p:cNvSpPr/>
          <p:nvPr/>
        </p:nvSpPr>
        <p:spPr>
          <a:xfrm>
            <a:off x="4013775" y="2622168"/>
            <a:ext cx="1088500" cy="1889614"/>
          </a:xfrm>
          <a:custGeom>
            <a:avLst/>
            <a:gdLst/>
            <a:ahLst/>
            <a:cxnLst/>
            <a:rect l="l" t="t" r="r" b="b"/>
            <a:pathLst>
              <a:path w="2021" h="3512" extrusionOk="0">
                <a:moveTo>
                  <a:pt x="1816" y="1693"/>
                </a:moveTo>
                <a:lnTo>
                  <a:pt x="1816" y="1693"/>
                </a:lnTo>
                <a:cubicBezTo>
                  <a:pt x="1816" y="1492"/>
                  <a:pt x="1851" y="1297"/>
                  <a:pt x="1913" y="1117"/>
                </a:cubicBezTo>
                <a:lnTo>
                  <a:pt x="1913" y="1117"/>
                </a:lnTo>
                <a:cubicBezTo>
                  <a:pt x="1963" y="972"/>
                  <a:pt x="1906" y="813"/>
                  <a:pt x="1777" y="732"/>
                </a:cubicBezTo>
                <a:lnTo>
                  <a:pt x="776" y="106"/>
                </a:lnTo>
                <a:lnTo>
                  <a:pt x="776" y="106"/>
                </a:lnTo>
                <a:cubicBezTo>
                  <a:pt x="606" y="0"/>
                  <a:pt x="382" y="69"/>
                  <a:pt x="302" y="252"/>
                </a:cubicBezTo>
                <a:lnTo>
                  <a:pt x="302" y="252"/>
                </a:lnTo>
                <a:cubicBezTo>
                  <a:pt x="107" y="693"/>
                  <a:pt x="0" y="1180"/>
                  <a:pt x="0" y="1693"/>
                </a:cubicBezTo>
                <a:lnTo>
                  <a:pt x="0" y="1693"/>
                </a:lnTo>
                <a:cubicBezTo>
                  <a:pt x="0" y="2262"/>
                  <a:pt x="132" y="2799"/>
                  <a:pt x="368" y="3277"/>
                </a:cubicBezTo>
                <a:lnTo>
                  <a:pt x="368" y="3277"/>
                </a:lnTo>
                <a:cubicBezTo>
                  <a:pt x="453" y="3450"/>
                  <a:pt x="671" y="3511"/>
                  <a:pt x="836" y="3408"/>
                </a:cubicBezTo>
                <a:lnTo>
                  <a:pt x="1827" y="2787"/>
                </a:lnTo>
                <a:lnTo>
                  <a:pt x="1827" y="2787"/>
                </a:lnTo>
                <a:cubicBezTo>
                  <a:pt x="1963" y="2702"/>
                  <a:pt x="2020" y="2531"/>
                  <a:pt x="1957" y="2383"/>
                </a:cubicBezTo>
                <a:lnTo>
                  <a:pt x="1957" y="2383"/>
                </a:lnTo>
                <a:cubicBezTo>
                  <a:pt x="1867" y="2171"/>
                  <a:pt x="1816" y="1938"/>
                  <a:pt x="1816" y="1693"/>
                </a:cubicBezTo>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107" name="Google Shape;107;p19"/>
          <p:cNvSpPr/>
          <p:nvPr/>
        </p:nvSpPr>
        <p:spPr>
          <a:xfrm>
            <a:off x="4403542" y="4136701"/>
            <a:ext cx="1502023" cy="1324626"/>
          </a:xfrm>
          <a:custGeom>
            <a:avLst/>
            <a:gdLst/>
            <a:ahLst/>
            <a:cxnLst/>
            <a:rect l="l" t="t" r="r" b="b"/>
            <a:pathLst>
              <a:path w="2786" h="2459" extrusionOk="0">
                <a:moveTo>
                  <a:pt x="2785" y="2108"/>
                </a:moveTo>
                <a:lnTo>
                  <a:pt x="2785" y="932"/>
                </a:lnTo>
                <a:lnTo>
                  <a:pt x="2785" y="932"/>
                </a:lnTo>
                <a:cubicBezTo>
                  <a:pt x="2785" y="775"/>
                  <a:pt x="2672" y="641"/>
                  <a:pt x="2517" y="610"/>
                </a:cubicBezTo>
                <a:lnTo>
                  <a:pt x="2517" y="610"/>
                </a:lnTo>
                <a:cubicBezTo>
                  <a:pt x="2167" y="542"/>
                  <a:pt x="1854" y="371"/>
                  <a:pt x="1612" y="128"/>
                </a:cubicBezTo>
                <a:lnTo>
                  <a:pt x="1612" y="128"/>
                </a:lnTo>
                <a:cubicBezTo>
                  <a:pt x="1503" y="20"/>
                  <a:pt x="1335" y="0"/>
                  <a:pt x="1206" y="82"/>
                </a:cubicBezTo>
                <a:lnTo>
                  <a:pt x="205" y="708"/>
                </a:lnTo>
                <a:lnTo>
                  <a:pt x="205" y="708"/>
                </a:lnTo>
                <a:cubicBezTo>
                  <a:pt x="34" y="815"/>
                  <a:pt x="0" y="1047"/>
                  <a:pt x="130" y="1200"/>
                </a:cubicBezTo>
                <a:lnTo>
                  <a:pt x="130" y="1200"/>
                </a:lnTo>
                <a:cubicBezTo>
                  <a:pt x="697" y="1866"/>
                  <a:pt x="1504" y="2321"/>
                  <a:pt x="2418" y="2433"/>
                </a:cubicBezTo>
                <a:lnTo>
                  <a:pt x="2418" y="2433"/>
                </a:lnTo>
                <a:cubicBezTo>
                  <a:pt x="2613" y="2458"/>
                  <a:pt x="2785" y="2305"/>
                  <a:pt x="2785" y="2108"/>
                </a:cubicBezTo>
              </a:path>
            </a:pathLst>
          </a:custGeom>
          <a:solidFill>
            <a:schemeClr val="accent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108" name="Google Shape;108;p19"/>
          <p:cNvSpPr/>
          <p:nvPr/>
        </p:nvSpPr>
        <p:spPr>
          <a:xfrm>
            <a:off x="4356009" y="1606150"/>
            <a:ext cx="1549567" cy="1381599"/>
          </a:xfrm>
          <a:custGeom>
            <a:avLst/>
            <a:gdLst/>
            <a:ahLst/>
            <a:cxnLst/>
            <a:rect l="l" t="t" r="r" b="b"/>
            <a:pathLst>
              <a:path w="2874" h="2566" extrusionOk="0">
                <a:moveTo>
                  <a:pt x="2873" y="1524"/>
                </a:moveTo>
                <a:lnTo>
                  <a:pt x="2873" y="349"/>
                </a:lnTo>
                <a:lnTo>
                  <a:pt x="2873" y="349"/>
                </a:lnTo>
                <a:cubicBezTo>
                  <a:pt x="2873" y="151"/>
                  <a:pt x="2700" y="0"/>
                  <a:pt x="2503" y="24"/>
                </a:cubicBezTo>
                <a:lnTo>
                  <a:pt x="2503" y="24"/>
                </a:lnTo>
                <a:cubicBezTo>
                  <a:pt x="1536" y="143"/>
                  <a:pt x="689" y="647"/>
                  <a:pt x="119" y="1379"/>
                </a:cubicBezTo>
                <a:lnTo>
                  <a:pt x="119" y="1379"/>
                </a:lnTo>
                <a:cubicBezTo>
                  <a:pt x="0" y="1532"/>
                  <a:pt x="39" y="1755"/>
                  <a:pt x="204" y="1858"/>
                </a:cubicBezTo>
                <a:lnTo>
                  <a:pt x="1196" y="2479"/>
                </a:lnTo>
                <a:lnTo>
                  <a:pt x="1196" y="2479"/>
                </a:lnTo>
                <a:cubicBezTo>
                  <a:pt x="1333" y="2565"/>
                  <a:pt x="1512" y="2537"/>
                  <a:pt x="1619" y="2415"/>
                </a:cubicBezTo>
                <a:lnTo>
                  <a:pt x="1619" y="2415"/>
                </a:lnTo>
                <a:cubicBezTo>
                  <a:pt x="1872" y="2127"/>
                  <a:pt x="2217" y="1921"/>
                  <a:pt x="2609" y="1846"/>
                </a:cubicBezTo>
                <a:lnTo>
                  <a:pt x="2609" y="1846"/>
                </a:lnTo>
                <a:cubicBezTo>
                  <a:pt x="2763" y="1816"/>
                  <a:pt x="2873" y="1681"/>
                  <a:pt x="2873" y="1524"/>
                </a:cubicBezTo>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109" name="Google Shape;109;p19"/>
          <p:cNvSpPr txBox="1"/>
          <p:nvPr/>
        </p:nvSpPr>
        <p:spPr>
          <a:xfrm>
            <a:off x="735285" y="2070613"/>
            <a:ext cx="2819400" cy="276900"/>
          </a:xfrm>
          <a:prstGeom prst="rect">
            <a:avLst/>
          </a:prstGeom>
          <a:noFill/>
          <a:ln>
            <a:noFill/>
          </a:ln>
        </p:spPr>
        <p:txBody>
          <a:bodyPr spcFirstLastPara="1" wrap="square" lIns="91425" tIns="45700" rIns="91425" bIns="45700" anchor="b"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3"/>
                </a:solidFill>
                <a:latin typeface="Nunito Sans" pitchFamily="2" charset="77"/>
                <a:ea typeface="Nunito Sans"/>
                <a:cs typeface="Nunito Sans"/>
                <a:sym typeface="Nunito Sans"/>
              </a:rPr>
              <a:t>FORMULATE A QUESTION</a:t>
            </a:r>
            <a:endParaRPr sz="1400" b="0" i="0" u="none" strike="noStrike" cap="none" dirty="0">
              <a:solidFill>
                <a:srgbClr val="000000"/>
              </a:solidFill>
              <a:latin typeface="Nunito Sans" pitchFamily="2" charset="77"/>
              <a:ea typeface="Arial"/>
              <a:cs typeface="Arial"/>
              <a:sym typeface="Arial"/>
            </a:endParaRPr>
          </a:p>
        </p:txBody>
      </p:sp>
      <p:sp>
        <p:nvSpPr>
          <p:cNvPr id="110" name="Google Shape;110;p19"/>
          <p:cNvSpPr txBox="1"/>
          <p:nvPr/>
        </p:nvSpPr>
        <p:spPr>
          <a:xfrm>
            <a:off x="735285" y="2288377"/>
            <a:ext cx="2819400" cy="549341"/>
          </a:xfrm>
          <a:prstGeom prst="rect">
            <a:avLst/>
          </a:prstGeom>
          <a:noFill/>
          <a:ln>
            <a:noFill/>
          </a:ln>
        </p:spPr>
        <p:txBody>
          <a:bodyPr spcFirstLastPara="1" wrap="square" lIns="91425" tIns="45700" rIns="91425" bIns="45700" anchor="t" anchorCtr="0">
            <a:spAutoFit/>
          </a:bodyPr>
          <a:lstStyle/>
          <a:p>
            <a:pPr marL="0" marR="0" lvl="0" indent="0" algn="l"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11" name="Google Shape;111;p19"/>
          <p:cNvSpPr txBox="1"/>
          <p:nvPr/>
        </p:nvSpPr>
        <p:spPr>
          <a:xfrm>
            <a:off x="735285" y="3238002"/>
            <a:ext cx="2819400" cy="276900"/>
          </a:xfrm>
          <a:prstGeom prst="rect">
            <a:avLst/>
          </a:prstGeom>
          <a:noFill/>
          <a:ln>
            <a:noFill/>
          </a:ln>
        </p:spPr>
        <p:txBody>
          <a:bodyPr spcFirstLastPara="1" wrap="square" lIns="91425" tIns="45700" rIns="91425" bIns="45700" anchor="b"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4"/>
                </a:solidFill>
                <a:latin typeface="Nunito Sans" pitchFamily="2" charset="77"/>
                <a:ea typeface="Nunito Sans"/>
                <a:cs typeface="Nunito Sans"/>
                <a:sym typeface="Nunito Sans"/>
              </a:rPr>
              <a:t>SEARCH FOR THE DATA</a:t>
            </a:r>
            <a:endParaRPr sz="1400" b="0" i="0" u="none" strike="noStrike" cap="none" dirty="0">
              <a:solidFill>
                <a:srgbClr val="000000"/>
              </a:solidFill>
              <a:latin typeface="Nunito Sans" pitchFamily="2" charset="77"/>
              <a:ea typeface="Arial"/>
              <a:cs typeface="Arial"/>
              <a:sym typeface="Arial"/>
            </a:endParaRPr>
          </a:p>
        </p:txBody>
      </p:sp>
      <p:sp>
        <p:nvSpPr>
          <p:cNvPr id="112" name="Google Shape;112;p19"/>
          <p:cNvSpPr txBox="1"/>
          <p:nvPr/>
        </p:nvSpPr>
        <p:spPr>
          <a:xfrm>
            <a:off x="735285" y="3455766"/>
            <a:ext cx="2819400" cy="549341"/>
          </a:xfrm>
          <a:prstGeom prst="rect">
            <a:avLst/>
          </a:prstGeom>
          <a:noFill/>
          <a:ln>
            <a:noFill/>
          </a:ln>
        </p:spPr>
        <p:txBody>
          <a:bodyPr spcFirstLastPara="1" wrap="square" lIns="91425" tIns="45700" rIns="91425" bIns="45700" anchor="t" anchorCtr="0">
            <a:spAutoFit/>
          </a:bodyPr>
          <a:lstStyle/>
          <a:p>
            <a:pPr marL="0" marR="0" lvl="0" indent="0" algn="l"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13" name="Google Shape;113;p19"/>
          <p:cNvSpPr txBox="1"/>
          <p:nvPr/>
        </p:nvSpPr>
        <p:spPr>
          <a:xfrm>
            <a:off x="735285" y="4405345"/>
            <a:ext cx="2819400" cy="276900"/>
          </a:xfrm>
          <a:prstGeom prst="rect">
            <a:avLst/>
          </a:prstGeom>
          <a:noFill/>
          <a:ln>
            <a:noFill/>
          </a:ln>
        </p:spPr>
        <p:txBody>
          <a:bodyPr spcFirstLastPara="1" wrap="square" lIns="91425" tIns="45700" rIns="91425" bIns="45700" anchor="b"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6"/>
                </a:solidFill>
                <a:latin typeface="Nunito Sans" pitchFamily="2" charset="77"/>
                <a:ea typeface="Nunito Sans"/>
                <a:cs typeface="Nunito Sans"/>
                <a:sym typeface="Nunito Sans"/>
              </a:rPr>
              <a:t>ANALYZE THE DATA</a:t>
            </a:r>
            <a:endParaRPr sz="1400" b="0" i="0" u="none" strike="noStrike" cap="none" dirty="0">
              <a:solidFill>
                <a:srgbClr val="000000"/>
              </a:solidFill>
              <a:latin typeface="Nunito Sans" pitchFamily="2" charset="77"/>
              <a:ea typeface="Arial"/>
              <a:cs typeface="Arial"/>
              <a:sym typeface="Arial"/>
            </a:endParaRPr>
          </a:p>
        </p:txBody>
      </p:sp>
      <p:sp>
        <p:nvSpPr>
          <p:cNvPr id="114" name="Google Shape;114;p19"/>
          <p:cNvSpPr txBox="1"/>
          <p:nvPr/>
        </p:nvSpPr>
        <p:spPr>
          <a:xfrm>
            <a:off x="735285" y="4623107"/>
            <a:ext cx="2819400" cy="549341"/>
          </a:xfrm>
          <a:prstGeom prst="rect">
            <a:avLst/>
          </a:prstGeom>
          <a:noFill/>
          <a:ln>
            <a:noFill/>
          </a:ln>
        </p:spPr>
        <p:txBody>
          <a:bodyPr spcFirstLastPara="1" wrap="square" lIns="91425" tIns="45700" rIns="91425" bIns="45700" anchor="t" anchorCtr="0">
            <a:spAutoFit/>
          </a:bodyPr>
          <a:lstStyle/>
          <a:p>
            <a:pPr marL="0" marR="0" lvl="0" indent="0" algn="l"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15" name="Google Shape;115;p19"/>
          <p:cNvSpPr txBox="1"/>
          <p:nvPr/>
        </p:nvSpPr>
        <p:spPr>
          <a:xfrm>
            <a:off x="8340749" y="4405345"/>
            <a:ext cx="2819400" cy="276900"/>
          </a:xfrm>
          <a:prstGeom prst="rect">
            <a:avLst/>
          </a:prstGeom>
          <a:noFill/>
          <a:ln>
            <a:noFill/>
          </a:ln>
        </p:spPr>
        <p:txBody>
          <a:bodyPr spcFirstLastPara="1" wrap="square" lIns="91425" tIns="45700" rIns="91425" bIns="45700" anchor="b"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0" u="none" strike="noStrike" cap="none" dirty="0">
                <a:solidFill>
                  <a:schemeClr val="accent1"/>
                </a:solidFill>
                <a:latin typeface="Nunito Sans" pitchFamily="2" charset="77"/>
                <a:ea typeface="Nunito Sans"/>
                <a:cs typeface="Nunito Sans"/>
                <a:sym typeface="Nunito Sans"/>
              </a:rPr>
              <a:t>MONITOR THE OUTCOME</a:t>
            </a:r>
            <a:endParaRPr sz="1400" b="0" i="0" u="none" strike="noStrike" cap="none" dirty="0">
              <a:solidFill>
                <a:srgbClr val="000000"/>
              </a:solidFill>
              <a:latin typeface="Nunito Sans" pitchFamily="2" charset="77"/>
              <a:ea typeface="Arial"/>
              <a:cs typeface="Arial"/>
              <a:sym typeface="Arial"/>
            </a:endParaRPr>
          </a:p>
        </p:txBody>
      </p:sp>
      <p:sp>
        <p:nvSpPr>
          <p:cNvPr id="116" name="Google Shape;116;p19"/>
          <p:cNvSpPr txBox="1"/>
          <p:nvPr/>
        </p:nvSpPr>
        <p:spPr>
          <a:xfrm>
            <a:off x="8340749" y="4623107"/>
            <a:ext cx="2819400" cy="549341"/>
          </a:xfrm>
          <a:prstGeom prst="rect">
            <a:avLst/>
          </a:prstGeom>
          <a:noFill/>
          <a:ln>
            <a:noFill/>
          </a:ln>
        </p:spPr>
        <p:txBody>
          <a:bodyPr spcFirstLastPara="1" wrap="square" lIns="91425" tIns="45700" rIns="91425" bIns="45700" anchor="t" anchorCtr="0">
            <a:spAutoFit/>
          </a:bodyPr>
          <a:lstStyle/>
          <a:p>
            <a:pPr marL="0" marR="0" lvl="0" indent="0" algn="r"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17" name="Google Shape;117;p19"/>
          <p:cNvSpPr txBox="1"/>
          <p:nvPr/>
        </p:nvSpPr>
        <p:spPr>
          <a:xfrm>
            <a:off x="8340749" y="3238002"/>
            <a:ext cx="2819400" cy="276900"/>
          </a:xfrm>
          <a:prstGeom prst="rect">
            <a:avLst/>
          </a:prstGeom>
          <a:noFill/>
          <a:ln>
            <a:noFill/>
          </a:ln>
        </p:spPr>
        <p:txBody>
          <a:bodyPr spcFirstLastPara="1" wrap="square" lIns="91425" tIns="45700" rIns="91425" bIns="45700" anchor="b"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0" u="none" strike="noStrike" cap="none" dirty="0">
                <a:solidFill>
                  <a:schemeClr val="accent2"/>
                </a:solidFill>
                <a:latin typeface="Nunito Sans" pitchFamily="2" charset="77"/>
                <a:ea typeface="Nunito Sans"/>
                <a:cs typeface="Nunito Sans"/>
                <a:sym typeface="Nunito Sans"/>
              </a:rPr>
              <a:t>DECIDE &amp; COMMUNICATE</a:t>
            </a:r>
            <a:endParaRPr sz="1400" b="0" i="0" u="none" strike="noStrike" cap="none" dirty="0">
              <a:solidFill>
                <a:srgbClr val="000000"/>
              </a:solidFill>
              <a:latin typeface="Nunito Sans" pitchFamily="2" charset="77"/>
              <a:ea typeface="Arial"/>
              <a:cs typeface="Arial"/>
              <a:sym typeface="Arial"/>
            </a:endParaRPr>
          </a:p>
        </p:txBody>
      </p:sp>
      <p:sp>
        <p:nvSpPr>
          <p:cNvPr id="118" name="Google Shape;118;p19"/>
          <p:cNvSpPr txBox="1"/>
          <p:nvPr/>
        </p:nvSpPr>
        <p:spPr>
          <a:xfrm>
            <a:off x="8340749" y="3455766"/>
            <a:ext cx="2819400" cy="549341"/>
          </a:xfrm>
          <a:prstGeom prst="rect">
            <a:avLst/>
          </a:prstGeom>
          <a:noFill/>
          <a:ln>
            <a:noFill/>
          </a:ln>
        </p:spPr>
        <p:txBody>
          <a:bodyPr spcFirstLastPara="1" wrap="square" lIns="91425" tIns="45700" rIns="91425" bIns="45700" anchor="t" anchorCtr="0">
            <a:spAutoFit/>
          </a:bodyPr>
          <a:lstStyle/>
          <a:p>
            <a:pPr marL="0" marR="0" lvl="0" indent="0" algn="r"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19" name="Google Shape;119;p19"/>
          <p:cNvSpPr txBox="1"/>
          <p:nvPr/>
        </p:nvSpPr>
        <p:spPr>
          <a:xfrm>
            <a:off x="8340749" y="2070613"/>
            <a:ext cx="2819400" cy="276900"/>
          </a:xfrm>
          <a:prstGeom prst="rect">
            <a:avLst/>
          </a:prstGeom>
          <a:noFill/>
          <a:ln>
            <a:noFill/>
          </a:ln>
        </p:spPr>
        <p:txBody>
          <a:bodyPr spcFirstLastPara="1" wrap="square" lIns="91425" tIns="45700" rIns="91425" bIns="45700" anchor="b"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0" u="none" strike="noStrike" cap="none" dirty="0">
                <a:solidFill>
                  <a:schemeClr val="accent3"/>
                </a:solidFill>
                <a:latin typeface="Nunito Sans" pitchFamily="2" charset="77"/>
                <a:ea typeface="Nunito Sans"/>
                <a:cs typeface="Nunito Sans"/>
                <a:sym typeface="Nunito Sans"/>
              </a:rPr>
              <a:t>INTEGRATE THE DATA</a:t>
            </a:r>
            <a:endParaRPr sz="1400" b="0" i="0" u="none" strike="noStrike" cap="none" dirty="0">
              <a:solidFill>
                <a:srgbClr val="000000"/>
              </a:solidFill>
              <a:latin typeface="Nunito Sans" pitchFamily="2" charset="77"/>
              <a:ea typeface="Arial"/>
              <a:cs typeface="Arial"/>
              <a:sym typeface="Arial"/>
            </a:endParaRPr>
          </a:p>
        </p:txBody>
      </p:sp>
      <p:sp>
        <p:nvSpPr>
          <p:cNvPr id="120" name="Google Shape;120;p19"/>
          <p:cNvSpPr txBox="1"/>
          <p:nvPr/>
        </p:nvSpPr>
        <p:spPr>
          <a:xfrm>
            <a:off x="8340749" y="2288377"/>
            <a:ext cx="2819400" cy="549341"/>
          </a:xfrm>
          <a:prstGeom prst="rect">
            <a:avLst/>
          </a:prstGeom>
          <a:noFill/>
          <a:ln>
            <a:noFill/>
          </a:ln>
        </p:spPr>
        <p:txBody>
          <a:bodyPr spcFirstLastPara="1" wrap="square" lIns="91425" tIns="45700" rIns="91425" bIns="45700" anchor="t" anchorCtr="0">
            <a:spAutoFit/>
          </a:bodyPr>
          <a:lstStyle/>
          <a:p>
            <a:pPr marL="0" marR="0" lvl="0" indent="0" algn="r"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21" name="Google Shape;121;p19"/>
          <p:cNvSpPr txBox="1"/>
          <p:nvPr/>
        </p:nvSpPr>
        <p:spPr>
          <a:xfrm>
            <a:off x="4773084" y="2187864"/>
            <a:ext cx="890400" cy="2307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900"/>
              <a:buFont typeface="Arial"/>
              <a:buNone/>
            </a:pPr>
            <a:r>
              <a:rPr lang="en-US" sz="900" b="0" i="0" u="none" strike="noStrike" cap="none" dirty="0">
                <a:solidFill>
                  <a:srgbClr val="FFFFFF"/>
                </a:solidFill>
                <a:latin typeface="Nunito Sans" pitchFamily="2" charset="77"/>
                <a:ea typeface="Nunito Sans"/>
                <a:cs typeface="Nunito Sans"/>
                <a:sym typeface="Nunito Sans"/>
              </a:rPr>
              <a:t>ASK</a:t>
            </a:r>
            <a:endParaRPr sz="1400" b="0" i="0" u="none" strike="noStrike" cap="none" dirty="0">
              <a:solidFill>
                <a:srgbClr val="000000"/>
              </a:solidFill>
              <a:latin typeface="Nunito Sans" pitchFamily="2" charset="77"/>
              <a:ea typeface="Arial"/>
              <a:cs typeface="Arial"/>
              <a:sym typeface="Arial"/>
            </a:endParaRPr>
          </a:p>
        </p:txBody>
      </p:sp>
      <p:sp>
        <p:nvSpPr>
          <p:cNvPr id="122" name="Google Shape;122;p19"/>
          <p:cNvSpPr txBox="1"/>
          <p:nvPr/>
        </p:nvSpPr>
        <p:spPr>
          <a:xfrm>
            <a:off x="4061394" y="3432476"/>
            <a:ext cx="890400" cy="2307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900"/>
              <a:buFont typeface="Arial"/>
              <a:buNone/>
            </a:pPr>
            <a:r>
              <a:rPr lang="en-US" sz="900" b="0" i="0" u="none" strike="noStrike" cap="none" dirty="0">
                <a:solidFill>
                  <a:srgbClr val="FFFFFF"/>
                </a:solidFill>
                <a:latin typeface="Nunito Sans" pitchFamily="2" charset="77"/>
                <a:ea typeface="Nunito Sans"/>
                <a:cs typeface="Nunito Sans"/>
                <a:sym typeface="Nunito Sans"/>
              </a:rPr>
              <a:t>ACQUIRE</a:t>
            </a:r>
            <a:endParaRPr sz="1400" b="0" i="0" u="none" strike="noStrike" cap="none" dirty="0">
              <a:solidFill>
                <a:srgbClr val="000000"/>
              </a:solidFill>
              <a:latin typeface="Nunito Sans" pitchFamily="2" charset="77"/>
              <a:ea typeface="Arial"/>
              <a:cs typeface="Arial"/>
              <a:sym typeface="Arial"/>
            </a:endParaRPr>
          </a:p>
        </p:txBody>
      </p:sp>
      <p:sp>
        <p:nvSpPr>
          <p:cNvPr id="123" name="Google Shape;123;p19"/>
          <p:cNvSpPr txBox="1"/>
          <p:nvPr/>
        </p:nvSpPr>
        <p:spPr>
          <a:xfrm>
            <a:off x="6215216" y="4722542"/>
            <a:ext cx="890400" cy="2307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900"/>
              <a:buFont typeface="Arial"/>
              <a:buNone/>
            </a:pPr>
            <a:r>
              <a:rPr lang="en-US" sz="900" b="0" i="0" u="none" strike="noStrike" cap="none" dirty="0">
                <a:solidFill>
                  <a:srgbClr val="FFFFFF"/>
                </a:solidFill>
                <a:latin typeface="Nunito Sans" pitchFamily="2" charset="77"/>
                <a:ea typeface="Nunito Sans"/>
                <a:cs typeface="Nunito Sans"/>
                <a:sym typeface="Nunito Sans"/>
              </a:rPr>
              <a:t>APPLY</a:t>
            </a:r>
            <a:endParaRPr sz="1400" b="0" i="0" u="none" strike="noStrike" cap="none" dirty="0">
              <a:solidFill>
                <a:srgbClr val="000000"/>
              </a:solidFill>
              <a:latin typeface="Nunito Sans" pitchFamily="2" charset="77"/>
              <a:ea typeface="Arial"/>
              <a:cs typeface="Arial"/>
              <a:sym typeface="Arial"/>
            </a:endParaRPr>
          </a:p>
        </p:txBody>
      </p:sp>
      <p:sp>
        <p:nvSpPr>
          <p:cNvPr id="124" name="Google Shape;124;p19"/>
          <p:cNvSpPr txBox="1"/>
          <p:nvPr/>
        </p:nvSpPr>
        <p:spPr>
          <a:xfrm>
            <a:off x="4773084" y="4722542"/>
            <a:ext cx="890400" cy="2307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900"/>
              <a:buFont typeface="Arial"/>
              <a:buNone/>
            </a:pPr>
            <a:r>
              <a:rPr lang="en-US" sz="900" b="0" i="0" u="none" strike="noStrike" cap="none" dirty="0">
                <a:solidFill>
                  <a:srgbClr val="FFFFFF"/>
                </a:solidFill>
                <a:latin typeface="Nunito Sans" pitchFamily="2" charset="77"/>
                <a:ea typeface="Nunito Sans"/>
                <a:cs typeface="Nunito Sans"/>
                <a:sym typeface="Nunito Sans"/>
              </a:rPr>
              <a:t>ANALYZE</a:t>
            </a:r>
            <a:endParaRPr sz="1400" b="0" i="0" u="none" strike="noStrike" cap="none" dirty="0">
              <a:solidFill>
                <a:srgbClr val="000000"/>
              </a:solidFill>
              <a:latin typeface="Nunito Sans" pitchFamily="2" charset="77"/>
              <a:ea typeface="Arial"/>
              <a:cs typeface="Arial"/>
              <a:sym typeface="Arial"/>
            </a:endParaRPr>
          </a:p>
        </p:txBody>
      </p:sp>
      <p:sp>
        <p:nvSpPr>
          <p:cNvPr id="125" name="Google Shape;125;p19"/>
          <p:cNvSpPr txBox="1"/>
          <p:nvPr/>
        </p:nvSpPr>
        <p:spPr>
          <a:xfrm>
            <a:off x="6935599" y="3432476"/>
            <a:ext cx="890400" cy="2307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900"/>
              <a:buFont typeface="Arial"/>
              <a:buNone/>
            </a:pPr>
            <a:r>
              <a:rPr lang="en-US" sz="900" b="0" i="0" u="none" strike="noStrike" cap="none" dirty="0">
                <a:solidFill>
                  <a:srgbClr val="FFFFFF"/>
                </a:solidFill>
                <a:latin typeface="Nunito Sans" pitchFamily="2" charset="77"/>
                <a:ea typeface="Nunito Sans"/>
                <a:cs typeface="Nunito Sans"/>
                <a:sym typeface="Nunito Sans"/>
              </a:rPr>
              <a:t>ANNOUNCE</a:t>
            </a:r>
            <a:endParaRPr sz="1400" b="0" i="0" u="none" strike="noStrike" cap="none" dirty="0">
              <a:solidFill>
                <a:srgbClr val="000000"/>
              </a:solidFill>
              <a:latin typeface="Nunito Sans" pitchFamily="2" charset="77"/>
              <a:ea typeface="Arial"/>
              <a:cs typeface="Arial"/>
              <a:sym typeface="Arial"/>
            </a:endParaRPr>
          </a:p>
        </p:txBody>
      </p:sp>
      <p:sp>
        <p:nvSpPr>
          <p:cNvPr id="126" name="Google Shape;126;p19"/>
          <p:cNvSpPr txBox="1"/>
          <p:nvPr/>
        </p:nvSpPr>
        <p:spPr>
          <a:xfrm>
            <a:off x="6215215" y="2187864"/>
            <a:ext cx="890400" cy="2307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900"/>
              <a:buFont typeface="Arial"/>
              <a:buNone/>
            </a:pPr>
            <a:r>
              <a:rPr lang="en-US" sz="900" b="0" i="0" u="none" strike="noStrike" cap="none" dirty="0">
                <a:solidFill>
                  <a:srgbClr val="FFFFFF"/>
                </a:solidFill>
                <a:latin typeface="Nunito Sans" pitchFamily="2" charset="77"/>
                <a:ea typeface="Nunito Sans"/>
                <a:cs typeface="Nunito Sans"/>
                <a:sym typeface="Nunito Sans"/>
              </a:rPr>
              <a:t>ASSESS</a:t>
            </a:r>
            <a:endParaRPr sz="1400" b="0" i="0" u="none" strike="noStrike" cap="none" dirty="0">
              <a:solidFill>
                <a:srgbClr val="000000"/>
              </a:solidFill>
              <a:latin typeface="Nunito Sans" pitchFamily="2" charset="77"/>
              <a:ea typeface="Arial"/>
              <a:cs typeface="Arial"/>
              <a:sym typeface="Arial"/>
            </a:endParaRPr>
          </a:p>
        </p:txBody>
      </p:sp>
      <p:sp>
        <p:nvSpPr>
          <p:cNvPr id="127" name="Google Shape;127;p19"/>
          <p:cNvSpPr txBox="1"/>
          <p:nvPr/>
        </p:nvSpPr>
        <p:spPr>
          <a:xfrm>
            <a:off x="5257200" y="3170801"/>
            <a:ext cx="1372800" cy="7401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1403"/>
              <a:buFont typeface="Arial"/>
              <a:buNone/>
            </a:pPr>
            <a:r>
              <a:rPr lang="en-US" sz="1403" b="0" i="0" u="none" strike="noStrike" cap="none" dirty="0">
                <a:solidFill>
                  <a:schemeClr val="dk1"/>
                </a:solidFill>
                <a:latin typeface="Nunito Sans" pitchFamily="2" charset="77"/>
                <a:ea typeface="Nunito Sans"/>
                <a:cs typeface="Nunito Sans"/>
                <a:sym typeface="Nunito Sans"/>
              </a:rPr>
              <a:t>DECISION MAKING PROCESS</a:t>
            </a:r>
            <a:endParaRPr sz="1400" b="0" i="0" u="none" strike="noStrike" cap="none" dirty="0">
              <a:solidFill>
                <a:srgbClr val="000000"/>
              </a:solidFill>
              <a:latin typeface="Nunito Sans" pitchFamily="2" charset="77"/>
              <a:ea typeface="Arial"/>
              <a:cs typeface="Arial"/>
              <a:sym typeface="Arial"/>
            </a:endParaRPr>
          </a:p>
        </p:txBody>
      </p:sp>
      <p:sp>
        <p:nvSpPr>
          <p:cNvPr id="2" name="Google Shape;60;p17">
            <a:extLst>
              <a:ext uri="{FF2B5EF4-FFF2-40B4-BE49-F238E27FC236}">
                <a16:creationId xmlns:a16="http://schemas.microsoft.com/office/drawing/2014/main" id="{75CBC416-A734-3C85-8869-CE62EC7E650E}"/>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3" name="Google Shape;75;p17">
            <a:extLst>
              <a:ext uri="{FF2B5EF4-FFF2-40B4-BE49-F238E27FC236}">
                <a16:creationId xmlns:a16="http://schemas.microsoft.com/office/drawing/2014/main" id="{CDFB3017-8727-F694-B077-0A6C70D984A2}"/>
              </a:ext>
            </a:extLst>
          </p:cNvPr>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3926871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8 Business Info Slide" preserve="1" userDrawn="1">
  <p:cSld name="8 Business Info Slide">
    <p:spTree>
      <p:nvGrpSpPr>
        <p:cNvPr id="1" name="Shape 130"/>
        <p:cNvGrpSpPr/>
        <p:nvPr/>
      </p:nvGrpSpPr>
      <p:grpSpPr>
        <a:xfrm>
          <a:off x="0" y="0"/>
          <a:ext cx="0" cy="0"/>
          <a:chOff x="0" y="0"/>
          <a:chExt cx="0" cy="0"/>
        </a:xfrm>
      </p:grpSpPr>
      <p:sp>
        <p:nvSpPr>
          <p:cNvPr id="136" name="Google Shape;136;p20"/>
          <p:cNvSpPr/>
          <p:nvPr/>
        </p:nvSpPr>
        <p:spPr>
          <a:xfrm rot="10800000" flipH="1">
            <a:off x="771975" y="2929563"/>
            <a:ext cx="2503008" cy="2630286"/>
          </a:xfrm>
          <a:custGeom>
            <a:avLst/>
            <a:gdLst/>
            <a:ahLst/>
            <a:cxnLst/>
            <a:rect l="l" t="t" r="r" b="b"/>
            <a:pathLst>
              <a:path w="21600" h="21600" extrusionOk="0">
                <a:moveTo>
                  <a:pt x="0" y="0"/>
                </a:moveTo>
                <a:lnTo>
                  <a:pt x="21600" y="0"/>
                </a:lnTo>
                <a:lnTo>
                  <a:pt x="21600" y="21600"/>
                </a:lnTo>
                <a:lnTo>
                  <a:pt x="10800" y="18833"/>
                </a:lnTo>
                <a:lnTo>
                  <a:pt x="0" y="21600"/>
                </a:lnTo>
                <a:lnTo>
                  <a:pt x="0" y="0"/>
                </a:lnTo>
                <a:close/>
              </a:path>
            </a:pathLst>
          </a:cu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37" name="Google Shape;137;p20"/>
          <p:cNvSpPr/>
          <p:nvPr/>
        </p:nvSpPr>
        <p:spPr>
          <a:xfrm>
            <a:off x="2023420" y="2920505"/>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38" name="Google Shape;138;p20"/>
          <p:cNvSpPr/>
          <p:nvPr/>
        </p:nvSpPr>
        <p:spPr>
          <a:xfrm flipH="1">
            <a:off x="771996" y="2920482"/>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39" name="Google Shape;139;p20"/>
          <p:cNvSpPr/>
          <p:nvPr/>
        </p:nvSpPr>
        <p:spPr>
          <a:xfrm rot="10800000" flipH="1">
            <a:off x="5996188" y="2929563"/>
            <a:ext cx="2503008" cy="2630286"/>
          </a:xfrm>
          <a:custGeom>
            <a:avLst/>
            <a:gdLst/>
            <a:ahLst/>
            <a:cxnLst/>
            <a:rect l="l" t="t" r="r" b="b"/>
            <a:pathLst>
              <a:path w="21600" h="21600" extrusionOk="0">
                <a:moveTo>
                  <a:pt x="0" y="0"/>
                </a:moveTo>
                <a:lnTo>
                  <a:pt x="21600" y="0"/>
                </a:lnTo>
                <a:lnTo>
                  <a:pt x="21600" y="21600"/>
                </a:lnTo>
                <a:lnTo>
                  <a:pt x="10800" y="18833"/>
                </a:lnTo>
                <a:lnTo>
                  <a:pt x="0" y="21600"/>
                </a:lnTo>
                <a:lnTo>
                  <a:pt x="0" y="0"/>
                </a:lnTo>
                <a:close/>
              </a:path>
            </a:pathLst>
          </a:cu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40" name="Google Shape;140;p20"/>
          <p:cNvSpPr/>
          <p:nvPr/>
        </p:nvSpPr>
        <p:spPr>
          <a:xfrm>
            <a:off x="7247638" y="2920505"/>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41" name="Google Shape;141;p20"/>
          <p:cNvSpPr/>
          <p:nvPr/>
        </p:nvSpPr>
        <p:spPr>
          <a:xfrm flipH="1">
            <a:off x="5996214" y="2920482"/>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42" name="Google Shape;142;p20"/>
          <p:cNvSpPr/>
          <p:nvPr/>
        </p:nvSpPr>
        <p:spPr>
          <a:xfrm rot="10800000" flipH="1">
            <a:off x="8608294" y="2929563"/>
            <a:ext cx="2503008" cy="2630286"/>
          </a:xfrm>
          <a:custGeom>
            <a:avLst/>
            <a:gdLst/>
            <a:ahLst/>
            <a:cxnLst/>
            <a:rect l="l" t="t" r="r" b="b"/>
            <a:pathLst>
              <a:path w="21600" h="21600" extrusionOk="0">
                <a:moveTo>
                  <a:pt x="0" y="0"/>
                </a:moveTo>
                <a:lnTo>
                  <a:pt x="21600" y="0"/>
                </a:lnTo>
                <a:lnTo>
                  <a:pt x="21600" y="21600"/>
                </a:lnTo>
                <a:lnTo>
                  <a:pt x="10800" y="18833"/>
                </a:lnTo>
                <a:lnTo>
                  <a:pt x="0" y="21600"/>
                </a:lnTo>
                <a:lnTo>
                  <a:pt x="0" y="0"/>
                </a:lnTo>
                <a:close/>
              </a:path>
            </a:pathLst>
          </a:cu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43" name="Google Shape;143;p20"/>
          <p:cNvSpPr/>
          <p:nvPr/>
        </p:nvSpPr>
        <p:spPr>
          <a:xfrm>
            <a:off x="9859746" y="2931565"/>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44" name="Google Shape;144;p20"/>
          <p:cNvSpPr/>
          <p:nvPr/>
        </p:nvSpPr>
        <p:spPr>
          <a:xfrm flipH="1">
            <a:off x="8608321" y="2929596"/>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45" name="Google Shape;145;p20"/>
          <p:cNvSpPr/>
          <p:nvPr/>
        </p:nvSpPr>
        <p:spPr>
          <a:xfrm rot="10800000" flipH="1">
            <a:off x="3384081" y="2929563"/>
            <a:ext cx="2503008" cy="2630286"/>
          </a:xfrm>
          <a:custGeom>
            <a:avLst/>
            <a:gdLst/>
            <a:ahLst/>
            <a:cxnLst/>
            <a:rect l="l" t="t" r="r" b="b"/>
            <a:pathLst>
              <a:path w="21600" h="21600" extrusionOk="0">
                <a:moveTo>
                  <a:pt x="0" y="0"/>
                </a:moveTo>
                <a:lnTo>
                  <a:pt x="21600" y="0"/>
                </a:lnTo>
                <a:lnTo>
                  <a:pt x="21600" y="21600"/>
                </a:lnTo>
                <a:lnTo>
                  <a:pt x="10800" y="18833"/>
                </a:lnTo>
                <a:lnTo>
                  <a:pt x="0" y="21600"/>
                </a:lnTo>
                <a:lnTo>
                  <a:pt x="0" y="0"/>
                </a:lnTo>
                <a:close/>
              </a:path>
            </a:pathLst>
          </a:cu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46" name="Google Shape;146;p20"/>
          <p:cNvSpPr/>
          <p:nvPr/>
        </p:nvSpPr>
        <p:spPr>
          <a:xfrm>
            <a:off x="4635334" y="2920505"/>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47" name="Google Shape;147;p20"/>
          <p:cNvSpPr/>
          <p:nvPr/>
        </p:nvSpPr>
        <p:spPr>
          <a:xfrm flipH="1">
            <a:off x="3383909" y="2920482"/>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48" name="Google Shape;148;p20"/>
          <p:cNvSpPr/>
          <p:nvPr/>
        </p:nvSpPr>
        <p:spPr>
          <a:xfrm>
            <a:off x="1521925" y="1909139"/>
            <a:ext cx="1003500" cy="1010100"/>
          </a:xfrm>
          <a:prstGeom prst="ellipse">
            <a:avLst/>
          </a:prstGeom>
          <a:solidFill>
            <a:schemeClr val="accent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49" name="Google Shape;149;p20"/>
          <p:cNvSpPr/>
          <p:nvPr/>
        </p:nvSpPr>
        <p:spPr>
          <a:xfrm>
            <a:off x="4133934" y="1909139"/>
            <a:ext cx="1003500" cy="1010100"/>
          </a:xfrm>
          <a:prstGeom prst="ellipse">
            <a:avLst/>
          </a:pr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50" name="Google Shape;150;p20"/>
          <p:cNvSpPr/>
          <p:nvPr/>
        </p:nvSpPr>
        <p:spPr>
          <a:xfrm>
            <a:off x="9358150" y="1909139"/>
            <a:ext cx="1003500" cy="1010100"/>
          </a:xfrm>
          <a:prstGeom prst="ellipse">
            <a:avLst/>
          </a:pr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51" name="Google Shape;151;p20"/>
          <p:cNvSpPr/>
          <p:nvPr/>
        </p:nvSpPr>
        <p:spPr>
          <a:xfrm>
            <a:off x="6746141" y="1909139"/>
            <a:ext cx="1003500" cy="1010100"/>
          </a:xfrm>
          <a:prstGeom prst="ellipse">
            <a:avLst/>
          </a:prstGeom>
          <a:solidFill>
            <a:schemeClr val="accent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152" name="Google Shape;152;p20"/>
          <p:cNvSpPr/>
          <p:nvPr/>
        </p:nvSpPr>
        <p:spPr>
          <a:xfrm>
            <a:off x="6983471" y="2165762"/>
            <a:ext cx="528913" cy="496978"/>
          </a:xfrm>
          <a:custGeom>
            <a:avLst/>
            <a:gdLst/>
            <a:ahLst/>
            <a:cxnLst/>
            <a:rect l="l" t="t" r="r" b="b"/>
            <a:pathLst>
              <a:path w="291412" h="272690" extrusionOk="0">
                <a:moveTo>
                  <a:pt x="28276" y="189991"/>
                </a:moveTo>
                <a:cubicBezTo>
                  <a:pt x="30432" y="188912"/>
                  <a:pt x="32948" y="189631"/>
                  <a:pt x="34027" y="191789"/>
                </a:cubicBezTo>
                <a:lnTo>
                  <a:pt x="44091" y="208328"/>
                </a:lnTo>
                <a:cubicBezTo>
                  <a:pt x="44450" y="209407"/>
                  <a:pt x="45169" y="209767"/>
                  <a:pt x="45528" y="209767"/>
                </a:cubicBezTo>
                <a:cubicBezTo>
                  <a:pt x="45888" y="209767"/>
                  <a:pt x="46247" y="209767"/>
                  <a:pt x="46966" y="209407"/>
                </a:cubicBezTo>
                <a:lnTo>
                  <a:pt x="62422" y="200418"/>
                </a:lnTo>
                <a:cubicBezTo>
                  <a:pt x="64219" y="199339"/>
                  <a:pt x="66735" y="200059"/>
                  <a:pt x="67813" y="201497"/>
                </a:cubicBezTo>
                <a:cubicBezTo>
                  <a:pt x="72845" y="207609"/>
                  <a:pt x="78237" y="213003"/>
                  <a:pt x="83988" y="218037"/>
                </a:cubicBezTo>
                <a:cubicBezTo>
                  <a:pt x="85785" y="219115"/>
                  <a:pt x="86144" y="221632"/>
                  <a:pt x="85426" y="223430"/>
                </a:cubicBezTo>
                <a:lnTo>
                  <a:pt x="76440" y="238891"/>
                </a:lnTo>
                <a:cubicBezTo>
                  <a:pt x="76080" y="239611"/>
                  <a:pt x="76080" y="239970"/>
                  <a:pt x="76080" y="240330"/>
                </a:cubicBezTo>
                <a:cubicBezTo>
                  <a:pt x="76080" y="240689"/>
                  <a:pt x="76440" y="241408"/>
                  <a:pt x="76799" y="241768"/>
                </a:cubicBezTo>
                <a:lnTo>
                  <a:pt x="94052" y="251476"/>
                </a:lnTo>
                <a:cubicBezTo>
                  <a:pt x="95130" y="252195"/>
                  <a:pt x="96568" y="251836"/>
                  <a:pt x="96927" y="250757"/>
                </a:cubicBezTo>
                <a:lnTo>
                  <a:pt x="105913" y="235296"/>
                </a:lnTo>
                <a:cubicBezTo>
                  <a:pt x="106992" y="233498"/>
                  <a:pt x="109148" y="232779"/>
                  <a:pt x="111305" y="233498"/>
                </a:cubicBezTo>
                <a:cubicBezTo>
                  <a:pt x="118494" y="236374"/>
                  <a:pt x="126042" y="238172"/>
                  <a:pt x="133230" y="239611"/>
                </a:cubicBezTo>
                <a:cubicBezTo>
                  <a:pt x="135387" y="239970"/>
                  <a:pt x="137184" y="241768"/>
                  <a:pt x="137184" y="243925"/>
                </a:cubicBezTo>
                <a:lnTo>
                  <a:pt x="137184" y="261544"/>
                </a:lnTo>
                <a:cubicBezTo>
                  <a:pt x="137184" y="262623"/>
                  <a:pt x="137903" y="263701"/>
                  <a:pt x="139341" y="263701"/>
                </a:cubicBezTo>
                <a:lnTo>
                  <a:pt x="159110" y="263701"/>
                </a:lnTo>
                <a:cubicBezTo>
                  <a:pt x="160188" y="263701"/>
                  <a:pt x="161266" y="262623"/>
                  <a:pt x="161266" y="261544"/>
                </a:cubicBezTo>
                <a:lnTo>
                  <a:pt x="161266" y="243925"/>
                </a:lnTo>
                <a:cubicBezTo>
                  <a:pt x="161266" y="241768"/>
                  <a:pt x="162704" y="239970"/>
                  <a:pt x="164861" y="239611"/>
                </a:cubicBezTo>
                <a:cubicBezTo>
                  <a:pt x="172409" y="238172"/>
                  <a:pt x="179957" y="236374"/>
                  <a:pt x="187145" y="233498"/>
                </a:cubicBezTo>
                <a:cubicBezTo>
                  <a:pt x="188943" y="232779"/>
                  <a:pt x="191099" y="233498"/>
                  <a:pt x="192177" y="235296"/>
                </a:cubicBezTo>
                <a:lnTo>
                  <a:pt x="201163" y="250757"/>
                </a:lnTo>
                <a:cubicBezTo>
                  <a:pt x="201882" y="251836"/>
                  <a:pt x="202961" y="252195"/>
                  <a:pt x="204039" y="251476"/>
                </a:cubicBezTo>
                <a:lnTo>
                  <a:pt x="221292" y="241768"/>
                </a:lnTo>
                <a:cubicBezTo>
                  <a:pt x="221651" y="241408"/>
                  <a:pt x="222011" y="240689"/>
                  <a:pt x="222011" y="240330"/>
                </a:cubicBezTo>
                <a:cubicBezTo>
                  <a:pt x="222011" y="239970"/>
                  <a:pt x="222370" y="239611"/>
                  <a:pt x="222011" y="238891"/>
                </a:cubicBezTo>
                <a:lnTo>
                  <a:pt x="213025" y="223430"/>
                </a:lnTo>
                <a:cubicBezTo>
                  <a:pt x="211946" y="221632"/>
                  <a:pt x="212665" y="219115"/>
                  <a:pt x="214103" y="218037"/>
                </a:cubicBezTo>
                <a:cubicBezTo>
                  <a:pt x="220213" y="213003"/>
                  <a:pt x="225605" y="207609"/>
                  <a:pt x="230277" y="201497"/>
                </a:cubicBezTo>
                <a:cubicBezTo>
                  <a:pt x="231715" y="200059"/>
                  <a:pt x="234231" y="199339"/>
                  <a:pt x="236028" y="200418"/>
                </a:cubicBezTo>
                <a:lnTo>
                  <a:pt x="251484" y="209407"/>
                </a:lnTo>
                <a:cubicBezTo>
                  <a:pt x="251844" y="209767"/>
                  <a:pt x="252562" y="209767"/>
                  <a:pt x="252922" y="209767"/>
                </a:cubicBezTo>
                <a:cubicBezTo>
                  <a:pt x="253281" y="209767"/>
                  <a:pt x="254000" y="209407"/>
                  <a:pt x="254360" y="208328"/>
                </a:cubicBezTo>
                <a:lnTo>
                  <a:pt x="264064" y="191789"/>
                </a:lnTo>
                <a:cubicBezTo>
                  <a:pt x="265143" y="189631"/>
                  <a:pt x="268018" y="188912"/>
                  <a:pt x="270175" y="189991"/>
                </a:cubicBezTo>
                <a:cubicBezTo>
                  <a:pt x="272331" y="191069"/>
                  <a:pt x="272691" y="193586"/>
                  <a:pt x="271972" y="195744"/>
                </a:cubicBezTo>
                <a:lnTo>
                  <a:pt x="261908" y="213003"/>
                </a:lnTo>
                <a:cubicBezTo>
                  <a:pt x="260470" y="215520"/>
                  <a:pt x="257954" y="217318"/>
                  <a:pt x="255078" y="218396"/>
                </a:cubicBezTo>
                <a:cubicBezTo>
                  <a:pt x="252562" y="218756"/>
                  <a:pt x="249327" y="218396"/>
                  <a:pt x="246811" y="216958"/>
                </a:cubicBezTo>
                <a:lnTo>
                  <a:pt x="234591" y="210126"/>
                </a:lnTo>
                <a:cubicBezTo>
                  <a:pt x="230996" y="214441"/>
                  <a:pt x="227043" y="218396"/>
                  <a:pt x="222729" y="222351"/>
                </a:cubicBezTo>
                <a:lnTo>
                  <a:pt x="229559" y="234217"/>
                </a:lnTo>
                <a:cubicBezTo>
                  <a:pt x="230996" y="236734"/>
                  <a:pt x="231715" y="239970"/>
                  <a:pt x="230637" y="242847"/>
                </a:cubicBezTo>
                <a:cubicBezTo>
                  <a:pt x="229918" y="245364"/>
                  <a:pt x="228121" y="247881"/>
                  <a:pt x="225605" y="249319"/>
                </a:cubicBezTo>
                <a:lnTo>
                  <a:pt x="208352" y="259027"/>
                </a:lnTo>
                <a:cubicBezTo>
                  <a:pt x="203320" y="262263"/>
                  <a:pt x="196491" y="260465"/>
                  <a:pt x="193615" y="255072"/>
                </a:cubicBezTo>
                <a:lnTo>
                  <a:pt x="186427" y="243206"/>
                </a:lnTo>
                <a:cubicBezTo>
                  <a:pt x="181035" y="245004"/>
                  <a:pt x="175644" y="246442"/>
                  <a:pt x="170252" y="247521"/>
                </a:cubicBezTo>
                <a:lnTo>
                  <a:pt x="170252" y="261544"/>
                </a:lnTo>
                <a:cubicBezTo>
                  <a:pt x="170252" y="267297"/>
                  <a:pt x="164861" y="272690"/>
                  <a:pt x="159110" y="272690"/>
                </a:cubicBezTo>
                <a:lnTo>
                  <a:pt x="139341" y="272690"/>
                </a:lnTo>
                <a:cubicBezTo>
                  <a:pt x="133230" y="272690"/>
                  <a:pt x="128198" y="267297"/>
                  <a:pt x="128198" y="261544"/>
                </a:cubicBezTo>
                <a:lnTo>
                  <a:pt x="128198" y="247521"/>
                </a:lnTo>
                <a:cubicBezTo>
                  <a:pt x="122807" y="246442"/>
                  <a:pt x="117056" y="245004"/>
                  <a:pt x="111664" y="243206"/>
                </a:cubicBezTo>
                <a:lnTo>
                  <a:pt x="104835" y="255072"/>
                </a:lnTo>
                <a:cubicBezTo>
                  <a:pt x="101600" y="260465"/>
                  <a:pt x="94771" y="262263"/>
                  <a:pt x="89739" y="259027"/>
                </a:cubicBezTo>
                <a:lnTo>
                  <a:pt x="72845" y="249319"/>
                </a:lnTo>
                <a:cubicBezTo>
                  <a:pt x="70329" y="247881"/>
                  <a:pt x="68173" y="245364"/>
                  <a:pt x="67454" y="242847"/>
                </a:cubicBezTo>
                <a:cubicBezTo>
                  <a:pt x="66735" y="239970"/>
                  <a:pt x="67454" y="236734"/>
                  <a:pt x="68892" y="234217"/>
                </a:cubicBezTo>
                <a:lnTo>
                  <a:pt x="75721" y="222351"/>
                </a:lnTo>
                <a:cubicBezTo>
                  <a:pt x="71408" y="218396"/>
                  <a:pt x="67454" y="214441"/>
                  <a:pt x="63500" y="210126"/>
                </a:cubicBezTo>
                <a:lnTo>
                  <a:pt x="51279" y="216958"/>
                </a:lnTo>
                <a:cubicBezTo>
                  <a:pt x="49123" y="218396"/>
                  <a:pt x="45888" y="218756"/>
                  <a:pt x="43012" y="218396"/>
                </a:cubicBezTo>
                <a:cubicBezTo>
                  <a:pt x="40137" y="217318"/>
                  <a:pt x="37980" y="215520"/>
                  <a:pt x="36543" y="213003"/>
                </a:cubicBezTo>
                <a:lnTo>
                  <a:pt x="26478" y="195744"/>
                </a:lnTo>
                <a:cubicBezTo>
                  <a:pt x="25400" y="193586"/>
                  <a:pt x="26119" y="191069"/>
                  <a:pt x="28276" y="189991"/>
                </a:cubicBezTo>
                <a:close/>
                <a:moveTo>
                  <a:pt x="94365" y="167436"/>
                </a:moveTo>
                <a:cubicBezTo>
                  <a:pt x="93285" y="168874"/>
                  <a:pt x="91844" y="170312"/>
                  <a:pt x="90764" y="171390"/>
                </a:cubicBezTo>
                <a:cubicBezTo>
                  <a:pt x="102649" y="190800"/>
                  <a:pt x="123900" y="203739"/>
                  <a:pt x="148031" y="203739"/>
                </a:cubicBezTo>
                <a:cubicBezTo>
                  <a:pt x="172163" y="203739"/>
                  <a:pt x="193413" y="190800"/>
                  <a:pt x="205659" y="171390"/>
                </a:cubicBezTo>
                <a:cubicBezTo>
                  <a:pt x="204218" y="170312"/>
                  <a:pt x="202777" y="168874"/>
                  <a:pt x="202057" y="167436"/>
                </a:cubicBezTo>
                <a:lnTo>
                  <a:pt x="94365" y="167436"/>
                </a:lnTo>
                <a:close/>
                <a:moveTo>
                  <a:pt x="43514" y="120069"/>
                </a:moveTo>
                <a:lnTo>
                  <a:pt x="34028" y="136167"/>
                </a:lnTo>
                <a:lnTo>
                  <a:pt x="43514" y="152624"/>
                </a:lnTo>
                <a:lnTo>
                  <a:pt x="62850" y="152624"/>
                </a:lnTo>
                <a:lnTo>
                  <a:pt x="72335" y="136167"/>
                </a:lnTo>
                <a:lnTo>
                  <a:pt x="62850" y="120069"/>
                </a:lnTo>
                <a:lnTo>
                  <a:pt x="43514" y="120069"/>
                </a:lnTo>
                <a:close/>
                <a:moveTo>
                  <a:pt x="40960" y="111125"/>
                </a:moveTo>
                <a:lnTo>
                  <a:pt x="65403" y="111125"/>
                </a:lnTo>
                <a:cubicBezTo>
                  <a:pt x="67227" y="111125"/>
                  <a:pt x="68322" y="111841"/>
                  <a:pt x="69052" y="113271"/>
                </a:cubicBezTo>
                <a:lnTo>
                  <a:pt x="81456" y="134379"/>
                </a:lnTo>
                <a:cubicBezTo>
                  <a:pt x="82185" y="135452"/>
                  <a:pt x="82185" y="137241"/>
                  <a:pt x="81456" y="138671"/>
                </a:cubicBezTo>
                <a:lnTo>
                  <a:pt x="69052" y="159421"/>
                </a:lnTo>
                <a:cubicBezTo>
                  <a:pt x="68322" y="160494"/>
                  <a:pt x="67227" y="161567"/>
                  <a:pt x="65403" y="161567"/>
                </a:cubicBezTo>
                <a:lnTo>
                  <a:pt x="40960" y="161567"/>
                </a:lnTo>
                <a:cubicBezTo>
                  <a:pt x="39136" y="161567"/>
                  <a:pt x="37677" y="160494"/>
                  <a:pt x="36947" y="159421"/>
                </a:cubicBezTo>
                <a:lnTo>
                  <a:pt x="24543" y="138671"/>
                </a:lnTo>
                <a:cubicBezTo>
                  <a:pt x="23813" y="137241"/>
                  <a:pt x="23813" y="135452"/>
                  <a:pt x="24543" y="134379"/>
                </a:cubicBezTo>
                <a:lnTo>
                  <a:pt x="36947" y="113271"/>
                </a:lnTo>
                <a:cubicBezTo>
                  <a:pt x="37677" y="111841"/>
                  <a:pt x="39136" y="111125"/>
                  <a:pt x="40960" y="111125"/>
                </a:cubicBezTo>
                <a:close/>
                <a:moveTo>
                  <a:pt x="52225" y="92674"/>
                </a:moveTo>
                <a:cubicBezTo>
                  <a:pt x="28454" y="92674"/>
                  <a:pt x="8644" y="112443"/>
                  <a:pt x="8644" y="136166"/>
                </a:cubicBezTo>
                <a:cubicBezTo>
                  <a:pt x="8644" y="160248"/>
                  <a:pt x="28454" y="179657"/>
                  <a:pt x="52225" y="179657"/>
                </a:cubicBezTo>
                <a:cubicBezTo>
                  <a:pt x="66632" y="179657"/>
                  <a:pt x="79958" y="172468"/>
                  <a:pt x="88242" y="160607"/>
                </a:cubicBezTo>
                <a:cubicBezTo>
                  <a:pt x="88963" y="159529"/>
                  <a:pt x="90403" y="158810"/>
                  <a:pt x="91844" y="158810"/>
                </a:cubicBezTo>
                <a:lnTo>
                  <a:pt x="204218" y="158810"/>
                </a:lnTo>
                <a:cubicBezTo>
                  <a:pt x="205659" y="158810"/>
                  <a:pt x="207099" y="159529"/>
                  <a:pt x="207820" y="160607"/>
                </a:cubicBezTo>
                <a:cubicBezTo>
                  <a:pt x="216104" y="172468"/>
                  <a:pt x="229430" y="179657"/>
                  <a:pt x="243837" y="179657"/>
                </a:cubicBezTo>
                <a:cubicBezTo>
                  <a:pt x="258244" y="179657"/>
                  <a:pt x="271210" y="173187"/>
                  <a:pt x="279134" y="161685"/>
                </a:cubicBezTo>
                <a:lnTo>
                  <a:pt x="237714" y="161685"/>
                </a:lnTo>
                <a:cubicBezTo>
                  <a:pt x="236273" y="161685"/>
                  <a:pt x="234833" y="160607"/>
                  <a:pt x="233752" y="159529"/>
                </a:cubicBezTo>
                <a:lnTo>
                  <a:pt x="221866" y="138682"/>
                </a:lnTo>
                <a:cubicBezTo>
                  <a:pt x="220786" y="137244"/>
                  <a:pt x="220786" y="135447"/>
                  <a:pt x="221866" y="134368"/>
                </a:cubicBezTo>
                <a:lnTo>
                  <a:pt x="233752" y="113162"/>
                </a:lnTo>
                <a:cubicBezTo>
                  <a:pt x="234833" y="111724"/>
                  <a:pt x="236273" y="111005"/>
                  <a:pt x="237714" y="111005"/>
                </a:cubicBezTo>
                <a:lnTo>
                  <a:pt x="279134" y="111005"/>
                </a:lnTo>
                <a:cubicBezTo>
                  <a:pt x="271210" y="99863"/>
                  <a:pt x="258244" y="92674"/>
                  <a:pt x="243837" y="92674"/>
                </a:cubicBezTo>
                <a:cubicBezTo>
                  <a:pt x="229430" y="92674"/>
                  <a:pt x="216104" y="99863"/>
                  <a:pt x="207820" y="111724"/>
                </a:cubicBezTo>
                <a:cubicBezTo>
                  <a:pt x="207099" y="113162"/>
                  <a:pt x="205659" y="113881"/>
                  <a:pt x="204218" y="113881"/>
                </a:cubicBezTo>
                <a:lnTo>
                  <a:pt x="91844" y="113881"/>
                </a:lnTo>
                <a:cubicBezTo>
                  <a:pt x="90403" y="113881"/>
                  <a:pt x="88963" y="113162"/>
                  <a:pt x="88242" y="111724"/>
                </a:cubicBezTo>
                <a:cubicBezTo>
                  <a:pt x="79958" y="99863"/>
                  <a:pt x="66632" y="92674"/>
                  <a:pt x="52225" y="92674"/>
                </a:cubicBezTo>
                <a:close/>
                <a:moveTo>
                  <a:pt x="148031" y="68951"/>
                </a:moveTo>
                <a:cubicBezTo>
                  <a:pt x="123900" y="68951"/>
                  <a:pt x="102649" y="81891"/>
                  <a:pt x="90764" y="100941"/>
                </a:cubicBezTo>
                <a:cubicBezTo>
                  <a:pt x="92204" y="102379"/>
                  <a:pt x="93285" y="103457"/>
                  <a:pt x="94365" y="104895"/>
                </a:cubicBezTo>
                <a:lnTo>
                  <a:pt x="202057" y="104895"/>
                </a:lnTo>
                <a:cubicBezTo>
                  <a:pt x="202777" y="103457"/>
                  <a:pt x="204218" y="102379"/>
                  <a:pt x="205299" y="100941"/>
                </a:cubicBezTo>
                <a:cubicBezTo>
                  <a:pt x="193413" y="81891"/>
                  <a:pt x="172163" y="68951"/>
                  <a:pt x="148031" y="68951"/>
                </a:cubicBezTo>
                <a:close/>
                <a:moveTo>
                  <a:pt x="148031" y="60325"/>
                </a:moveTo>
                <a:cubicBezTo>
                  <a:pt x="174684" y="60325"/>
                  <a:pt x="198455" y="73984"/>
                  <a:pt x="212142" y="94831"/>
                </a:cubicBezTo>
                <a:cubicBezTo>
                  <a:pt x="221146" y="88001"/>
                  <a:pt x="231951" y="84048"/>
                  <a:pt x="243837" y="84048"/>
                </a:cubicBezTo>
                <a:cubicBezTo>
                  <a:pt x="264007" y="84048"/>
                  <a:pt x="282015" y="95190"/>
                  <a:pt x="291020" y="113521"/>
                </a:cubicBezTo>
                <a:cubicBezTo>
                  <a:pt x="291740" y="114600"/>
                  <a:pt x="291380" y="116397"/>
                  <a:pt x="290659" y="117834"/>
                </a:cubicBezTo>
                <a:cubicBezTo>
                  <a:pt x="289939" y="118913"/>
                  <a:pt x="288498" y="119991"/>
                  <a:pt x="287058" y="119991"/>
                </a:cubicBezTo>
                <a:lnTo>
                  <a:pt x="240235" y="119991"/>
                </a:lnTo>
                <a:lnTo>
                  <a:pt x="230871" y="136166"/>
                </a:lnTo>
                <a:lnTo>
                  <a:pt x="240235" y="152700"/>
                </a:lnTo>
                <a:lnTo>
                  <a:pt x="287058" y="152700"/>
                </a:lnTo>
                <a:cubicBezTo>
                  <a:pt x="288498" y="152700"/>
                  <a:pt x="289939" y="153418"/>
                  <a:pt x="290659" y="154856"/>
                </a:cubicBezTo>
                <a:cubicBezTo>
                  <a:pt x="291380" y="156294"/>
                  <a:pt x="291740" y="157732"/>
                  <a:pt x="291020" y="159169"/>
                </a:cubicBezTo>
                <a:cubicBezTo>
                  <a:pt x="282015" y="177141"/>
                  <a:pt x="264007" y="188643"/>
                  <a:pt x="243837" y="188643"/>
                </a:cubicBezTo>
                <a:cubicBezTo>
                  <a:pt x="231951" y="188643"/>
                  <a:pt x="221146" y="184689"/>
                  <a:pt x="212142" y="177860"/>
                </a:cubicBezTo>
                <a:cubicBezTo>
                  <a:pt x="198455" y="198707"/>
                  <a:pt x="174684" y="212366"/>
                  <a:pt x="148031" y="212366"/>
                </a:cubicBezTo>
                <a:cubicBezTo>
                  <a:pt x="121378" y="212366"/>
                  <a:pt x="97967" y="198707"/>
                  <a:pt x="84281" y="177860"/>
                </a:cubicBezTo>
                <a:cubicBezTo>
                  <a:pt x="75276" y="184689"/>
                  <a:pt x="64111" y="188643"/>
                  <a:pt x="52225" y="188643"/>
                </a:cubicBezTo>
                <a:cubicBezTo>
                  <a:pt x="23411" y="188643"/>
                  <a:pt x="0" y="164920"/>
                  <a:pt x="0" y="136166"/>
                </a:cubicBezTo>
                <a:cubicBezTo>
                  <a:pt x="0" y="107770"/>
                  <a:pt x="23411" y="84048"/>
                  <a:pt x="52225" y="84048"/>
                </a:cubicBezTo>
                <a:cubicBezTo>
                  <a:pt x="64111" y="84048"/>
                  <a:pt x="75276" y="88001"/>
                  <a:pt x="84281" y="95190"/>
                </a:cubicBezTo>
                <a:cubicBezTo>
                  <a:pt x="97967" y="73984"/>
                  <a:pt x="121378" y="60325"/>
                  <a:pt x="148031" y="60325"/>
                </a:cubicBezTo>
                <a:close/>
                <a:moveTo>
                  <a:pt x="139341" y="0"/>
                </a:moveTo>
                <a:lnTo>
                  <a:pt x="159110" y="0"/>
                </a:lnTo>
                <a:cubicBezTo>
                  <a:pt x="164861" y="0"/>
                  <a:pt x="170252" y="5034"/>
                  <a:pt x="170252" y="11146"/>
                </a:cubicBezTo>
                <a:lnTo>
                  <a:pt x="170252" y="25169"/>
                </a:lnTo>
                <a:cubicBezTo>
                  <a:pt x="175644" y="26248"/>
                  <a:pt x="181035" y="27686"/>
                  <a:pt x="186427" y="29484"/>
                </a:cubicBezTo>
                <a:lnTo>
                  <a:pt x="193615" y="17259"/>
                </a:lnTo>
                <a:cubicBezTo>
                  <a:pt x="195053" y="14742"/>
                  <a:pt x="197210" y="13304"/>
                  <a:pt x="200085" y="12225"/>
                </a:cubicBezTo>
                <a:cubicBezTo>
                  <a:pt x="202961" y="11506"/>
                  <a:pt x="205836" y="11865"/>
                  <a:pt x="208352" y="13304"/>
                </a:cubicBezTo>
                <a:lnTo>
                  <a:pt x="225605" y="23371"/>
                </a:lnTo>
                <a:cubicBezTo>
                  <a:pt x="228121" y="24810"/>
                  <a:pt x="229918" y="26967"/>
                  <a:pt x="230637" y="29843"/>
                </a:cubicBezTo>
                <a:cubicBezTo>
                  <a:pt x="231715" y="32720"/>
                  <a:pt x="230996" y="35596"/>
                  <a:pt x="229559" y="38473"/>
                </a:cubicBezTo>
                <a:lnTo>
                  <a:pt x="222729" y="50338"/>
                </a:lnTo>
                <a:cubicBezTo>
                  <a:pt x="227043" y="53934"/>
                  <a:pt x="230996" y="58249"/>
                  <a:pt x="234591" y="62563"/>
                </a:cubicBezTo>
                <a:lnTo>
                  <a:pt x="246811" y="55732"/>
                </a:lnTo>
                <a:cubicBezTo>
                  <a:pt x="249327" y="53934"/>
                  <a:pt x="252562" y="53574"/>
                  <a:pt x="255078" y="54653"/>
                </a:cubicBezTo>
                <a:cubicBezTo>
                  <a:pt x="257954" y="55013"/>
                  <a:pt x="260470" y="57170"/>
                  <a:pt x="261908" y="59687"/>
                </a:cubicBezTo>
                <a:lnTo>
                  <a:pt x="271972" y="76586"/>
                </a:lnTo>
                <a:cubicBezTo>
                  <a:pt x="272691" y="78744"/>
                  <a:pt x="272331" y="81261"/>
                  <a:pt x="270175" y="82699"/>
                </a:cubicBezTo>
                <a:cubicBezTo>
                  <a:pt x="269456" y="83058"/>
                  <a:pt x="268737" y="83418"/>
                  <a:pt x="268018" y="83418"/>
                </a:cubicBezTo>
                <a:cubicBezTo>
                  <a:pt x="266221" y="83418"/>
                  <a:pt x="264783" y="82339"/>
                  <a:pt x="264064" y="81261"/>
                </a:cubicBezTo>
                <a:lnTo>
                  <a:pt x="254360" y="64002"/>
                </a:lnTo>
                <a:cubicBezTo>
                  <a:pt x="254000" y="63283"/>
                  <a:pt x="253281" y="62923"/>
                  <a:pt x="252922" y="62923"/>
                </a:cubicBezTo>
                <a:cubicBezTo>
                  <a:pt x="252562" y="62563"/>
                  <a:pt x="251844" y="62563"/>
                  <a:pt x="251484" y="63283"/>
                </a:cubicBezTo>
                <a:lnTo>
                  <a:pt x="236028" y="71912"/>
                </a:lnTo>
                <a:cubicBezTo>
                  <a:pt x="234231" y="72991"/>
                  <a:pt x="231715" y="72631"/>
                  <a:pt x="230277" y="71193"/>
                </a:cubicBezTo>
                <a:cubicBezTo>
                  <a:pt x="225605" y="65080"/>
                  <a:pt x="220213" y="59687"/>
                  <a:pt x="214103" y="55013"/>
                </a:cubicBezTo>
                <a:cubicBezTo>
                  <a:pt x="212665" y="53574"/>
                  <a:pt x="211946" y="51057"/>
                  <a:pt x="213025" y="49260"/>
                </a:cubicBezTo>
                <a:lnTo>
                  <a:pt x="222011" y="33799"/>
                </a:lnTo>
                <a:cubicBezTo>
                  <a:pt x="222729" y="32720"/>
                  <a:pt x="222011" y="31641"/>
                  <a:pt x="221292" y="30922"/>
                </a:cubicBezTo>
                <a:lnTo>
                  <a:pt x="204039" y="20854"/>
                </a:lnTo>
                <a:cubicBezTo>
                  <a:pt x="202961" y="20495"/>
                  <a:pt x="201882" y="20854"/>
                  <a:pt x="201163" y="21933"/>
                </a:cubicBezTo>
                <a:lnTo>
                  <a:pt x="192177" y="37035"/>
                </a:lnTo>
                <a:cubicBezTo>
                  <a:pt x="191099" y="39192"/>
                  <a:pt x="188943" y="39911"/>
                  <a:pt x="187145" y="39192"/>
                </a:cubicBezTo>
                <a:cubicBezTo>
                  <a:pt x="179957" y="36316"/>
                  <a:pt x="172409" y="34158"/>
                  <a:pt x="164861" y="33079"/>
                </a:cubicBezTo>
                <a:cubicBezTo>
                  <a:pt x="162704" y="32720"/>
                  <a:pt x="161266" y="30922"/>
                  <a:pt x="161266" y="28765"/>
                </a:cubicBezTo>
                <a:lnTo>
                  <a:pt x="161266" y="11146"/>
                </a:lnTo>
                <a:cubicBezTo>
                  <a:pt x="161266" y="10068"/>
                  <a:pt x="160188" y="8989"/>
                  <a:pt x="159110" y="8989"/>
                </a:cubicBezTo>
                <a:lnTo>
                  <a:pt x="139341" y="8989"/>
                </a:lnTo>
                <a:cubicBezTo>
                  <a:pt x="137903" y="8989"/>
                  <a:pt x="137184" y="10068"/>
                  <a:pt x="137184" y="11146"/>
                </a:cubicBezTo>
                <a:lnTo>
                  <a:pt x="137184" y="28765"/>
                </a:lnTo>
                <a:cubicBezTo>
                  <a:pt x="137184" y="30922"/>
                  <a:pt x="135387" y="32720"/>
                  <a:pt x="133230" y="33079"/>
                </a:cubicBezTo>
                <a:cubicBezTo>
                  <a:pt x="126042" y="34158"/>
                  <a:pt x="118494" y="36316"/>
                  <a:pt x="111305" y="39192"/>
                </a:cubicBezTo>
                <a:cubicBezTo>
                  <a:pt x="109148" y="39911"/>
                  <a:pt x="106992" y="39192"/>
                  <a:pt x="105913" y="37035"/>
                </a:cubicBezTo>
                <a:lnTo>
                  <a:pt x="96927" y="21933"/>
                </a:lnTo>
                <a:cubicBezTo>
                  <a:pt x="96568" y="20854"/>
                  <a:pt x="95130" y="20495"/>
                  <a:pt x="94052" y="20854"/>
                </a:cubicBezTo>
                <a:lnTo>
                  <a:pt x="76799" y="30922"/>
                </a:lnTo>
                <a:cubicBezTo>
                  <a:pt x="76440" y="31282"/>
                  <a:pt x="76080" y="32001"/>
                  <a:pt x="76080" y="32001"/>
                </a:cubicBezTo>
                <a:cubicBezTo>
                  <a:pt x="76080" y="32720"/>
                  <a:pt x="76080" y="33079"/>
                  <a:pt x="76440" y="33799"/>
                </a:cubicBezTo>
                <a:lnTo>
                  <a:pt x="85426" y="49260"/>
                </a:lnTo>
                <a:cubicBezTo>
                  <a:pt x="86144" y="51057"/>
                  <a:pt x="85785" y="53574"/>
                  <a:pt x="83988" y="55013"/>
                </a:cubicBezTo>
                <a:cubicBezTo>
                  <a:pt x="78237" y="59687"/>
                  <a:pt x="72845" y="65080"/>
                  <a:pt x="67813" y="71193"/>
                </a:cubicBezTo>
                <a:cubicBezTo>
                  <a:pt x="66735" y="72631"/>
                  <a:pt x="64219" y="72991"/>
                  <a:pt x="62422" y="71912"/>
                </a:cubicBezTo>
                <a:lnTo>
                  <a:pt x="46966" y="63283"/>
                </a:lnTo>
                <a:cubicBezTo>
                  <a:pt x="46247" y="62563"/>
                  <a:pt x="45888" y="62563"/>
                  <a:pt x="45528" y="62923"/>
                </a:cubicBezTo>
                <a:cubicBezTo>
                  <a:pt x="45169" y="62923"/>
                  <a:pt x="44450" y="63283"/>
                  <a:pt x="44091" y="64002"/>
                </a:cubicBezTo>
                <a:lnTo>
                  <a:pt x="34027" y="81261"/>
                </a:lnTo>
                <a:cubicBezTo>
                  <a:pt x="32948" y="83418"/>
                  <a:pt x="30432" y="83777"/>
                  <a:pt x="28276" y="82699"/>
                </a:cubicBezTo>
                <a:cubicBezTo>
                  <a:pt x="26119" y="81261"/>
                  <a:pt x="25400" y="78744"/>
                  <a:pt x="26478" y="76586"/>
                </a:cubicBezTo>
                <a:lnTo>
                  <a:pt x="36543" y="59687"/>
                </a:lnTo>
                <a:cubicBezTo>
                  <a:pt x="37980" y="57170"/>
                  <a:pt x="40137" y="55013"/>
                  <a:pt x="43012" y="54653"/>
                </a:cubicBezTo>
                <a:cubicBezTo>
                  <a:pt x="45888" y="53574"/>
                  <a:pt x="49123" y="53934"/>
                  <a:pt x="51279" y="55732"/>
                </a:cubicBezTo>
                <a:lnTo>
                  <a:pt x="63500" y="62563"/>
                </a:lnTo>
                <a:cubicBezTo>
                  <a:pt x="67454" y="58249"/>
                  <a:pt x="71408" y="53934"/>
                  <a:pt x="75721" y="50338"/>
                </a:cubicBezTo>
                <a:lnTo>
                  <a:pt x="68892" y="38473"/>
                </a:lnTo>
                <a:cubicBezTo>
                  <a:pt x="67454" y="35596"/>
                  <a:pt x="66735" y="32720"/>
                  <a:pt x="67454" y="29843"/>
                </a:cubicBezTo>
                <a:cubicBezTo>
                  <a:pt x="68173" y="26967"/>
                  <a:pt x="70329" y="24810"/>
                  <a:pt x="72845" y="23371"/>
                </a:cubicBezTo>
                <a:lnTo>
                  <a:pt x="89739" y="13304"/>
                </a:lnTo>
                <a:cubicBezTo>
                  <a:pt x="92255" y="11865"/>
                  <a:pt x="95490" y="11506"/>
                  <a:pt x="98006" y="12225"/>
                </a:cubicBezTo>
                <a:cubicBezTo>
                  <a:pt x="100881" y="13304"/>
                  <a:pt x="103397" y="14742"/>
                  <a:pt x="104835" y="17259"/>
                </a:cubicBezTo>
                <a:lnTo>
                  <a:pt x="111664" y="29484"/>
                </a:lnTo>
                <a:cubicBezTo>
                  <a:pt x="117056" y="27686"/>
                  <a:pt x="122807" y="26248"/>
                  <a:pt x="128198" y="25169"/>
                </a:cubicBezTo>
                <a:lnTo>
                  <a:pt x="128198" y="11146"/>
                </a:lnTo>
                <a:cubicBezTo>
                  <a:pt x="128198" y="5034"/>
                  <a:pt x="133230" y="0"/>
                  <a:pt x="139341"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743"/>
              <a:buFont typeface="Arial"/>
              <a:buNone/>
            </a:pPr>
            <a:endParaRPr sz="743" b="0" i="0" u="none" strike="noStrike" cap="none" dirty="0">
              <a:solidFill>
                <a:schemeClr val="dk1"/>
              </a:solidFill>
              <a:latin typeface="Nunito Sans" pitchFamily="2" charset="77"/>
              <a:ea typeface="Nunito Sans"/>
              <a:cs typeface="Nunito Sans"/>
              <a:sym typeface="Nunito Sans"/>
            </a:endParaRPr>
          </a:p>
        </p:txBody>
      </p:sp>
      <p:sp>
        <p:nvSpPr>
          <p:cNvPr id="153" name="Google Shape;153;p20"/>
          <p:cNvSpPr/>
          <p:nvPr/>
        </p:nvSpPr>
        <p:spPr>
          <a:xfrm>
            <a:off x="9595578" y="2148242"/>
            <a:ext cx="528325" cy="531947"/>
          </a:xfrm>
          <a:custGeom>
            <a:avLst/>
            <a:gdLst/>
            <a:ahLst/>
            <a:cxnLst/>
            <a:rect l="l" t="t" r="r" b="b"/>
            <a:pathLst>
              <a:path w="810" h="810" extrusionOk="0">
                <a:moveTo>
                  <a:pt x="784" y="654"/>
                </a:moveTo>
                <a:lnTo>
                  <a:pt x="784" y="654"/>
                </a:lnTo>
                <a:cubicBezTo>
                  <a:pt x="715" y="660"/>
                  <a:pt x="660" y="715"/>
                  <a:pt x="654" y="784"/>
                </a:cubicBezTo>
                <a:lnTo>
                  <a:pt x="155" y="784"/>
                </a:lnTo>
                <a:cubicBezTo>
                  <a:pt x="149" y="715"/>
                  <a:pt x="94" y="660"/>
                  <a:pt x="25" y="654"/>
                </a:cubicBezTo>
                <a:lnTo>
                  <a:pt x="25" y="243"/>
                </a:lnTo>
                <a:lnTo>
                  <a:pt x="78" y="401"/>
                </a:lnTo>
                <a:cubicBezTo>
                  <a:pt x="91" y="440"/>
                  <a:pt x="126" y="465"/>
                  <a:pt x="166" y="465"/>
                </a:cubicBezTo>
                <a:lnTo>
                  <a:pt x="180" y="465"/>
                </a:lnTo>
                <a:lnTo>
                  <a:pt x="180" y="478"/>
                </a:lnTo>
                <a:cubicBezTo>
                  <a:pt x="180" y="512"/>
                  <a:pt x="207" y="540"/>
                  <a:pt x="241" y="540"/>
                </a:cubicBezTo>
                <a:cubicBezTo>
                  <a:pt x="275" y="540"/>
                  <a:pt x="302" y="512"/>
                  <a:pt x="302" y="478"/>
                </a:cubicBezTo>
                <a:lnTo>
                  <a:pt x="302" y="465"/>
                </a:lnTo>
                <a:lnTo>
                  <a:pt x="506" y="465"/>
                </a:lnTo>
                <a:lnTo>
                  <a:pt x="506" y="478"/>
                </a:lnTo>
                <a:cubicBezTo>
                  <a:pt x="506" y="512"/>
                  <a:pt x="534" y="540"/>
                  <a:pt x="568" y="540"/>
                </a:cubicBezTo>
                <a:cubicBezTo>
                  <a:pt x="602" y="540"/>
                  <a:pt x="629" y="512"/>
                  <a:pt x="629" y="478"/>
                </a:cubicBezTo>
                <a:lnTo>
                  <a:pt x="629" y="465"/>
                </a:lnTo>
                <a:lnTo>
                  <a:pt x="642" y="465"/>
                </a:lnTo>
                <a:cubicBezTo>
                  <a:pt x="683" y="465"/>
                  <a:pt x="718" y="440"/>
                  <a:pt x="731" y="401"/>
                </a:cubicBezTo>
                <a:lnTo>
                  <a:pt x="784" y="243"/>
                </a:lnTo>
                <a:lnTo>
                  <a:pt x="784" y="654"/>
                </a:lnTo>
                <a:close/>
                <a:moveTo>
                  <a:pt x="784" y="747"/>
                </a:moveTo>
                <a:lnTo>
                  <a:pt x="784" y="747"/>
                </a:lnTo>
                <a:cubicBezTo>
                  <a:pt x="784" y="768"/>
                  <a:pt x="768" y="784"/>
                  <a:pt x="748" y="784"/>
                </a:cubicBezTo>
                <a:lnTo>
                  <a:pt x="679" y="784"/>
                </a:lnTo>
                <a:cubicBezTo>
                  <a:pt x="684" y="729"/>
                  <a:pt x="729" y="684"/>
                  <a:pt x="784" y="679"/>
                </a:cubicBezTo>
                <a:lnTo>
                  <a:pt x="784" y="747"/>
                </a:lnTo>
                <a:close/>
                <a:moveTo>
                  <a:pt x="61" y="784"/>
                </a:moveTo>
                <a:lnTo>
                  <a:pt x="61" y="784"/>
                </a:lnTo>
                <a:cubicBezTo>
                  <a:pt x="41" y="784"/>
                  <a:pt x="25" y="768"/>
                  <a:pt x="25" y="747"/>
                </a:cubicBezTo>
                <a:lnTo>
                  <a:pt x="25" y="679"/>
                </a:lnTo>
                <a:cubicBezTo>
                  <a:pt x="80" y="684"/>
                  <a:pt x="125" y="729"/>
                  <a:pt x="130" y="784"/>
                </a:cubicBezTo>
                <a:lnTo>
                  <a:pt x="61" y="784"/>
                </a:lnTo>
                <a:close/>
                <a:moveTo>
                  <a:pt x="278" y="425"/>
                </a:moveTo>
                <a:lnTo>
                  <a:pt x="278" y="478"/>
                </a:lnTo>
                <a:cubicBezTo>
                  <a:pt x="278" y="498"/>
                  <a:pt x="261" y="515"/>
                  <a:pt x="241" y="515"/>
                </a:cubicBezTo>
                <a:cubicBezTo>
                  <a:pt x="221" y="515"/>
                  <a:pt x="205" y="498"/>
                  <a:pt x="205" y="478"/>
                </a:cubicBezTo>
                <a:lnTo>
                  <a:pt x="205" y="425"/>
                </a:lnTo>
                <a:lnTo>
                  <a:pt x="278" y="425"/>
                </a:lnTo>
                <a:close/>
                <a:moveTo>
                  <a:pt x="604" y="425"/>
                </a:moveTo>
                <a:lnTo>
                  <a:pt x="604" y="478"/>
                </a:lnTo>
                <a:cubicBezTo>
                  <a:pt x="604" y="498"/>
                  <a:pt x="588" y="515"/>
                  <a:pt x="568" y="515"/>
                </a:cubicBezTo>
                <a:cubicBezTo>
                  <a:pt x="548" y="515"/>
                  <a:pt x="531" y="498"/>
                  <a:pt x="531" y="478"/>
                </a:cubicBezTo>
                <a:lnTo>
                  <a:pt x="531" y="425"/>
                </a:lnTo>
                <a:lnTo>
                  <a:pt x="604" y="425"/>
                </a:lnTo>
                <a:close/>
                <a:moveTo>
                  <a:pt x="32" y="138"/>
                </a:moveTo>
                <a:lnTo>
                  <a:pt x="32" y="138"/>
                </a:lnTo>
                <a:cubicBezTo>
                  <a:pt x="38" y="128"/>
                  <a:pt x="49" y="123"/>
                  <a:pt x="61" y="123"/>
                </a:cubicBezTo>
                <a:lnTo>
                  <a:pt x="747" y="123"/>
                </a:lnTo>
                <a:cubicBezTo>
                  <a:pt x="760" y="123"/>
                  <a:pt x="770" y="128"/>
                  <a:pt x="777" y="138"/>
                </a:cubicBezTo>
                <a:cubicBezTo>
                  <a:pt x="784" y="148"/>
                  <a:pt x="786" y="159"/>
                  <a:pt x="783" y="171"/>
                </a:cubicBezTo>
                <a:lnTo>
                  <a:pt x="708" y="394"/>
                </a:lnTo>
                <a:cubicBezTo>
                  <a:pt x="698" y="422"/>
                  <a:pt x="672" y="441"/>
                  <a:pt x="642" y="441"/>
                </a:cubicBezTo>
                <a:lnTo>
                  <a:pt x="629" y="441"/>
                </a:lnTo>
                <a:lnTo>
                  <a:pt x="629" y="412"/>
                </a:lnTo>
                <a:cubicBezTo>
                  <a:pt x="629" y="406"/>
                  <a:pt x="624" y="400"/>
                  <a:pt x="617" y="400"/>
                </a:cubicBezTo>
                <a:lnTo>
                  <a:pt x="519" y="400"/>
                </a:lnTo>
                <a:cubicBezTo>
                  <a:pt x="512" y="400"/>
                  <a:pt x="506" y="406"/>
                  <a:pt x="506" y="412"/>
                </a:cubicBezTo>
                <a:lnTo>
                  <a:pt x="506" y="441"/>
                </a:lnTo>
                <a:lnTo>
                  <a:pt x="302" y="441"/>
                </a:lnTo>
                <a:lnTo>
                  <a:pt x="302" y="412"/>
                </a:lnTo>
                <a:cubicBezTo>
                  <a:pt x="302" y="406"/>
                  <a:pt x="297" y="400"/>
                  <a:pt x="290" y="400"/>
                </a:cubicBezTo>
                <a:lnTo>
                  <a:pt x="192" y="400"/>
                </a:lnTo>
                <a:cubicBezTo>
                  <a:pt x="185" y="400"/>
                  <a:pt x="180" y="406"/>
                  <a:pt x="180" y="412"/>
                </a:cubicBezTo>
                <a:lnTo>
                  <a:pt x="180" y="441"/>
                </a:lnTo>
                <a:lnTo>
                  <a:pt x="166" y="441"/>
                </a:lnTo>
                <a:cubicBezTo>
                  <a:pt x="137" y="441"/>
                  <a:pt x="110" y="422"/>
                  <a:pt x="101" y="394"/>
                </a:cubicBezTo>
                <a:lnTo>
                  <a:pt x="27" y="171"/>
                </a:lnTo>
                <a:cubicBezTo>
                  <a:pt x="23" y="159"/>
                  <a:pt x="25" y="148"/>
                  <a:pt x="32" y="138"/>
                </a:cubicBezTo>
                <a:close/>
                <a:moveTo>
                  <a:pt x="253" y="78"/>
                </a:moveTo>
                <a:lnTo>
                  <a:pt x="253" y="78"/>
                </a:lnTo>
                <a:cubicBezTo>
                  <a:pt x="253" y="48"/>
                  <a:pt x="277" y="24"/>
                  <a:pt x="306" y="24"/>
                </a:cubicBezTo>
                <a:lnTo>
                  <a:pt x="502" y="24"/>
                </a:lnTo>
                <a:cubicBezTo>
                  <a:pt x="532" y="24"/>
                  <a:pt x="556" y="48"/>
                  <a:pt x="556" y="78"/>
                </a:cubicBezTo>
                <a:lnTo>
                  <a:pt x="556" y="98"/>
                </a:lnTo>
                <a:lnTo>
                  <a:pt x="253" y="98"/>
                </a:lnTo>
                <a:lnTo>
                  <a:pt x="253" y="78"/>
                </a:lnTo>
                <a:close/>
                <a:moveTo>
                  <a:pt x="797" y="124"/>
                </a:moveTo>
                <a:lnTo>
                  <a:pt x="797" y="124"/>
                </a:lnTo>
                <a:cubicBezTo>
                  <a:pt x="785" y="107"/>
                  <a:pt x="767" y="98"/>
                  <a:pt x="747" y="98"/>
                </a:cubicBezTo>
                <a:lnTo>
                  <a:pt x="580" y="98"/>
                </a:lnTo>
                <a:lnTo>
                  <a:pt x="580" y="78"/>
                </a:lnTo>
                <a:cubicBezTo>
                  <a:pt x="580" y="35"/>
                  <a:pt x="545" y="0"/>
                  <a:pt x="502" y="0"/>
                </a:cubicBezTo>
                <a:lnTo>
                  <a:pt x="306" y="0"/>
                </a:lnTo>
                <a:cubicBezTo>
                  <a:pt x="264" y="0"/>
                  <a:pt x="229" y="35"/>
                  <a:pt x="229" y="78"/>
                </a:cubicBezTo>
                <a:lnTo>
                  <a:pt x="229" y="98"/>
                </a:lnTo>
                <a:lnTo>
                  <a:pt x="61" y="98"/>
                </a:lnTo>
                <a:cubicBezTo>
                  <a:pt x="41" y="98"/>
                  <a:pt x="24" y="107"/>
                  <a:pt x="12" y="124"/>
                </a:cubicBezTo>
                <a:cubicBezTo>
                  <a:pt x="4" y="135"/>
                  <a:pt x="0" y="148"/>
                  <a:pt x="0" y="161"/>
                </a:cubicBezTo>
                <a:lnTo>
                  <a:pt x="0" y="747"/>
                </a:lnTo>
                <a:cubicBezTo>
                  <a:pt x="0" y="782"/>
                  <a:pt x="28" y="809"/>
                  <a:pt x="61" y="809"/>
                </a:cubicBezTo>
                <a:lnTo>
                  <a:pt x="748" y="809"/>
                </a:lnTo>
                <a:cubicBezTo>
                  <a:pt x="781" y="809"/>
                  <a:pt x="809" y="782"/>
                  <a:pt x="809" y="747"/>
                </a:cubicBezTo>
                <a:lnTo>
                  <a:pt x="809" y="161"/>
                </a:lnTo>
                <a:cubicBezTo>
                  <a:pt x="809" y="148"/>
                  <a:pt x="805" y="135"/>
                  <a:pt x="797" y="124"/>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743"/>
              <a:buFont typeface="Arial"/>
              <a:buNone/>
            </a:pPr>
            <a:endParaRPr sz="743" b="0" i="0" u="none" strike="noStrike" cap="none" dirty="0">
              <a:solidFill>
                <a:schemeClr val="dk1"/>
              </a:solidFill>
              <a:latin typeface="Nunito Sans" pitchFamily="2" charset="77"/>
              <a:ea typeface="Nunito Sans"/>
              <a:cs typeface="Nunito Sans"/>
              <a:sym typeface="Nunito Sans"/>
            </a:endParaRPr>
          </a:p>
        </p:txBody>
      </p:sp>
      <p:sp>
        <p:nvSpPr>
          <p:cNvPr id="154" name="Google Shape;154;p20"/>
          <p:cNvSpPr/>
          <p:nvPr/>
        </p:nvSpPr>
        <p:spPr>
          <a:xfrm>
            <a:off x="1759253" y="2191046"/>
            <a:ext cx="528049" cy="445472"/>
          </a:xfrm>
          <a:custGeom>
            <a:avLst/>
            <a:gdLst/>
            <a:ahLst/>
            <a:cxnLst/>
            <a:rect l="l" t="t" r="r" b="b"/>
            <a:pathLst>
              <a:path w="291740" h="244094" extrusionOk="0">
                <a:moveTo>
                  <a:pt x="34468" y="234950"/>
                </a:moveTo>
                <a:lnTo>
                  <a:pt x="257274" y="234950"/>
                </a:lnTo>
                <a:cubicBezTo>
                  <a:pt x="259785" y="234950"/>
                  <a:pt x="261579" y="237236"/>
                  <a:pt x="261579" y="239522"/>
                </a:cubicBezTo>
                <a:cubicBezTo>
                  <a:pt x="261579" y="242189"/>
                  <a:pt x="259785" y="244094"/>
                  <a:pt x="257274" y="244094"/>
                </a:cubicBezTo>
                <a:lnTo>
                  <a:pt x="34468" y="244094"/>
                </a:lnTo>
                <a:cubicBezTo>
                  <a:pt x="31957" y="244094"/>
                  <a:pt x="30163" y="242189"/>
                  <a:pt x="30163" y="239522"/>
                </a:cubicBezTo>
                <a:cubicBezTo>
                  <a:pt x="30163" y="237236"/>
                  <a:pt x="31957" y="234950"/>
                  <a:pt x="34468" y="234950"/>
                </a:cubicBezTo>
                <a:close/>
                <a:moveTo>
                  <a:pt x="228410" y="187325"/>
                </a:moveTo>
                <a:cubicBezTo>
                  <a:pt x="231077" y="187325"/>
                  <a:pt x="232982" y="188979"/>
                  <a:pt x="232982" y="191294"/>
                </a:cubicBezTo>
                <a:cubicBezTo>
                  <a:pt x="232982" y="193278"/>
                  <a:pt x="231077" y="194931"/>
                  <a:pt x="228410" y="194931"/>
                </a:cubicBezTo>
                <a:cubicBezTo>
                  <a:pt x="225743" y="194931"/>
                  <a:pt x="223838" y="193278"/>
                  <a:pt x="223838" y="191294"/>
                </a:cubicBezTo>
                <a:cubicBezTo>
                  <a:pt x="223838" y="188979"/>
                  <a:pt x="225743" y="187325"/>
                  <a:pt x="228410" y="187325"/>
                </a:cubicBezTo>
                <a:close/>
                <a:moveTo>
                  <a:pt x="204421" y="187325"/>
                </a:moveTo>
                <a:cubicBezTo>
                  <a:pt x="206986" y="187325"/>
                  <a:pt x="209184" y="188979"/>
                  <a:pt x="209184" y="191294"/>
                </a:cubicBezTo>
                <a:cubicBezTo>
                  <a:pt x="209184" y="193278"/>
                  <a:pt x="206986" y="194931"/>
                  <a:pt x="204421" y="194931"/>
                </a:cubicBezTo>
                <a:cubicBezTo>
                  <a:pt x="201857" y="194931"/>
                  <a:pt x="200025" y="193278"/>
                  <a:pt x="200025" y="191294"/>
                </a:cubicBezTo>
                <a:cubicBezTo>
                  <a:pt x="200025" y="188979"/>
                  <a:pt x="201857" y="187325"/>
                  <a:pt x="204421" y="187325"/>
                </a:cubicBezTo>
                <a:close/>
                <a:moveTo>
                  <a:pt x="181769" y="187325"/>
                </a:moveTo>
                <a:cubicBezTo>
                  <a:pt x="183754" y="187325"/>
                  <a:pt x="185407" y="188979"/>
                  <a:pt x="185407" y="191294"/>
                </a:cubicBezTo>
                <a:cubicBezTo>
                  <a:pt x="185407" y="193278"/>
                  <a:pt x="183754" y="194931"/>
                  <a:pt x="181769" y="194931"/>
                </a:cubicBezTo>
                <a:cubicBezTo>
                  <a:pt x="179454" y="194931"/>
                  <a:pt x="177800" y="193278"/>
                  <a:pt x="177800" y="191294"/>
                </a:cubicBezTo>
                <a:cubicBezTo>
                  <a:pt x="177800" y="188979"/>
                  <a:pt x="179454" y="187325"/>
                  <a:pt x="181769" y="187325"/>
                </a:cubicBezTo>
                <a:close/>
                <a:moveTo>
                  <a:pt x="158750" y="187325"/>
                </a:moveTo>
                <a:cubicBezTo>
                  <a:pt x="161315" y="187325"/>
                  <a:pt x="163147" y="188979"/>
                  <a:pt x="163147" y="191294"/>
                </a:cubicBezTo>
                <a:cubicBezTo>
                  <a:pt x="163147" y="193278"/>
                  <a:pt x="161315" y="194931"/>
                  <a:pt x="158750" y="194931"/>
                </a:cubicBezTo>
                <a:cubicBezTo>
                  <a:pt x="156186" y="194931"/>
                  <a:pt x="153988" y="193278"/>
                  <a:pt x="153988" y="191294"/>
                </a:cubicBezTo>
                <a:cubicBezTo>
                  <a:pt x="153988" y="188979"/>
                  <a:pt x="156186" y="187325"/>
                  <a:pt x="158750" y="187325"/>
                </a:cubicBezTo>
                <a:close/>
                <a:moveTo>
                  <a:pt x="134747" y="187325"/>
                </a:moveTo>
                <a:cubicBezTo>
                  <a:pt x="137033" y="187325"/>
                  <a:pt x="139319" y="188979"/>
                  <a:pt x="139319" y="191294"/>
                </a:cubicBezTo>
                <a:cubicBezTo>
                  <a:pt x="139319" y="193278"/>
                  <a:pt x="137033" y="194931"/>
                  <a:pt x="134747" y="194931"/>
                </a:cubicBezTo>
                <a:cubicBezTo>
                  <a:pt x="132461" y="194931"/>
                  <a:pt x="130175" y="193278"/>
                  <a:pt x="130175" y="191294"/>
                </a:cubicBezTo>
                <a:cubicBezTo>
                  <a:pt x="130175" y="188979"/>
                  <a:pt x="132461" y="187325"/>
                  <a:pt x="134747" y="187325"/>
                </a:cubicBezTo>
                <a:close/>
                <a:moveTo>
                  <a:pt x="110759" y="187325"/>
                </a:moveTo>
                <a:cubicBezTo>
                  <a:pt x="113323" y="187325"/>
                  <a:pt x="115522" y="188979"/>
                  <a:pt x="115522" y="191294"/>
                </a:cubicBezTo>
                <a:cubicBezTo>
                  <a:pt x="115522" y="193278"/>
                  <a:pt x="113323" y="194931"/>
                  <a:pt x="110759" y="194931"/>
                </a:cubicBezTo>
                <a:cubicBezTo>
                  <a:pt x="108195" y="194931"/>
                  <a:pt x="106363" y="193278"/>
                  <a:pt x="106363" y="191294"/>
                </a:cubicBezTo>
                <a:cubicBezTo>
                  <a:pt x="106363" y="188979"/>
                  <a:pt x="108195" y="187325"/>
                  <a:pt x="110759" y="187325"/>
                </a:cubicBezTo>
                <a:close/>
                <a:moveTo>
                  <a:pt x="88534" y="187325"/>
                </a:moveTo>
                <a:cubicBezTo>
                  <a:pt x="91098" y="187325"/>
                  <a:pt x="93297" y="188979"/>
                  <a:pt x="93297" y="191294"/>
                </a:cubicBezTo>
                <a:cubicBezTo>
                  <a:pt x="93297" y="193278"/>
                  <a:pt x="91098" y="194931"/>
                  <a:pt x="88534" y="194931"/>
                </a:cubicBezTo>
                <a:cubicBezTo>
                  <a:pt x="86336" y="194931"/>
                  <a:pt x="84138" y="193278"/>
                  <a:pt x="84138" y="191294"/>
                </a:cubicBezTo>
                <a:cubicBezTo>
                  <a:pt x="84138" y="188979"/>
                  <a:pt x="86336" y="187325"/>
                  <a:pt x="88534" y="187325"/>
                </a:cubicBezTo>
                <a:close/>
                <a:moveTo>
                  <a:pt x="65087" y="187325"/>
                </a:moveTo>
                <a:cubicBezTo>
                  <a:pt x="67652" y="187325"/>
                  <a:pt x="69484" y="188979"/>
                  <a:pt x="69484" y="191294"/>
                </a:cubicBezTo>
                <a:cubicBezTo>
                  <a:pt x="69484" y="193278"/>
                  <a:pt x="67652" y="194931"/>
                  <a:pt x="65087" y="194931"/>
                </a:cubicBezTo>
                <a:cubicBezTo>
                  <a:pt x="62523" y="194931"/>
                  <a:pt x="60325" y="193278"/>
                  <a:pt x="60325" y="191294"/>
                </a:cubicBezTo>
                <a:cubicBezTo>
                  <a:pt x="60325" y="188979"/>
                  <a:pt x="62523" y="187325"/>
                  <a:pt x="65087" y="187325"/>
                </a:cubicBezTo>
                <a:close/>
                <a:moveTo>
                  <a:pt x="231776" y="163512"/>
                </a:moveTo>
                <a:cubicBezTo>
                  <a:pt x="234340" y="163512"/>
                  <a:pt x="236172" y="165798"/>
                  <a:pt x="236172" y="168084"/>
                </a:cubicBezTo>
                <a:cubicBezTo>
                  <a:pt x="236172" y="170751"/>
                  <a:pt x="234340" y="172656"/>
                  <a:pt x="231776" y="172656"/>
                </a:cubicBezTo>
                <a:cubicBezTo>
                  <a:pt x="229211" y="172656"/>
                  <a:pt x="227013" y="170751"/>
                  <a:pt x="227013" y="168084"/>
                </a:cubicBezTo>
                <a:cubicBezTo>
                  <a:pt x="227013" y="165798"/>
                  <a:pt x="229211" y="163512"/>
                  <a:pt x="231776" y="163512"/>
                </a:cubicBezTo>
                <a:close/>
                <a:moveTo>
                  <a:pt x="207772" y="163512"/>
                </a:moveTo>
                <a:cubicBezTo>
                  <a:pt x="210439" y="163512"/>
                  <a:pt x="212344" y="165798"/>
                  <a:pt x="212344" y="168084"/>
                </a:cubicBezTo>
                <a:cubicBezTo>
                  <a:pt x="212344" y="170751"/>
                  <a:pt x="210439" y="172656"/>
                  <a:pt x="207772" y="172656"/>
                </a:cubicBezTo>
                <a:cubicBezTo>
                  <a:pt x="205105" y="172656"/>
                  <a:pt x="203200" y="170751"/>
                  <a:pt x="203200" y="168084"/>
                </a:cubicBezTo>
                <a:cubicBezTo>
                  <a:pt x="203200" y="165798"/>
                  <a:pt x="205105" y="163512"/>
                  <a:pt x="207772" y="163512"/>
                </a:cubicBezTo>
                <a:close/>
                <a:moveTo>
                  <a:pt x="183960" y="163512"/>
                </a:moveTo>
                <a:cubicBezTo>
                  <a:pt x="186627" y="163512"/>
                  <a:pt x="188532" y="165798"/>
                  <a:pt x="188532" y="168084"/>
                </a:cubicBezTo>
                <a:cubicBezTo>
                  <a:pt x="188532" y="170751"/>
                  <a:pt x="186627" y="172656"/>
                  <a:pt x="183960" y="172656"/>
                </a:cubicBezTo>
                <a:cubicBezTo>
                  <a:pt x="181674" y="172656"/>
                  <a:pt x="179388" y="170751"/>
                  <a:pt x="179388" y="168084"/>
                </a:cubicBezTo>
                <a:cubicBezTo>
                  <a:pt x="179388" y="165798"/>
                  <a:pt x="181674" y="163512"/>
                  <a:pt x="183960" y="163512"/>
                </a:cubicBezTo>
                <a:close/>
                <a:moveTo>
                  <a:pt x="158384" y="163512"/>
                </a:moveTo>
                <a:cubicBezTo>
                  <a:pt x="160948" y="163512"/>
                  <a:pt x="163147" y="165798"/>
                  <a:pt x="163147" y="168084"/>
                </a:cubicBezTo>
                <a:cubicBezTo>
                  <a:pt x="163147" y="170751"/>
                  <a:pt x="160948" y="172656"/>
                  <a:pt x="158384" y="172656"/>
                </a:cubicBezTo>
                <a:cubicBezTo>
                  <a:pt x="155820" y="172656"/>
                  <a:pt x="153988" y="170751"/>
                  <a:pt x="153988" y="168084"/>
                </a:cubicBezTo>
                <a:cubicBezTo>
                  <a:pt x="153988" y="165798"/>
                  <a:pt x="155820" y="163512"/>
                  <a:pt x="158384" y="163512"/>
                </a:cubicBezTo>
                <a:close/>
                <a:moveTo>
                  <a:pt x="134747" y="163512"/>
                </a:moveTo>
                <a:cubicBezTo>
                  <a:pt x="137033" y="163512"/>
                  <a:pt x="139319" y="165798"/>
                  <a:pt x="139319" y="168084"/>
                </a:cubicBezTo>
                <a:cubicBezTo>
                  <a:pt x="139319" y="170751"/>
                  <a:pt x="137033" y="172656"/>
                  <a:pt x="134747" y="172656"/>
                </a:cubicBezTo>
                <a:cubicBezTo>
                  <a:pt x="132080" y="172656"/>
                  <a:pt x="130175" y="170751"/>
                  <a:pt x="130175" y="168084"/>
                </a:cubicBezTo>
                <a:cubicBezTo>
                  <a:pt x="130175" y="165798"/>
                  <a:pt x="132080" y="163512"/>
                  <a:pt x="134747" y="163512"/>
                </a:cubicBezTo>
                <a:close/>
                <a:moveTo>
                  <a:pt x="109537" y="163512"/>
                </a:moveTo>
                <a:cubicBezTo>
                  <a:pt x="111735" y="163512"/>
                  <a:pt x="113934" y="165798"/>
                  <a:pt x="113934" y="168084"/>
                </a:cubicBezTo>
                <a:cubicBezTo>
                  <a:pt x="113934" y="170751"/>
                  <a:pt x="111735" y="172656"/>
                  <a:pt x="109537" y="172656"/>
                </a:cubicBezTo>
                <a:cubicBezTo>
                  <a:pt x="106973" y="172656"/>
                  <a:pt x="104775" y="170751"/>
                  <a:pt x="104775" y="168084"/>
                </a:cubicBezTo>
                <a:cubicBezTo>
                  <a:pt x="104775" y="165798"/>
                  <a:pt x="106973" y="163512"/>
                  <a:pt x="109537" y="163512"/>
                </a:cubicBezTo>
                <a:close/>
                <a:moveTo>
                  <a:pt x="85535" y="163512"/>
                </a:moveTo>
                <a:cubicBezTo>
                  <a:pt x="88202" y="163512"/>
                  <a:pt x="90107" y="165798"/>
                  <a:pt x="90107" y="168084"/>
                </a:cubicBezTo>
                <a:cubicBezTo>
                  <a:pt x="90107" y="170751"/>
                  <a:pt x="88202" y="172656"/>
                  <a:pt x="85535" y="172656"/>
                </a:cubicBezTo>
                <a:cubicBezTo>
                  <a:pt x="82868" y="172656"/>
                  <a:pt x="80963" y="170751"/>
                  <a:pt x="80963" y="168084"/>
                </a:cubicBezTo>
                <a:cubicBezTo>
                  <a:pt x="80963" y="165798"/>
                  <a:pt x="82868" y="163512"/>
                  <a:pt x="85535" y="163512"/>
                </a:cubicBezTo>
                <a:close/>
                <a:moveTo>
                  <a:pt x="61722" y="163512"/>
                </a:moveTo>
                <a:cubicBezTo>
                  <a:pt x="64389" y="163512"/>
                  <a:pt x="66294" y="165798"/>
                  <a:pt x="66294" y="168084"/>
                </a:cubicBezTo>
                <a:cubicBezTo>
                  <a:pt x="66294" y="170751"/>
                  <a:pt x="64389" y="172656"/>
                  <a:pt x="61722" y="172656"/>
                </a:cubicBezTo>
                <a:cubicBezTo>
                  <a:pt x="59055" y="172656"/>
                  <a:pt x="57150" y="170751"/>
                  <a:pt x="57150" y="168084"/>
                </a:cubicBezTo>
                <a:cubicBezTo>
                  <a:pt x="57150" y="165798"/>
                  <a:pt x="59055" y="163512"/>
                  <a:pt x="61722" y="163512"/>
                </a:cubicBezTo>
                <a:close/>
                <a:moveTo>
                  <a:pt x="272266" y="79424"/>
                </a:moveTo>
                <a:cubicBezTo>
                  <a:pt x="266857" y="79424"/>
                  <a:pt x="262169" y="84096"/>
                  <a:pt x="262169" y="89846"/>
                </a:cubicBezTo>
                <a:cubicBezTo>
                  <a:pt x="262169" y="95237"/>
                  <a:pt x="266857" y="99909"/>
                  <a:pt x="272266" y="99909"/>
                </a:cubicBezTo>
                <a:cubicBezTo>
                  <a:pt x="278397" y="99909"/>
                  <a:pt x="282724" y="95237"/>
                  <a:pt x="282724" y="89846"/>
                </a:cubicBezTo>
                <a:cubicBezTo>
                  <a:pt x="282724" y="84096"/>
                  <a:pt x="278397" y="79424"/>
                  <a:pt x="272266" y="79424"/>
                </a:cubicBezTo>
                <a:close/>
                <a:moveTo>
                  <a:pt x="19113" y="79424"/>
                </a:moveTo>
                <a:cubicBezTo>
                  <a:pt x="13343" y="79424"/>
                  <a:pt x="8655" y="84096"/>
                  <a:pt x="8655" y="89846"/>
                </a:cubicBezTo>
                <a:cubicBezTo>
                  <a:pt x="8655" y="95237"/>
                  <a:pt x="13343" y="99909"/>
                  <a:pt x="19113" y="99909"/>
                </a:cubicBezTo>
                <a:cubicBezTo>
                  <a:pt x="24882" y="99909"/>
                  <a:pt x="29570" y="95237"/>
                  <a:pt x="29570" y="89846"/>
                </a:cubicBezTo>
                <a:cubicBezTo>
                  <a:pt x="29570" y="84096"/>
                  <a:pt x="24882" y="79424"/>
                  <a:pt x="19113" y="79424"/>
                </a:cubicBezTo>
                <a:close/>
                <a:moveTo>
                  <a:pt x="94482" y="37017"/>
                </a:moveTo>
                <a:cubicBezTo>
                  <a:pt x="93039" y="37735"/>
                  <a:pt x="91597" y="37735"/>
                  <a:pt x="90154" y="38095"/>
                </a:cubicBezTo>
                <a:lnTo>
                  <a:pt x="79336" y="128300"/>
                </a:lnTo>
                <a:cubicBezTo>
                  <a:pt x="79336" y="129738"/>
                  <a:pt x="78614" y="131175"/>
                  <a:pt x="77172" y="131894"/>
                </a:cubicBezTo>
                <a:cubicBezTo>
                  <a:pt x="75369" y="132253"/>
                  <a:pt x="73926" y="132253"/>
                  <a:pt x="72484" y="131535"/>
                </a:cubicBezTo>
                <a:lnTo>
                  <a:pt x="32095" y="103862"/>
                </a:lnTo>
                <a:cubicBezTo>
                  <a:pt x="30652" y="104940"/>
                  <a:pt x="29210" y="106018"/>
                  <a:pt x="27046" y="106737"/>
                </a:cubicBezTo>
                <a:lnTo>
                  <a:pt x="49044" y="211677"/>
                </a:lnTo>
                <a:lnTo>
                  <a:pt x="242335" y="211677"/>
                </a:lnTo>
                <a:lnTo>
                  <a:pt x="264333" y="106737"/>
                </a:lnTo>
                <a:cubicBezTo>
                  <a:pt x="262890" y="106018"/>
                  <a:pt x="261087" y="104940"/>
                  <a:pt x="259645" y="103862"/>
                </a:cubicBezTo>
                <a:lnTo>
                  <a:pt x="219255" y="131535"/>
                </a:lnTo>
                <a:cubicBezTo>
                  <a:pt x="217813" y="132253"/>
                  <a:pt x="216010" y="132613"/>
                  <a:pt x="214567" y="131894"/>
                </a:cubicBezTo>
                <a:cubicBezTo>
                  <a:pt x="213486" y="131175"/>
                  <a:pt x="212404" y="129738"/>
                  <a:pt x="212043" y="128300"/>
                </a:cubicBezTo>
                <a:lnTo>
                  <a:pt x="201585" y="38095"/>
                </a:lnTo>
                <a:cubicBezTo>
                  <a:pt x="200143" y="37735"/>
                  <a:pt x="198700" y="37735"/>
                  <a:pt x="196897" y="37017"/>
                </a:cubicBezTo>
                <a:lnTo>
                  <a:pt x="149295" y="106737"/>
                </a:lnTo>
                <a:cubicBezTo>
                  <a:pt x="147853" y="109253"/>
                  <a:pt x="143886" y="109253"/>
                  <a:pt x="142083" y="106737"/>
                </a:cubicBezTo>
                <a:lnTo>
                  <a:pt x="94482" y="37017"/>
                </a:lnTo>
                <a:close/>
                <a:moveTo>
                  <a:pt x="203749" y="8985"/>
                </a:moveTo>
                <a:cubicBezTo>
                  <a:pt x="197979" y="8985"/>
                  <a:pt x="193652" y="13657"/>
                  <a:pt x="193652" y="19407"/>
                </a:cubicBezTo>
                <a:cubicBezTo>
                  <a:pt x="193652" y="24797"/>
                  <a:pt x="197979" y="29469"/>
                  <a:pt x="203749" y="29469"/>
                </a:cubicBezTo>
                <a:cubicBezTo>
                  <a:pt x="209519" y="29469"/>
                  <a:pt x="214207" y="24797"/>
                  <a:pt x="214207" y="19407"/>
                </a:cubicBezTo>
                <a:cubicBezTo>
                  <a:pt x="214207" y="13657"/>
                  <a:pt x="209519" y="8985"/>
                  <a:pt x="203749" y="8985"/>
                </a:cubicBezTo>
                <a:close/>
                <a:moveTo>
                  <a:pt x="87630" y="8985"/>
                </a:moveTo>
                <a:cubicBezTo>
                  <a:pt x="82221" y="8985"/>
                  <a:pt x="77533" y="13657"/>
                  <a:pt x="77533" y="19407"/>
                </a:cubicBezTo>
                <a:cubicBezTo>
                  <a:pt x="77533" y="24797"/>
                  <a:pt x="82221" y="29469"/>
                  <a:pt x="87630" y="29469"/>
                </a:cubicBezTo>
                <a:cubicBezTo>
                  <a:pt x="93400" y="29469"/>
                  <a:pt x="98088" y="24797"/>
                  <a:pt x="98088" y="19407"/>
                </a:cubicBezTo>
                <a:cubicBezTo>
                  <a:pt x="98088" y="13657"/>
                  <a:pt x="93400" y="8985"/>
                  <a:pt x="87630" y="8985"/>
                </a:cubicBezTo>
                <a:close/>
                <a:moveTo>
                  <a:pt x="87630" y="0"/>
                </a:moveTo>
                <a:cubicBezTo>
                  <a:pt x="98448" y="0"/>
                  <a:pt x="106743" y="8625"/>
                  <a:pt x="106743" y="19407"/>
                </a:cubicBezTo>
                <a:cubicBezTo>
                  <a:pt x="106743" y="24079"/>
                  <a:pt x="104940" y="28391"/>
                  <a:pt x="102055" y="31985"/>
                </a:cubicBezTo>
                <a:lnTo>
                  <a:pt x="145689" y="96674"/>
                </a:lnTo>
                <a:lnTo>
                  <a:pt x="190045" y="31985"/>
                </a:lnTo>
                <a:cubicBezTo>
                  <a:pt x="186800" y="28391"/>
                  <a:pt x="184636" y="24079"/>
                  <a:pt x="184636" y="19407"/>
                </a:cubicBezTo>
                <a:cubicBezTo>
                  <a:pt x="184636" y="8625"/>
                  <a:pt x="193291" y="0"/>
                  <a:pt x="203749" y="0"/>
                </a:cubicBezTo>
                <a:cubicBezTo>
                  <a:pt x="214567" y="0"/>
                  <a:pt x="223222" y="8625"/>
                  <a:pt x="223222" y="19407"/>
                </a:cubicBezTo>
                <a:cubicBezTo>
                  <a:pt x="223222" y="27673"/>
                  <a:pt x="217813" y="34501"/>
                  <a:pt x="210240" y="37017"/>
                </a:cubicBezTo>
                <a:lnTo>
                  <a:pt x="220337" y="120034"/>
                </a:lnTo>
                <a:lnTo>
                  <a:pt x="254596" y="96674"/>
                </a:lnTo>
                <a:cubicBezTo>
                  <a:pt x="253875" y="94518"/>
                  <a:pt x="253514" y="92002"/>
                  <a:pt x="253514" y="89846"/>
                </a:cubicBezTo>
                <a:cubicBezTo>
                  <a:pt x="253514" y="79065"/>
                  <a:pt x="261808" y="70439"/>
                  <a:pt x="272266" y="70439"/>
                </a:cubicBezTo>
                <a:cubicBezTo>
                  <a:pt x="283085" y="70439"/>
                  <a:pt x="291740" y="79065"/>
                  <a:pt x="291740" y="89846"/>
                </a:cubicBezTo>
                <a:cubicBezTo>
                  <a:pt x="291740" y="100268"/>
                  <a:pt x="283085" y="108175"/>
                  <a:pt x="272987" y="108893"/>
                </a:cubicBezTo>
                <a:lnTo>
                  <a:pt x="250269" y="216709"/>
                </a:lnTo>
                <a:cubicBezTo>
                  <a:pt x="249908" y="218865"/>
                  <a:pt x="248105" y="220303"/>
                  <a:pt x="245941" y="220303"/>
                </a:cubicBezTo>
                <a:lnTo>
                  <a:pt x="45438" y="220303"/>
                </a:lnTo>
                <a:cubicBezTo>
                  <a:pt x="43635" y="220303"/>
                  <a:pt x="41831" y="218865"/>
                  <a:pt x="41471" y="216709"/>
                </a:cubicBezTo>
                <a:lnTo>
                  <a:pt x="18752" y="108893"/>
                </a:lnTo>
                <a:cubicBezTo>
                  <a:pt x="8294" y="108175"/>
                  <a:pt x="0" y="100268"/>
                  <a:pt x="0" y="89846"/>
                </a:cubicBezTo>
                <a:cubicBezTo>
                  <a:pt x="0" y="79065"/>
                  <a:pt x="8655" y="70439"/>
                  <a:pt x="19113" y="70439"/>
                </a:cubicBezTo>
                <a:cubicBezTo>
                  <a:pt x="29931" y="70439"/>
                  <a:pt x="38225" y="79065"/>
                  <a:pt x="38225" y="89846"/>
                </a:cubicBezTo>
                <a:cubicBezTo>
                  <a:pt x="38225" y="92002"/>
                  <a:pt x="37865" y="94518"/>
                  <a:pt x="37143" y="96674"/>
                </a:cubicBezTo>
                <a:lnTo>
                  <a:pt x="71763" y="120034"/>
                </a:lnTo>
                <a:lnTo>
                  <a:pt x="81139" y="37017"/>
                </a:lnTo>
                <a:cubicBezTo>
                  <a:pt x="73926" y="34501"/>
                  <a:pt x="68517" y="27673"/>
                  <a:pt x="68517" y="19407"/>
                </a:cubicBezTo>
                <a:cubicBezTo>
                  <a:pt x="68517" y="8625"/>
                  <a:pt x="77172" y="0"/>
                  <a:pt x="87630"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743"/>
              <a:buFont typeface="Arial"/>
              <a:buNone/>
            </a:pPr>
            <a:endParaRPr sz="743" b="0" i="0" u="none" strike="noStrike" cap="none" dirty="0">
              <a:solidFill>
                <a:schemeClr val="dk1"/>
              </a:solidFill>
              <a:latin typeface="Nunito Sans" pitchFamily="2" charset="77"/>
              <a:ea typeface="Nunito Sans"/>
              <a:cs typeface="Nunito Sans"/>
              <a:sym typeface="Nunito Sans"/>
            </a:endParaRPr>
          </a:p>
        </p:txBody>
      </p:sp>
      <p:sp>
        <p:nvSpPr>
          <p:cNvPr id="155" name="Google Shape;155;p20"/>
          <p:cNvSpPr/>
          <p:nvPr/>
        </p:nvSpPr>
        <p:spPr>
          <a:xfrm>
            <a:off x="4383031" y="2148043"/>
            <a:ext cx="504367" cy="531694"/>
          </a:xfrm>
          <a:custGeom>
            <a:avLst/>
            <a:gdLst/>
            <a:ahLst/>
            <a:cxnLst/>
            <a:rect l="l" t="t" r="r" b="b"/>
            <a:pathLst>
              <a:path w="279041" h="291739" extrusionOk="0">
                <a:moveTo>
                  <a:pt x="163063" y="212725"/>
                </a:moveTo>
                <a:lnTo>
                  <a:pt x="192177" y="212725"/>
                </a:lnTo>
                <a:cubicBezTo>
                  <a:pt x="194694" y="212725"/>
                  <a:pt x="196491" y="215011"/>
                  <a:pt x="196491" y="217297"/>
                </a:cubicBezTo>
                <a:cubicBezTo>
                  <a:pt x="196491" y="219964"/>
                  <a:pt x="194694" y="221869"/>
                  <a:pt x="192177" y="221869"/>
                </a:cubicBezTo>
                <a:lnTo>
                  <a:pt x="163063" y="221869"/>
                </a:lnTo>
                <a:cubicBezTo>
                  <a:pt x="160547" y="221869"/>
                  <a:pt x="158750" y="219964"/>
                  <a:pt x="158750" y="217297"/>
                </a:cubicBezTo>
                <a:cubicBezTo>
                  <a:pt x="158750" y="215011"/>
                  <a:pt x="160547" y="212725"/>
                  <a:pt x="163063" y="212725"/>
                </a:cubicBezTo>
                <a:close/>
                <a:moveTo>
                  <a:pt x="34509" y="212725"/>
                </a:moveTo>
                <a:lnTo>
                  <a:pt x="140980" y="212725"/>
                </a:lnTo>
                <a:cubicBezTo>
                  <a:pt x="143515" y="212725"/>
                  <a:pt x="145688" y="215011"/>
                  <a:pt x="145688" y="217297"/>
                </a:cubicBezTo>
                <a:cubicBezTo>
                  <a:pt x="145688" y="219964"/>
                  <a:pt x="143515" y="221869"/>
                  <a:pt x="140980" y="221869"/>
                </a:cubicBezTo>
                <a:lnTo>
                  <a:pt x="34509" y="221869"/>
                </a:lnTo>
                <a:cubicBezTo>
                  <a:pt x="32336" y="221869"/>
                  <a:pt x="30163" y="219964"/>
                  <a:pt x="30163" y="217297"/>
                </a:cubicBezTo>
                <a:cubicBezTo>
                  <a:pt x="30163" y="215011"/>
                  <a:pt x="32336" y="212725"/>
                  <a:pt x="34509" y="212725"/>
                </a:cubicBezTo>
                <a:close/>
                <a:moveTo>
                  <a:pt x="163024" y="182562"/>
                </a:moveTo>
                <a:lnTo>
                  <a:pt x="209683" y="182562"/>
                </a:lnTo>
                <a:cubicBezTo>
                  <a:pt x="211820" y="182562"/>
                  <a:pt x="213957" y="184760"/>
                  <a:pt x="213957" y="186958"/>
                </a:cubicBezTo>
                <a:cubicBezTo>
                  <a:pt x="213957" y="189523"/>
                  <a:pt x="211820" y="191721"/>
                  <a:pt x="209683" y="191721"/>
                </a:cubicBezTo>
                <a:lnTo>
                  <a:pt x="163024" y="191721"/>
                </a:lnTo>
                <a:cubicBezTo>
                  <a:pt x="160531" y="191721"/>
                  <a:pt x="158750" y="189523"/>
                  <a:pt x="158750" y="186958"/>
                </a:cubicBezTo>
                <a:cubicBezTo>
                  <a:pt x="158750" y="184760"/>
                  <a:pt x="160531" y="182562"/>
                  <a:pt x="163024" y="182562"/>
                </a:cubicBezTo>
                <a:close/>
                <a:moveTo>
                  <a:pt x="93237" y="182562"/>
                </a:moveTo>
                <a:lnTo>
                  <a:pt x="128291" y="182562"/>
                </a:lnTo>
                <a:cubicBezTo>
                  <a:pt x="130820" y="182562"/>
                  <a:pt x="132989" y="184760"/>
                  <a:pt x="132989" y="186958"/>
                </a:cubicBezTo>
                <a:cubicBezTo>
                  <a:pt x="132989" y="189523"/>
                  <a:pt x="130820" y="191721"/>
                  <a:pt x="128291" y="191721"/>
                </a:cubicBezTo>
                <a:lnTo>
                  <a:pt x="93237" y="191721"/>
                </a:lnTo>
                <a:cubicBezTo>
                  <a:pt x="90707" y="191721"/>
                  <a:pt x="88900" y="189523"/>
                  <a:pt x="88900" y="186958"/>
                </a:cubicBezTo>
                <a:cubicBezTo>
                  <a:pt x="88900" y="184760"/>
                  <a:pt x="90707" y="182562"/>
                  <a:pt x="93237" y="182562"/>
                </a:cubicBezTo>
                <a:close/>
                <a:moveTo>
                  <a:pt x="163087" y="153987"/>
                </a:moveTo>
                <a:lnTo>
                  <a:pt x="198502" y="153987"/>
                </a:lnTo>
                <a:cubicBezTo>
                  <a:pt x="201032" y="153987"/>
                  <a:pt x="202839" y="156185"/>
                  <a:pt x="202839" y="158750"/>
                </a:cubicBezTo>
                <a:cubicBezTo>
                  <a:pt x="202839" y="161314"/>
                  <a:pt x="201032" y="163146"/>
                  <a:pt x="198502" y="163146"/>
                </a:cubicBezTo>
                <a:lnTo>
                  <a:pt x="163087" y="163146"/>
                </a:lnTo>
                <a:cubicBezTo>
                  <a:pt x="160557" y="163146"/>
                  <a:pt x="158750" y="161314"/>
                  <a:pt x="158750" y="158750"/>
                </a:cubicBezTo>
                <a:cubicBezTo>
                  <a:pt x="158750" y="156185"/>
                  <a:pt x="160557" y="153987"/>
                  <a:pt x="163087" y="153987"/>
                </a:cubicBezTo>
                <a:close/>
                <a:moveTo>
                  <a:pt x="93174" y="153987"/>
                </a:moveTo>
                <a:lnTo>
                  <a:pt x="139477" y="153987"/>
                </a:lnTo>
                <a:cubicBezTo>
                  <a:pt x="141970" y="153987"/>
                  <a:pt x="144107" y="156185"/>
                  <a:pt x="144107" y="158750"/>
                </a:cubicBezTo>
                <a:cubicBezTo>
                  <a:pt x="144107" y="161314"/>
                  <a:pt x="141970" y="163146"/>
                  <a:pt x="139477" y="163146"/>
                </a:cubicBezTo>
                <a:lnTo>
                  <a:pt x="93174" y="163146"/>
                </a:lnTo>
                <a:cubicBezTo>
                  <a:pt x="90681" y="163146"/>
                  <a:pt x="88900" y="161314"/>
                  <a:pt x="88900" y="158750"/>
                </a:cubicBezTo>
                <a:cubicBezTo>
                  <a:pt x="88900" y="156185"/>
                  <a:pt x="90681" y="153987"/>
                  <a:pt x="93174" y="153987"/>
                </a:cubicBezTo>
                <a:close/>
                <a:moveTo>
                  <a:pt x="39183" y="132493"/>
                </a:moveTo>
                <a:lnTo>
                  <a:pt x="39183" y="182697"/>
                </a:lnTo>
                <a:lnTo>
                  <a:pt x="68407" y="182697"/>
                </a:lnTo>
                <a:lnTo>
                  <a:pt x="68407" y="132493"/>
                </a:lnTo>
                <a:lnTo>
                  <a:pt x="39183" y="132493"/>
                </a:lnTo>
                <a:close/>
                <a:moveTo>
                  <a:pt x="163024" y="123825"/>
                </a:moveTo>
                <a:lnTo>
                  <a:pt x="209683" y="123825"/>
                </a:lnTo>
                <a:cubicBezTo>
                  <a:pt x="211820" y="123825"/>
                  <a:pt x="213957" y="126111"/>
                  <a:pt x="213957" y="128397"/>
                </a:cubicBezTo>
                <a:cubicBezTo>
                  <a:pt x="213957" y="131064"/>
                  <a:pt x="211820" y="132969"/>
                  <a:pt x="209683" y="132969"/>
                </a:cubicBezTo>
                <a:lnTo>
                  <a:pt x="163024" y="132969"/>
                </a:lnTo>
                <a:cubicBezTo>
                  <a:pt x="160531" y="132969"/>
                  <a:pt x="158750" y="131064"/>
                  <a:pt x="158750" y="128397"/>
                </a:cubicBezTo>
                <a:cubicBezTo>
                  <a:pt x="158750" y="126111"/>
                  <a:pt x="160531" y="123825"/>
                  <a:pt x="163024" y="123825"/>
                </a:cubicBezTo>
                <a:close/>
                <a:moveTo>
                  <a:pt x="93174" y="123825"/>
                </a:moveTo>
                <a:lnTo>
                  <a:pt x="139477" y="123825"/>
                </a:lnTo>
                <a:cubicBezTo>
                  <a:pt x="141970" y="123825"/>
                  <a:pt x="144107" y="126111"/>
                  <a:pt x="144107" y="128397"/>
                </a:cubicBezTo>
                <a:cubicBezTo>
                  <a:pt x="144107" y="131064"/>
                  <a:pt x="141970" y="132969"/>
                  <a:pt x="139477" y="132969"/>
                </a:cubicBezTo>
                <a:lnTo>
                  <a:pt x="93174" y="132969"/>
                </a:lnTo>
                <a:cubicBezTo>
                  <a:pt x="90681" y="132969"/>
                  <a:pt x="88900" y="131064"/>
                  <a:pt x="88900" y="128397"/>
                </a:cubicBezTo>
                <a:cubicBezTo>
                  <a:pt x="88900" y="126111"/>
                  <a:pt x="90681" y="123825"/>
                  <a:pt x="93174" y="123825"/>
                </a:cubicBezTo>
                <a:close/>
                <a:moveTo>
                  <a:pt x="34493" y="123825"/>
                </a:moveTo>
                <a:lnTo>
                  <a:pt x="72737" y="123825"/>
                </a:lnTo>
                <a:cubicBezTo>
                  <a:pt x="75623" y="123825"/>
                  <a:pt x="77427" y="125992"/>
                  <a:pt x="77427" y="128159"/>
                </a:cubicBezTo>
                <a:lnTo>
                  <a:pt x="77427" y="187031"/>
                </a:lnTo>
                <a:cubicBezTo>
                  <a:pt x="77427" y="189559"/>
                  <a:pt x="75623" y="191726"/>
                  <a:pt x="72737" y="191726"/>
                </a:cubicBezTo>
                <a:lnTo>
                  <a:pt x="34493" y="191726"/>
                </a:lnTo>
                <a:cubicBezTo>
                  <a:pt x="32328" y="191726"/>
                  <a:pt x="30163" y="189559"/>
                  <a:pt x="30163" y="187031"/>
                </a:cubicBezTo>
                <a:lnTo>
                  <a:pt x="30163" y="128159"/>
                </a:lnTo>
                <a:cubicBezTo>
                  <a:pt x="30163" y="125992"/>
                  <a:pt x="32328" y="123825"/>
                  <a:pt x="34493" y="123825"/>
                </a:cubicBezTo>
                <a:close/>
                <a:moveTo>
                  <a:pt x="163024" y="95250"/>
                </a:moveTo>
                <a:lnTo>
                  <a:pt x="209683" y="95250"/>
                </a:lnTo>
                <a:cubicBezTo>
                  <a:pt x="211820" y="95250"/>
                  <a:pt x="213957" y="97082"/>
                  <a:pt x="213957" y="99646"/>
                </a:cubicBezTo>
                <a:cubicBezTo>
                  <a:pt x="213957" y="102577"/>
                  <a:pt x="211820" y="104409"/>
                  <a:pt x="209683" y="104409"/>
                </a:cubicBezTo>
                <a:lnTo>
                  <a:pt x="163024" y="104409"/>
                </a:lnTo>
                <a:cubicBezTo>
                  <a:pt x="160531" y="104409"/>
                  <a:pt x="158750" y="102577"/>
                  <a:pt x="158750" y="99646"/>
                </a:cubicBezTo>
                <a:cubicBezTo>
                  <a:pt x="158750" y="97082"/>
                  <a:pt x="160531" y="95250"/>
                  <a:pt x="163024" y="95250"/>
                </a:cubicBezTo>
                <a:close/>
                <a:moveTo>
                  <a:pt x="34509" y="95250"/>
                </a:moveTo>
                <a:lnTo>
                  <a:pt x="140980" y="95250"/>
                </a:lnTo>
                <a:cubicBezTo>
                  <a:pt x="143515" y="95250"/>
                  <a:pt x="145688" y="97082"/>
                  <a:pt x="145688" y="99646"/>
                </a:cubicBezTo>
                <a:cubicBezTo>
                  <a:pt x="145688" y="102577"/>
                  <a:pt x="143515" y="104409"/>
                  <a:pt x="140980" y="104409"/>
                </a:cubicBezTo>
                <a:lnTo>
                  <a:pt x="34509" y="104409"/>
                </a:lnTo>
                <a:cubicBezTo>
                  <a:pt x="32336" y="104409"/>
                  <a:pt x="30163" y="102577"/>
                  <a:pt x="30163" y="99646"/>
                </a:cubicBezTo>
                <a:cubicBezTo>
                  <a:pt x="30163" y="97082"/>
                  <a:pt x="32336" y="95250"/>
                  <a:pt x="34509" y="95250"/>
                </a:cubicBezTo>
                <a:close/>
                <a:moveTo>
                  <a:pt x="243488" y="43995"/>
                </a:moveTo>
                <a:lnTo>
                  <a:pt x="243488" y="251711"/>
                </a:lnTo>
                <a:cubicBezTo>
                  <a:pt x="243488" y="254235"/>
                  <a:pt x="241692" y="256038"/>
                  <a:pt x="239178" y="256038"/>
                </a:cubicBezTo>
                <a:lnTo>
                  <a:pt x="44173" y="256038"/>
                </a:lnTo>
                <a:lnTo>
                  <a:pt x="44173" y="282724"/>
                </a:lnTo>
                <a:lnTo>
                  <a:pt x="270063" y="282724"/>
                </a:lnTo>
                <a:lnTo>
                  <a:pt x="270063" y="43995"/>
                </a:lnTo>
                <a:lnTo>
                  <a:pt x="243488" y="43995"/>
                </a:lnTo>
                <a:close/>
                <a:moveTo>
                  <a:pt x="39162" y="39124"/>
                </a:moveTo>
                <a:lnTo>
                  <a:pt x="39162" y="65650"/>
                </a:lnTo>
                <a:lnTo>
                  <a:pt x="206541" y="65650"/>
                </a:lnTo>
                <a:lnTo>
                  <a:pt x="206541" y="39124"/>
                </a:lnTo>
                <a:lnTo>
                  <a:pt x="39162" y="39124"/>
                </a:lnTo>
                <a:close/>
                <a:moveTo>
                  <a:pt x="34483" y="30162"/>
                </a:moveTo>
                <a:lnTo>
                  <a:pt x="211221" y="30162"/>
                </a:lnTo>
                <a:cubicBezTo>
                  <a:pt x="213380" y="30162"/>
                  <a:pt x="215540" y="32313"/>
                  <a:pt x="215540" y="34822"/>
                </a:cubicBezTo>
                <a:lnTo>
                  <a:pt x="215540" y="69952"/>
                </a:lnTo>
                <a:cubicBezTo>
                  <a:pt x="215540" y="72103"/>
                  <a:pt x="213380" y="74253"/>
                  <a:pt x="211221" y="74253"/>
                </a:cubicBezTo>
                <a:lnTo>
                  <a:pt x="34483" y="74253"/>
                </a:lnTo>
                <a:cubicBezTo>
                  <a:pt x="32323" y="74253"/>
                  <a:pt x="30163" y="72103"/>
                  <a:pt x="30163" y="69952"/>
                </a:cubicBezTo>
                <a:lnTo>
                  <a:pt x="30163" y="34822"/>
                </a:lnTo>
                <a:cubicBezTo>
                  <a:pt x="30163" y="32313"/>
                  <a:pt x="32323" y="30162"/>
                  <a:pt x="34483" y="30162"/>
                </a:cubicBezTo>
                <a:close/>
                <a:moveTo>
                  <a:pt x="8978" y="8655"/>
                </a:moveTo>
                <a:lnTo>
                  <a:pt x="8978" y="247384"/>
                </a:lnTo>
                <a:lnTo>
                  <a:pt x="234869" y="247384"/>
                </a:lnTo>
                <a:lnTo>
                  <a:pt x="234869" y="8655"/>
                </a:lnTo>
                <a:lnTo>
                  <a:pt x="8978" y="8655"/>
                </a:lnTo>
                <a:close/>
                <a:moveTo>
                  <a:pt x="4309" y="0"/>
                </a:moveTo>
                <a:lnTo>
                  <a:pt x="239178" y="0"/>
                </a:lnTo>
                <a:cubicBezTo>
                  <a:pt x="241692" y="0"/>
                  <a:pt x="243488" y="1803"/>
                  <a:pt x="243488" y="4327"/>
                </a:cubicBezTo>
                <a:lnTo>
                  <a:pt x="243488" y="35340"/>
                </a:lnTo>
                <a:lnTo>
                  <a:pt x="274372" y="35340"/>
                </a:lnTo>
                <a:cubicBezTo>
                  <a:pt x="276886" y="35340"/>
                  <a:pt x="279041" y="37144"/>
                  <a:pt x="279041" y="39668"/>
                </a:cubicBezTo>
                <a:lnTo>
                  <a:pt x="279041" y="287051"/>
                </a:lnTo>
                <a:cubicBezTo>
                  <a:pt x="279041" y="289576"/>
                  <a:pt x="276886" y="291739"/>
                  <a:pt x="274372" y="291739"/>
                </a:cubicBezTo>
                <a:lnTo>
                  <a:pt x="39504" y="291739"/>
                </a:lnTo>
                <a:cubicBezTo>
                  <a:pt x="37349" y="291739"/>
                  <a:pt x="35194" y="289576"/>
                  <a:pt x="35194" y="287051"/>
                </a:cubicBezTo>
                <a:lnTo>
                  <a:pt x="35194" y="256038"/>
                </a:lnTo>
                <a:lnTo>
                  <a:pt x="4309" y="256038"/>
                </a:lnTo>
                <a:cubicBezTo>
                  <a:pt x="2155" y="256038"/>
                  <a:pt x="0" y="254235"/>
                  <a:pt x="0" y="251711"/>
                </a:cubicBezTo>
                <a:lnTo>
                  <a:pt x="0" y="4327"/>
                </a:lnTo>
                <a:cubicBezTo>
                  <a:pt x="0" y="1803"/>
                  <a:pt x="2155" y="0"/>
                  <a:pt x="430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743"/>
              <a:buFont typeface="Arial"/>
              <a:buNone/>
            </a:pPr>
            <a:endParaRPr sz="743" b="0" i="0" u="none" strike="noStrike" cap="none" dirty="0">
              <a:solidFill>
                <a:schemeClr val="dk1"/>
              </a:solidFill>
              <a:latin typeface="Nunito Sans" pitchFamily="2" charset="77"/>
              <a:ea typeface="Nunito Sans"/>
              <a:cs typeface="Nunito Sans"/>
              <a:sym typeface="Nunito Sans"/>
            </a:endParaRPr>
          </a:p>
        </p:txBody>
      </p:sp>
      <p:sp>
        <p:nvSpPr>
          <p:cNvPr id="156" name="Google Shape;156;p20"/>
          <p:cNvSpPr txBox="1"/>
          <p:nvPr/>
        </p:nvSpPr>
        <p:spPr>
          <a:xfrm>
            <a:off x="899713" y="3918873"/>
            <a:ext cx="2247600" cy="1520386"/>
          </a:xfrm>
          <a:prstGeom prst="rect">
            <a:avLst/>
          </a:prstGeom>
          <a:noFill/>
          <a:ln>
            <a:noFill/>
          </a:ln>
        </p:spPr>
        <p:txBody>
          <a:bodyPr spcFirstLastPara="1" wrap="square" lIns="91425" tIns="91425" rIns="91425" bIns="91425" anchor="t" anchorCtr="0">
            <a:spAutoFit/>
          </a:bodyPr>
          <a:lstStyle/>
          <a:p>
            <a:pPr marL="0" marR="0" lvl="0" indent="0" algn="l" rtl="0">
              <a:lnSpc>
                <a:spcPct val="154750"/>
              </a:lnSpc>
              <a:spcBef>
                <a:spcPts val="0"/>
              </a:spcBef>
              <a:spcAft>
                <a:spcPts val="0"/>
              </a:spcAft>
              <a:buClr>
                <a:schemeClr val="dk1"/>
              </a:buClr>
              <a:buSzPts val="800"/>
              <a:buFont typeface="Arial"/>
              <a:buNone/>
            </a:pPr>
            <a:r>
              <a:rPr lang="en-US" sz="800" b="0" i="0" u="none" strike="noStrike" cap="none" dirty="0">
                <a:solidFill>
                  <a:schemeClr val="dk1"/>
                </a:solidFill>
                <a:latin typeface="Nunito Sans" pitchFamily="2" charset="77"/>
                <a:ea typeface="Nunito Sans"/>
                <a:cs typeface="Nunito Sans"/>
                <a:sym typeface="Nunito Sans"/>
              </a:rPr>
              <a:t>Private equity has successfully attracted the best and brightest in corporate America, including top performers from Fortune 500 companies and elite strategy and management consulting firm. Top performers at accounting and law firms can also be recruiting grounds.</a:t>
            </a:r>
            <a:endParaRPr sz="1400" b="0" i="0" u="none" strike="noStrike" cap="none" dirty="0">
              <a:solidFill>
                <a:srgbClr val="000000"/>
              </a:solidFill>
              <a:latin typeface="Nunito Sans" pitchFamily="2" charset="77"/>
              <a:ea typeface="Arial"/>
              <a:cs typeface="Arial"/>
              <a:sym typeface="Arial"/>
            </a:endParaRPr>
          </a:p>
        </p:txBody>
      </p:sp>
      <p:sp>
        <p:nvSpPr>
          <p:cNvPr id="157" name="Google Shape;157;p20"/>
          <p:cNvSpPr txBox="1"/>
          <p:nvPr/>
        </p:nvSpPr>
        <p:spPr>
          <a:xfrm>
            <a:off x="899715" y="3673324"/>
            <a:ext cx="22476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dk1"/>
                </a:solidFill>
                <a:latin typeface="Nunito Sans" pitchFamily="2" charset="77"/>
                <a:ea typeface="Nunito Sans"/>
                <a:cs typeface="Nunito Sans"/>
                <a:sym typeface="Nunito Sans"/>
              </a:rPr>
              <a:t>YOUR TITLE 01</a:t>
            </a:r>
            <a:endParaRPr sz="1400" b="0" i="0" u="none" strike="noStrike" cap="none" dirty="0">
              <a:solidFill>
                <a:srgbClr val="000000"/>
              </a:solidFill>
              <a:latin typeface="Nunito Sans" pitchFamily="2" charset="77"/>
              <a:ea typeface="Arial"/>
              <a:cs typeface="Arial"/>
              <a:sym typeface="Arial"/>
            </a:endParaRPr>
          </a:p>
        </p:txBody>
      </p:sp>
      <p:sp>
        <p:nvSpPr>
          <p:cNvPr id="158" name="Google Shape;158;p20"/>
          <p:cNvSpPr txBox="1"/>
          <p:nvPr/>
        </p:nvSpPr>
        <p:spPr>
          <a:xfrm>
            <a:off x="3511872" y="3918873"/>
            <a:ext cx="2247600" cy="1520386"/>
          </a:xfrm>
          <a:prstGeom prst="rect">
            <a:avLst/>
          </a:prstGeom>
          <a:noFill/>
          <a:ln>
            <a:noFill/>
          </a:ln>
        </p:spPr>
        <p:txBody>
          <a:bodyPr spcFirstLastPara="1" wrap="square" lIns="91425" tIns="91425" rIns="91425" bIns="91425" anchor="t" anchorCtr="0">
            <a:spAutoFit/>
          </a:bodyPr>
          <a:lstStyle/>
          <a:p>
            <a:pPr marL="0" marR="0" lvl="0" indent="0" algn="l" rtl="0">
              <a:lnSpc>
                <a:spcPct val="154750"/>
              </a:lnSpc>
              <a:spcBef>
                <a:spcPts val="0"/>
              </a:spcBef>
              <a:spcAft>
                <a:spcPts val="0"/>
              </a:spcAft>
              <a:buClr>
                <a:schemeClr val="dk1"/>
              </a:buClr>
              <a:buSzPts val="800"/>
              <a:buFont typeface="Arial"/>
              <a:buNone/>
            </a:pPr>
            <a:r>
              <a:rPr lang="en-US" sz="800" b="0" i="0" u="none" strike="noStrike" cap="none" dirty="0">
                <a:solidFill>
                  <a:schemeClr val="dk1"/>
                </a:solidFill>
                <a:latin typeface="Nunito Sans" pitchFamily="2" charset="77"/>
                <a:ea typeface="Nunito Sans"/>
                <a:cs typeface="Nunito Sans"/>
                <a:sym typeface="Nunito Sans"/>
              </a:rPr>
              <a:t>Private equity has successfully attracted the best and brightest in corporate America, including top performers from Fortune 500 companies and elite strategy and management consulting firm. Top performers at accounting and law firms can also be recruiting grounds.</a:t>
            </a:r>
            <a:endParaRPr sz="1400" b="0" i="0" u="none" strike="noStrike" cap="none" dirty="0">
              <a:solidFill>
                <a:srgbClr val="000000"/>
              </a:solidFill>
              <a:latin typeface="Nunito Sans" pitchFamily="2" charset="77"/>
              <a:ea typeface="Arial"/>
              <a:cs typeface="Arial"/>
              <a:sym typeface="Arial"/>
            </a:endParaRPr>
          </a:p>
        </p:txBody>
      </p:sp>
      <p:sp>
        <p:nvSpPr>
          <p:cNvPr id="159" name="Google Shape;159;p20"/>
          <p:cNvSpPr txBox="1"/>
          <p:nvPr/>
        </p:nvSpPr>
        <p:spPr>
          <a:xfrm>
            <a:off x="3511873" y="3673324"/>
            <a:ext cx="22476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dk1"/>
                </a:solidFill>
                <a:latin typeface="Nunito Sans" pitchFamily="2" charset="77"/>
                <a:ea typeface="Nunito Sans"/>
                <a:cs typeface="Nunito Sans"/>
                <a:sym typeface="Nunito Sans"/>
              </a:rPr>
              <a:t>YOUR TITLE 01</a:t>
            </a:r>
            <a:endParaRPr sz="1400" b="0" i="0" u="none" strike="noStrike" cap="none" dirty="0">
              <a:solidFill>
                <a:srgbClr val="000000"/>
              </a:solidFill>
              <a:latin typeface="Nunito Sans" pitchFamily="2" charset="77"/>
              <a:ea typeface="Arial"/>
              <a:cs typeface="Arial"/>
              <a:sym typeface="Arial"/>
            </a:endParaRPr>
          </a:p>
        </p:txBody>
      </p:sp>
      <p:sp>
        <p:nvSpPr>
          <p:cNvPr id="160" name="Google Shape;160;p20"/>
          <p:cNvSpPr txBox="1"/>
          <p:nvPr/>
        </p:nvSpPr>
        <p:spPr>
          <a:xfrm>
            <a:off x="6123931" y="3918873"/>
            <a:ext cx="2247600" cy="1520386"/>
          </a:xfrm>
          <a:prstGeom prst="rect">
            <a:avLst/>
          </a:prstGeom>
          <a:noFill/>
          <a:ln>
            <a:noFill/>
          </a:ln>
        </p:spPr>
        <p:txBody>
          <a:bodyPr spcFirstLastPara="1" wrap="square" lIns="91425" tIns="91425" rIns="91425" bIns="91425" anchor="t" anchorCtr="0">
            <a:spAutoFit/>
          </a:bodyPr>
          <a:lstStyle/>
          <a:p>
            <a:pPr marL="0" marR="0" lvl="0" indent="0" algn="l" rtl="0">
              <a:lnSpc>
                <a:spcPct val="154750"/>
              </a:lnSpc>
              <a:spcBef>
                <a:spcPts val="0"/>
              </a:spcBef>
              <a:spcAft>
                <a:spcPts val="0"/>
              </a:spcAft>
              <a:buClr>
                <a:schemeClr val="dk1"/>
              </a:buClr>
              <a:buSzPts val="800"/>
              <a:buFont typeface="Arial"/>
              <a:buNone/>
            </a:pPr>
            <a:r>
              <a:rPr lang="en-US" sz="800" b="0" i="0" u="none" strike="noStrike" cap="none" dirty="0">
                <a:solidFill>
                  <a:schemeClr val="dk1"/>
                </a:solidFill>
                <a:latin typeface="Nunito Sans" pitchFamily="2" charset="77"/>
                <a:ea typeface="Nunito Sans"/>
                <a:cs typeface="Nunito Sans"/>
                <a:sym typeface="Nunito Sans"/>
              </a:rPr>
              <a:t>Private equity has successfully attracted the best and brightest in corporate America, including top performers from Fortune 500 companies and elite strategy and management consulting firm. Top performers at accounting and law firms can also be recruiting grounds.</a:t>
            </a:r>
            <a:endParaRPr sz="1400" b="0" i="0" u="none" strike="noStrike" cap="none" dirty="0">
              <a:solidFill>
                <a:srgbClr val="000000"/>
              </a:solidFill>
              <a:latin typeface="Nunito Sans" pitchFamily="2" charset="77"/>
              <a:ea typeface="Arial"/>
              <a:cs typeface="Arial"/>
              <a:sym typeface="Arial"/>
            </a:endParaRPr>
          </a:p>
        </p:txBody>
      </p:sp>
      <p:sp>
        <p:nvSpPr>
          <p:cNvPr id="161" name="Google Shape;161;p20"/>
          <p:cNvSpPr txBox="1"/>
          <p:nvPr/>
        </p:nvSpPr>
        <p:spPr>
          <a:xfrm>
            <a:off x="6123932" y="3673324"/>
            <a:ext cx="22476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dk1"/>
                </a:solidFill>
                <a:latin typeface="Nunito Sans" pitchFamily="2" charset="77"/>
                <a:ea typeface="Nunito Sans"/>
                <a:cs typeface="Nunito Sans"/>
                <a:sym typeface="Nunito Sans"/>
              </a:rPr>
              <a:t>YOUR TITLE 01</a:t>
            </a:r>
            <a:endParaRPr sz="1400" b="0" i="0" u="none" strike="noStrike" cap="none" dirty="0">
              <a:solidFill>
                <a:srgbClr val="000000"/>
              </a:solidFill>
              <a:latin typeface="Nunito Sans" pitchFamily="2" charset="77"/>
              <a:ea typeface="Arial"/>
              <a:cs typeface="Arial"/>
              <a:sym typeface="Arial"/>
            </a:endParaRPr>
          </a:p>
        </p:txBody>
      </p:sp>
      <p:sp>
        <p:nvSpPr>
          <p:cNvPr id="162" name="Google Shape;162;p20"/>
          <p:cNvSpPr txBox="1"/>
          <p:nvPr/>
        </p:nvSpPr>
        <p:spPr>
          <a:xfrm>
            <a:off x="8736039" y="3918873"/>
            <a:ext cx="2247600" cy="1520386"/>
          </a:xfrm>
          <a:prstGeom prst="rect">
            <a:avLst/>
          </a:prstGeom>
          <a:noFill/>
          <a:ln>
            <a:noFill/>
          </a:ln>
        </p:spPr>
        <p:txBody>
          <a:bodyPr spcFirstLastPara="1" wrap="square" lIns="91425" tIns="91425" rIns="91425" bIns="91425" anchor="t" anchorCtr="0">
            <a:spAutoFit/>
          </a:bodyPr>
          <a:lstStyle/>
          <a:p>
            <a:pPr marL="0" marR="0" lvl="0" indent="0" algn="l" rtl="0">
              <a:lnSpc>
                <a:spcPct val="154750"/>
              </a:lnSpc>
              <a:spcBef>
                <a:spcPts val="0"/>
              </a:spcBef>
              <a:spcAft>
                <a:spcPts val="0"/>
              </a:spcAft>
              <a:buClr>
                <a:schemeClr val="dk1"/>
              </a:buClr>
              <a:buSzPts val="800"/>
              <a:buFont typeface="Arial"/>
              <a:buNone/>
            </a:pPr>
            <a:r>
              <a:rPr lang="en-US" sz="800" b="0" i="0" u="none" strike="noStrike" cap="none" dirty="0">
                <a:solidFill>
                  <a:schemeClr val="dk1"/>
                </a:solidFill>
                <a:latin typeface="Nunito Sans" pitchFamily="2" charset="77"/>
                <a:ea typeface="Nunito Sans"/>
                <a:cs typeface="Nunito Sans"/>
                <a:sym typeface="Nunito Sans"/>
              </a:rPr>
              <a:t>Private equity has successfully attracted the best and brightest in corporate America, including top performers from Fortune 500 companies and elite strategy and management consulting firm. Top performers at accounting and law firms can also be recruiting grounds.</a:t>
            </a:r>
            <a:endParaRPr sz="1400" b="0" i="0" u="none" strike="noStrike" cap="none" dirty="0">
              <a:solidFill>
                <a:srgbClr val="000000"/>
              </a:solidFill>
              <a:latin typeface="Nunito Sans" pitchFamily="2" charset="77"/>
              <a:ea typeface="Arial"/>
              <a:cs typeface="Arial"/>
              <a:sym typeface="Arial"/>
            </a:endParaRPr>
          </a:p>
        </p:txBody>
      </p:sp>
      <p:sp>
        <p:nvSpPr>
          <p:cNvPr id="163" name="Google Shape;163;p20"/>
          <p:cNvSpPr txBox="1"/>
          <p:nvPr/>
        </p:nvSpPr>
        <p:spPr>
          <a:xfrm>
            <a:off x="8736040" y="3673324"/>
            <a:ext cx="22476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dk1"/>
                </a:solidFill>
                <a:latin typeface="Nunito Sans" pitchFamily="2" charset="77"/>
                <a:ea typeface="Nunito Sans"/>
                <a:cs typeface="Nunito Sans"/>
                <a:sym typeface="Nunito Sans"/>
              </a:rPr>
              <a:t>YOUR TITLE 01</a:t>
            </a:r>
            <a:endParaRPr sz="1400" b="0" i="0" u="none" strike="noStrike" cap="none" dirty="0">
              <a:solidFill>
                <a:srgbClr val="000000"/>
              </a:solidFill>
              <a:latin typeface="Nunito Sans" pitchFamily="2" charset="77"/>
              <a:ea typeface="Arial"/>
              <a:cs typeface="Arial"/>
              <a:sym typeface="Arial"/>
            </a:endParaRPr>
          </a:p>
        </p:txBody>
      </p:sp>
      <p:sp>
        <p:nvSpPr>
          <p:cNvPr id="2" name="Google Shape;60;p17">
            <a:extLst>
              <a:ext uri="{FF2B5EF4-FFF2-40B4-BE49-F238E27FC236}">
                <a16:creationId xmlns:a16="http://schemas.microsoft.com/office/drawing/2014/main" id="{7E5EFC9F-B652-E1D7-92B5-7CC8C0A59183}"/>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3" name="Google Shape;75;p17">
            <a:extLst>
              <a:ext uri="{FF2B5EF4-FFF2-40B4-BE49-F238E27FC236}">
                <a16:creationId xmlns:a16="http://schemas.microsoft.com/office/drawing/2014/main" id="{642A8C73-B5FE-024D-9294-01533CAEABCE}"/>
              </a:ext>
            </a:extLst>
          </p:cNvPr>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2329508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ustom Layout" preserve="1" userDrawn="1">
  <p:cSld name="Custom Layout">
    <p:spTree>
      <p:nvGrpSpPr>
        <p:cNvPr id="1" name="Shape 166"/>
        <p:cNvGrpSpPr/>
        <p:nvPr/>
      </p:nvGrpSpPr>
      <p:grpSpPr>
        <a:xfrm>
          <a:off x="0" y="0"/>
          <a:ext cx="0" cy="0"/>
          <a:chOff x="0" y="0"/>
          <a:chExt cx="0" cy="0"/>
        </a:xfrm>
      </p:grpSpPr>
      <p:pic>
        <p:nvPicPr>
          <p:cNvPr id="167" name="Google Shape;167;p21"/>
          <p:cNvPicPr preferRelativeResize="0"/>
          <p:nvPr/>
        </p:nvPicPr>
        <p:blipFill rotWithShape="1">
          <a:blip r:embed="rId2">
            <a:alphaModFix/>
          </a:blip>
          <a:srcRect/>
          <a:stretch/>
        </p:blipFill>
        <p:spPr>
          <a:xfrm>
            <a:off x="9498" y="1687127"/>
            <a:ext cx="11887200" cy="2463726"/>
          </a:xfrm>
          <a:prstGeom prst="rect">
            <a:avLst/>
          </a:prstGeom>
          <a:noFill/>
          <a:ln>
            <a:noFill/>
          </a:ln>
        </p:spPr>
      </p:pic>
      <p:sp>
        <p:nvSpPr>
          <p:cNvPr id="168" name="Google Shape;168;p21"/>
          <p:cNvSpPr txBox="1"/>
          <p:nvPr/>
        </p:nvSpPr>
        <p:spPr>
          <a:xfrm>
            <a:off x="540325" y="4035023"/>
            <a:ext cx="1841100" cy="758062"/>
          </a:xfrm>
          <a:prstGeom prst="rect">
            <a:avLst/>
          </a:prstGeom>
          <a:noFill/>
          <a:ln>
            <a:noFill/>
          </a:ln>
        </p:spPr>
        <p:txBody>
          <a:bodyPr spcFirstLastPara="1" wrap="square" lIns="91425" tIns="91425" rIns="91425" bIns="91425" anchor="t" anchorCtr="0">
            <a:spAutoFit/>
          </a:bodyPr>
          <a:lstStyle/>
          <a:p>
            <a:pPr marL="0" marR="0" lvl="0" indent="0" algn="ctr" rtl="0">
              <a:lnSpc>
                <a:spcPct val="137555"/>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69" name="Google Shape;169;p21"/>
          <p:cNvSpPr txBox="1"/>
          <p:nvPr/>
        </p:nvSpPr>
        <p:spPr>
          <a:xfrm>
            <a:off x="540326" y="3752947"/>
            <a:ext cx="1841100" cy="3693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chemeClr val="accent6"/>
                </a:solidFill>
                <a:latin typeface="Nunito Sans" pitchFamily="2" charset="77"/>
                <a:ea typeface="Nunito Sans"/>
                <a:cs typeface="Nunito Sans"/>
                <a:sym typeface="Nunito Sans"/>
              </a:rPr>
              <a:t>TITLE 01</a:t>
            </a:r>
            <a:endParaRPr sz="1400" b="0" i="0" u="none" strike="noStrike" cap="none" dirty="0">
              <a:solidFill>
                <a:srgbClr val="000000"/>
              </a:solidFill>
              <a:latin typeface="Nunito Sans" pitchFamily="2" charset="77"/>
              <a:ea typeface="Arial"/>
              <a:cs typeface="Arial"/>
              <a:sym typeface="Arial"/>
            </a:endParaRPr>
          </a:p>
        </p:txBody>
      </p:sp>
      <p:sp>
        <p:nvSpPr>
          <p:cNvPr id="170" name="Google Shape;170;p21"/>
          <p:cNvSpPr txBox="1"/>
          <p:nvPr/>
        </p:nvSpPr>
        <p:spPr>
          <a:xfrm>
            <a:off x="5023031" y="4868881"/>
            <a:ext cx="1841100" cy="758062"/>
          </a:xfrm>
          <a:prstGeom prst="rect">
            <a:avLst/>
          </a:prstGeom>
          <a:noFill/>
          <a:ln>
            <a:noFill/>
          </a:ln>
        </p:spPr>
        <p:txBody>
          <a:bodyPr spcFirstLastPara="1" wrap="square" lIns="91425" tIns="91425" rIns="91425" bIns="91425" anchor="t" anchorCtr="0">
            <a:spAutoFit/>
          </a:bodyPr>
          <a:lstStyle/>
          <a:p>
            <a:pPr marL="0" marR="0" lvl="0" indent="0" algn="ctr" rtl="0">
              <a:lnSpc>
                <a:spcPct val="137555"/>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71" name="Google Shape;171;p21"/>
          <p:cNvSpPr txBox="1"/>
          <p:nvPr/>
        </p:nvSpPr>
        <p:spPr>
          <a:xfrm>
            <a:off x="5023031" y="4586804"/>
            <a:ext cx="1841100" cy="3693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chemeClr val="accent4"/>
                </a:solidFill>
                <a:latin typeface="Nunito Sans" pitchFamily="2" charset="77"/>
                <a:ea typeface="Nunito Sans"/>
                <a:cs typeface="Nunito Sans"/>
                <a:sym typeface="Nunito Sans"/>
              </a:rPr>
              <a:t>TITLE 03</a:t>
            </a:r>
            <a:endParaRPr sz="1400" b="0" i="0" u="none" strike="noStrike" cap="none" dirty="0">
              <a:solidFill>
                <a:srgbClr val="000000"/>
              </a:solidFill>
              <a:latin typeface="Nunito Sans" pitchFamily="2" charset="77"/>
              <a:ea typeface="Arial"/>
              <a:cs typeface="Arial"/>
              <a:sym typeface="Arial"/>
            </a:endParaRPr>
          </a:p>
        </p:txBody>
      </p:sp>
      <p:sp>
        <p:nvSpPr>
          <p:cNvPr id="172" name="Google Shape;172;p21"/>
          <p:cNvSpPr txBox="1"/>
          <p:nvPr/>
        </p:nvSpPr>
        <p:spPr>
          <a:xfrm>
            <a:off x="2781677" y="4592990"/>
            <a:ext cx="1841100" cy="758062"/>
          </a:xfrm>
          <a:prstGeom prst="rect">
            <a:avLst/>
          </a:prstGeom>
          <a:noFill/>
          <a:ln>
            <a:noFill/>
          </a:ln>
        </p:spPr>
        <p:txBody>
          <a:bodyPr spcFirstLastPara="1" wrap="square" lIns="91425" tIns="91425" rIns="91425" bIns="91425" anchor="t" anchorCtr="0">
            <a:spAutoFit/>
          </a:bodyPr>
          <a:lstStyle/>
          <a:p>
            <a:pPr marL="0" marR="0" lvl="0" indent="0" algn="ctr" rtl="0">
              <a:lnSpc>
                <a:spcPct val="137555"/>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73" name="Google Shape;173;p21"/>
          <p:cNvSpPr txBox="1"/>
          <p:nvPr/>
        </p:nvSpPr>
        <p:spPr>
          <a:xfrm>
            <a:off x="2781677" y="4310914"/>
            <a:ext cx="1841100" cy="3693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chemeClr val="accent5"/>
                </a:solidFill>
                <a:latin typeface="Nunito Sans" pitchFamily="2" charset="77"/>
                <a:ea typeface="Nunito Sans"/>
                <a:cs typeface="Nunito Sans"/>
                <a:sym typeface="Nunito Sans"/>
              </a:rPr>
              <a:t>TITLE 02</a:t>
            </a:r>
            <a:endParaRPr sz="1400" b="0" i="0" u="none" strike="noStrike" cap="none" dirty="0">
              <a:solidFill>
                <a:srgbClr val="000000"/>
              </a:solidFill>
              <a:latin typeface="Nunito Sans" pitchFamily="2" charset="77"/>
              <a:ea typeface="Arial"/>
              <a:cs typeface="Arial"/>
              <a:sym typeface="Arial"/>
            </a:endParaRPr>
          </a:p>
        </p:txBody>
      </p:sp>
      <p:sp>
        <p:nvSpPr>
          <p:cNvPr id="174" name="Google Shape;174;p21"/>
          <p:cNvSpPr txBox="1"/>
          <p:nvPr/>
        </p:nvSpPr>
        <p:spPr>
          <a:xfrm>
            <a:off x="7264383" y="4592990"/>
            <a:ext cx="1841100" cy="758062"/>
          </a:xfrm>
          <a:prstGeom prst="rect">
            <a:avLst/>
          </a:prstGeom>
          <a:noFill/>
          <a:ln>
            <a:noFill/>
          </a:ln>
        </p:spPr>
        <p:txBody>
          <a:bodyPr spcFirstLastPara="1" wrap="square" lIns="91425" tIns="91425" rIns="91425" bIns="91425" anchor="t" anchorCtr="0">
            <a:spAutoFit/>
          </a:bodyPr>
          <a:lstStyle/>
          <a:p>
            <a:pPr marL="0" marR="0" lvl="0" indent="0" algn="ctr" rtl="0">
              <a:lnSpc>
                <a:spcPct val="137555"/>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75" name="Google Shape;175;p21"/>
          <p:cNvSpPr txBox="1"/>
          <p:nvPr/>
        </p:nvSpPr>
        <p:spPr>
          <a:xfrm>
            <a:off x="7264383" y="4310914"/>
            <a:ext cx="1841100" cy="3693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chemeClr val="accent3"/>
                </a:solidFill>
                <a:latin typeface="Nunito Sans" pitchFamily="2" charset="77"/>
                <a:ea typeface="Nunito Sans"/>
                <a:cs typeface="Nunito Sans"/>
                <a:sym typeface="Nunito Sans"/>
              </a:rPr>
              <a:t>TITLE 04</a:t>
            </a:r>
            <a:endParaRPr sz="1400" b="0" i="0" u="none" strike="noStrike" cap="none" dirty="0">
              <a:solidFill>
                <a:srgbClr val="000000"/>
              </a:solidFill>
              <a:latin typeface="Nunito Sans" pitchFamily="2" charset="77"/>
              <a:ea typeface="Arial"/>
              <a:cs typeface="Arial"/>
              <a:sym typeface="Arial"/>
            </a:endParaRPr>
          </a:p>
        </p:txBody>
      </p:sp>
      <p:sp>
        <p:nvSpPr>
          <p:cNvPr id="176" name="Google Shape;176;p21"/>
          <p:cNvSpPr txBox="1"/>
          <p:nvPr/>
        </p:nvSpPr>
        <p:spPr>
          <a:xfrm>
            <a:off x="9505731" y="4035023"/>
            <a:ext cx="1841100" cy="758062"/>
          </a:xfrm>
          <a:prstGeom prst="rect">
            <a:avLst/>
          </a:prstGeom>
          <a:noFill/>
          <a:ln>
            <a:noFill/>
          </a:ln>
        </p:spPr>
        <p:txBody>
          <a:bodyPr spcFirstLastPara="1" wrap="square" lIns="91425" tIns="91425" rIns="91425" bIns="91425" anchor="t" anchorCtr="0">
            <a:spAutoFit/>
          </a:bodyPr>
          <a:lstStyle/>
          <a:p>
            <a:pPr marL="0" marR="0" lvl="0" indent="0" algn="ctr" rtl="0">
              <a:lnSpc>
                <a:spcPct val="137555"/>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177" name="Google Shape;177;p21"/>
          <p:cNvSpPr txBox="1"/>
          <p:nvPr/>
        </p:nvSpPr>
        <p:spPr>
          <a:xfrm>
            <a:off x="9505732" y="3752947"/>
            <a:ext cx="1841100" cy="3693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chemeClr val="accent2"/>
                </a:solidFill>
                <a:latin typeface="Nunito Sans" pitchFamily="2" charset="77"/>
                <a:ea typeface="Nunito Sans"/>
                <a:cs typeface="Nunito Sans"/>
                <a:sym typeface="Nunito Sans"/>
              </a:rPr>
              <a:t>TITLE 05</a:t>
            </a:r>
            <a:endParaRPr sz="1400" b="0" i="0" u="none" strike="noStrike" cap="none" dirty="0">
              <a:solidFill>
                <a:srgbClr val="000000"/>
              </a:solidFill>
              <a:latin typeface="Nunito Sans" pitchFamily="2" charset="77"/>
              <a:ea typeface="Arial"/>
              <a:cs typeface="Arial"/>
              <a:sym typeface="Arial"/>
            </a:endParaRPr>
          </a:p>
        </p:txBody>
      </p:sp>
      <p:sp>
        <p:nvSpPr>
          <p:cNvPr id="178" name="Google Shape;178;p21"/>
          <p:cNvSpPr/>
          <p:nvPr/>
        </p:nvSpPr>
        <p:spPr>
          <a:xfrm>
            <a:off x="1039775" y="1749527"/>
            <a:ext cx="851700" cy="822000"/>
          </a:xfrm>
          <a:prstGeom prst="ellipse">
            <a:avLst/>
          </a:prstGeom>
          <a:solidFill>
            <a:schemeClr val="accent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179" name="Google Shape;179;p21"/>
          <p:cNvSpPr/>
          <p:nvPr/>
        </p:nvSpPr>
        <p:spPr>
          <a:xfrm>
            <a:off x="1110385" y="1817691"/>
            <a:ext cx="710400" cy="685500"/>
          </a:xfrm>
          <a:prstGeom prst="ellipse">
            <a:avLst/>
          </a:pr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180" name="Google Shape;180;p21"/>
          <p:cNvSpPr txBox="1"/>
          <p:nvPr/>
        </p:nvSpPr>
        <p:spPr>
          <a:xfrm>
            <a:off x="1173799" y="1821902"/>
            <a:ext cx="583500" cy="6771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Nunito Sans" pitchFamily="2" charset="77"/>
                <a:ea typeface="Nunito Sans"/>
                <a:cs typeface="Nunito Sans"/>
                <a:sym typeface="Nunito Sans"/>
              </a:rPr>
              <a:t>1</a:t>
            </a:r>
            <a:endParaRPr sz="1400" b="0" i="0" u="none" strike="noStrike" cap="none" dirty="0">
              <a:solidFill>
                <a:srgbClr val="000000"/>
              </a:solidFill>
              <a:latin typeface="Nunito Sans" pitchFamily="2" charset="77"/>
              <a:ea typeface="Arial"/>
              <a:cs typeface="Arial"/>
              <a:sym typeface="Arial"/>
            </a:endParaRPr>
          </a:p>
        </p:txBody>
      </p:sp>
      <p:cxnSp>
        <p:nvCxnSpPr>
          <p:cNvPr id="181" name="Google Shape;181;p21"/>
          <p:cNvCxnSpPr>
            <a:cxnSpLocks/>
            <a:stCxn id="178" idx="4"/>
          </p:cNvCxnSpPr>
          <p:nvPr/>
        </p:nvCxnSpPr>
        <p:spPr>
          <a:xfrm>
            <a:off x="1465625" y="2571527"/>
            <a:ext cx="6000" cy="331200"/>
          </a:xfrm>
          <a:prstGeom prst="straightConnector1">
            <a:avLst/>
          </a:prstGeom>
          <a:noFill/>
          <a:ln w="25400" cap="rnd" cmpd="sng">
            <a:solidFill>
              <a:srgbClr val="C2CCD1"/>
            </a:solidFill>
            <a:prstDash val="solid"/>
            <a:round/>
            <a:headEnd type="none" w="sm" len="sm"/>
            <a:tailEnd type="oval" w="lg" len="lg"/>
          </a:ln>
        </p:spPr>
      </p:cxnSp>
      <p:sp>
        <p:nvSpPr>
          <p:cNvPr id="182" name="Google Shape;182;p21"/>
          <p:cNvSpPr/>
          <p:nvPr/>
        </p:nvSpPr>
        <p:spPr>
          <a:xfrm>
            <a:off x="3270125" y="2440152"/>
            <a:ext cx="851700" cy="822000"/>
          </a:xfrm>
          <a:prstGeom prst="ellipse">
            <a:avLst/>
          </a:prstGeom>
          <a:solidFill>
            <a:schemeClr val="accent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183" name="Google Shape;183;p21"/>
          <p:cNvSpPr/>
          <p:nvPr/>
        </p:nvSpPr>
        <p:spPr>
          <a:xfrm>
            <a:off x="3340724" y="2508316"/>
            <a:ext cx="710100" cy="685800"/>
          </a:xfrm>
          <a:prstGeom prst="ellipse">
            <a:avLst/>
          </a:pr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184" name="Google Shape;184;p21"/>
          <p:cNvSpPr txBox="1"/>
          <p:nvPr/>
        </p:nvSpPr>
        <p:spPr>
          <a:xfrm>
            <a:off x="3370487" y="2501477"/>
            <a:ext cx="650700" cy="6771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Nunito Sans" pitchFamily="2" charset="77"/>
                <a:ea typeface="Nunito Sans"/>
                <a:cs typeface="Nunito Sans"/>
                <a:sym typeface="Nunito Sans"/>
              </a:rPr>
              <a:t>2</a:t>
            </a:r>
            <a:endParaRPr sz="1400" b="0" i="0" u="none" strike="noStrike" cap="none" dirty="0">
              <a:solidFill>
                <a:srgbClr val="000000"/>
              </a:solidFill>
              <a:latin typeface="Nunito Sans" pitchFamily="2" charset="77"/>
              <a:ea typeface="Arial"/>
              <a:cs typeface="Arial"/>
              <a:sym typeface="Arial"/>
            </a:endParaRPr>
          </a:p>
        </p:txBody>
      </p:sp>
      <p:cxnSp>
        <p:nvCxnSpPr>
          <p:cNvPr id="185" name="Google Shape;185;p21"/>
          <p:cNvCxnSpPr>
            <a:stCxn id="182" idx="4"/>
          </p:cNvCxnSpPr>
          <p:nvPr/>
        </p:nvCxnSpPr>
        <p:spPr>
          <a:xfrm>
            <a:off x="3695975" y="3262152"/>
            <a:ext cx="6000" cy="331200"/>
          </a:xfrm>
          <a:prstGeom prst="straightConnector1">
            <a:avLst/>
          </a:prstGeom>
          <a:noFill/>
          <a:ln w="25400" cap="rnd" cmpd="sng">
            <a:solidFill>
              <a:srgbClr val="C2CCD1"/>
            </a:solidFill>
            <a:prstDash val="solid"/>
            <a:round/>
            <a:headEnd type="none" w="sm" len="sm"/>
            <a:tailEnd type="oval" w="lg" len="lg"/>
          </a:ln>
        </p:spPr>
      </p:cxnSp>
      <p:sp>
        <p:nvSpPr>
          <p:cNvPr id="186" name="Google Shape;186;p21"/>
          <p:cNvSpPr/>
          <p:nvPr/>
        </p:nvSpPr>
        <p:spPr>
          <a:xfrm>
            <a:off x="5515638" y="2640652"/>
            <a:ext cx="851700" cy="822000"/>
          </a:xfrm>
          <a:prstGeom prst="ellipse">
            <a:avLst/>
          </a:pr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187" name="Google Shape;187;p21"/>
          <p:cNvSpPr/>
          <p:nvPr/>
        </p:nvSpPr>
        <p:spPr>
          <a:xfrm>
            <a:off x="5586257" y="2708816"/>
            <a:ext cx="710400" cy="685800"/>
          </a:xfrm>
          <a:prstGeom prst="ellipse">
            <a:avLst/>
          </a:pr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188" name="Google Shape;188;p21"/>
          <p:cNvSpPr txBox="1"/>
          <p:nvPr/>
        </p:nvSpPr>
        <p:spPr>
          <a:xfrm>
            <a:off x="5649687" y="2713102"/>
            <a:ext cx="583500" cy="6771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Nunito Sans" pitchFamily="2" charset="77"/>
                <a:ea typeface="Nunito Sans"/>
                <a:cs typeface="Nunito Sans"/>
                <a:sym typeface="Nunito Sans"/>
              </a:rPr>
              <a:t>3</a:t>
            </a:r>
            <a:endParaRPr sz="1400" b="0" i="0" u="none" strike="noStrike" cap="none" dirty="0">
              <a:solidFill>
                <a:srgbClr val="000000"/>
              </a:solidFill>
              <a:latin typeface="Nunito Sans" pitchFamily="2" charset="77"/>
              <a:ea typeface="Arial"/>
              <a:cs typeface="Arial"/>
              <a:sym typeface="Arial"/>
            </a:endParaRPr>
          </a:p>
        </p:txBody>
      </p:sp>
      <p:cxnSp>
        <p:nvCxnSpPr>
          <p:cNvPr id="189" name="Google Shape;189;p21"/>
          <p:cNvCxnSpPr>
            <a:stCxn id="186" idx="4"/>
          </p:cNvCxnSpPr>
          <p:nvPr/>
        </p:nvCxnSpPr>
        <p:spPr>
          <a:xfrm>
            <a:off x="5941488" y="3462652"/>
            <a:ext cx="6000" cy="331200"/>
          </a:xfrm>
          <a:prstGeom prst="straightConnector1">
            <a:avLst/>
          </a:prstGeom>
          <a:noFill/>
          <a:ln w="25400" cap="rnd" cmpd="sng">
            <a:solidFill>
              <a:srgbClr val="C2CCD1"/>
            </a:solidFill>
            <a:prstDash val="solid"/>
            <a:round/>
            <a:headEnd type="none" w="sm" len="sm"/>
            <a:tailEnd type="oval" w="lg" len="lg"/>
          </a:ln>
        </p:spPr>
      </p:cxnSp>
      <p:sp>
        <p:nvSpPr>
          <p:cNvPr id="190" name="Google Shape;190;p21"/>
          <p:cNvSpPr/>
          <p:nvPr/>
        </p:nvSpPr>
        <p:spPr>
          <a:xfrm>
            <a:off x="7715338" y="2429027"/>
            <a:ext cx="851700" cy="822000"/>
          </a:xfrm>
          <a:prstGeom prst="ellipse">
            <a:avLst/>
          </a:prstGeom>
          <a:solidFill>
            <a:schemeClr val="accent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191" name="Google Shape;191;p21"/>
          <p:cNvSpPr/>
          <p:nvPr/>
        </p:nvSpPr>
        <p:spPr>
          <a:xfrm>
            <a:off x="7785943" y="2497191"/>
            <a:ext cx="710400" cy="685800"/>
          </a:xfrm>
          <a:prstGeom prst="ellipse">
            <a:avLst/>
          </a:pr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192" name="Google Shape;192;p21"/>
          <p:cNvSpPr txBox="1"/>
          <p:nvPr/>
        </p:nvSpPr>
        <p:spPr>
          <a:xfrm>
            <a:off x="7815726" y="2501477"/>
            <a:ext cx="650700" cy="6771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Nunito Sans" pitchFamily="2" charset="77"/>
                <a:ea typeface="Nunito Sans"/>
                <a:cs typeface="Nunito Sans"/>
                <a:sym typeface="Nunito Sans"/>
              </a:rPr>
              <a:t>4</a:t>
            </a:r>
            <a:endParaRPr sz="1400" b="0" i="0" u="none" strike="noStrike" cap="none" dirty="0">
              <a:solidFill>
                <a:srgbClr val="000000"/>
              </a:solidFill>
              <a:latin typeface="Nunito Sans" pitchFamily="2" charset="77"/>
              <a:ea typeface="Arial"/>
              <a:cs typeface="Arial"/>
              <a:sym typeface="Arial"/>
            </a:endParaRPr>
          </a:p>
        </p:txBody>
      </p:sp>
      <p:cxnSp>
        <p:nvCxnSpPr>
          <p:cNvPr id="193" name="Google Shape;193;p21"/>
          <p:cNvCxnSpPr>
            <a:stCxn id="190" idx="4"/>
          </p:cNvCxnSpPr>
          <p:nvPr/>
        </p:nvCxnSpPr>
        <p:spPr>
          <a:xfrm>
            <a:off x="8141188" y="3251027"/>
            <a:ext cx="6000" cy="331200"/>
          </a:xfrm>
          <a:prstGeom prst="straightConnector1">
            <a:avLst/>
          </a:prstGeom>
          <a:noFill/>
          <a:ln w="25400" cap="rnd" cmpd="sng">
            <a:solidFill>
              <a:srgbClr val="C2CCD1"/>
            </a:solidFill>
            <a:prstDash val="solid"/>
            <a:round/>
            <a:headEnd type="none" w="sm" len="sm"/>
            <a:tailEnd type="oval" w="lg" len="lg"/>
          </a:ln>
        </p:spPr>
      </p:cxnSp>
      <p:sp>
        <p:nvSpPr>
          <p:cNvPr id="194" name="Google Shape;194;p21"/>
          <p:cNvSpPr/>
          <p:nvPr/>
        </p:nvSpPr>
        <p:spPr>
          <a:xfrm>
            <a:off x="9990375" y="1778027"/>
            <a:ext cx="851700" cy="822000"/>
          </a:xfrm>
          <a:prstGeom prst="ellipse">
            <a:avLst/>
          </a:pr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195" name="Google Shape;195;p21"/>
          <p:cNvSpPr/>
          <p:nvPr/>
        </p:nvSpPr>
        <p:spPr>
          <a:xfrm>
            <a:off x="10060983" y="1846191"/>
            <a:ext cx="710400" cy="685800"/>
          </a:xfrm>
          <a:prstGeom prst="ellipse">
            <a:avLst/>
          </a:pr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196" name="Google Shape;196;p21"/>
          <p:cNvSpPr txBox="1"/>
          <p:nvPr/>
        </p:nvSpPr>
        <p:spPr>
          <a:xfrm>
            <a:off x="10090801" y="1860540"/>
            <a:ext cx="650700" cy="6771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Nunito Sans" pitchFamily="2" charset="77"/>
                <a:ea typeface="Nunito Sans"/>
                <a:cs typeface="Nunito Sans"/>
                <a:sym typeface="Nunito Sans"/>
              </a:rPr>
              <a:t>5</a:t>
            </a:r>
            <a:endParaRPr sz="1400" b="0" i="0" u="none" strike="noStrike" cap="none" dirty="0">
              <a:solidFill>
                <a:srgbClr val="000000"/>
              </a:solidFill>
              <a:latin typeface="Nunito Sans" pitchFamily="2" charset="77"/>
              <a:ea typeface="Arial"/>
              <a:cs typeface="Arial"/>
              <a:sym typeface="Arial"/>
            </a:endParaRPr>
          </a:p>
        </p:txBody>
      </p:sp>
      <p:cxnSp>
        <p:nvCxnSpPr>
          <p:cNvPr id="197" name="Google Shape;197;p21"/>
          <p:cNvCxnSpPr>
            <a:cxnSpLocks/>
            <a:stCxn id="194" idx="4"/>
          </p:cNvCxnSpPr>
          <p:nvPr/>
        </p:nvCxnSpPr>
        <p:spPr>
          <a:xfrm>
            <a:off x="10416225" y="2600027"/>
            <a:ext cx="6000" cy="331200"/>
          </a:xfrm>
          <a:prstGeom prst="straightConnector1">
            <a:avLst/>
          </a:prstGeom>
          <a:noFill/>
          <a:ln w="25400" cap="rnd" cmpd="sng">
            <a:solidFill>
              <a:srgbClr val="C2CCD1"/>
            </a:solidFill>
            <a:prstDash val="solid"/>
            <a:round/>
            <a:headEnd type="none" w="sm" len="sm"/>
            <a:tailEnd type="oval" w="lg" len="lg"/>
          </a:ln>
        </p:spPr>
      </p:cxnSp>
      <p:sp>
        <p:nvSpPr>
          <p:cNvPr id="5" name="Google Shape;60;p17">
            <a:extLst>
              <a:ext uri="{FF2B5EF4-FFF2-40B4-BE49-F238E27FC236}">
                <a16:creationId xmlns:a16="http://schemas.microsoft.com/office/drawing/2014/main" id="{70A652D1-C882-75F5-3657-656F40FB1B0A}"/>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6" name="Google Shape;75;p17">
            <a:extLst>
              <a:ext uri="{FF2B5EF4-FFF2-40B4-BE49-F238E27FC236}">
                <a16:creationId xmlns:a16="http://schemas.microsoft.com/office/drawing/2014/main" id="{E64BA038-6410-BD63-A4E0-ED776FAF127D}"/>
              </a:ext>
            </a:extLst>
          </p:cNvPr>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4169199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7 Stats Slide" preserve="1" userDrawn="1">
  <p:cSld name="7 Stats Slide">
    <p:spTree>
      <p:nvGrpSpPr>
        <p:cNvPr id="1" name="Shape 201"/>
        <p:cNvGrpSpPr/>
        <p:nvPr/>
      </p:nvGrpSpPr>
      <p:grpSpPr>
        <a:xfrm>
          <a:off x="0" y="0"/>
          <a:ext cx="0" cy="0"/>
          <a:chOff x="0" y="0"/>
          <a:chExt cx="0" cy="0"/>
        </a:xfrm>
      </p:grpSpPr>
      <p:sp>
        <p:nvSpPr>
          <p:cNvPr id="207" name="Google Shape;207;p22"/>
          <p:cNvSpPr/>
          <p:nvPr/>
        </p:nvSpPr>
        <p:spPr>
          <a:xfrm>
            <a:off x="1023425" y="2093700"/>
            <a:ext cx="705086" cy="1875487"/>
          </a:xfrm>
          <a:custGeom>
            <a:avLst/>
            <a:gdLst/>
            <a:ahLst/>
            <a:cxnLst/>
            <a:rect l="l" t="t" r="r" b="b"/>
            <a:pathLst>
              <a:path w="2058645" h="5283062" extrusionOk="0">
                <a:moveTo>
                  <a:pt x="176847" y="1098608"/>
                </a:moveTo>
                <a:lnTo>
                  <a:pt x="276478" y="1098608"/>
                </a:lnTo>
                <a:lnTo>
                  <a:pt x="354939" y="1098608"/>
                </a:lnTo>
                <a:lnTo>
                  <a:pt x="506877" y="1098608"/>
                </a:lnTo>
                <a:lnTo>
                  <a:pt x="718595" y="1098608"/>
                </a:lnTo>
                <a:lnTo>
                  <a:pt x="1412283" y="1098608"/>
                </a:lnTo>
                <a:lnTo>
                  <a:pt x="1546786" y="1098608"/>
                </a:lnTo>
                <a:lnTo>
                  <a:pt x="1702461" y="1098608"/>
                </a:lnTo>
                <a:lnTo>
                  <a:pt x="1854399" y="1098608"/>
                </a:lnTo>
                <a:lnTo>
                  <a:pt x="1880553" y="1098608"/>
                </a:lnTo>
                <a:cubicBezTo>
                  <a:pt x="1977694" y="1098608"/>
                  <a:pt x="2058645" y="1194531"/>
                  <a:pt x="2058645" y="1309139"/>
                </a:cubicBezTo>
                <a:lnTo>
                  <a:pt x="2058645" y="1321596"/>
                </a:lnTo>
                <a:lnTo>
                  <a:pt x="2058645" y="2643331"/>
                </a:lnTo>
                <a:lnTo>
                  <a:pt x="2058645" y="3215127"/>
                </a:lnTo>
                <a:cubicBezTo>
                  <a:pt x="2058645" y="3329736"/>
                  <a:pt x="1977694" y="3424412"/>
                  <a:pt x="1880553" y="3424412"/>
                </a:cubicBezTo>
                <a:cubicBezTo>
                  <a:pt x="1782166" y="3424412"/>
                  <a:pt x="1702461" y="3329736"/>
                  <a:pt x="1702461" y="3215127"/>
                </a:cubicBezTo>
                <a:lnTo>
                  <a:pt x="1702461" y="2643331"/>
                </a:lnTo>
                <a:lnTo>
                  <a:pt x="1702461" y="1988069"/>
                </a:lnTo>
                <a:cubicBezTo>
                  <a:pt x="1702461" y="1943223"/>
                  <a:pt x="1671326" y="1905850"/>
                  <a:pt x="1632718" y="1905850"/>
                </a:cubicBezTo>
                <a:lnTo>
                  <a:pt x="1632718" y="2643331"/>
                </a:lnTo>
                <a:lnTo>
                  <a:pt x="1632718" y="3208899"/>
                </a:lnTo>
                <a:cubicBezTo>
                  <a:pt x="1632718" y="3211390"/>
                  <a:pt x="1632718" y="3213882"/>
                  <a:pt x="1632718" y="3215127"/>
                </a:cubicBezTo>
                <a:cubicBezTo>
                  <a:pt x="1632718" y="3218864"/>
                  <a:pt x="1632718" y="3223847"/>
                  <a:pt x="1632718" y="3227585"/>
                </a:cubicBezTo>
                <a:lnTo>
                  <a:pt x="1632718" y="3962574"/>
                </a:lnTo>
                <a:lnTo>
                  <a:pt x="1632718" y="5011490"/>
                </a:lnTo>
                <a:cubicBezTo>
                  <a:pt x="1632718" y="5160979"/>
                  <a:pt x="1529350" y="5283062"/>
                  <a:pt x="1403565" y="5283062"/>
                </a:cubicBezTo>
                <a:cubicBezTo>
                  <a:pt x="1276534" y="5283062"/>
                  <a:pt x="1173166" y="5160979"/>
                  <a:pt x="1173166" y="5011490"/>
                </a:cubicBezTo>
                <a:lnTo>
                  <a:pt x="1173166" y="3962574"/>
                </a:lnTo>
                <a:lnTo>
                  <a:pt x="1173166" y="3311050"/>
                </a:lnTo>
                <a:lnTo>
                  <a:pt x="879252" y="3311050"/>
                </a:lnTo>
                <a:lnTo>
                  <a:pt x="879252" y="3962574"/>
                </a:lnTo>
                <a:lnTo>
                  <a:pt x="879252" y="5011490"/>
                </a:lnTo>
                <a:cubicBezTo>
                  <a:pt x="879252" y="5160979"/>
                  <a:pt x="775884" y="5283062"/>
                  <a:pt x="650098" y="5283062"/>
                </a:cubicBezTo>
                <a:cubicBezTo>
                  <a:pt x="524313" y="5283062"/>
                  <a:pt x="419699" y="5160979"/>
                  <a:pt x="419699" y="5011490"/>
                </a:cubicBezTo>
                <a:lnTo>
                  <a:pt x="419699" y="3962574"/>
                </a:lnTo>
                <a:lnTo>
                  <a:pt x="419699" y="3227585"/>
                </a:lnTo>
                <a:cubicBezTo>
                  <a:pt x="419699" y="3223847"/>
                  <a:pt x="419699" y="3218864"/>
                  <a:pt x="420945" y="3215127"/>
                </a:cubicBezTo>
                <a:cubicBezTo>
                  <a:pt x="419699" y="3213882"/>
                  <a:pt x="419699" y="3211390"/>
                  <a:pt x="419699" y="3208899"/>
                </a:cubicBezTo>
                <a:lnTo>
                  <a:pt x="419699" y="2643331"/>
                </a:lnTo>
                <a:lnTo>
                  <a:pt x="419699" y="1905850"/>
                </a:lnTo>
                <a:cubicBezTo>
                  <a:pt x="384828" y="1905850"/>
                  <a:pt x="354939" y="1940731"/>
                  <a:pt x="354939" y="1981841"/>
                </a:cubicBezTo>
                <a:lnTo>
                  <a:pt x="354939" y="2643331"/>
                </a:lnTo>
                <a:lnTo>
                  <a:pt x="354939" y="3215127"/>
                </a:lnTo>
                <a:cubicBezTo>
                  <a:pt x="354939" y="3329736"/>
                  <a:pt x="275233" y="3424412"/>
                  <a:pt x="176847" y="3424412"/>
                </a:cubicBezTo>
                <a:cubicBezTo>
                  <a:pt x="79705" y="3424412"/>
                  <a:pt x="0" y="3329736"/>
                  <a:pt x="0" y="3215127"/>
                </a:cubicBezTo>
                <a:lnTo>
                  <a:pt x="0" y="2643331"/>
                </a:lnTo>
                <a:lnTo>
                  <a:pt x="0" y="1321596"/>
                </a:lnTo>
                <a:lnTo>
                  <a:pt x="0" y="1309139"/>
                </a:lnTo>
                <a:cubicBezTo>
                  <a:pt x="0" y="1194531"/>
                  <a:pt x="79705" y="1098608"/>
                  <a:pt x="176847" y="1098608"/>
                </a:cubicBezTo>
                <a:close/>
                <a:moveTo>
                  <a:pt x="1025953" y="0"/>
                </a:moveTo>
                <a:cubicBezTo>
                  <a:pt x="1296584" y="0"/>
                  <a:pt x="1514835" y="219498"/>
                  <a:pt x="1514835" y="488882"/>
                </a:cubicBezTo>
                <a:cubicBezTo>
                  <a:pt x="1514835" y="758265"/>
                  <a:pt x="1296584" y="976516"/>
                  <a:pt x="1025953" y="976516"/>
                </a:cubicBezTo>
                <a:cubicBezTo>
                  <a:pt x="756570" y="976516"/>
                  <a:pt x="538319" y="758265"/>
                  <a:pt x="538319" y="488882"/>
                </a:cubicBezTo>
                <a:cubicBezTo>
                  <a:pt x="538319" y="219498"/>
                  <a:pt x="756570" y="0"/>
                  <a:pt x="1025953"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08" name="Google Shape;208;p22"/>
          <p:cNvSpPr txBox="1"/>
          <p:nvPr/>
        </p:nvSpPr>
        <p:spPr>
          <a:xfrm>
            <a:off x="3676193" y="4906682"/>
            <a:ext cx="2006100" cy="777865"/>
          </a:xfrm>
          <a:prstGeom prst="rect">
            <a:avLst/>
          </a:prstGeom>
          <a:noFill/>
          <a:ln>
            <a:noFill/>
          </a:ln>
        </p:spPr>
        <p:txBody>
          <a:bodyPr spcFirstLastPara="1" wrap="square" lIns="91425" tIns="45700" rIns="91425" bIns="45700" anchor="t" anchorCtr="0">
            <a:spAutoFit/>
          </a:bodyPr>
          <a:lstStyle/>
          <a:p>
            <a:pPr marL="0" marR="0" lvl="0" indent="0" algn="l"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09" name="Google Shape;209;p22"/>
          <p:cNvSpPr txBox="1"/>
          <p:nvPr/>
        </p:nvSpPr>
        <p:spPr>
          <a:xfrm>
            <a:off x="6328950" y="4958757"/>
            <a:ext cx="2006100" cy="777865"/>
          </a:xfrm>
          <a:prstGeom prst="rect">
            <a:avLst/>
          </a:prstGeom>
          <a:noFill/>
          <a:ln>
            <a:noFill/>
          </a:ln>
        </p:spPr>
        <p:txBody>
          <a:bodyPr spcFirstLastPara="1" wrap="square" lIns="91425" tIns="45700" rIns="91425" bIns="45700" anchor="t" anchorCtr="0">
            <a:spAutoFit/>
          </a:bodyPr>
          <a:lstStyle/>
          <a:p>
            <a:pPr marL="0" marR="0" lvl="0" indent="0" algn="l"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10" name="Google Shape;210;p22"/>
          <p:cNvSpPr txBox="1"/>
          <p:nvPr/>
        </p:nvSpPr>
        <p:spPr>
          <a:xfrm>
            <a:off x="8981706" y="4958757"/>
            <a:ext cx="2006100" cy="777865"/>
          </a:xfrm>
          <a:prstGeom prst="rect">
            <a:avLst/>
          </a:prstGeom>
          <a:noFill/>
          <a:ln>
            <a:noFill/>
          </a:ln>
        </p:spPr>
        <p:txBody>
          <a:bodyPr spcFirstLastPara="1" wrap="square" lIns="91425" tIns="45700" rIns="91425" bIns="45700" anchor="t" anchorCtr="0">
            <a:spAutoFit/>
          </a:bodyPr>
          <a:lstStyle/>
          <a:p>
            <a:pPr marL="0" marR="0" lvl="0" indent="0" algn="l"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11" name="Google Shape;211;p22"/>
          <p:cNvSpPr txBox="1"/>
          <p:nvPr/>
        </p:nvSpPr>
        <p:spPr>
          <a:xfrm>
            <a:off x="3676192" y="4615746"/>
            <a:ext cx="2006100" cy="276900"/>
          </a:xfrm>
          <a:prstGeom prst="rect">
            <a:avLst/>
          </a:prstGeom>
          <a:noFill/>
          <a:ln>
            <a:noFill/>
          </a:ln>
        </p:spPr>
        <p:txBody>
          <a:bodyPr spcFirstLastPara="1" wrap="square" lIns="91425" tIns="45700" rIns="91425" bIns="45700" anchor="b"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3"/>
                </a:solidFill>
                <a:latin typeface="Nunito Sans" pitchFamily="2" charset="77"/>
                <a:ea typeface="Nunito Sans"/>
                <a:cs typeface="Nunito Sans"/>
                <a:sym typeface="Nunito Sans"/>
              </a:rPr>
              <a:t>TITLE 02</a:t>
            </a:r>
            <a:endParaRPr sz="1400" b="0" i="0" u="none" strike="noStrike" cap="none" dirty="0">
              <a:solidFill>
                <a:srgbClr val="000000"/>
              </a:solidFill>
              <a:latin typeface="Nunito Sans" pitchFamily="2" charset="77"/>
              <a:ea typeface="Arial"/>
              <a:cs typeface="Arial"/>
              <a:sym typeface="Arial"/>
            </a:endParaRPr>
          </a:p>
        </p:txBody>
      </p:sp>
      <p:sp>
        <p:nvSpPr>
          <p:cNvPr id="212" name="Google Shape;212;p22"/>
          <p:cNvSpPr txBox="1"/>
          <p:nvPr/>
        </p:nvSpPr>
        <p:spPr>
          <a:xfrm>
            <a:off x="6328950" y="4667822"/>
            <a:ext cx="2006100" cy="276900"/>
          </a:xfrm>
          <a:prstGeom prst="rect">
            <a:avLst/>
          </a:prstGeom>
          <a:noFill/>
          <a:ln>
            <a:noFill/>
          </a:ln>
        </p:spPr>
        <p:txBody>
          <a:bodyPr spcFirstLastPara="1" wrap="square" lIns="91425" tIns="45700" rIns="91425" bIns="45700" anchor="b"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4"/>
                </a:solidFill>
                <a:latin typeface="Nunito Sans" pitchFamily="2" charset="77"/>
                <a:ea typeface="Nunito Sans"/>
                <a:cs typeface="Nunito Sans"/>
                <a:sym typeface="Nunito Sans"/>
              </a:rPr>
              <a:t>TITLE 03</a:t>
            </a:r>
            <a:endParaRPr sz="1400" b="0" i="0" u="none" strike="noStrike" cap="none" dirty="0">
              <a:solidFill>
                <a:srgbClr val="000000"/>
              </a:solidFill>
              <a:latin typeface="Nunito Sans" pitchFamily="2" charset="77"/>
              <a:ea typeface="Arial"/>
              <a:cs typeface="Arial"/>
              <a:sym typeface="Arial"/>
            </a:endParaRPr>
          </a:p>
        </p:txBody>
      </p:sp>
      <p:sp>
        <p:nvSpPr>
          <p:cNvPr id="213" name="Google Shape;213;p22"/>
          <p:cNvSpPr txBox="1"/>
          <p:nvPr/>
        </p:nvSpPr>
        <p:spPr>
          <a:xfrm>
            <a:off x="8981706" y="4667822"/>
            <a:ext cx="2006100" cy="276900"/>
          </a:xfrm>
          <a:prstGeom prst="rect">
            <a:avLst/>
          </a:prstGeom>
          <a:noFill/>
          <a:ln>
            <a:noFill/>
          </a:ln>
        </p:spPr>
        <p:txBody>
          <a:bodyPr spcFirstLastPara="1" wrap="square" lIns="91425" tIns="45700" rIns="91425" bIns="45700" anchor="b"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5"/>
                </a:solidFill>
                <a:latin typeface="Nunito Sans" pitchFamily="2" charset="77"/>
                <a:ea typeface="Nunito Sans"/>
                <a:cs typeface="Nunito Sans"/>
                <a:sym typeface="Nunito Sans"/>
              </a:rPr>
              <a:t>TITLE 04</a:t>
            </a:r>
            <a:endParaRPr sz="1400" b="0" i="0" u="none" strike="noStrike" cap="none" dirty="0">
              <a:solidFill>
                <a:srgbClr val="000000"/>
              </a:solidFill>
              <a:latin typeface="Nunito Sans" pitchFamily="2" charset="77"/>
              <a:ea typeface="Arial"/>
              <a:cs typeface="Arial"/>
              <a:sym typeface="Arial"/>
            </a:endParaRPr>
          </a:p>
        </p:txBody>
      </p:sp>
      <p:graphicFrame>
        <p:nvGraphicFramePr>
          <p:cNvPr id="214" name="Google Shape;214;p22"/>
          <p:cNvGraphicFramePr/>
          <p:nvPr>
            <p:extLst>
              <p:ext uri="{D42A27DB-BD31-4B8C-83A1-F6EECF244321}">
                <p14:modId xmlns:p14="http://schemas.microsoft.com/office/powerpoint/2010/main" val="1615139953"/>
              </p:ext>
            </p:extLst>
          </p:nvPr>
        </p:nvGraphicFramePr>
        <p:xfrm>
          <a:off x="1905350" y="1694625"/>
          <a:ext cx="9456600" cy="2556900"/>
        </p:xfrm>
        <a:graphic>
          <a:graphicData uri="http://schemas.openxmlformats.org/drawingml/2006/chart">
            <c:chart xmlns:c="http://schemas.openxmlformats.org/drawingml/2006/chart" xmlns:r="http://schemas.openxmlformats.org/officeDocument/2006/relationships" r:id="rId2"/>
          </a:graphicData>
        </a:graphic>
      </p:graphicFrame>
      <p:sp>
        <p:nvSpPr>
          <p:cNvPr id="215" name="Google Shape;215;p22"/>
          <p:cNvSpPr txBox="1"/>
          <p:nvPr/>
        </p:nvSpPr>
        <p:spPr>
          <a:xfrm>
            <a:off x="1023436" y="4906682"/>
            <a:ext cx="2006100" cy="777865"/>
          </a:xfrm>
          <a:prstGeom prst="rect">
            <a:avLst/>
          </a:prstGeom>
          <a:noFill/>
          <a:ln>
            <a:noFill/>
          </a:ln>
        </p:spPr>
        <p:txBody>
          <a:bodyPr spcFirstLastPara="1" wrap="square" lIns="91425" tIns="45700" rIns="91425" bIns="45700" anchor="t" anchorCtr="0">
            <a:spAutoFit/>
          </a:bodyPr>
          <a:lstStyle/>
          <a:p>
            <a:pPr marL="0" marR="0" lvl="0" indent="0" algn="l"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16" name="Google Shape;216;p22"/>
          <p:cNvSpPr txBox="1"/>
          <p:nvPr/>
        </p:nvSpPr>
        <p:spPr>
          <a:xfrm>
            <a:off x="1023434" y="4615746"/>
            <a:ext cx="2006100" cy="276900"/>
          </a:xfrm>
          <a:prstGeom prst="rect">
            <a:avLst/>
          </a:prstGeom>
          <a:noFill/>
          <a:ln>
            <a:noFill/>
          </a:ln>
        </p:spPr>
        <p:txBody>
          <a:bodyPr spcFirstLastPara="1" wrap="square" lIns="91425" tIns="45700" rIns="91425" bIns="45700" anchor="b"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1"/>
                </a:solidFill>
                <a:latin typeface="Nunito Sans" pitchFamily="2" charset="77"/>
                <a:ea typeface="Nunito Sans"/>
                <a:cs typeface="Nunito Sans"/>
                <a:sym typeface="Nunito Sans"/>
              </a:rPr>
              <a:t>TITLE 01</a:t>
            </a:r>
            <a:endParaRPr sz="1400" b="0" i="0" u="none" strike="noStrike" cap="none" dirty="0">
              <a:solidFill>
                <a:srgbClr val="000000"/>
              </a:solidFill>
              <a:latin typeface="Nunito Sans" pitchFamily="2" charset="77"/>
              <a:ea typeface="Arial"/>
              <a:cs typeface="Arial"/>
              <a:sym typeface="Arial"/>
            </a:endParaRPr>
          </a:p>
        </p:txBody>
      </p:sp>
      <p:sp>
        <p:nvSpPr>
          <p:cNvPr id="2" name="Google Shape;60;p17">
            <a:extLst>
              <a:ext uri="{FF2B5EF4-FFF2-40B4-BE49-F238E27FC236}">
                <a16:creationId xmlns:a16="http://schemas.microsoft.com/office/drawing/2014/main" id="{51FD51D3-4BB4-549C-23FD-9C390454A0F9}"/>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3" name="Google Shape;75;p17">
            <a:extLst>
              <a:ext uri="{FF2B5EF4-FFF2-40B4-BE49-F238E27FC236}">
                <a16:creationId xmlns:a16="http://schemas.microsoft.com/office/drawing/2014/main" id="{60E0BD59-6158-98B8-0325-470317A16F04}"/>
              </a:ext>
            </a:extLst>
          </p:cNvPr>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3518273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1_Custom Layout" preserve="1" userDrawn="1">
  <p:cSld name="1_Custom Layout">
    <p:spTree>
      <p:nvGrpSpPr>
        <p:cNvPr id="1" name="Shape 219"/>
        <p:cNvGrpSpPr/>
        <p:nvPr/>
      </p:nvGrpSpPr>
      <p:grpSpPr>
        <a:xfrm>
          <a:off x="0" y="0"/>
          <a:ext cx="0" cy="0"/>
          <a:chOff x="0" y="0"/>
          <a:chExt cx="0" cy="0"/>
        </a:xfrm>
      </p:grpSpPr>
      <p:sp>
        <p:nvSpPr>
          <p:cNvPr id="223" name="Google Shape;223;p23"/>
          <p:cNvSpPr/>
          <p:nvPr/>
        </p:nvSpPr>
        <p:spPr>
          <a:xfrm>
            <a:off x="924025" y="2148725"/>
            <a:ext cx="851700" cy="822000"/>
          </a:xfrm>
          <a:prstGeom prst="ellipse">
            <a:avLst/>
          </a:pr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224" name="Google Shape;224;p23"/>
          <p:cNvSpPr/>
          <p:nvPr/>
        </p:nvSpPr>
        <p:spPr>
          <a:xfrm>
            <a:off x="994628" y="2216889"/>
            <a:ext cx="710100" cy="685800"/>
          </a:xfrm>
          <a:prstGeom prst="ellipse">
            <a:avLst/>
          </a:pr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225" name="Google Shape;225;p23"/>
          <p:cNvSpPr txBox="1"/>
          <p:nvPr/>
        </p:nvSpPr>
        <p:spPr>
          <a:xfrm>
            <a:off x="841215" y="3471440"/>
            <a:ext cx="2021400" cy="758062"/>
          </a:xfrm>
          <a:prstGeom prst="rect">
            <a:avLst/>
          </a:prstGeom>
          <a:noFill/>
          <a:ln>
            <a:noFill/>
          </a:ln>
        </p:spPr>
        <p:txBody>
          <a:bodyPr spcFirstLastPara="1" wrap="square" lIns="91425" tIns="91425" rIns="91425" bIns="91425" anchor="t" anchorCtr="0">
            <a:spAutoFit/>
          </a:bodyPr>
          <a:lstStyle/>
          <a:p>
            <a:pPr marL="0" marR="0" lvl="0" indent="0" algn="l" rtl="0">
              <a:lnSpc>
                <a:spcPct val="137555"/>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26" name="Google Shape;226;p23"/>
          <p:cNvSpPr txBox="1"/>
          <p:nvPr/>
        </p:nvSpPr>
        <p:spPr>
          <a:xfrm>
            <a:off x="841216" y="3189364"/>
            <a:ext cx="20214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2"/>
                </a:solidFill>
                <a:latin typeface="Nunito Sans" pitchFamily="2" charset="77"/>
                <a:ea typeface="Nunito Sans"/>
                <a:cs typeface="Nunito Sans"/>
                <a:sym typeface="Nunito Sans"/>
              </a:rPr>
              <a:t>AWARENESS</a:t>
            </a:r>
            <a:endParaRPr sz="1400" b="0" i="0" u="none" strike="noStrike" cap="none" dirty="0">
              <a:solidFill>
                <a:srgbClr val="000000"/>
              </a:solidFill>
              <a:latin typeface="Nunito Sans" pitchFamily="2" charset="77"/>
              <a:ea typeface="Arial"/>
              <a:cs typeface="Arial"/>
              <a:sym typeface="Arial"/>
            </a:endParaRPr>
          </a:p>
        </p:txBody>
      </p:sp>
      <p:sp>
        <p:nvSpPr>
          <p:cNvPr id="227" name="Google Shape;227;p23"/>
          <p:cNvSpPr txBox="1"/>
          <p:nvPr/>
        </p:nvSpPr>
        <p:spPr>
          <a:xfrm>
            <a:off x="3244280" y="4503653"/>
            <a:ext cx="2021400" cy="758062"/>
          </a:xfrm>
          <a:prstGeom prst="rect">
            <a:avLst/>
          </a:prstGeom>
          <a:noFill/>
          <a:ln>
            <a:noFill/>
          </a:ln>
        </p:spPr>
        <p:txBody>
          <a:bodyPr spcFirstLastPara="1" wrap="square" lIns="91425" tIns="91425" rIns="91425" bIns="91425" anchor="t" anchorCtr="0">
            <a:spAutoFit/>
          </a:bodyPr>
          <a:lstStyle/>
          <a:p>
            <a:pPr marL="0" marR="0" lvl="0" indent="0" algn="l" rtl="0">
              <a:lnSpc>
                <a:spcPct val="137555"/>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28" name="Google Shape;228;p23"/>
          <p:cNvSpPr txBox="1"/>
          <p:nvPr/>
        </p:nvSpPr>
        <p:spPr>
          <a:xfrm>
            <a:off x="3244281" y="4221577"/>
            <a:ext cx="20214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5"/>
                </a:solidFill>
                <a:latin typeface="Nunito Sans" pitchFamily="2" charset="77"/>
                <a:ea typeface="Nunito Sans"/>
                <a:cs typeface="Nunito Sans"/>
                <a:sym typeface="Nunito Sans"/>
              </a:rPr>
              <a:t>DESIRE</a:t>
            </a:r>
            <a:endParaRPr sz="1400" b="0" i="0" u="none" strike="noStrike" cap="none" dirty="0">
              <a:solidFill>
                <a:srgbClr val="000000"/>
              </a:solidFill>
              <a:latin typeface="Nunito Sans" pitchFamily="2" charset="77"/>
              <a:ea typeface="Arial"/>
              <a:cs typeface="Arial"/>
              <a:sym typeface="Arial"/>
            </a:endParaRPr>
          </a:p>
        </p:txBody>
      </p:sp>
      <p:sp>
        <p:nvSpPr>
          <p:cNvPr id="229" name="Google Shape;229;p23"/>
          <p:cNvSpPr txBox="1"/>
          <p:nvPr/>
        </p:nvSpPr>
        <p:spPr>
          <a:xfrm>
            <a:off x="5037083" y="3471440"/>
            <a:ext cx="2021400" cy="758062"/>
          </a:xfrm>
          <a:prstGeom prst="rect">
            <a:avLst/>
          </a:prstGeom>
          <a:noFill/>
          <a:ln>
            <a:noFill/>
          </a:ln>
        </p:spPr>
        <p:txBody>
          <a:bodyPr spcFirstLastPara="1" wrap="square" lIns="91425" tIns="91425" rIns="91425" bIns="91425" anchor="t" anchorCtr="0">
            <a:spAutoFit/>
          </a:bodyPr>
          <a:lstStyle/>
          <a:p>
            <a:pPr marL="0" marR="0" lvl="0" indent="0" algn="l" rtl="0">
              <a:lnSpc>
                <a:spcPct val="137555"/>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30" name="Google Shape;230;p23"/>
          <p:cNvSpPr txBox="1"/>
          <p:nvPr/>
        </p:nvSpPr>
        <p:spPr>
          <a:xfrm>
            <a:off x="5037084" y="3189364"/>
            <a:ext cx="20214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4"/>
                </a:solidFill>
                <a:latin typeface="Nunito Sans" pitchFamily="2" charset="77"/>
                <a:ea typeface="Nunito Sans"/>
                <a:cs typeface="Nunito Sans"/>
                <a:sym typeface="Nunito Sans"/>
              </a:rPr>
              <a:t>KNOWLEDGE</a:t>
            </a:r>
            <a:endParaRPr sz="1400" b="0" i="0" u="none" strike="noStrike" cap="none" dirty="0">
              <a:solidFill>
                <a:srgbClr val="000000"/>
              </a:solidFill>
              <a:latin typeface="Nunito Sans" pitchFamily="2" charset="77"/>
              <a:ea typeface="Arial"/>
              <a:cs typeface="Arial"/>
              <a:sym typeface="Arial"/>
            </a:endParaRPr>
          </a:p>
        </p:txBody>
      </p:sp>
      <p:sp>
        <p:nvSpPr>
          <p:cNvPr id="231" name="Google Shape;231;p23"/>
          <p:cNvSpPr txBox="1"/>
          <p:nvPr/>
        </p:nvSpPr>
        <p:spPr>
          <a:xfrm>
            <a:off x="7486484" y="4503653"/>
            <a:ext cx="2021400" cy="758062"/>
          </a:xfrm>
          <a:prstGeom prst="rect">
            <a:avLst/>
          </a:prstGeom>
          <a:noFill/>
          <a:ln>
            <a:noFill/>
          </a:ln>
        </p:spPr>
        <p:txBody>
          <a:bodyPr spcFirstLastPara="1" wrap="square" lIns="91425" tIns="91425" rIns="91425" bIns="91425" anchor="t" anchorCtr="0">
            <a:spAutoFit/>
          </a:bodyPr>
          <a:lstStyle/>
          <a:p>
            <a:pPr marL="0" marR="0" lvl="0" indent="0" algn="l" rtl="0">
              <a:lnSpc>
                <a:spcPct val="137555"/>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32" name="Google Shape;232;p23"/>
          <p:cNvSpPr txBox="1"/>
          <p:nvPr/>
        </p:nvSpPr>
        <p:spPr>
          <a:xfrm>
            <a:off x="7486485" y="4221577"/>
            <a:ext cx="20214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6"/>
                </a:solidFill>
                <a:latin typeface="Nunito Sans" pitchFamily="2" charset="77"/>
                <a:ea typeface="Nunito Sans"/>
                <a:cs typeface="Nunito Sans"/>
                <a:sym typeface="Nunito Sans"/>
              </a:rPr>
              <a:t>ABILITY</a:t>
            </a:r>
            <a:endParaRPr sz="1400" b="0" i="0" u="none" strike="noStrike" cap="none" dirty="0">
              <a:solidFill>
                <a:srgbClr val="000000"/>
              </a:solidFill>
              <a:latin typeface="Nunito Sans" pitchFamily="2" charset="77"/>
              <a:ea typeface="Arial"/>
              <a:cs typeface="Arial"/>
              <a:sym typeface="Arial"/>
            </a:endParaRPr>
          </a:p>
        </p:txBody>
      </p:sp>
      <p:sp>
        <p:nvSpPr>
          <p:cNvPr id="233" name="Google Shape;233;p23"/>
          <p:cNvSpPr txBox="1"/>
          <p:nvPr/>
        </p:nvSpPr>
        <p:spPr>
          <a:xfrm>
            <a:off x="9325622" y="3471440"/>
            <a:ext cx="2021400" cy="758062"/>
          </a:xfrm>
          <a:prstGeom prst="rect">
            <a:avLst/>
          </a:prstGeom>
          <a:noFill/>
          <a:ln>
            <a:noFill/>
          </a:ln>
        </p:spPr>
        <p:txBody>
          <a:bodyPr spcFirstLastPara="1" wrap="square" lIns="91425" tIns="91425" rIns="91425" bIns="91425" anchor="t" anchorCtr="0">
            <a:spAutoFit/>
          </a:bodyPr>
          <a:lstStyle/>
          <a:p>
            <a:pPr marL="0" marR="0" lvl="0" indent="0" algn="l" rtl="0">
              <a:lnSpc>
                <a:spcPct val="137555"/>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34" name="Google Shape;234;p23"/>
          <p:cNvSpPr txBox="1"/>
          <p:nvPr/>
        </p:nvSpPr>
        <p:spPr>
          <a:xfrm>
            <a:off x="9325623" y="3189364"/>
            <a:ext cx="20214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accent3"/>
                </a:solidFill>
                <a:latin typeface="Nunito Sans" pitchFamily="2" charset="77"/>
                <a:ea typeface="Nunito Sans"/>
                <a:cs typeface="Nunito Sans"/>
                <a:sym typeface="Nunito Sans"/>
              </a:rPr>
              <a:t>REINFORCEMENT</a:t>
            </a:r>
            <a:endParaRPr sz="1400" b="0" i="0" u="none" strike="noStrike" cap="none" dirty="0">
              <a:solidFill>
                <a:srgbClr val="000000"/>
              </a:solidFill>
              <a:latin typeface="Nunito Sans" pitchFamily="2" charset="77"/>
              <a:ea typeface="Arial"/>
              <a:cs typeface="Arial"/>
              <a:sym typeface="Arial"/>
            </a:endParaRPr>
          </a:p>
        </p:txBody>
      </p:sp>
      <p:sp>
        <p:nvSpPr>
          <p:cNvPr id="235" name="Google Shape;235;p23"/>
          <p:cNvSpPr txBox="1"/>
          <p:nvPr/>
        </p:nvSpPr>
        <p:spPr>
          <a:xfrm>
            <a:off x="1064301" y="2221250"/>
            <a:ext cx="570900" cy="6771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Nunito Sans" pitchFamily="2" charset="77"/>
                <a:ea typeface="Nunito Sans"/>
                <a:cs typeface="Nunito Sans"/>
                <a:sym typeface="Nunito Sans"/>
              </a:rPr>
              <a:t>A</a:t>
            </a:r>
            <a:endParaRPr sz="1400" b="0" i="0" u="none" strike="noStrike" cap="none" dirty="0">
              <a:solidFill>
                <a:srgbClr val="000000"/>
              </a:solidFill>
              <a:latin typeface="Nunito Sans" pitchFamily="2" charset="77"/>
              <a:ea typeface="Arial"/>
              <a:cs typeface="Arial"/>
              <a:sym typeface="Arial"/>
            </a:endParaRPr>
          </a:p>
        </p:txBody>
      </p:sp>
      <p:sp>
        <p:nvSpPr>
          <p:cNvPr id="236" name="Google Shape;236;p23"/>
          <p:cNvSpPr/>
          <p:nvPr/>
        </p:nvSpPr>
        <p:spPr>
          <a:xfrm>
            <a:off x="3306775" y="3180925"/>
            <a:ext cx="851700" cy="822000"/>
          </a:xfrm>
          <a:prstGeom prst="ellipse">
            <a:avLst/>
          </a:prstGeom>
          <a:solidFill>
            <a:schemeClr val="accent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237" name="Google Shape;237;p23"/>
          <p:cNvSpPr/>
          <p:nvPr/>
        </p:nvSpPr>
        <p:spPr>
          <a:xfrm>
            <a:off x="3377380" y="3249089"/>
            <a:ext cx="710400" cy="685800"/>
          </a:xfrm>
          <a:prstGeom prst="ellipse">
            <a:avLst/>
          </a:pr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238" name="Google Shape;238;p23"/>
          <p:cNvSpPr txBox="1"/>
          <p:nvPr/>
        </p:nvSpPr>
        <p:spPr>
          <a:xfrm>
            <a:off x="3447074" y="3253375"/>
            <a:ext cx="570900" cy="6771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Nunito Sans" pitchFamily="2" charset="77"/>
                <a:ea typeface="Nunito Sans"/>
                <a:cs typeface="Nunito Sans"/>
                <a:sym typeface="Nunito Sans"/>
              </a:rPr>
              <a:t>D</a:t>
            </a:r>
            <a:endParaRPr sz="1400" b="0" i="0" u="none" strike="noStrike" cap="none" dirty="0">
              <a:solidFill>
                <a:srgbClr val="000000"/>
              </a:solidFill>
              <a:latin typeface="Nunito Sans" pitchFamily="2" charset="77"/>
              <a:ea typeface="Arial"/>
              <a:cs typeface="Arial"/>
              <a:sym typeface="Arial"/>
            </a:endParaRPr>
          </a:p>
        </p:txBody>
      </p:sp>
      <p:sp>
        <p:nvSpPr>
          <p:cNvPr id="239" name="Google Shape;239;p23"/>
          <p:cNvSpPr/>
          <p:nvPr/>
        </p:nvSpPr>
        <p:spPr>
          <a:xfrm>
            <a:off x="5112225" y="2148725"/>
            <a:ext cx="851700" cy="822000"/>
          </a:xfrm>
          <a:prstGeom prst="ellipse">
            <a:avLst/>
          </a:pr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240" name="Google Shape;240;p23"/>
          <p:cNvSpPr/>
          <p:nvPr/>
        </p:nvSpPr>
        <p:spPr>
          <a:xfrm>
            <a:off x="5182844" y="2216889"/>
            <a:ext cx="710700" cy="685800"/>
          </a:xfrm>
          <a:prstGeom prst="ellipse">
            <a:avLst/>
          </a:pr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241" name="Google Shape;241;p23"/>
          <p:cNvSpPr txBox="1"/>
          <p:nvPr/>
        </p:nvSpPr>
        <p:spPr>
          <a:xfrm>
            <a:off x="5225950" y="2221250"/>
            <a:ext cx="624300" cy="6771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Nunito Sans" pitchFamily="2" charset="77"/>
                <a:ea typeface="Nunito Sans"/>
                <a:cs typeface="Nunito Sans"/>
                <a:sym typeface="Nunito Sans"/>
              </a:rPr>
              <a:t>K</a:t>
            </a:r>
            <a:endParaRPr sz="1400" b="0" i="0" u="none" strike="noStrike" cap="none" dirty="0">
              <a:solidFill>
                <a:srgbClr val="000000"/>
              </a:solidFill>
              <a:latin typeface="Nunito Sans" pitchFamily="2" charset="77"/>
              <a:ea typeface="Arial"/>
              <a:cs typeface="Arial"/>
              <a:sym typeface="Arial"/>
            </a:endParaRPr>
          </a:p>
        </p:txBody>
      </p:sp>
      <p:sp>
        <p:nvSpPr>
          <p:cNvPr id="242" name="Google Shape;242;p23"/>
          <p:cNvSpPr/>
          <p:nvPr/>
        </p:nvSpPr>
        <p:spPr>
          <a:xfrm>
            <a:off x="7530600" y="3180925"/>
            <a:ext cx="851700" cy="822000"/>
          </a:xfrm>
          <a:prstGeom prst="ellipse">
            <a:avLst/>
          </a:prstGeom>
          <a:solidFill>
            <a:schemeClr val="accent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243" name="Google Shape;243;p23"/>
          <p:cNvSpPr/>
          <p:nvPr/>
        </p:nvSpPr>
        <p:spPr>
          <a:xfrm>
            <a:off x="7601201" y="3249089"/>
            <a:ext cx="710400" cy="685800"/>
          </a:xfrm>
          <a:prstGeom prst="ellipse">
            <a:avLst/>
          </a:pr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244" name="Google Shape;244;p23"/>
          <p:cNvSpPr txBox="1"/>
          <p:nvPr/>
        </p:nvSpPr>
        <p:spPr>
          <a:xfrm>
            <a:off x="7706975" y="3253450"/>
            <a:ext cx="498600" cy="6771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Nunito Sans" pitchFamily="2" charset="77"/>
                <a:ea typeface="Nunito Sans"/>
                <a:cs typeface="Nunito Sans"/>
                <a:sym typeface="Nunito Sans"/>
              </a:rPr>
              <a:t>A</a:t>
            </a:r>
            <a:endParaRPr sz="1400" b="0" i="0" u="none" strike="noStrike" cap="none" dirty="0">
              <a:solidFill>
                <a:srgbClr val="000000"/>
              </a:solidFill>
              <a:latin typeface="Nunito Sans" pitchFamily="2" charset="77"/>
              <a:ea typeface="Arial"/>
              <a:cs typeface="Arial"/>
              <a:sym typeface="Arial"/>
            </a:endParaRPr>
          </a:p>
        </p:txBody>
      </p:sp>
      <p:sp>
        <p:nvSpPr>
          <p:cNvPr id="245" name="Google Shape;245;p23"/>
          <p:cNvSpPr/>
          <p:nvPr/>
        </p:nvSpPr>
        <p:spPr>
          <a:xfrm>
            <a:off x="9363500" y="2148725"/>
            <a:ext cx="851700" cy="822000"/>
          </a:xfrm>
          <a:prstGeom prst="ellipse">
            <a:avLst/>
          </a:prstGeom>
          <a:solidFill>
            <a:schemeClr val="accent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246" name="Google Shape;246;p23"/>
          <p:cNvSpPr/>
          <p:nvPr/>
        </p:nvSpPr>
        <p:spPr>
          <a:xfrm>
            <a:off x="9434108" y="2216889"/>
            <a:ext cx="710400" cy="685800"/>
          </a:xfrm>
          <a:prstGeom prst="ellipse">
            <a:avLst/>
          </a:pr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highlight>
                <a:srgbClr val="064073"/>
              </a:highlight>
              <a:latin typeface="Nunito Sans" pitchFamily="2" charset="77"/>
              <a:ea typeface="Nunito Sans"/>
              <a:cs typeface="Nunito Sans"/>
              <a:sym typeface="Nunito Sans"/>
            </a:endParaRPr>
          </a:p>
        </p:txBody>
      </p:sp>
      <p:sp>
        <p:nvSpPr>
          <p:cNvPr id="247" name="Google Shape;247;p23"/>
          <p:cNvSpPr txBox="1"/>
          <p:nvPr/>
        </p:nvSpPr>
        <p:spPr>
          <a:xfrm>
            <a:off x="9477050" y="2221250"/>
            <a:ext cx="624300" cy="677100"/>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Nunito Sans" pitchFamily="2" charset="77"/>
                <a:ea typeface="Nunito Sans"/>
                <a:cs typeface="Nunito Sans"/>
                <a:sym typeface="Nunito Sans"/>
              </a:rPr>
              <a:t>R</a:t>
            </a:r>
            <a:endParaRPr sz="1400" b="0" i="0" u="none" strike="noStrike" cap="none" dirty="0">
              <a:solidFill>
                <a:srgbClr val="000000"/>
              </a:solidFill>
              <a:latin typeface="Nunito Sans" pitchFamily="2" charset="77"/>
              <a:ea typeface="Arial"/>
              <a:cs typeface="Arial"/>
              <a:sym typeface="Arial"/>
            </a:endParaRPr>
          </a:p>
        </p:txBody>
      </p:sp>
      <p:sp>
        <p:nvSpPr>
          <p:cNvPr id="248" name="Google Shape;248;p23"/>
          <p:cNvSpPr/>
          <p:nvPr/>
        </p:nvSpPr>
        <p:spPr>
          <a:xfrm>
            <a:off x="657045" y="2862522"/>
            <a:ext cx="624300" cy="453600"/>
          </a:xfrm>
          <a:prstGeom prst="arc">
            <a:avLst>
              <a:gd name="adj1" fmla="val 7005950"/>
              <a:gd name="adj2" fmla="val 14668557"/>
            </a:avLst>
          </a:prstGeom>
          <a:noFill/>
          <a:ln w="12700" cap="flat" cmpd="sng">
            <a:solidFill>
              <a:srgbClr val="DAE6A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Nunito Sans" pitchFamily="2" charset="77"/>
              <a:ea typeface="Calibri"/>
              <a:cs typeface="Calibri"/>
              <a:sym typeface="Calibri"/>
            </a:endParaRPr>
          </a:p>
        </p:txBody>
      </p:sp>
      <p:sp>
        <p:nvSpPr>
          <p:cNvPr id="249" name="Google Shape;249;p23"/>
          <p:cNvSpPr/>
          <p:nvPr/>
        </p:nvSpPr>
        <p:spPr>
          <a:xfrm>
            <a:off x="3050138" y="3894735"/>
            <a:ext cx="624300" cy="453600"/>
          </a:xfrm>
          <a:prstGeom prst="arc">
            <a:avLst>
              <a:gd name="adj1" fmla="val 7005950"/>
              <a:gd name="adj2" fmla="val 14578466"/>
            </a:avLst>
          </a:prstGeom>
          <a:noFill/>
          <a:ln w="12700" cap="flat" cmpd="sng">
            <a:solidFill>
              <a:srgbClr val="DAE6A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Nunito Sans" pitchFamily="2" charset="77"/>
              <a:ea typeface="Calibri"/>
              <a:cs typeface="Calibri"/>
              <a:sym typeface="Calibri"/>
            </a:endParaRPr>
          </a:p>
        </p:txBody>
      </p:sp>
      <p:sp>
        <p:nvSpPr>
          <p:cNvPr id="250" name="Google Shape;250;p23"/>
          <p:cNvSpPr/>
          <p:nvPr/>
        </p:nvSpPr>
        <p:spPr>
          <a:xfrm>
            <a:off x="4857418" y="2862522"/>
            <a:ext cx="624300" cy="453600"/>
          </a:xfrm>
          <a:prstGeom prst="arc">
            <a:avLst>
              <a:gd name="adj1" fmla="val 7005950"/>
              <a:gd name="adj2" fmla="val 14630969"/>
            </a:avLst>
          </a:prstGeom>
          <a:noFill/>
          <a:ln w="12700" cap="flat" cmpd="sng">
            <a:solidFill>
              <a:srgbClr val="DAE6A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Nunito Sans" pitchFamily="2" charset="77"/>
              <a:ea typeface="Calibri"/>
              <a:cs typeface="Calibri"/>
              <a:sym typeface="Calibri"/>
            </a:endParaRPr>
          </a:p>
        </p:txBody>
      </p:sp>
      <p:sp>
        <p:nvSpPr>
          <p:cNvPr id="251" name="Google Shape;251;p23"/>
          <p:cNvSpPr/>
          <p:nvPr/>
        </p:nvSpPr>
        <p:spPr>
          <a:xfrm>
            <a:off x="7323858" y="3894735"/>
            <a:ext cx="624300" cy="453600"/>
          </a:xfrm>
          <a:prstGeom prst="arc">
            <a:avLst>
              <a:gd name="adj1" fmla="val 7005950"/>
              <a:gd name="adj2" fmla="val 14705654"/>
            </a:avLst>
          </a:prstGeom>
          <a:noFill/>
          <a:ln w="12700" cap="flat" cmpd="sng">
            <a:solidFill>
              <a:srgbClr val="DAE6A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Nunito Sans" pitchFamily="2" charset="77"/>
              <a:ea typeface="Calibri"/>
              <a:cs typeface="Calibri"/>
              <a:sym typeface="Calibri"/>
            </a:endParaRPr>
          </a:p>
        </p:txBody>
      </p:sp>
      <p:sp>
        <p:nvSpPr>
          <p:cNvPr id="252" name="Google Shape;252;p23"/>
          <p:cNvSpPr/>
          <p:nvPr/>
        </p:nvSpPr>
        <p:spPr>
          <a:xfrm>
            <a:off x="9160476" y="2862522"/>
            <a:ext cx="624300" cy="453600"/>
          </a:xfrm>
          <a:prstGeom prst="arc">
            <a:avLst>
              <a:gd name="adj1" fmla="val 7005950"/>
              <a:gd name="adj2" fmla="val 14561741"/>
            </a:avLst>
          </a:prstGeom>
          <a:noFill/>
          <a:ln w="12700" cap="flat" cmpd="sng">
            <a:solidFill>
              <a:srgbClr val="DAE6A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Nunito Sans" pitchFamily="2" charset="77"/>
              <a:ea typeface="Calibri"/>
              <a:cs typeface="Calibri"/>
              <a:sym typeface="Calibri"/>
            </a:endParaRPr>
          </a:p>
        </p:txBody>
      </p:sp>
      <p:sp>
        <p:nvSpPr>
          <p:cNvPr id="5" name="Google Shape;60;p17">
            <a:extLst>
              <a:ext uri="{FF2B5EF4-FFF2-40B4-BE49-F238E27FC236}">
                <a16:creationId xmlns:a16="http://schemas.microsoft.com/office/drawing/2014/main" id="{E8ED37C4-F00F-17AC-FDC3-A39141A201A2}"/>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6" name="Google Shape;75;p17">
            <a:extLst>
              <a:ext uri="{FF2B5EF4-FFF2-40B4-BE49-F238E27FC236}">
                <a16:creationId xmlns:a16="http://schemas.microsoft.com/office/drawing/2014/main" id="{A7E55F4D-4A2A-9652-8792-1EDA81443C1A}"/>
              </a:ext>
            </a:extLst>
          </p:cNvPr>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2109271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9 Locations Slide" preserve="1" userDrawn="1">
  <p:cSld name="9 Locations Slide">
    <p:spTree>
      <p:nvGrpSpPr>
        <p:cNvPr id="1" name="Shape 254"/>
        <p:cNvGrpSpPr/>
        <p:nvPr/>
      </p:nvGrpSpPr>
      <p:grpSpPr>
        <a:xfrm>
          <a:off x="0" y="0"/>
          <a:ext cx="0" cy="0"/>
          <a:chOff x="0" y="0"/>
          <a:chExt cx="0" cy="0"/>
        </a:xfrm>
      </p:grpSpPr>
      <p:sp>
        <p:nvSpPr>
          <p:cNvPr id="260" name="Google Shape;260;p24"/>
          <p:cNvSpPr/>
          <p:nvPr/>
        </p:nvSpPr>
        <p:spPr>
          <a:xfrm>
            <a:off x="6281625" y="816725"/>
            <a:ext cx="16094128" cy="7867547"/>
          </a:xfrm>
          <a:custGeom>
            <a:avLst/>
            <a:gdLst/>
            <a:ahLst/>
            <a:cxnLst/>
            <a:rect l="l" t="t" r="r" b="b"/>
            <a:pathLst>
              <a:path w="12403952" h="6583721" extrusionOk="0">
                <a:moveTo>
                  <a:pt x="11222978" y="5872099"/>
                </a:moveTo>
                <a:cubicBezTo>
                  <a:pt x="11236728" y="5870873"/>
                  <a:pt x="11254226" y="5872099"/>
                  <a:pt x="11271724" y="5874550"/>
                </a:cubicBezTo>
                <a:cubicBezTo>
                  <a:pt x="11332970" y="5881905"/>
                  <a:pt x="11404216" y="5941966"/>
                  <a:pt x="11357968" y="5981189"/>
                </a:cubicBezTo>
                <a:cubicBezTo>
                  <a:pt x="11315472" y="6017961"/>
                  <a:pt x="11249226" y="5975061"/>
                  <a:pt x="11219228" y="5928483"/>
                </a:cubicBezTo>
                <a:cubicBezTo>
                  <a:pt x="11211728" y="5917451"/>
                  <a:pt x="11205480" y="5907645"/>
                  <a:pt x="11202980" y="5899065"/>
                </a:cubicBezTo>
                <a:cubicBezTo>
                  <a:pt x="11196730" y="5885582"/>
                  <a:pt x="11209230" y="5874550"/>
                  <a:pt x="11222978" y="5872099"/>
                </a:cubicBezTo>
                <a:close/>
                <a:moveTo>
                  <a:pt x="7825368" y="4649325"/>
                </a:moveTo>
                <a:cubicBezTo>
                  <a:pt x="7829926" y="4650868"/>
                  <a:pt x="7833524" y="4654616"/>
                  <a:pt x="7835400" y="4661175"/>
                </a:cubicBezTo>
                <a:cubicBezTo>
                  <a:pt x="7849168" y="4713650"/>
                  <a:pt x="7866690" y="4791113"/>
                  <a:pt x="7851672" y="4843587"/>
                </a:cubicBezTo>
                <a:cubicBezTo>
                  <a:pt x="7840408" y="4881069"/>
                  <a:pt x="7827892" y="4913554"/>
                  <a:pt x="7827892" y="4942290"/>
                </a:cubicBezTo>
                <a:cubicBezTo>
                  <a:pt x="7826640" y="4966028"/>
                  <a:pt x="7811620" y="4987268"/>
                  <a:pt x="7804112" y="5011007"/>
                </a:cubicBezTo>
                <a:cubicBezTo>
                  <a:pt x="7802860" y="5013506"/>
                  <a:pt x="7802860" y="5016004"/>
                  <a:pt x="7802860" y="5018503"/>
                </a:cubicBezTo>
                <a:lnTo>
                  <a:pt x="7802860" y="5049738"/>
                </a:lnTo>
                <a:cubicBezTo>
                  <a:pt x="7802860" y="5074726"/>
                  <a:pt x="7794098" y="5099714"/>
                  <a:pt x="7784086" y="5123453"/>
                </a:cubicBezTo>
                <a:cubicBezTo>
                  <a:pt x="7776576" y="5139695"/>
                  <a:pt x="7771570" y="5154688"/>
                  <a:pt x="7767816" y="5169680"/>
                </a:cubicBezTo>
                <a:cubicBezTo>
                  <a:pt x="7754048" y="5222155"/>
                  <a:pt x="7700230" y="5249642"/>
                  <a:pt x="7647664" y="5264635"/>
                </a:cubicBezTo>
                <a:cubicBezTo>
                  <a:pt x="7621382" y="5270882"/>
                  <a:pt x="7591344" y="5260886"/>
                  <a:pt x="7580080" y="5235898"/>
                </a:cubicBezTo>
                <a:cubicBezTo>
                  <a:pt x="7571318" y="5215908"/>
                  <a:pt x="7571318" y="5194668"/>
                  <a:pt x="7571318" y="5173429"/>
                </a:cubicBezTo>
                <a:cubicBezTo>
                  <a:pt x="7571318" y="5122203"/>
                  <a:pt x="7577576" y="5059733"/>
                  <a:pt x="7598852" y="5013506"/>
                </a:cubicBezTo>
                <a:cubicBezTo>
                  <a:pt x="7602608" y="5004760"/>
                  <a:pt x="7607614" y="4993515"/>
                  <a:pt x="7607614" y="4983520"/>
                </a:cubicBezTo>
                <a:cubicBezTo>
                  <a:pt x="7606362" y="4961031"/>
                  <a:pt x="7592594" y="4948537"/>
                  <a:pt x="7588840" y="4928547"/>
                </a:cubicBezTo>
                <a:cubicBezTo>
                  <a:pt x="7583834" y="4907307"/>
                  <a:pt x="7597602" y="4886067"/>
                  <a:pt x="7612620" y="4869825"/>
                </a:cubicBezTo>
                <a:cubicBezTo>
                  <a:pt x="7626388" y="4856081"/>
                  <a:pt x="7640154" y="4841089"/>
                  <a:pt x="7656426" y="4828595"/>
                </a:cubicBezTo>
                <a:cubicBezTo>
                  <a:pt x="7698978" y="4794861"/>
                  <a:pt x="7742784" y="4754880"/>
                  <a:pt x="7764062" y="4706154"/>
                </a:cubicBezTo>
                <a:cubicBezTo>
                  <a:pt x="7769068" y="4696159"/>
                  <a:pt x="7775326" y="4687413"/>
                  <a:pt x="7779080" y="4678667"/>
                </a:cubicBezTo>
                <a:cubicBezTo>
                  <a:pt x="7789406" y="4659926"/>
                  <a:pt x="7811700" y="4644699"/>
                  <a:pt x="7825368" y="4649325"/>
                </a:cubicBezTo>
                <a:close/>
                <a:moveTo>
                  <a:pt x="11371220" y="4600218"/>
                </a:moveTo>
                <a:cubicBezTo>
                  <a:pt x="11396140" y="4607679"/>
                  <a:pt x="11414828" y="4636282"/>
                  <a:pt x="11416076" y="4662398"/>
                </a:cubicBezTo>
                <a:cubicBezTo>
                  <a:pt x="11427288" y="4743232"/>
                  <a:pt x="11490834" y="4774322"/>
                  <a:pt x="11510770" y="4843964"/>
                </a:cubicBezTo>
                <a:cubicBezTo>
                  <a:pt x="11517000" y="4866349"/>
                  <a:pt x="11528214" y="4886247"/>
                  <a:pt x="11541920" y="4904901"/>
                </a:cubicBezTo>
                <a:cubicBezTo>
                  <a:pt x="11559364" y="4928529"/>
                  <a:pt x="11575560" y="4962107"/>
                  <a:pt x="11579298" y="4991953"/>
                </a:cubicBezTo>
                <a:cubicBezTo>
                  <a:pt x="11581790" y="5026774"/>
                  <a:pt x="11595496" y="5054133"/>
                  <a:pt x="11597988" y="5091441"/>
                </a:cubicBezTo>
                <a:cubicBezTo>
                  <a:pt x="11597988" y="5108852"/>
                  <a:pt x="11599234" y="5138698"/>
                  <a:pt x="11615432" y="5132480"/>
                </a:cubicBezTo>
                <a:cubicBezTo>
                  <a:pt x="11616678" y="5132480"/>
                  <a:pt x="11617924" y="5132480"/>
                  <a:pt x="11619170" y="5132480"/>
                </a:cubicBezTo>
                <a:cubicBezTo>
                  <a:pt x="11656550" y="5113826"/>
                  <a:pt x="11683962" y="5142429"/>
                  <a:pt x="11693930" y="5180981"/>
                </a:cubicBezTo>
                <a:cubicBezTo>
                  <a:pt x="11712620" y="5248135"/>
                  <a:pt x="11733800" y="5319021"/>
                  <a:pt x="11727572" y="5387419"/>
                </a:cubicBezTo>
                <a:cubicBezTo>
                  <a:pt x="11725080" y="5412291"/>
                  <a:pt x="11712620" y="5432189"/>
                  <a:pt x="11702652" y="5452087"/>
                </a:cubicBezTo>
                <a:cubicBezTo>
                  <a:pt x="11687700" y="5484420"/>
                  <a:pt x="11661534" y="5534164"/>
                  <a:pt x="11642844" y="5564011"/>
                </a:cubicBezTo>
                <a:cubicBezTo>
                  <a:pt x="11626646" y="5590127"/>
                  <a:pt x="11602972" y="5623704"/>
                  <a:pt x="11585528" y="5649820"/>
                </a:cubicBezTo>
                <a:cubicBezTo>
                  <a:pt x="11579298" y="5658525"/>
                  <a:pt x="11570576" y="5667230"/>
                  <a:pt x="11563102" y="5674692"/>
                </a:cubicBezTo>
                <a:cubicBezTo>
                  <a:pt x="11529460" y="5705782"/>
                  <a:pt x="11495818" y="5750552"/>
                  <a:pt x="11459684" y="5776667"/>
                </a:cubicBezTo>
                <a:cubicBezTo>
                  <a:pt x="11449716" y="5784129"/>
                  <a:pt x="11440994" y="5791591"/>
                  <a:pt x="11431026" y="5799052"/>
                </a:cubicBezTo>
                <a:cubicBezTo>
                  <a:pt x="11412336" y="5813975"/>
                  <a:pt x="11388664" y="5820193"/>
                  <a:pt x="11363744" y="5820193"/>
                </a:cubicBezTo>
                <a:cubicBezTo>
                  <a:pt x="11254096" y="5817706"/>
                  <a:pt x="11193044" y="5813975"/>
                  <a:pt x="11120776" y="5782885"/>
                </a:cubicBezTo>
                <a:cubicBezTo>
                  <a:pt x="11098348" y="5772937"/>
                  <a:pt x="11089628" y="5743090"/>
                  <a:pt x="11092120" y="5718218"/>
                </a:cubicBezTo>
                <a:cubicBezTo>
                  <a:pt x="11094610" y="5692102"/>
                  <a:pt x="11060970" y="5674692"/>
                  <a:pt x="11038542" y="5661012"/>
                </a:cubicBezTo>
                <a:cubicBezTo>
                  <a:pt x="11032312" y="5658525"/>
                  <a:pt x="11028574" y="5656038"/>
                  <a:pt x="11024836" y="5653551"/>
                </a:cubicBezTo>
                <a:cubicBezTo>
                  <a:pt x="11001162" y="5639871"/>
                  <a:pt x="10970012" y="5634896"/>
                  <a:pt x="10957552" y="5611268"/>
                </a:cubicBezTo>
                <a:cubicBezTo>
                  <a:pt x="10943846" y="5585152"/>
                  <a:pt x="10926404" y="5561524"/>
                  <a:pt x="10906468" y="5541626"/>
                </a:cubicBezTo>
                <a:cubicBezTo>
                  <a:pt x="10889024" y="5527946"/>
                  <a:pt x="10867842" y="5520485"/>
                  <a:pt x="10846660" y="5520485"/>
                </a:cubicBezTo>
                <a:cubicBezTo>
                  <a:pt x="10761934" y="5516754"/>
                  <a:pt x="10687174" y="5524216"/>
                  <a:pt x="10632350" y="5549088"/>
                </a:cubicBezTo>
                <a:cubicBezTo>
                  <a:pt x="10588742" y="5570229"/>
                  <a:pt x="10541394" y="5586396"/>
                  <a:pt x="10494046" y="5592614"/>
                </a:cubicBezTo>
                <a:cubicBezTo>
                  <a:pt x="10434240" y="5600075"/>
                  <a:pt x="10400598" y="5628678"/>
                  <a:pt x="10355742" y="5649820"/>
                </a:cubicBezTo>
                <a:cubicBezTo>
                  <a:pt x="10347020" y="5653551"/>
                  <a:pt x="10334560" y="5657281"/>
                  <a:pt x="10325838" y="5656038"/>
                </a:cubicBezTo>
                <a:cubicBezTo>
                  <a:pt x="10276000" y="5647332"/>
                  <a:pt x="10239866" y="5585152"/>
                  <a:pt x="10253572" y="5536652"/>
                </a:cubicBezTo>
                <a:cubicBezTo>
                  <a:pt x="10259802" y="5514267"/>
                  <a:pt x="10266032" y="5491882"/>
                  <a:pt x="10262294" y="5460792"/>
                </a:cubicBezTo>
                <a:cubicBezTo>
                  <a:pt x="10253572" y="5412291"/>
                  <a:pt x="10233636" y="5346380"/>
                  <a:pt x="10229898" y="5297880"/>
                </a:cubicBezTo>
                <a:cubicBezTo>
                  <a:pt x="10227406" y="5270520"/>
                  <a:pt x="10219930" y="5244405"/>
                  <a:pt x="10212454" y="5219533"/>
                </a:cubicBezTo>
                <a:cubicBezTo>
                  <a:pt x="10202486" y="5183468"/>
                  <a:pt x="10209962" y="5146160"/>
                  <a:pt x="10244850" y="5138698"/>
                </a:cubicBezTo>
                <a:cubicBezTo>
                  <a:pt x="10267278" y="5134968"/>
                  <a:pt x="10293442" y="5132480"/>
                  <a:pt x="10313378" y="5125019"/>
                </a:cubicBezTo>
                <a:cubicBezTo>
                  <a:pt x="10322100" y="5122531"/>
                  <a:pt x="10332068" y="5117557"/>
                  <a:pt x="10340790" y="5112583"/>
                </a:cubicBezTo>
                <a:cubicBezTo>
                  <a:pt x="10383154" y="5083980"/>
                  <a:pt x="10369448" y="5003146"/>
                  <a:pt x="10408074" y="4969568"/>
                </a:cubicBezTo>
                <a:cubicBezTo>
                  <a:pt x="10430502" y="4949671"/>
                  <a:pt x="10435486" y="4958376"/>
                  <a:pt x="10447944" y="4970812"/>
                </a:cubicBezTo>
                <a:cubicBezTo>
                  <a:pt x="10461650" y="4983248"/>
                  <a:pt x="10486570" y="4983248"/>
                  <a:pt x="10490308" y="4963350"/>
                </a:cubicBezTo>
                <a:cubicBezTo>
                  <a:pt x="10492800" y="4949671"/>
                  <a:pt x="10490308" y="4931017"/>
                  <a:pt x="10491554" y="4917337"/>
                </a:cubicBezTo>
                <a:cubicBezTo>
                  <a:pt x="10494046" y="4899926"/>
                  <a:pt x="10513982" y="4897439"/>
                  <a:pt x="10531426" y="4893708"/>
                </a:cubicBezTo>
                <a:cubicBezTo>
                  <a:pt x="10546378" y="4891221"/>
                  <a:pt x="10560084" y="4887490"/>
                  <a:pt x="10573790" y="4883760"/>
                </a:cubicBezTo>
                <a:cubicBezTo>
                  <a:pt x="10614906" y="4875054"/>
                  <a:pt x="10668484" y="4892465"/>
                  <a:pt x="10679698" y="4852669"/>
                </a:cubicBezTo>
                <a:cubicBezTo>
                  <a:pt x="10684682" y="4840233"/>
                  <a:pt x="10687174" y="4825310"/>
                  <a:pt x="10689666" y="4811631"/>
                </a:cubicBezTo>
                <a:cubicBezTo>
                  <a:pt x="10693404" y="4778053"/>
                  <a:pt x="10717078" y="4753181"/>
                  <a:pt x="10749474" y="4743232"/>
                </a:cubicBezTo>
                <a:cubicBezTo>
                  <a:pt x="10784360" y="4730796"/>
                  <a:pt x="10822986" y="4722091"/>
                  <a:pt x="10864104" y="4715873"/>
                </a:cubicBezTo>
                <a:cubicBezTo>
                  <a:pt x="10880302" y="4714629"/>
                  <a:pt x="10881548" y="4698463"/>
                  <a:pt x="10881548" y="4681052"/>
                </a:cubicBezTo>
                <a:cubicBezTo>
                  <a:pt x="10882794" y="4652449"/>
                  <a:pt x="10911452" y="4648718"/>
                  <a:pt x="10940108" y="4652449"/>
                </a:cubicBezTo>
                <a:cubicBezTo>
                  <a:pt x="11016114" y="4661154"/>
                  <a:pt x="11119530" y="4644988"/>
                  <a:pt x="11178092" y="4669860"/>
                </a:cubicBezTo>
                <a:cubicBezTo>
                  <a:pt x="11198028" y="4678565"/>
                  <a:pt x="11215472" y="4707168"/>
                  <a:pt x="11195536" y="4714629"/>
                </a:cubicBezTo>
                <a:cubicBezTo>
                  <a:pt x="11178092" y="4720847"/>
                  <a:pt x="11148188" y="4717117"/>
                  <a:pt x="11141958" y="4732040"/>
                </a:cubicBezTo>
                <a:cubicBezTo>
                  <a:pt x="11136974" y="4740745"/>
                  <a:pt x="11138220" y="4755668"/>
                  <a:pt x="11139466" y="4764374"/>
                </a:cubicBezTo>
                <a:cubicBezTo>
                  <a:pt x="11150680" y="4812874"/>
                  <a:pt x="11237900" y="4856400"/>
                  <a:pt x="11285246" y="4853913"/>
                </a:cubicBezTo>
                <a:cubicBezTo>
                  <a:pt x="11288984" y="4853913"/>
                  <a:pt x="11291476" y="4853913"/>
                  <a:pt x="11295214" y="4852669"/>
                </a:cubicBezTo>
                <a:cubicBezTo>
                  <a:pt x="11300198" y="4851426"/>
                  <a:pt x="11305182" y="4848939"/>
                  <a:pt x="11310166" y="4846451"/>
                </a:cubicBezTo>
                <a:cubicBezTo>
                  <a:pt x="11361252" y="4805412"/>
                  <a:pt x="11321380" y="4679808"/>
                  <a:pt x="11345054" y="4613897"/>
                </a:cubicBezTo>
                <a:cubicBezTo>
                  <a:pt x="11348792" y="4602705"/>
                  <a:pt x="11361252" y="4596487"/>
                  <a:pt x="11371220" y="4600218"/>
                </a:cubicBezTo>
                <a:close/>
                <a:moveTo>
                  <a:pt x="10025776" y="4399984"/>
                </a:moveTo>
                <a:cubicBezTo>
                  <a:pt x="10039656" y="4396613"/>
                  <a:pt x="10055252" y="4397532"/>
                  <a:pt x="10069600" y="4401822"/>
                </a:cubicBezTo>
                <a:cubicBezTo>
                  <a:pt x="10133232" y="4421433"/>
                  <a:pt x="10200606" y="4438593"/>
                  <a:pt x="10279210" y="4444722"/>
                </a:cubicBezTo>
                <a:cubicBezTo>
                  <a:pt x="10314144" y="4447173"/>
                  <a:pt x="10351574" y="4475364"/>
                  <a:pt x="10379024" y="4496201"/>
                </a:cubicBezTo>
                <a:cubicBezTo>
                  <a:pt x="10398986" y="4512135"/>
                  <a:pt x="10376528" y="4536649"/>
                  <a:pt x="10351574" y="4536649"/>
                </a:cubicBezTo>
                <a:cubicBezTo>
                  <a:pt x="10221816" y="4540326"/>
                  <a:pt x="10148204" y="4490072"/>
                  <a:pt x="10034666" y="4476590"/>
                </a:cubicBezTo>
                <a:cubicBezTo>
                  <a:pt x="10005968" y="4474138"/>
                  <a:pt x="9977272" y="4448399"/>
                  <a:pt x="9992244" y="4423885"/>
                </a:cubicBezTo>
                <a:cubicBezTo>
                  <a:pt x="9999730" y="4411015"/>
                  <a:pt x="10011896" y="4403354"/>
                  <a:pt x="10025776" y="4399984"/>
                </a:cubicBezTo>
                <a:close/>
                <a:moveTo>
                  <a:pt x="11209306" y="4195494"/>
                </a:moveTo>
                <a:lnTo>
                  <a:pt x="11237950" y="4195494"/>
                </a:lnTo>
                <a:cubicBezTo>
                  <a:pt x="11249158" y="4195494"/>
                  <a:pt x="11261610" y="4196733"/>
                  <a:pt x="11271574" y="4200448"/>
                </a:cubicBezTo>
                <a:cubicBezTo>
                  <a:pt x="11350030" y="4227698"/>
                  <a:pt x="11387390" y="4293345"/>
                  <a:pt x="11477056" y="4310686"/>
                </a:cubicBezTo>
                <a:cubicBezTo>
                  <a:pt x="11496980" y="4314402"/>
                  <a:pt x="11513170" y="4329265"/>
                  <a:pt x="11513170" y="4349083"/>
                </a:cubicBezTo>
                <a:cubicBezTo>
                  <a:pt x="11513170" y="4355277"/>
                  <a:pt x="11514416" y="4362708"/>
                  <a:pt x="11516906" y="4366424"/>
                </a:cubicBezTo>
                <a:cubicBezTo>
                  <a:pt x="11543058" y="4404821"/>
                  <a:pt x="11586646" y="4422162"/>
                  <a:pt x="11625252" y="4449412"/>
                </a:cubicBezTo>
                <a:cubicBezTo>
                  <a:pt x="11636460" y="4456844"/>
                  <a:pt x="11642686" y="4474184"/>
                  <a:pt x="11645176" y="4489048"/>
                </a:cubicBezTo>
                <a:cubicBezTo>
                  <a:pt x="11651404" y="4526207"/>
                  <a:pt x="11643932" y="4573274"/>
                  <a:pt x="11612798" y="4550979"/>
                </a:cubicBezTo>
                <a:cubicBezTo>
                  <a:pt x="11592872" y="4534877"/>
                  <a:pt x="11575438" y="4512582"/>
                  <a:pt x="11558002" y="4498957"/>
                </a:cubicBezTo>
                <a:cubicBezTo>
                  <a:pt x="11551776" y="4492764"/>
                  <a:pt x="11543058" y="4490287"/>
                  <a:pt x="11533096" y="4489048"/>
                </a:cubicBezTo>
                <a:cubicBezTo>
                  <a:pt x="11480792" y="4487809"/>
                  <a:pt x="11484528" y="4537354"/>
                  <a:pt x="11448412" y="4548502"/>
                </a:cubicBezTo>
                <a:cubicBezTo>
                  <a:pt x="11438450" y="4552218"/>
                  <a:pt x="11428488" y="4549741"/>
                  <a:pt x="11419770" y="4547263"/>
                </a:cubicBezTo>
                <a:cubicBezTo>
                  <a:pt x="11383654" y="4533638"/>
                  <a:pt x="11358748" y="4501434"/>
                  <a:pt x="11325124" y="4492764"/>
                </a:cubicBezTo>
                <a:cubicBezTo>
                  <a:pt x="11292744" y="4485332"/>
                  <a:pt x="11255384" y="4466753"/>
                  <a:pt x="11255384" y="4434548"/>
                </a:cubicBezTo>
                <a:cubicBezTo>
                  <a:pt x="11255384" y="4423401"/>
                  <a:pt x="11251648" y="4413492"/>
                  <a:pt x="11242930" y="4406060"/>
                </a:cubicBezTo>
                <a:cubicBezTo>
                  <a:pt x="11185644" y="4354038"/>
                  <a:pt x="11103452" y="4321834"/>
                  <a:pt x="11037448" y="4276005"/>
                </a:cubicBezTo>
                <a:cubicBezTo>
                  <a:pt x="11029976" y="4271050"/>
                  <a:pt x="11023750" y="4266096"/>
                  <a:pt x="11015032" y="4264857"/>
                </a:cubicBezTo>
                <a:cubicBezTo>
                  <a:pt x="10985144" y="4259902"/>
                  <a:pt x="10957746" y="4288391"/>
                  <a:pt x="10950274" y="4278482"/>
                </a:cubicBezTo>
                <a:cubicBezTo>
                  <a:pt x="10944048" y="4273527"/>
                  <a:pt x="10944048" y="4262380"/>
                  <a:pt x="10944048" y="4256187"/>
                </a:cubicBezTo>
                <a:cubicBezTo>
                  <a:pt x="10950274" y="4211596"/>
                  <a:pt x="11018768" y="4240084"/>
                  <a:pt x="11062356" y="4242562"/>
                </a:cubicBezTo>
                <a:cubicBezTo>
                  <a:pt x="11063602" y="4242562"/>
                  <a:pt x="11063602" y="4242562"/>
                  <a:pt x="11064846" y="4242562"/>
                </a:cubicBezTo>
                <a:cubicBezTo>
                  <a:pt x="11073564" y="4242562"/>
                  <a:pt x="11081036" y="4241323"/>
                  <a:pt x="11088508" y="4240084"/>
                </a:cubicBezTo>
                <a:cubicBezTo>
                  <a:pt x="11090998" y="4240084"/>
                  <a:pt x="11092244" y="4240084"/>
                  <a:pt x="11094734" y="4240084"/>
                </a:cubicBezTo>
                <a:cubicBezTo>
                  <a:pt x="11135832" y="4231414"/>
                  <a:pt x="11166964" y="4195494"/>
                  <a:pt x="11209306" y="4195494"/>
                </a:cubicBezTo>
                <a:close/>
                <a:moveTo>
                  <a:pt x="10639934" y="4138005"/>
                </a:moveTo>
                <a:cubicBezTo>
                  <a:pt x="10656166" y="4139530"/>
                  <a:pt x="10671754" y="4143547"/>
                  <a:pt x="10685160" y="4150036"/>
                </a:cubicBezTo>
                <a:cubicBezTo>
                  <a:pt x="10697632" y="4156216"/>
                  <a:pt x="10707608" y="4164867"/>
                  <a:pt x="10712596" y="4177227"/>
                </a:cubicBezTo>
                <a:cubicBezTo>
                  <a:pt x="10717584" y="4187114"/>
                  <a:pt x="10711350" y="4198238"/>
                  <a:pt x="10701372" y="4201946"/>
                </a:cubicBezTo>
                <a:cubicBezTo>
                  <a:pt x="10675184" y="4211833"/>
                  <a:pt x="10641514" y="4236552"/>
                  <a:pt x="10657726" y="4260035"/>
                </a:cubicBezTo>
                <a:cubicBezTo>
                  <a:pt x="10667702" y="4276103"/>
                  <a:pt x="10678926" y="4289698"/>
                  <a:pt x="10687656" y="4307002"/>
                </a:cubicBezTo>
                <a:cubicBezTo>
                  <a:pt x="10700126" y="4328013"/>
                  <a:pt x="10685160" y="4357676"/>
                  <a:pt x="10661466" y="4353968"/>
                </a:cubicBezTo>
                <a:cubicBezTo>
                  <a:pt x="10644008" y="4350260"/>
                  <a:pt x="10635278" y="4334193"/>
                  <a:pt x="10621560" y="4319361"/>
                </a:cubicBezTo>
                <a:cubicBezTo>
                  <a:pt x="10611584" y="4305766"/>
                  <a:pt x="10595372" y="4300822"/>
                  <a:pt x="10584148" y="4313181"/>
                </a:cubicBezTo>
                <a:cubicBezTo>
                  <a:pt x="10562948" y="4340372"/>
                  <a:pt x="10531770" y="4370035"/>
                  <a:pt x="10514312" y="4340372"/>
                </a:cubicBezTo>
                <a:cubicBezTo>
                  <a:pt x="10488124" y="4297114"/>
                  <a:pt x="10494358" y="4241496"/>
                  <a:pt x="10518052" y="4192058"/>
                </a:cubicBezTo>
                <a:cubicBezTo>
                  <a:pt x="10536758" y="4151272"/>
                  <a:pt x="10591240" y="4133428"/>
                  <a:pt x="10639934" y="4138005"/>
                </a:cubicBezTo>
                <a:close/>
                <a:moveTo>
                  <a:pt x="9688496" y="3946557"/>
                </a:moveTo>
                <a:cubicBezTo>
                  <a:pt x="9690548" y="3946381"/>
                  <a:pt x="9692578" y="3947631"/>
                  <a:pt x="9694766" y="3951068"/>
                </a:cubicBezTo>
                <a:cubicBezTo>
                  <a:pt x="9708516" y="3968566"/>
                  <a:pt x="9734766" y="3996062"/>
                  <a:pt x="9747266" y="4013559"/>
                </a:cubicBezTo>
                <a:cubicBezTo>
                  <a:pt x="9762268" y="4033557"/>
                  <a:pt x="9787268" y="4051054"/>
                  <a:pt x="9802268" y="4072301"/>
                </a:cubicBezTo>
                <a:cubicBezTo>
                  <a:pt x="9814768" y="4091049"/>
                  <a:pt x="9838518" y="4112296"/>
                  <a:pt x="9864768" y="4132293"/>
                </a:cubicBezTo>
                <a:cubicBezTo>
                  <a:pt x="9904770" y="4162289"/>
                  <a:pt x="9932270" y="4209782"/>
                  <a:pt x="9952270" y="4257275"/>
                </a:cubicBezTo>
                <a:cubicBezTo>
                  <a:pt x="9963520" y="4283522"/>
                  <a:pt x="9974770" y="4308518"/>
                  <a:pt x="9974770" y="4332265"/>
                </a:cubicBezTo>
                <a:cubicBezTo>
                  <a:pt x="9976020" y="4358511"/>
                  <a:pt x="9951020" y="4381008"/>
                  <a:pt x="9924770" y="4376009"/>
                </a:cubicBezTo>
                <a:cubicBezTo>
                  <a:pt x="9918520" y="4376009"/>
                  <a:pt x="9912270" y="4373509"/>
                  <a:pt x="9906020" y="4369760"/>
                </a:cubicBezTo>
                <a:cubicBezTo>
                  <a:pt x="9837268" y="4334765"/>
                  <a:pt x="9804768" y="4221030"/>
                  <a:pt x="9753516" y="4161039"/>
                </a:cubicBezTo>
                <a:cubicBezTo>
                  <a:pt x="9704766" y="4102297"/>
                  <a:pt x="9617264" y="4078550"/>
                  <a:pt x="9594764" y="3996062"/>
                </a:cubicBezTo>
                <a:cubicBezTo>
                  <a:pt x="9587264" y="3969815"/>
                  <a:pt x="9607264" y="3947319"/>
                  <a:pt x="9631014" y="3956067"/>
                </a:cubicBezTo>
                <a:cubicBezTo>
                  <a:pt x="9646016" y="3962317"/>
                  <a:pt x="9657266" y="3969815"/>
                  <a:pt x="9664766" y="3966066"/>
                </a:cubicBezTo>
                <a:cubicBezTo>
                  <a:pt x="9676016" y="3960442"/>
                  <a:pt x="9682344" y="3947084"/>
                  <a:pt x="9688496" y="3946557"/>
                </a:cubicBezTo>
                <a:close/>
                <a:moveTo>
                  <a:pt x="10441236" y="3930371"/>
                </a:moveTo>
                <a:cubicBezTo>
                  <a:pt x="10454714" y="3929240"/>
                  <a:pt x="10468214" y="3932438"/>
                  <a:pt x="10481634" y="3941796"/>
                </a:cubicBezTo>
                <a:cubicBezTo>
                  <a:pt x="10489126" y="3946787"/>
                  <a:pt x="10497864" y="3953026"/>
                  <a:pt x="10505354" y="3959265"/>
                </a:cubicBezTo>
                <a:cubicBezTo>
                  <a:pt x="10516590" y="3967999"/>
                  <a:pt x="10525330" y="3980477"/>
                  <a:pt x="10524082" y="3994202"/>
                </a:cubicBezTo>
                <a:cubicBezTo>
                  <a:pt x="10524082" y="3995450"/>
                  <a:pt x="10524082" y="3997946"/>
                  <a:pt x="10522832" y="3999194"/>
                </a:cubicBezTo>
                <a:cubicBezTo>
                  <a:pt x="10516590" y="4034131"/>
                  <a:pt x="10486628" y="4074060"/>
                  <a:pt x="10480386" y="4108997"/>
                </a:cubicBezTo>
                <a:cubicBezTo>
                  <a:pt x="10474144" y="4142687"/>
                  <a:pt x="10462908" y="4201332"/>
                  <a:pt x="10454170" y="4236270"/>
                </a:cubicBezTo>
                <a:cubicBezTo>
                  <a:pt x="10446678" y="4262473"/>
                  <a:pt x="10441684" y="4289924"/>
                  <a:pt x="10425456" y="4306145"/>
                </a:cubicBezTo>
                <a:cubicBezTo>
                  <a:pt x="10416716" y="4313632"/>
                  <a:pt x="10409226" y="4323614"/>
                  <a:pt x="10420462" y="4327357"/>
                </a:cubicBezTo>
                <a:cubicBezTo>
                  <a:pt x="10432946" y="4329853"/>
                  <a:pt x="10440436" y="4342330"/>
                  <a:pt x="10429200" y="4346074"/>
                </a:cubicBezTo>
                <a:cubicBezTo>
                  <a:pt x="10425456" y="4347321"/>
                  <a:pt x="10420462" y="4349817"/>
                  <a:pt x="10416716" y="4349817"/>
                </a:cubicBezTo>
                <a:cubicBezTo>
                  <a:pt x="10394244" y="4356056"/>
                  <a:pt x="10374270" y="4381011"/>
                  <a:pt x="10351798" y="4379763"/>
                </a:cubicBezTo>
                <a:cubicBezTo>
                  <a:pt x="10333072" y="4377268"/>
                  <a:pt x="10319340" y="4371029"/>
                  <a:pt x="10308104" y="4363542"/>
                </a:cubicBezTo>
                <a:cubicBezTo>
                  <a:pt x="10256918" y="4329853"/>
                  <a:pt x="10184508" y="4272455"/>
                  <a:pt x="10142062" y="4227535"/>
                </a:cubicBezTo>
                <a:cubicBezTo>
                  <a:pt x="10134572" y="4221297"/>
                  <a:pt x="10129578" y="4213810"/>
                  <a:pt x="10124584" y="4205076"/>
                </a:cubicBezTo>
                <a:cubicBezTo>
                  <a:pt x="10114596" y="4190102"/>
                  <a:pt x="10114596" y="4171386"/>
                  <a:pt x="10120840" y="4155165"/>
                </a:cubicBezTo>
                <a:cubicBezTo>
                  <a:pt x="10154546" y="4075308"/>
                  <a:pt x="10259414" y="4059087"/>
                  <a:pt x="10323084" y="4007928"/>
                </a:cubicBezTo>
                <a:cubicBezTo>
                  <a:pt x="10360538" y="3976110"/>
                  <a:pt x="10400798" y="3933764"/>
                  <a:pt x="10441236" y="3930371"/>
                </a:cubicBezTo>
                <a:close/>
                <a:moveTo>
                  <a:pt x="3133519" y="3656768"/>
                </a:moveTo>
                <a:cubicBezTo>
                  <a:pt x="3145049" y="3654590"/>
                  <a:pt x="3155956" y="3657391"/>
                  <a:pt x="3165305" y="3668593"/>
                </a:cubicBezTo>
                <a:cubicBezTo>
                  <a:pt x="3171538" y="3676061"/>
                  <a:pt x="3177770" y="3682285"/>
                  <a:pt x="3185249" y="3688508"/>
                </a:cubicBezTo>
                <a:cubicBezTo>
                  <a:pt x="3197714" y="3698466"/>
                  <a:pt x="3216412" y="3700956"/>
                  <a:pt x="3225138" y="3687264"/>
                </a:cubicBezTo>
                <a:cubicBezTo>
                  <a:pt x="3243835" y="3652412"/>
                  <a:pt x="3277491" y="3682285"/>
                  <a:pt x="3308654" y="3705934"/>
                </a:cubicBezTo>
                <a:cubicBezTo>
                  <a:pt x="3326105" y="3718382"/>
                  <a:pt x="3346049" y="3728339"/>
                  <a:pt x="3362254" y="3742031"/>
                </a:cubicBezTo>
                <a:cubicBezTo>
                  <a:pt x="3380952" y="3756968"/>
                  <a:pt x="3403389" y="3766926"/>
                  <a:pt x="3422087" y="3751989"/>
                </a:cubicBezTo>
                <a:cubicBezTo>
                  <a:pt x="3429566" y="3745765"/>
                  <a:pt x="3440784" y="3745765"/>
                  <a:pt x="3450756" y="3748255"/>
                </a:cubicBezTo>
                <a:cubicBezTo>
                  <a:pt x="3495631" y="3763191"/>
                  <a:pt x="3535519" y="3783107"/>
                  <a:pt x="3576654" y="3801778"/>
                </a:cubicBezTo>
                <a:cubicBezTo>
                  <a:pt x="3627761" y="3824183"/>
                  <a:pt x="3663910" y="3873971"/>
                  <a:pt x="3700059" y="3917536"/>
                </a:cubicBezTo>
                <a:cubicBezTo>
                  <a:pt x="3701306" y="3920026"/>
                  <a:pt x="3705045" y="3923760"/>
                  <a:pt x="3707538" y="3926249"/>
                </a:cubicBezTo>
                <a:cubicBezTo>
                  <a:pt x="3736208" y="3957367"/>
                  <a:pt x="3784822" y="3951144"/>
                  <a:pt x="3828450" y="3953633"/>
                </a:cubicBezTo>
                <a:cubicBezTo>
                  <a:pt x="3920692" y="3957367"/>
                  <a:pt x="3978031" y="4064413"/>
                  <a:pt x="3968059" y="4131628"/>
                </a:cubicBezTo>
                <a:cubicBezTo>
                  <a:pt x="3965566" y="4151543"/>
                  <a:pt x="3951854" y="4170214"/>
                  <a:pt x="3969306" y="4182661"/>
                </a:cubicBezTo>
                <a:cubicBezTo>
                  <a:pt x="4007948" y="4208800"/>
                  <a:pt x="4072766" y="4224982"/>
                  <a:pt x="4118887" y="4233695"/>
                </a:cubicBezTo>
                <a:cubicBezTo>
                  <a:pt x="4127613" y="4234939"/>
                  <a:pt x="4135092" y="4234939"/>
                  <a:pt x="4143818" y="4237429"/>
                </a:cubicBezTo>
                <a:cubicBezTo>
                  <a:pt x="4184952" y="4243652"/>
                  <a:pt x="4228580" y="4263568"/>
                  <a:pt x="4269715" y="4263568"/>
                </a:cubicBezTo>
                <a:lnTo>
                  <a:pt x="4290906" y="4263568"/>
                </a:lnTo>
                <a:cubicBezTo>
                  <a:pt x="4308357" y="4263568"/>
                  <a:pt x="4327055" y="4267302"/>
                  <a:pt x="4343260" y="4274770"/>
                </a:cubicBezTo>
                <a:cubicBezTo>
                  <a:pt x="4368190" y="4283483"/>
                  <a:pt x="4393120" y="4292196"/>
                  <a:pt x="4414311" y="4305888"/>
                </a:cubicBezTo>
                <a:cubicBezTo>
                  <a:pt x="4450460" y="4325804"/>
                  <a:pt x="4486609" y="4320825"/>
                  <a:pt x="4527744" y="4329538"/>
                </a:cubicBezTo>
                <a:cubicBezTo>
                  <a:pt x="4538962" y="4332027"/>
                  <a:pt x="4547688" y="4345719"/>
                  <a:pt x="4551427" y="4356922"/>
                </a:cubicBezTo>
                <a:cubicBezTo>
                  <a:pt x="4565139" y="4390529"/>
                  <a:pt x="4576358" y="4425381"/>
                  <a:pt x="4576358" y="4473925"/>
                </a:cubicBezTo>
                <a:cubicBezTo>
                  <a:pt x="4576358" y="4478904"/>
                  <a:pt x="4576358" y="4482638"/>
                  <a:pt x="4576358" y="4486372"/>
                </a:cubicBezTo>
                <a:cubicBezTo>
                  <a:pt x="4567632" y="4534916"/>
                  <a:pt x="4547688" y="4590929"/>
                  <a:pt x="4527744" y="4635738"/>
                </a:cubicBezTo>
                <a:cubicBezTo>
                  <a:pt x="4522757" y="4649430"/>
                  <a:pt x="4510292" y="4664367"/>
                  <a:pt x="4501567" y="4676814"/>
                </a:cubicBezTo>
                <a:cubicBezTo>
                  <a:pt x="4485362" y="4699219"/>
                  <a:pt x="4462925" y="4714156"/>
                  <a:pt x="4451706" y="4742784"/>
                </a:cubicBezTo>
                <a:cubicBezTo>
                  <a:pt x="4446720" y="4753987"/>
                  <a:pt x="4439241" y="4762700"/>
                  <a:pt x="4429269" y="4768923"/>
                </a:cubicBezTo>
                <a:cubicBezTo>
                  <a:pt x="4414311" y="4777636"/>
                  <a:pt x="4399353" y="4793817"/>
                  <a:pt x="4395613" y="4809999"/>
                </a:cubicBezTo>
                <a:cubicBezTo>
                  <a:pt x="4394367" y="4816223"/>
                  <a:pt x="4393120" y="4821201"/>
                  <a:pt x="4390627" y="4826180"/>
                </a:cubicBezTo>
                <a:cubicBezTo>
                  <a:pt x="4380655" y="4844851"/>
                  <a:pt x="4373176" y="4868501"/>
                  <a:pt x="4378162" y="4888416"/>
                </a:cubicBezTo>
                <a:cubicBezTo>
                  <a:pt x="4393120" y="4945673"/>
                  <a:pt x="4371929" y="4997951"/>
                  <a:pt x="4353232" y="5048985"/>
                </a:cubicBezTo>
                <a:cubicBezTo>
                  <a:pt x="4335780" y="5101263"/>
                  <a:pt x="4298385" y="5149807"/>
                  <a:pt x="4246032" y="5164743"/>
                </a:cubicBezTo>
                <a:cubicBezTo>
                  <a:pt x="4237306" y="5168477"/>
                  <a:pt x="4227334" y="5169722"/>
                  <a:pt x="4214869" y="5174701"/>
                </a:cubicBezTo>
                <a:cubicBezTo>
                  <a:pt x="4193678" y="5179680"/>
                  <a:pt x="4176227" y="5189638"/>
                  <a:pt x="4162515" y="5205819"/>
                </a:cubicBezTo>
                <a:cubicBezTo>
                  <a:pt x="4156283" y="5212043"/>
                  <a:pt x="4150050" y="5219511"/>
                  <a:pt x="4145064" y="5226979"/>
                </a:cubicBezTo>
                <a:cubicBezTo>
                  <a:pt x="4120134" y="5256852"/>
                  <a:pt x="4103929" y="5292949"/>
                  <a:pt x="4103929" y="5331535"/>
                </a:cubicBezTo>
                <a:cubicBezTo>
                  <a:pt x="4103929" y="5360164"/>
                  <a:pt x="4093957" y="5387548"/>
                  <a:pt x="4072766" y="5406219"/>
                </a:cubicBezTo>
                <a:cubicBezTo>
                  <a:pt x="4055315" y="5422400"/>
                  <a:pt x="4035371" y="5437337"/>
                  <a:pt x="4021659" y="5458497"/>
                </a:cubicBezTo>
                <a:cubicBezTo>
                  <a:pt x="4001715" y="5489615"/>
                  <a:pt x="3964320" y="5524467"/>
                  <a:pt x="3950608" y="5558074"/>
                </a:cubicBezTo>
                <a:cubicBezTo>
                  <a:pt x="3948115" y="5566787"/>
                  <a:pt x="3945622" y="5574255"/>
                  <a:pt x="3944376" y="5582968"/>
                </a:cubicBezTo>
                <a:cubicBezTo>
                  <a:pt x="3941882" y="5591681"/>
                  <a:pt x="3933157" y="5599150"/>
                  <a:pt x="3923185" y="5600395"/>
                </a:cubicBezTo>
                <a:cubicBezTo>
                  <a:pt x="3910720" y="5602884"/>
                  <a:pt x="3898254" y="5614086"/>
                  <a:pt x="3885789" y="5614086"/>
                </a:cubicBezTo>
                <a:lnTo>
                  <a:pt x="3850887" y="5614086"/>
                </a:lnTo>
                <a:cubicBezTo>
                  <a:pt x="3812245" y="5614086"/>
                  <a:pt x="3786068" y="5646449"/>
                  <a:pt x="3799780" y="5682546"/>
                </a:cubicBezTo>
                <a:cubicBezTo>
                  <a:pt x="3803520" y="5691259"/>
                  <a:pt x="3806013" y="5699972"/>
                  <a:pt x="3808506" y="5708685"/>
                </a:cubicBezTo>
                <a:cubicBezTo>
                  <a:pt x="3815985" y="5741047"/>
                  <a:pt x="3789808" y="5769676"/>
                  <a:pt x="3759892" y="5785857"/>
                </a:cubicBezTo>
                <a:cubicBezTo>
                  <a:pt x="3746180" y="5793326"/>
                  <a:pt x="3732468" y="5802039"/>
                  <a:pt x="3717510" y="5808262"/>
                </a:cubicBezTo>
                <a:cubicBezTo>
                  <a:pt x="3667650" y="5830667"/>
                  <a:pt x="3627761" y="5861785"/>
                  <a:pt x="3595352" y="5906595"/>
                </a:cubicBezTo>
                <a:cubicBezTo>
                  <a:pt x="3579147" y="5929000"/>
                  <a:pt x="3552970" y="5941447"/>
                  <a:pt x="3499370" y="5927755"/>
                </a:cubicBezTo>
                <a:cubicBezTo>
                  <a:pt x="3590366" y="5940202"/>
                  <a:pt x="3561696" y="6038535"/>
                  <a:pt x="3525547" y="6100771"/>
                </a:cubicBezTo>
                <a:cubicBezTo>
                  <a:pt x="3510589" y="6124421"/>
                  <a:pt x="3491891" y="6156783"/>
                  <a:pt x="3515575" y="6174209"/>
                </a:cubicBezTo>
                <a:cubicBezTo>
                  <a:pt x="3531780" y="6186657"/>
                  <a:pt x="3554217" y="6192880"/>
                  <a:pt x="3549231" y="6225243"/>
                </a:cubicBezTo>
                <a:cubicBezTo>
                  <a:pt x="3546738" y="6280010"/>
                  <a:pt x="3465715" y="6321086"/>
                  <a:pt x="3443277" y="6372119"/>
                </a:cubicBezTo>
                <a:cubicBezTo>
                  <a:pt x="3440784" y="6377098"/>
                  <a:pt x="3438291" y="6384567"/>
                  <a:pt x="3435798" y="6392035"/>
                </a:cubicBezTo>
                <a:cubicBezTo>
                  <a:pt x="3434552" y="6408216"/>
                  <a:pt x="3427073" y="6428131"/>
                  <a:pt x="3435798" y="6441823"/>
                </a:cubicBezTo>
                <a:cubicBezTo>
                  <a:pt x="3442031" y="6453026"/>
                  <a:pt x="3458236" y="6455515"/>
                  <a:pt x="3470701" y="6461739"/>
                </a:cubicBezTo>
                <a:cubicBezTo>
                  <a:pt x="3491891" y="6471697"/>
                  <a:pt x="3489398" y="6502815"/>
                  <a:pt x="3506850" y="6517751"/>
                </a:cubicBezTo>
                <a:cubicBezTo>
                  <a:pt x="3541752" y="6547625"/>
                  <a:pt x="3559203" y="6583721"/>
                  <a:pt x="3514329" y="6583721"/>
                </a:cubicBezTo>
                <a:cubicBezTo>
                  <a:pt x="3488152" y="6583721"/>
                  <a:pt x="3458236" y="6581232"/>
                  <a:pt x="3433305" y="6581232"/>
                </a:cubicBezTo>
                <a:cubicBezTo>
                  <a:pt x="3413361" y="6581232"/>
                  <a:pt x="3394663" y="6577498"/>
                  <a:pt x="3378459" y="6567540"/>
                </a:cubicBezTo>
                <a:cubicBezTo>
                  <a:pt x="3365994" y="6560072"/>
                  <a:pt x="3354775" y="6553848"/>
                  <a:pt x="3341063" y="6548869"/>
                </a:cubicBezTo>
                <a:cubicBezTo>
                  <a:pt x="3321119" y="6540156"/>
                  <a:pt x="3306161" y="6520241"/>
                  <a:pt x="3296189" y="6502815"/>
                </a:cubicBezTo>
                <a:cubicBezTo>
                  <a:pt x="3288710" y="6489123"/>
                  <a:pt x="3281231" y="6474186"/>
                  <a:pt x="3270012" y="6462984"/>
                </a:cubicBezTo>
                <a:cubicBezTo>
                  <a:pt x="3257547" y="6450537"/>
                  <a:pt x="3250068" y="6433111"/>
                  <a:pt x="3242589" y="6414440"/>
                </a:cubicBezTo>
                <a:cubicBezTo>
                  <a:pt x="3220152" y="6359672"/>
                  <a:pt x="3212672" y="6287479"/>
                  <a:pt x="3197714" y="6230221"/>
                </a:cubicBezTo>
                <a:cubicBezTo>
                  <a:pt x="3191482" y="6202838"/>
                  <a:pt x="3179017" y="6176699"/>
                  <a:pt x="3170291" y="6144336"/>
                </a:cubicBezTo>
                <a:cubicBezTo>
                  <a:pt x="3160319" y="6110729"/>
                  <a:pt x="3175277" y="6073387"/>
                  <a:pt x="3170291" y="6038535"/>
                </a:cubicBezTo>
                <a:cubicBezTo>
                  <a:pt x="3167798" y="6021109"/>
                  <a:pt x="3162812" y="6007417"/>
                  <a:pt x="3165305" y="5991236"/>
                </a:cubicBezTo>
                <a:cubicBezTo>
                  <a:pt x="3167798" y="5976299"/>
                  <a:pt x="3184003" y="5962607"/>
                  <a:pt x="3176524" y="5948915"/>
                </a:cubicBezTo>
                <a:cubicBezTo>
                  <a:pt x="3167798" y="5936468"/>
                  <a:pt x="3139128" y="5943937"/>
                  <a:pt x="3137882" y="5926511"/>
                </a:cubicBezTo>
                <a:cubicBezTo>
                  <a:pt x="3137882" y="5915308"/>
                  <a:pt x="3145361" y="5905350"/>
                  <a:pt x="3154086" y="5899127"/>
                </a:cubicBezTo>
                <a:cubicBezTo>
                  <a:pt x="3184003" y="5876722"/>
                  <a:pt x="3236356" y="5871743"/>
                  <a:pt x="3222645" y="5807017"/>
                </a:cubicBezTo>
                <a:cubicBezTo>
                  <a:pt x="3217658" y="5790836"/>
                  <a:pt x="3207686" y="5790836"/>
                  <a:pt x="3196468" y="5795815"/>
                </a:cubicBezTo>
                <a:cubicBezTo>
                  <a:pt x="3160319" y="5808262"/>
                  <a:pt x="3150347" y="5769676"/>
                  <a:pt x="3154086" y="5731090"/>
                </a:cubicBezTo>
                <a:cubicBezTo>
                  <a:pt x="3162812" y="5661386"/>
                  <a:pt x="3156579" y="5577989"/>
                  <a:pt x="3181510" y="5523222"/>
                </a:cubicBezTo>
                <a:cubicBezTo>
                  <a:pt x="3197714" y="5487125"/>
                  <a:pt x="3228877" y="5454763"/>
                  <a:pt x="3225138" y="5413687"/>
                </a:cubicBezTo>
                <a:cubicBezTo>
                  <a:pt x="3218905" y="5353940"/>
                  <a:pt x="3195221" y="5300417"/>
                  <a:pt x="3215165" y="5253118"/>
                </a:cubicBezTo>
                <a:cubicBezTo>
                  <a:pt x="3218905" y="5243161"/>
                  <a:pt x="3222645" y="5231958"/>
                  <a:pt x="3220152" y="5220756"/>
                </a:cubicBezTo>
                <a:cubicBezTo>
                  <a:pt x="3212672" y="5193372"/>
                  <a:pt x="3201454" y="5153541"/>
                  <a:pt x="3211426" y="5127402"/>
                </a:cubicBezTo>
                <a:cubicBezTo>
                  <a:pt x="3211426" y="5124912"/>
                  <a:pt x="3212672" y="5122423"/>
                  <a:pt x="3212672" y="5121178"/>
                </a:cubicBezTo>
                <a:cubicBezTo>
                  <a:pt x="3217658" y="5109976"/>
                  <a:pt x="3222645" y="5097529"/>
                  <a:pt x="3222645" y="5085081"/>
                </a:cubicBezTo>
                <a:cubicBezTo>
                  <a:pt x="3218905" y="5036537"/>
                  <a:pt x="3200207" y="5000441"/>
                  <a:pt x="3179017" y="4966833"/>
                </a:cubicBezTo>
                <a:cubicBezTo>
                  <a:pt x="3155333" y="4923268"/>
                  <a:pt x="3107965" y="4898374"/>
                  <a:pt x="3069323" y="4868501"/>
                </a:cubicBezTo>
                <a:cubicBezTo>
                  <a:pt x="3034421" y="4844851"/>
                  <a:pt x="3013230" y="4809999"/>
                  <a:pt x="2983314" y="4780126"/>
                </a:cubicBezTo>
                <a:cubicBezTo>
                  <a:pt x="2970849" y="4767679"/>
                  <a:pt x="2954644" y="4747763"/>
                  <a:pt x="2963370" y="4731582"/>
                </a:cubicBezTo>
                <a:cubicBezTo>
                  <a:pt x="2977082" y="4702953"/>
                  <a:pt x="2960877" y="4683038"/>
                  <a:pt x="2932207" y="4669346"/>
                </a:cubicBezTo>
                <a:cubicBezTo>
                  <a:pt x="2877360" y="4643207"/>
                  <a:pt x="2836226" y="4602131"/>
                  <a:pt x="2832486" y="4529937"/>
                </a:cubicBezTo>
                <a:cubicBezTo>
                  <a:pt x="2831240" y="4507533"/>
                  <a:pt x="2849937" y="4490106"/>
                  <a:pt x="2871128" y="4485128"/>
                </a:cubicBezTo>
                <a:cubicBezTo>
                  <a:pt x="2899798" y="4478904"/>
                  <a:pt x="2894812" y="4450275"/>
                  <a:pt x="2868635" y="4439073"/>
                </a:cubicBezTo>
                <a:cubicBezTo>
                  <a:pt x="2867388" y="4439073"/>
                  <a:pt x="2864895" y="4437828"/>
                  <a:pt x="2863649" y="4437828"/>
                </a:cubicBezTo>
                <a:cubicBezTo>
                  <a:pt x="2827500" y="4422892"/>
                  <a:pt x="2828746" y="4374348"/>
                  <a:pt x="2818774" y="4338251"/>
                </a:cubicBezTo>
                <a:cubicBezTo>
                  <a:pt x="2806309" y="4300909"/>
                  <a:pt x="2781379" y="4256100"/>
                  <a:pt x="2798830" y="4195108"/>
                </a:cubicBezTo>
                <a:cubicBezTo>
                  <a:pt x="2812542" y="4139096"/>
                  <a:pt x="2863649" y="4122915"/>
                  <a:pt x="2864895" y="4058189"/>
                </a:cubicBezTo>
                <a:cubicBezTo>
                  <a:pt x="2864895" y="4049476"/>
                  <a:pt x="2862402" y="4040763"/>
                  <a:pt x="2862402" y="4032050"/>
                </a:cubicBezTo>
                <a:cubicBezTo>
                  <a:pt x="2862402" y="4014624"/>
                  <a:pt x="2878607" y="4010890"/>
                  <a:pt x="2889826" y="4002177"/>
                </a:cubicBezTo>
                <a:cubicBezTo>
                  <a:pt x="2898551" y="3992219"/>
                  <a:pt x="2894812" y="3978528"/>
                  <a:pt x="2891072" y="3966080"/>
                </a:cubicBezTo>
                <a:cubicBezTo>
                  <a:pt x="2873621" y="3927494"/>
                  <a:pt x="2878607" y="3883929"/>
                  <a:pt x="2901044" y="3847832"/>
                </a:cubicBezTo>
                <a:cubicBezTo>
                  <a:pt x="2903537" y="3842853"/>
                  <a:pt x="2906030" y="3837875"/>
                  <a:pt x="2908523" y="3834140"/>
                </a:cubicBezTo>
                <a:cubicBezTo>
                  <a:pt x="2913509" y="3824183"/>
                  <a:pt x="2918495" y="3815470"/>
                  <a:pt x="2925974" y="3808001"/>
                </a:cubicBezTo>
                <a:cubicBezTo>
                  <a:pt x="2954644" y="3779373"/>
                  <a:pt x="2990793" y="3758213"/>
                  <a:pt x="3016970" y="3727095"/>
                </a:cubicBezTo>
                <a:cubicBezTo>
                  <a:pt x="3036914" y="3704690"/>
                  <a:pt x="3074310" y="3692243"/>
                  <a:pt x="3097993" y="3674817"/>
                </a:cubicBezTo>
                <a:cubicBezTo>
                  <a:pt x="3109835" y="3666104"/>
                  <a:pt x="3121989" y="3658946"/>
                  <a:pt x="3133519" y="3656768"/>
                </a:cubicBezTo>
                <a:close/>
                <a:moveTo>
                  <a:pt x="10791736" y="3583987"/>
                </a:moveTo>
                <a:cubicBezTo>
                  <a:pt x="10808028" y="3587700"/>
                  <a:pt x="10819308" y="3596362"/>
                  <a:pt x="10826826" y="3608736"/>
                </a:cubicBezTo>
                <a:cubicBezTo>
                  <a:pt x="10840614" y="3634722"/>
                  <a:pt x="10845626" y="3663183"/>
                  <a:pt x="10873198" y="3674320"/>
                </a:cubicBezTo>
                <a:cubicBezTo>
                  <a:pt x="10920822" y="3692881"/>
                  <a:pt x="10875704" y="3733716"/>
                  <a:pt x="10828080" y="3751040"/>
                </a:cubicBezTo>
                <a:cubicBezTo>
                  <a:pt x="10814294" y="3755990"/>
                  <a:pt x="10803014" y="3762177"/>
                  <a:pt x="10794242" y="3770839"/>
                </a:cubicBezTo>
                <a:cubicBezTo>
                  <a:pt x="10775442" y="3786926"/>
                  <a:pt x="10740350" y="3804250"/>
                  <a:pt x="10737844" y="3780738"/>
                </a:cubicBezTo>
                <a:cubicBezTo>
                  <a:pt x="10736592" y="3751040"/>
                  <a:pt x="10726564" y="3726292"/>
                  <a:pt x="10698992" y="3736191"/>
                </a:cubicBezTo>
                <a:cubicBezTo>
                  <a:pt x="10697740" y="3737428"/>
                  <a:pt x="10696486" y="3737428"/>
                  <a:pt x="10695232" y="3738666"/>
                </a:cubicBezTo>
                <a:cubicBezTo>
                  <a:pt x="10671420" y="3747328"/>
                  <a:pt x="10663900" y="3711442"/>
                  <a:pt x="10682700" y="3692881"/>
                </a:cubicBezTo>
                <a:cubicBezTo>
                  <a:pt x="10707766" y="3666895"/>
                  <a:pt x="10747870" y="3644621"/>
                  <a:pt x="10754136" y="3609973"/>
                </a:cubicBezTo>
                <a:cubicBezTo>
                  <a:pt x="10754136" y="3606261"/>
                  <a:pt x="10755390" y="3603786"/>
                  <a:pt x="10756644" y="3600074"/>
                </a:cubicBezTo>
                <a:cubicBezTo>
                  <a:pt x="10760404" y="3586462"/>
                  <a:pt x="10777950" y="3580275"/>
                  <a:pt x="10791736" y="3583987"/>
                </a:cubicBezTo>
                <a:close/>
                <a:moveTo>
                  <a:pt x="10626142" y="3383708"/>
                </a:moveTo>
                <a:cubicBezTo>
                  <a:pt x="10639092" y="3384510"/>
                  <a:pt x="10651614" y="3387479"/>
                  <a:pt x="10662570" y="3392794"/>
                </a:cubicBezTo>
                <a:cubicBezTo>
                  <a:pt x="10681352" y="3402797"/>
                  <a:pt x="10690116" y="3424055"/>
                  <a:pt x="10687612" y="3444062"/>
                </a:cubicBezTo>
                <a:cubicBezTo>
                  <a:pt x="10686360" y="3450314"/>
                  <a:pt x="10683856" y="3457817"/>
                  <a:pt x="10681352" y="3464069"/>
                </a:cubicBezTo>
                <a:cubicBezTo>
                  <a:pt x="10662570" y="3515337"/>
                  <a:pt x="10577426" y="3524090"/>
                  <a:pt x="10541116" y="3481575"/>
                </a:cubicBezTo>
                <a:cubicBezTo>
                  <a:pt x="10528594" y="3467820"/>
                  <a:pt x="10521082" y="3447813"/>
                  <a:pt x="10528594" y="3430307"/>
                </a:cubicBezTo>
                <a:cubicBezTo>
                  <a:pt x="10544558" y="3398421"/>
                  <a:pt x="10587286" y="3381305"/>
                  <a:pt x="10626142" y="3383708"/>
                </a:cubicBezTo>
                <a:close/>
                <a:moveTo>
                  <a:pt x="2758474" y="3250692"/>
                </a:moveTo>
                <a:lnTo>
                  <a:pt x="2892975" y="3250692"/>
                </a:lnTo>
                <a:cubicBezTo>
                  <a:pt x="2931582" y="3250692"/>
                  <a:pt x="2971435" y="3282146"/>
                  <a:pt x="3008796" y="3294728"/>
                </a:cubicBezTo>
                <a:cubicBezTo>
                  <a:pt x="3017514" y="3297244"/>
                  <a:pt x="3026232" y="3299761"/>
                  <a:pt x="3036195" y="3302277"/>
                </a:cubicBezTo>
                <a:cubicBezTo>
                  <a:pt x="3049894" y="3307310"/>
                  <a:pt x="3057366" y="3322408"/>
                  <a:pt x="3069820" y="3331215"/>
                </a:cubicBezTo>
                <a:cubicBezTo>
                  <a:pt x="3090992" y="3347571"/>
                  <a:pt x="3115900" y="3372735"/>
                  <a:pt x="3142053" y="3373993"/>
                </a:cubicBezTo>
                <a:cubicBezTo>
                  <a:pt x="3195604" y="3375251"/>
                  <a:pt x="3244174" y="3376509"/>
                  <a:pt x="3274064" y="3409221"/>
                </a:cubicBezTo>
                <a:cubicBezTo>
                  <a:pt x="3296481" y="3431868"/>
                  <a:pt x="3264101" y="3460806"/>
                  <a:pt x="3232966" y="3462064"/>
                </a:cubicBezTo>
                <a:cubicBezTo>
                  <a:pt x="3199340" y="3463323"/>
                  <a:pt x="3159488" y="3474646"/>
                  <a:pt x="3125863" y="3464581"/>
                </a:cubicBezTo>
                <a:cubicBezTo>
                  <a:pt x="3122126" y="3463323"/>
                  <a:pt x="3117145" y="3462064"/>
                  <a:pt x="3112163" y="3462064"/>
                </a:cubicBezTo>
                <a:cubicBezTo>
                  <a:pt x="3090992" y="3458290"/>
                  <a:pt x="3066084" y="3446966"/>
                  <a:pt x="3064839" y="3424319"/>
                </a:cubicBezTo>
                <a:cubicBezTo>
                  <a:pt x="3062348" y="3395382"/>
                  <a:pt x="3087256" y="3382800"/>
                  <a:pt x="3058612" y="3382800"/>
                </a:cubicBezTo>
                <a:cubicBezTo>
                  <a:pt x="3031213" y="3384058"/>
                  <a:pt x="2998833" y="3390349"/>
                  <a:pt x="2977662" y="3386574"/>
                </a:cubicBezTo>
                <a:cubicBezTo>
                  <a:pt x="2907920" y="3376509"/>
                  <a:pt x="2900448" y="3309826"/>
                  <a:pt x="2831951" y="3295986"/>
                </a:cubicBezTo>
                <a:cubicBezTo>
                  <a:pt x="2772173" y="3282146"/>
                  <a:pt x="2757228" y="3307310"/>
                  <a:pt x="2727339" y="3321150"/>
                </a:cubicBezTo>
                <a:cubicBezTo>
                  <a:pt x="2703677" y="3331215"/>
                  <a:pt x="2682505" y="3303535"/>
                  <a:pt x="2698695" y="3283405"/>
                </a:cubicBezTo>
                <a:cubicBezTo>
                  <a:pt x="2712394" y="3264532"/>
                  <a:pt x="2733566" y="3250692"/>
                  <a:pt x="2758474" y="3250692"/>
                </a:cubicBezTo>
                <a:close/>
                <a:moveTo>
                  <a:pt x="6345780" y="2636717"/>
                </a:moveTo>
                <a:cubicBezTo>
                  <a:pt x="6358228" y="2635471"/>
                  <a:pt x="6370676" y="2641699"/>
                  <a:pt x="6375654" y="2651664"/>
                </a:cubicBezTo>
                <a:cubicBezTo>
                  <a:pt x="6389348" y="2680314"/>
                  <a:pt x="6376900" y="2720174"/>
                  <a:pt x="6383124" y="2751315"/>
                </a:cubicBezTo>
                <a:cubicBezTo>
                  <a:pt x="6383124" y="2753806"/>
                  <a:pt x="6383124" y="2756298"/>
                  <a:pt x="6384368" y="2758789"/>
                </a:cubicBezTo>
                <a:cubicBezTo>
                  <a:pt x="6385612" y="2776228"/>
                  <a:pt x="6388102" y="2793667"/>
                  <a:pt x="6401794" y="2803632"/>
                </a:cubicBezTo>
                <a:cubicBezTo>
                  <a:pt x="6455318" y="2844738"/>
                  <a:pt x="6536226" y="2860931"/>
                  <a:pt x="6603442" y="2890826"/>
                </a:cubicBezTo>
                <a:cubicBezTo>
                  <a:pt x="6650744" y="2912002"/>
                  <a:pt x="6694310" y="2913248"/>
                  <a:pt x="6724184" y="2869650"/>
                </a:cubicBezTo>
                <a:cubicBezTo>
                  <a:pt x="6729162" y="2863422"/>
                  <a:pt x="6732896" y="2857194"/>
                  <a:pt x="6739120" y="2853457"/>
                </a:cubicBezTo>
                <a:cubicBezTo>
                  <a:pt x="6749078" y="2847229"/>
                  <a:pt x="6761526" y="2847229"/>
                  <a:pt x="6772728" y="2847229"/>
                </a:cubicBezTo>
                <a:cubicBezTo>
                  <a:pt x="6923342" y="2852212"/>
                  <a:pt x="7063998" y="2867159"/>
                  <a:pt x="7177270" y="2904528"/>
                </a:cubicBezTo>
                <a:cubicBezTo>
                  <a:pt x="7178514" y="2904528"/>
                  <a:pt x="7179760" y="2904528"/>
                  <a:pt x="7179760" y="2904528"/>
                </a:cubicBezTo>
                <a:cubicBezTo>
                  <a:pt x="7181004" y="2904528"/>
                  <a:pt x="7182248" y="2907019"/>
                  <a:pt x="7182248" y="2908265"/>
                </a:cubicBezTo>
                <a:cubicBezTo>
                  <a:pt x="7198430" y="2936915"/>
                  <a:pt x="7233284" y="3006670"/>
                  <a:pt x="7260668" y="3066461"/>
                </a:cubicBezTo>
                <a:cubicBezTo>
                  <a:pt x="7265646" y="3076426"/>
                  <a:pt x="7253200" y="3091373"/>
                  <a:pt x="7260668" y="3101338"/>
                </a:cubicBezTo>
                <a:cubicBezTo>
                  <a:pt x="7265646" y="3106321"/>
                  <a:pt x="7278094" y="3102584"/>
                  <a:pt x="7281828" y="3110058"/>
                </a:cubicBezTo>
                <a:cubicBezTo>
                  <a:pt x="7281828" y="3112549"/>
                  <a:pt x="7284318" y="3115040"/>
                  <a:pt x="7284318" y="3117532"/>
                </a:cubicBezTo>
                <a:cubicBezTo>
                  <a:pt x="7288052" y="3125005"/>
                  <a:pt x="7285562" y="3134970"/>
                  <a:pt x="7285562" y="3143690"/>
                </a:cubicBezTo>
                <a:cubicBezTo>
                  <a:pt x="7285562" y="3158638"/>
                  <a:pt x="7293030" y="3182305"/>
                  <a:pt x="7295520" y="3207217"/>
                </a:cubicBezTo>
                <a:cubicBezTo>
                  <a:pt x="7298010" y="3233376"/>
                  <a:pt x="7298010" y="3263271"/>
                  <a:pt x="7319170" y="3280710"/>
                </a:cubicBezTo>
                <a:cubicBezTo>
                  <a:pt x="7325394" y="3285692"/>
                  <a:pt x="7331618" y="3289429"/>
                  <a:pt x="7337842" y="3294412"/>
                </a:cubicBezTo>
                <a:cubicBezTo>
                  <a:pt x="7372694" y="3318079"/>
                  <a:pt x="7375184" y="3364167"/>
                  <a:pt x="7390120" y="3404027"/>
                </a:cubicBezTo>
                <a:cubicBezTo>
                  <a:pt x="7401324" y="3431431"/>
                  <a:pt x="7424974" y="3445133"/>
                  <a:pt x="7441156" y="3467555"/>
                </a:cubicBezTo>
                <a:cubicBezTo>
                  <a:pt x="7467296" y="3502433"/>
                  <a:pt x="7474764" y="3549766"/>
                  <a:pt x="7507126" y="3577170"/>
                </a:cubicBezTo>
                <a:cubicBezTo>
                  <a:pt x="7522064" y="3588381"/>
                  <a:pt x="7538246" y="3602083"/>
                  <a:pt x="7551938" y="3617031"/>
                </a:cubicBezTo>
                <a:cubicBezTo>
                  <a:pt x="7600482" y="3666856"/>
                  <a:pt x="7657740" y="3726646"/>
                  <a:pt x="7728692" y="3726646"/>
                </a:cubicBezTo>
                <a:lnTo>
                  <a:pt x="7751096" y="3726646"/>
                </a:lnTo>
                <a:cubicBezTo>
                  <a:pt x="7804620" y="3730383"/>
                  <a:pt x="7810844" y="3690523"/>
                  <a:pt x="7851920" y="3681804"/>
                </a:cubicBezTo>
                <a:cubicBezTo>
                  <a:pt x="7870592" y="3678067"/>
                  <a:pt x="7892998" y="3685541"/>
                  <a:pt x="7901710" y="3702979"/>
                </a:cubicBezTo>
                <a:cubicBezTo>
                  <a:pt x="7921626" y="3734120"/>
                  <a:pt x="7911668" y="3781454"/>
                  <a:pt x="7899220" y="3821315"/>
                </a:cubicBezTo>
                <a:cubicBezTo>
                  <a:pt x="7894242" y="3835017"/>
                  <a:pt x="7886774" y="3847473"/>
                  <a:pt x="7876816" y="3859929"/>
                </a:cubicBezTo>
                <a:cubicBezTo>
                  <a:pt x="7809600" y="3945878"/>
                  <a:pt x="7747362" y="4038055"/>
                  <a:pt x="7682636" y="4128986"/>
                </a:cubicBezTo>
                <a:cubicBezTo>
                  <a:pt x="7670188" y="4145179"/>
                  <a:pt x="7652762" y="4158881"/>
                  <a:pt x="7635336" y="4170092"/>
                </a:cubicBezTo>
                <a:cubicBezTo>
                  <a:pt x="7621644" y="4180057"/>
                  <a:pt x="7607952" y="4188777"/>
                  <a:pt x="7594258" y="4198742"/>
                </a:cubicBezTo>
                <a:cubicBezTo>
                  <a:pt x="7565630" y="4219917"/>
                  <a:pt x="7544468" y="4249813"/>
                  <a:pt x="7533266" y="4283445"/>
                </a:cubicBezTo>
                <a:cubicBezTo>
                  <a:pt x="7522064" y="4317077"/>
                  <a:pt x="7508372" y="4349463"/>
                  <a:pt x="7492190" y="4379359"/>
                </a:cubicBezTo>
                <a:cubicBezTo>
                  <a:pt x="7478498" y="4409254"/>
                  <a:pt x="7472274" y="4442886"/>
                  <a:pt x="7476008" y="4476518"/>
                </a:cubicBezTo>
                <a:cubicBezTo>
                  <a:pt x="7488456" y="4568695"/>
                  <a:pt x="7489700" y="4680802"/>
                  <a:pt x="7479742" y="4775470"/>
                </a:cubicBezTo>
                <a:cubicBezTo>
                  <a:pt x="7473518" y="4819067"/>
                  <a:pt x="7443644" y="4852699"/>
                  <a:pt x="7408792" y="4878858"/>
                </a:cubicBezTo>
                <a:cubicBezTo>
                  <a:pt x="7334108" y="4932420"/>
                  <a:pt x="7289296" y="5013386"/>
                  <a:pt x="7276850" y="5123002"/>
                </a:cubicBezTo>
                <a:cubicBezTo>
                  <a:pt x="7273114" y="5155389"/>
                  <a:pt x="7233284" y="5179056"/>
                  <a:pt x="7207144" y="5197740"/>
                </a:cubicBezTo>
                <a:cubicBezTo>
                  <a:pt x="7184738" y="5211442"/>
                  <a:pt x="7181004" y="5235109"/>
                  <a:pt x="7177270" y="5260022"/>
                </a:cubicBezTo>
                <a:cubicBezTo>
                  <a:pt x="7174780" y="5269987"/>
                  <a:pt x="7171046" y="5279952"/>
                  <a:pt x="7167312" y="5289917"/>
                </a:cubicBezTo>
                <a:cubicBezTo>
                  <a:pt x="7154864" y="5324795"/>
                  <a:pt x="7136194" y="5362164"/>
                  <a:pt x="7107564" y="5385831"/>
                </a:cubicBezTo>
                <a:cubicBezTo>
                  <a:pt x="7083914" y="5405761"/>
                  <a:pt x="7063998" y="5428183"/>
                  <a:pt x="7047816" y="5454341"/>
                </a:cubicBezTo>
                <a:cubicBezTo>
                  <a:pt x="7020432" y="5497938"/>
                  <a:pt x="6981844" y="5536553"/>
                  <a:pt x="6933300" y="5553991"/>
                </a:cubicBezTo>
                <a:cubicBezTo>
                  <a:pt x="6854882" y="5582641"/>
                  <a:pt x="6788910" y="5623747"/>
                  <a:pt x="6700532" y="5642431"/>
                </a:cubicBezTo>
                <a:cubicBezTo>
                  <a:pt x="6660702" y="5649905"/>
                  <a:pt x="6620870" y="5634958"/>
                  <a:pt x="6602198" y="5600080"/>
                </a:cubicBezTo>
                <a:cubicBezTo>
                  <a:pt x="6569834" y="5536553"/>
                  <a:pt x="6556142" y="5456832"/>
                  <a:pt x="6523780" y="5394551"/>
                </a:cubicBezTo>
                <a:cubicBezTo>
                  <a:pt x="6507598" y="5364655"/>
                  <a:pt x="6493906" y="5332269"/>
                  <a:pt x="6493906" y="5297391"/>
                </a:cubicBezTo>
                <a:lnTo>
                  <a:pt x="6493906" y="5235109"/>
                </a:lnTo>
                <a:cubicBezTo>
                  <a:pt x="6493906" y="5222653"/>
                  <a:pt x="6491416" y="5211442"/>
                  <a:pt x="6487682" y="5198986"/>
                </a:cubicBezTo>
                <a:cubicBezTo>
                  <a:pt x="6470256" y="5144178"/>
                  <a:pt x="6446606" y="5095598"/>
                  <a:pt x="6415486" y="5053247"/>
                </a:cubicBezTo>
                <a:cubicBezTo>
                  <a:pt x="6379390" y="5004667"/>
                  <a:pt x="6360718" y="4938648"/>
                  <a:pt x="6371920" y="4878858"/>
                </a:cubicBezTo>
                <a:cubicBezTo>
                  <a:pt x="6376900" y="4843980"/>
                  <a:pt x="6380634" y="4809103"/>
                  <a:pt x="6389348" y="4776716"/>
                </a:cubicBezTo>
                <a:cubicBezTo>
                  <a:pt x="6399304" y="4741838"/>
                  <a:pt x="6405528" y="4704469"/>
                  <a:pt x="6399304" y="4669591"/>
                </a:cubicBezTo>
                <a:cubicBezTo>
                  <a:pt x="6393082" y="4638451"/>
                  <a:pt x="6386858" y="4607310"/>
                  <a:pt x="6378144" y="4579906"/>
                </a:cubicBezTo>
                <a:cubicBezTo>
                  <a:pt x="6364452" y="4536309"/>
                  <a:pt x="6356984" y="4488975"/>
                  <a:pt x="6348270" y="4445377"/>
                </a:cubicBezTo>
                <a:cubicBezTo>
                  <a:pt x="6338312" y="4393061"/>
                  <a:pt x="6300970" y="4351955"/>
                  <a:pt x="6268607" y="4308357"/>
                </a:cubicBezTo>
                <a:cubicBezTo>
                  <a:pt x="6253670" y="4289673"/>
                  <a:pt x="6246202" y="4264760"/>
                  <a:pt x="6249936" y="4241093"/>
                </a:cubicBezTo>
                <a:cubicBezTo>
                  <a:pt x="6256160" y="4185040"/>
                  <a:pt x="6276075" y="4141443"/>
                  <a:pt x="6282299" y="4085389"/>
                </a:cubicBezTo>
                <a:cubicBezTo>
                  <a:pt x="6287278" y="4039301"/>
                  <a:pt x="6241223" y="3999440"/>
                  <a:pt x="6203880" y="4025599"/>
                </a:cubicBezTo>
                <a:cubicBezTo>
                  <a:pt x="6187699" y="4036809"/>
                  <a:pt x="6171517" y="4038055"/>
                  <a:pt x="6152846" y="4034318"/>
                </a:cubicBezTo>
                <a:cubicBezTo>
                  <a:pt x="6119238" y="4024353"/>
                  <a:pt x="6093098" y="4009405"/>
                  <a:pt x="6052022" y="4006914"/>
                </a:cubicBezTo>
                <a:cubicBezTo>
                  <a:pt x="6030861" y="4006914"/>
                  <a:pt x="6008456" y="4003177"/>
                  <a:pt x="6005966" y="3982001"/>
                </a:cubicBezTo>
                <a:cubicBezTo>
                  <a:pt x="6004721" y="3967054"/>
                  <a:pt x="6003477" y="3952106"/>
                  <a:pt x="5987295" y="3950861"/>
                </a:cubicBezTo>
                <a:cubicBezTo>
                  <a:pt x="5944974" y="3945878"/>
                  <a:pt x="5930037" y="3967054"/>
                  <a:pt x="5917589" y="3989475"/>
                </a:cubicBezTo>
                <a:cubicBezTo>
                  <a:pt x="5902652" y="4014388"/>
                  <a:pt x="5874023" y="4023107"/>
                  <a:pt x="5845394" y="4023107"/>
                </a:cubicBezTo>
                <a:cubicBezTo>
                  <a:pt x="5788136" y="4023107"/>
                  <a:pt x="5734612" y="4025599"/>
                  <a:pt x="5687312" y="4034318"/>
                </a:cubicBezTo>
                <a:cubicBezTo>
                  <a:pt x="5669885" y="4036809"/>
                  <a:pt x="5652459" y="4038055"/>
                  <a:pt x="5636277" y="4034318"/>
                </a:cubicBezTo>
                <a:cubicBezTo>
                  <a:pt x="5571551" y="4018125"/>
                  <a:pt x="5529229" y="3983247"/>
                  <a:pt x="5481929" y="3950861"/>
                </a:cubicBezTo>
                <a:cubicBezTo>
                  <a:pt x="5452055" y="3929685"/>
                  <a:pt x="5429650" y="3899789"/>
                  <a:pt x="5413468" y="3866157"/>
                </a:cubicBezTo>
                <a:cubicBezTo>
                  <a:pt x="5394797" y="3823806"/>
                  <a:pt x="5369902" y="3787683"/>
                  <a:pt x="5340028" y="3752805"/>
                </a:cubicBezTo>
                <a:cubicBezTo>
                  <a:pt x="5317623" y="3725401"/>
                  <a:pt x="5302686" y="3691769"/>
                  <a:pt x="5302686" y="3656891"/>
                </a:cubicBezTo>
                <a:lnTo>
                  <a:pt x="5302686" y="3372887"/>
                </a:lnTo>
                <a:cubicBezTo>
                  <a:pt x="5302686" y="3340500"/>
                  <a:pt x="5315133" y="3310605"/>
                  <a:pt x="5332560" y="3285692"/>
                </a:cubicBezTo>
                <a:cubicBezTo>
                  <a:pt x="5353720" y="3253306"/>
                  <a:pt x="5371147" y="3220919"/>
                  <a:pt x="5379860" y="3178568"/>
                </a:cubicBezTo>
                <a:cubicBezTo>
                  <a:pt x="5386084" y="3146181"/>
                  <a:pt x="5397286" y="3115040"/>
                  <a:pt x="5424671" y="3096356"/>
                </a:cubicBezTo>
                <a:cubicBezTo>
                  <a:pt x="5464503" y="3067706"/>
                  <a:pt x="5515537" y="3037811"/>
                  <a:pt x="5532964" y="3009161"/>
                </a:cubicBezTo>
                <a:cubicBezTo>
                  <a:pt x="5566572" y="2955599"/>
                  <a:pt x="5556614" y="2877124"/>
                  <a:pt x="5583998" y="2812351"/>
                </a:cubicBezTo>
                <a:cubicBezTo>
                  <a:pt x="5591466" y="2794912"/>
                  <a:pt x="5607648" y="2779965"/>
                  <a:pt x="5625075" y="2771245"/>
                </a:cubicBezTo>
                <a:cubicBezTo>
                  <a:pt x="5648725" y="2760035"/>
                  <a:pt x="5673620" y="2750070"/>
                  <a:pt x="5691046" y="2731385"/>
                </a:cubicBezTo>
                <a:cubicBezTo>
                  <a:pt x="5708472" y="2713946"/>
                  <a:pt x="5735857" y="2696507"/>
                  <a:pt x="5758262" y="2702735"/>
                </a:cubicBezTo>
                <a:cubicBezTo>
                  <a:pt x="5793115" y="2711455"/>
                  <a:pt x="5837926" y="2717683"/>
                  <a:pt x="5872778" y="2705227"/>
                </a:cubicBezTo>
                <a:cubicBezTo>
                  <a:pt x="5930037" y="2684051"/>
                  <a:pt x="6004721" y="2677823"/>
                  <a:pt x="6089364" y="2680314"/>
                </a:cubicBezTo>
                <a:cubicBezTo>
                  <a:pt x="6109280" y="2680314"/>
                  <a:pt x="6129196" y="2677823"/>
                  <a:pt x="6147867" y="2671595"/>
                </a:cubicBezTo>
                <a:cubicBezTo>
                  <a:pt x="6205125" y="2650419"/>
                  <a:pt x="6269852" y="2637963"/>
                  <a:pt x="6345780" y="2636717"/>
                </a:cubicBezTo>
                <a:close/>
                <a:moveTo>
                  <a:pt x="11161734" y="2399266"/>
                </a:moveTo>
                <a:cubicBezTo>
                  <a:pt x="11176724" y="2399266"/>
                  <a:pt x="11189216" y="2412915"/>
                  <a:pt x="11189216" y="2427805"/>
                </a:cubicBezTo>
                <a:cubicBezTo>
                  <a:pt x="11191714" y="2505977"/>
                  <a:pt x="11209202" y="2569259"/>
                  <a:pt x="11217946" y="2641226"/>
                </a:cubicBezTo>
                <a:cubicBezTo>
                  <a:pt x="11222942" y="2677210"/>
                  <a:pt x="11207954" y="2713194"/>
                  <a:pt x="11176724" y="2730565"/>
                </a:cubicBezTo>
                <a:cubicBezTo>
                  <a:pt x="11134254" y="2751659"/>
                  <a:pt x="11080540" y="2765308"/>
                  <a:pt x="11040568" y="2791365"/>
                </a:cubicBezTo>
                <a:cubicBezTo>
                  <a:pt x="11020580" y="2802533"/>
                  <a:pt x="10996846" y="2805014"/>
                  <a:pt x="10974362" y="2802533"/>
                </a:cubicBezTo>
                <a:cubicBezTo>
                  <a:pt x="10966868" y="2801292"/>
                  <a:pt x="10958124" y="2802533"/>
                  <a:pt x="10951878" y="2806255"/>
                </a:cubicBezTo>
                <a:cubicBezTo>
                  <a:pt x="10931892" y="2816182"/>
                  <a:pt x="10914404" y="2827349"/>
                  <a:pt x="10899414" y="2840998"/>
                </a:cubicBezTo>
                <a:cubicBezTo>
                  <a:pt x="10875680" y="2864574"/>
                  <a:pt x="10826962" y="2886908"/>
                  <a:pt x="10808226" y="2859610"/>
                </a:cubicBezTo>
                <a:cubicBezTo>
                  <a:pt x="10795734" y="2839757"/>
                  <a:pt x="10815720" y="2816182"/>
                  <a:pt x="10839454" y="2816182"/>
                </a:cubicBezTo>
                <a:lnTo>
                  <a:pt x="10850696" y="2816182"/>
                </a:lnTo>
                <a:cubicBezTo>
                  <a:pt x="10878178" y="2816182"/>
                  <a:pt x="10889420" y="2797569"/>
                  <a:pt x="10861938" y="2801292"/>
                </a:cubicBezTo>
                <a:cubicBezTo>
                  <a:pt x="10840704" y="2802533"/>
                  <a:pt x="10819468" y="2806255"/>
                  <a:pt x="10815720" y="2795088"/>
                </a:cubicBezTo>
                <a:cubicBezTo>
                  <a:pt x="10813222" y="2788884"/>
                  <a:pt x="10815720" y="2783920"/>
                  <a:pt x="10815720" y="2777716"/>
                </a:cubicBezTo>
                <a:cubicBezTo>
                  <a:pt x="10823216" y="2714434"/>
                  <a:pt x="10908158" y="2723120"/>
                  <a:pt x="10964370" y="2703267"/>
                </a:cubicBezTo>
                <a:cubicBezTo>
                  <a:pt x="10974362" y="2699545"/>
                  <a:pt x="10983106" y="2694581"/>
                  <a:pt x="10990602" y="2687136"/>
                </a:cubicBezTo>
                <a:cubicBezTo>
                  <a:pt x="11035570" y="2651153"/>
                  <a:pt x="11064300" y="2635022"/>
                  <a:pt x="11109270" y="2615169"/>
                </a:cubicBezTo>
                <a:cubicBezTo>
                  <a:pt x="11119264" y="2611446"/>
                  <a:pt x="11121762" y="2600279"/>
                  <a:pt x="11126758" y="2591593"/>
                </a:cubicBezTo>
                <a:cubicBezTo>
                  <a:pt x="11130506" y="2580426"/>
                  <a:pt x="11138000" y="2569259"/>
                  <a:pt x="11135502" y="2556850"/>
                </a:cubicBezTo>
                <a:cubicBezTo>
                  <a:pt x="11124260" y="2508458"/>
                  <a:pt x="11135502" y="2477438"/>
                  <a:pt x="11131756" y="2435250"/>
                </a:cubicBezTo>
                <a:cubicBezTo>
                  <a:pt x="11130506" y="2417879"/>
                  <a:pt x="11141748" y="2399266"/>
                  <a:pt x="11161734" y="2399266"/>
                </a:cubicBezTo>
                <a:close/>
                <a:moveTo>
                  <a:pt x="11128468" y="2227201"/>
                </a:moveTo>
                <a:cubicBezTo>
                  <a:pt x="11144744" y="2230911"/>
                  <a:pt x="11161020" y="2233385"/>
                  <a:pt x="11174794" y="2239569"/>
                </a:cubicBezTo>
                <a:cubicBezTo>
                  <a:pt x="11197332" y="2245753"/>
                  <a:pt x="11244910" y="2378095"/>
                  <a:pt x="11229886" y="2395411"/>
                </a:cubicBezTo>
                <a:cubicBezTo>
                  <a:pt x="11227380" y="2399122"/>
                  <a:pt x="11223624" y="2401595"/>
                  <a:pt x="11218616" y="2401595"/>
                </a:cubicBezTo>
                <a:cubicBezTo>
                  <a:pt x="11189818" y="2399122"/>
                  <a:pt x="11204844" y="2357069"/>
                  <a:pt x="11176046" y="2355832"/>
                </a:cubicBezTo>
                <a:cubicBezTo>
                  <a:pt x="11140988" y="2350885"/>
                  <a:pt x="11128468" y="2380569"/>
                  <a:pt x="11113442" y="2391701"/>
                </a:cubicBezTo>
                <a:cubicBezTo>
                  <a:pt x="11093410" y="2409016"/>
                  <a:pt x="11075880" y="2370674"/>
                  <a:pt x="11080888" y="2344701"/>
                </a:cubicBezTo>
                <a:cubicBezTo>
                  <a:pt x="11085896" y="2315016"/>
                  <a:pt x="11097166" y="2290280"/>
                  <a:pt x="11097166" y="2255648"/>
                </a:cubicBezTo>
                <a:cubicBezTo>
                  <a:pt x="11097166" y="2238332"/>
                  <a:pt x="11110938" y="2223490"/>
                  <a:pt x="11128468" y="2227201"/>
                </a:cubicBezTo>
                <a:close/>
                <a:moveTo>
                  <a:pt x="5671567" y="1762071"/>
                </a:moveTo>
                <a:cubicBezTo>
                  <a:pt x="5695652" y="1762071"/>
                  <a:pt x="5713399" y="1780886"/>
                  <a:pt x="5710864" y="1803464"/>
                </a:cubicBezTo>
                <a:cubicBezTo>
                  <a:pt x="5709596" y="1818516"/>
                  <a:pt x="5707061" y="1829806"/>
                  <a:pt x="5705794" y="1842349"/>
                </a:cubicBezTo>
                <a:cubicBezTo>
                  <a:pt x="5705794" y="1874962"/>
                  <a:pt x="5694385" y="1907575"/>
                  <a:pt x="5660158" y="1913846"/>
                </a:cubicBezTo>
                <a:cubicBezTo>
                  <a:pt x="5655088" y="1913846"/>
                  <a:pt x="5650017" y="1915101"/>
                  <a:pt x="5643679" y="1915101"/>
                </a:cubicBezTo>
                <a:cubicBezTo>
                  <a:pt x="5605650" y="1920118"/>
                  <a:pt x="5566353" y="1907575"/>
                  <a:pt x="5566353" y="1869944"/>
                </a:cubicBezTo>
                <a:cubicBezTo>
                  <a:pt x="5566353" y="1859910"/>
                  <a:pt x="5566353" y="1848621"/>
                  <a:pt x="5566353" y="1838586"/>
                </a:cubicBezTo>
                <a:cubicBezTo>
                  <a:pt x="5567621" y="1818516"/>
                  <a:pt x="5576494" y="1798447"/>
                  <a:pt x="5595509" y="1798447"/>
                </a:cubicBezTo>
                <a:cubicBezTo>
                  <a:pt x="5605650" y="1799701"/>
                  <a:pt x="5614523" y="1802210"/>
                  <a:pt x="5622129" y="1798447"/>
                </a:cubicBezTo>
                <a:cubicBezTo>
                  <a:pt x="5639876" y="1787158"/>
                  <a:pt x="5650017" y="1762071"/>
                  <a:pt x="5671567" y="1762071"/>
                </a:cubicBezTo>
                <a:close/>
                <a:moveTo>
                  <a:pt x="5859233" y="1535112"/>
                </a:moveTo>
                <a:cubicBezTo>
                  <a:pt x="5879208" y="1531366"/>
                  <a:pt x="5899183" y="1552589"/>
                  <a:pt x="5885450" y="1567570"/>
                </a:cubicBezTo>
                <a:cubicBezTo>
                  <a:pt x="5882954" y="1568819"/>
                  <a:pt x="5881705" y="1570067"/>
                  <a:pt x="5880457" y="1571316"/>
                </a:cubicBezTo>
                <a:cubicBezTo>
                  <a:pt x="5864227" y="1586297"/>
                  <a:pt x="5856737" y="1607520"/>
                  <a:pt x="5876711" y="1618756"/>
                </a:cubicBezTo>
                <a:cubicBezTo>
                  <a:pt x="5894189" y="1628743"/>
                  <a:pt x="5896686" y="1652463"/>
                  <a:pt x="5894189" y="1672438"/>
                </a:cubicBezTo>
                <a:cubicBezTo>
                  <a:pt x="5890444" y="1717381"/>
                  <a:pt x="5959108" y="1739852"/>
                  <a:pt x="5960356" y="1797280"/>
                </a:cubicBezTo>
                <a:cubicBezTo>
                  <a:pt x="5961605" y="1809764"/>
                  <a:pt x="5964102" y="1823496"/>
                  <a:pt x="5974089" y="1832235"/>
                </a:cubicBezTo>
                <a:cubicBezTo>
                  <a:pt x="5997809" y="1849713"/>
                  <a:pt x="5999058" y="1882172"/>
                  <a:pt x="5985325" y="1907140"/>
                </a:cubicBezTo>
                <a:cubicBezTo>
                  <a:pt x="5976586" y="1922121"/>
                  <a:pt x="5972841" y="1937102"/>
                  <a:pt x="5970344" y="1953332"/>
                </a:cubicBezTo>
                <a:cubicBezTo>
                  <a:pt x="5964102" y="1988288"/>
                  <a:pt x="5932891" y="2010759"/>
                  <a:pt x="5896686" y="2010759"/>
                </a:cubicBezTo>
                <a:cubicBezTo>
                  <a:pt x="5844252" y="2012008"/>
                  <a:pt x="5795564" y="2015753"/>
                  <a:pt x="5748123" y="2021995"/>
                </a:cubicBezTo>
                <a:cubicBezTo>
                  <a:pt x="5720658" y="2024492"/>
                  <a:pt x="5698186" y="2000772"/>
                  <a:pt x="5725651" y="1994530"/>
                </a:cubicBezTo>
                <a:lnTo>
                  <a:pt x="5726900" y="1994530"/>
                </a:lnTo>
                <a:cubicBezTo>
                  <a:pt x="5755614" y="1987039"/>
                  <a:pt x="5769346" y="1969561"/>
                  <a:pt x="5756862" y="1943345"/>
                </a:cubicBezTo>
                <a:cubicBezTo>
                  <a:pt x="5741881" y="1908389"/>
                  <a:pt x="5804303" y="1858452"/>
                  <a:pt x="5821781" y="1824745"/>
                </a:cubicBezTo>
                <a:cubicBezTo>
                  <a:pt x="5823029" y="1823496"/>
                  <a:pt x="5823029" y="1822248"/>
                  <a:pt x="5823029" y="1822248"/>
                </a:cubicBezTo>
                <a:cubicBezTo>
                  <a:pt x="5831768" y="1803522"/>
                  <a:pt x="5815538" y="1787292"/>
                  <a:pt x="5798060" y="1781050"/>
                </a:cubicBezTo>
                <a:cubicBezTo>
                  <a:pt x="5793067" y="1779802"/>
                  <a:pt x="5788073" y="1778553"/>
                  <a:pt x="5781831" y="1776056"/>
                </a:cubicBezTo>
                <a:cubicBezTo>
                  <a:pt x="5759359" y="1767317"/>
                  <a:pt x="5744378" y="1744846"/>
                  <a:pt x="5746875" y="1721126"/>
                </a:cubicBezTo>
                <a:cubicBezTo>
                  <a:pt x="5749372" y="1687419"/>
                  <a:pt x="5759359" y="1661202"/>
                  <a:pt x="5764353" y="1629991"/>
                </a:cubicBezTo>
                <a:cubicBezTo>
                  <a:pt x="5770595" y="1592539"/>
                  <a:pt x="5790570" y="1552589"/>
                  <a:pt x="5826774" y="1541354"/>
                </a:cubicBezTo>
                <a:cubicBezTo>
                  <a:pt x="5836762" y="1537608"/>
                  <a:pt x="5846749" y="1535112"/>
                  <a:pt x="5859233" y="1535112"/>
                </a:cubicBezTo>
                <a:close/>
                <a:moveTo>
                  <a:pt x="6891658" y="1499495"/>
                </a:moveTo>
                <a:cubicBezTo>
                  <a:pt x="6884942" y="1497530"/>
                  <a:pt x="6877078" y="1497218"/>
                  <a:pt x="6868980" y="1499709"/>
                </a:cubicBezTo>
                <a:cubicBezTo>
                  <a:pt x="6840328" y="1507180"/>
                  <a:pt x="6866488" y="1535821"/>
                  <a:pt x="6895142" y="1530840"/>
                </a:cubicBezTo>
                <a:lnTo>
                  <a:pt x="6896388" y="1530840"/>
                </a:lnTo>
                <a:cubicBezTo>
                  <a:pt x="6921616" y="1526170"/>
                  <a:pt x="6911804" y="1505390"/>
                  <a:pt x="6891658" y="1499495"/>
                </a:cubicBezTo>
                <a:close/>
                <a:moveTo>
                  <a:pt x="3023887" y="1237225"/>
                </a:moveTo>
                <a:cubicBezTo>
                  <a:pt x="3037499" y="1240951"/>
                  <a:pt x="3046161" y="1248402"/>
                  <a:pt x="3057298" y="1253370"/>
                </a:cubicBezTo>
                <a:cubicBezTo>
                  <a:pt x="3078335" y="1260821"/>
                  <a:pt x="3109271" y="1264547"/>
                  <a:pt x="3114221" y="1286901"/>
                </a:cubicBezTo>
                <a:cubicBezTo>
                  <a:pt x="3124121" y="1324158"/>
                  <a:pt x="3142683" y="1366383"/>
                  <a:pt x="3105559" y="1351480"/>
                </a:cubicBezTo>
                <a:cubicBezTo>
                  <a:pt x="3090710" y="1345271"/>
                  <a:pt x="3072148" y="1335335"/>
                  <a:pt x="3058536" y="1331610"/>
                </a:cubicBezTo>
                <a:cubicBezTo>
                  <a:pt x="3023887" y="1321675"/>
                  <a:pt x="2990476" y="1376318"/>
                  <a:pt x="2957065" y="1365141"/>
                </a:cubicBezTo>
                <a:cubicBezTo>
                  <a:pt x="2918704" y="1353964"/>
                  <a:pt x="2964490" y="1321675"/>
                  <a:pt x="2978102" y="1284417"/>
                </a:cubicBezTo>
                <a:cubicBezTo>
                  <a:pt x="2980577" y="1276966"/>
                  <a:pt x="2981814" y="1270756"/>
                  <a:pt x="2984289" y="1264547"/>
                </a:cubicBezTo>
                <a:cubicBezTo>
                  <a:pt x="2989239" y="1247160"/>
                  <a:pt x="3006563" y="1234741"/>
                  <a:pt x="3023887" y="1237225"/>
                </a:cubicBezTo>
                <a:close/>
                <a:moveTo>
                  <a:pt x="7297526" y="1235717"/>
                </a:moveTo>
                <a:cubicBezTo>
                  <a:pt x="7292544" y="1230736"/>
                  <a:pt x="7272610" y="1240698"/>
                  <a:pt x="7280086" y="1250660"/>
                </a:cubicBezTo>
                <a:cubicBezTo>
                  <a:pt x="7285068" y="1254396"/>
                  <a:pt x="7305000" y="1240698"/>
                  <a:pt x="7297526" y="1235717"/>
                </a:cubicBezTo>
                <a:close/>
                <a:moveTo>
                  <a:pt x="6774848" y="1193730"/>
                </a:moveTo>
                <a:cubicBezTo>
                  <a:pt x="6763168" y="1193379"/>
                  <a:pt x="6749386" y="1204586"/>
                  <a:pt x="6741912" y="1215793"/>
                </a:cubicBezTo>
                <a:cubicBezTo>
                  <a:pt x="6690834" y="1290508"/>
                  <a:pt x="6607368" y="1336582"/>
                  <a:pt x="6583698" y="1439937"/>
                </a:cubicBezTo>
                <a:cubicBezTo>
                  <a:pt x="6578714" y="1462351"/>
                  <a:pt x="6584944" y="1486011"/>
                  <a:pt x="6594910" y="1508425"/>
                </a:cubicBezTo>
                <a:cubicBezTo>
                  <a:pt x="6596156" y="1512161"/>
                  <a:pt x="6597402" y="1515897"/>
                  <a:pt x="6598648" y="1519632"/>
                </a:cubicBezTo>
                <a:cubicBezTo>
                  <a:pt x="6609860" y="1547028"/>
                  <a:pt x="6602384" y="1578159"/>
                  <a:pt x="6588682" y="1605554"/>
                </a:cubicBezTo>
                <a:cubicBezTo>
                  <a:pt x="6571240" y="1644157"/>
                  <a:pt x="6553800" y="1682759"/>
                  <a:pt x="6535112" y="1720116"/>
                </a:cubicBezTo>
                <a:cubicBezTo>
                  <a:pt x="6522656" y="1746267"/>
                  <a:pt x="6498986" y="1768681"/>
                  <a:pt x="6469086" y="1771171"/>
                </a:cubicBezTo>
                <a:cubicBezTo>
                  <a:pt x="6399324" y="1774907"/>
                  <a:pt x="6389358" y="1691476"/>
                  <a:pt x="6360704" y="1642911"/>
                </a:cubicBezTo>
                <a:cubicBezTo>
                  <a:pt x="6345756" y="1616761"/>
                  <a:pt x="6318348" y="1636685"/>
                  <a:pt x="6325822" y="1666571"/>
                </a:cubicBezTo>
                <a:cubicBezTo>
                  <a:pt x="6330806" y="1686495"/>
                  <a:pt x="6339526" y="1703928"/>
                  <a:pt x="6349492" y="1718871"/>
                </a:cubicBezTo>
                <a:cubicBezTo>
                  <a:pt x="6359458" y="1736305"/>
                  <a:pt x="6345756" y="1774907"/>
                  <a:pt x="6358212" y="1792340"/>
                </a:cubicBezTo>
                <a:cubicBezTo>
                  <a:pt x="6365688" y="1804793"/>
                  <a:pt x="6385620" y="1787359"/>
                  <a:pt x="6399324" y="1788605"/>
                </a:cubicBezTo>
                <a:cubicBezTo>
                  <a:pt x="6400570" y="1788605"/>
                  <a:pt x="6403060" y="1789850"/>
                  <a:pt x="6404306" y="1791095"/>
                </a:cubicBezTo>
                <a:cubicBezTo>
                  <a:pt x="6424238" y="1797321"/>
                  <a:pt x="6452892" y="1817245"/>
                  <a:pt x="6471578" y="1806038"/>
                </a:cubicBezTo>
                <a:cubicBezTo>
                  <a:pt x="6487774" y="1794831"/>
                  <a:pt x="6501476" y="1779888"/>
                  <a:pt x="6528884" y="1774907"/>
                </a:cubicBezTo>
                <a:cubicBezTo>
                  <a:pt x="6556290" y="1769926"/>
                  <a:pt x="6583698" y="1774907"/>
                  <a:pt x="6619826" y="1776152"/>
                </a:cubicBezTo>
                <a:cubicBezTo>
                  <a:pt x="6645986" y="1776152"/>
                  <a:pt x="6672148" y="1766190"/>
                  <a:pt x="6683360" y="1742531"/>
                </a:cubicBezTo>
                <a:cubicBezTo>
                  <a:pt x="6700800" y="1701438"/>
                  <a:pt x="6697064" y="1641666"/>
                  <a:pt x="6714504" y="1599328"/>
                </a:cubicBezTo>
                <a:cubicBezTo>
                  <a:pt x="6719488" y="1585630"/>
                  <a:pt x="6741912" y="1570687"/>
                  <a:pt x="6756860" y="1574423"/>
                </a:cubicBezTo>
                <a:cubicBezTo>
                  <a:pt x="6801708" y="1585630"/>
                  <a:pt x="6789250" y="1596837"/>
                  <a:pt x="6789250" y="1550763"/>
                </a:cubicBezTo>
                <a:cubicBezTo>
                  <a:pt x="6789250" y="1514651"/>
                  <a:pt x="6763090" y="1486011"/>
                  <a:pt x="6729454" y="1472313"/>
                </a:cubicBezTo>
                <a:cubicBezTo>
                  <a:pt x="6716996" y="1467332"/>
                  <a:pt x="6704538" y="1461106"/>
                  <a:pt x="6694572" y="1454880"/>
                </a:cubicBezTo>
                <a:cubicBezTo>
                  <a:pt x="6672148" y="1439937"/>
                  <a:pt x="6657198" y="1412542"/>
                  <a:pt x="6662182" y="1385146"/>
                </a:cubicBezTo>
                <a:cubicBezTo>
                  <a:pt x="6677132" y="1304206"/>
                  <a:pt x="6770564" y="1294244"/>
                  <a:pt x="6788004" y="1218284"/>
                </a:cubicBezTo>
                <a:cubicBezTo>
                  <a:pt x="6789250" y="1210812"/>
                  <a:pt x="6790496" y="1204586"/>
                  <a:pt x="6785514" y="1198360"/>
                </a:cubicBezTo>
                <a:cubicBezTo>
                  <a:pt x="6782400" y="1195247"/>
                  <a:pt x="6778740" y="1193846"/>
                  <a:pt x="6774848" y="1193730"/>
                </a:cubicBezTo>
                <a:close/>
                <a:moveTo>
                  <a:pt x="5220169" y="1115824"/>
                </a:moveTo>
                <a:cubicBezTo>
                  <a:pt x="5228366" y="1116829"/>
                  <a:pt x="5236332" y="1120619"/>
                  <a:pt x="5244065" y="1128353"/>
                </a:cubicBezTo>
                <a:cubicBezTo>
                  <a:pt x="5246540" y="1130828"/>
                  <a:pt x="5250252" y="1134540"/>
                  <a:pt x="5253964" y="1135778"/>
                </a:cubicBezTo>
                <a:cubicBezTo>
                  <a:pt x="5265100" y="1144440"/>
                  <a:pt x="5279948" y="1141965"/>
                  <a:pt x="5293559" y="1138252"/>
                </a:cubicBezTo>
                <a:cubicBezTo>
                  <a:pt x="5298508" y="1138252"/>
                  <a:pt x="5303457" y="1137015"/>
                  <a:pt x="5307169" y="1135778"/>
                </a:cubicBezTo>
                <a:cubicBezTo>
                  <a:pt x="5369036" y="1127116"/>
                  <a:pt x="5471736" y="1188987"/>
                  <a:pt x="5470498" y="1252096"/>
                </a:cubicBezTo>
                <a:cubicBezTo>
                  <a:pt x="5470498" y="1257046"/>
                  <a:pt x="5470498" y="1260758"/>
                  <a:pt x="5470498" y="1266945"/>
                </a:cubicBezTo>
                <a:cubicBezTo>
                  <a:pt x="5468024" y="1274370"/>
                  <a:pt x="5465549" y="1280557"/>
                  <a:pt x="5459362" y="1284269"/>
                </a:cubicBezTo>
                <a:cubicBezTo>
                  <a:pt x="5427191" y="1299118"/>
                  <a:pt x="5334391" y="1305305"/>
                  <a:pt x="5300983" y="1306543"/>
                </a:cubicBezTo>
                <a:cubicBezTo>
                  <a:pt x="5296033" y="1306543"/>
                  <a:pt x="5292321" y="1306543"/>
                  <a:pt x="5288609" y="1307780"/>
                </a:cubicBezTo>
                <a:cubicBezTo>
                  <a:pt x="5268812" y="1310255"/>
                  <a:pt x="5241590" y="1321392"/>
                  <a:pt x="5227979" y="1305305"/>
                </a:cubicBezTo>
                <a:cubicBezTo>
                  <a:pt x="5218081" y="1291694"/>
                  <a:pt x="5210657" y="1275607"/>
                  <a:pt x="5194571" y="1265708"/>
                </a:cubicBezTo>
                <a:cubicBezTo>
                  <a:pt x="5169824" y="1252096"/>
                  <a:pt x="5135179" y="1236009"/>
                  <a:pt x="5154976" y="1216210"/>
                </a:cubicBezTo>
                <a:cubicBezTo>
                  <a:pt x="5156214" y="1213736"/>
                  <a:pt x="5158688" y="1212498"/>
                  <a:pt x="5159926" y="1211261"/>
                </a:cubicBezTo>
                <a:cubicBezTo>
                  <a:pt x="5180960" y="1193937"/>
                  <a:pt x="5173536" y="1175375"/>
                  <a:pt x="5150027" y="1187750"/>
                </a:cubicBezTo>
                <a:cubicBezTo>
                  <a:pt x="5132704" y="1197649"/>
                  <a:pt x="5110432" y="1172900"/>
                  <a:pt x="5126517" y="1159289"/>
                </a:cubicBezTo>
                <a:cubicBezTo>
                  <a:pt x="5130229" y="1155576"/>
                  <a:pt x="5135179" y="1154339"/>
                  <a:pt x="5140128" y="1150627"/>
                </a:cubicBezTo>
                <a:cubicBezTo>
                  <a:pt x="5168897" y="1134849"/>
                  <a:pt x="5195577" y="1112808"/>
                  <a:pt x="5220169" y="1115824"/>
                </a:cubicBezTo>
                <a:close/>
                <a:moveTo>
                  <a:pt x="8412246" y="937077"/>
                </a:moveTo>
                <a:cubicBezTo>
                  <a:pt x="8402424" y="942935"/>
                  <a:pt x="8393884" y="962854"/>
                  <a:pt x="8421214" y="964254"/>
                </a:cubicBezTo>
                <a:cubicBezTo>
                  <a:pt x="8414984" y="1015309"/>
                  <a:pt x="8448620" y="1010328"/>
                  <a:pt x="8422460" y="965500"/>
                </a:cubicBezTo>
                <a:cubicBezTo>
                  <a:pt x="8421214" y="964254"/>
                  <a:pt x="8421214" y="964254"/>
                  <a:pt x="8421214" y="964254"/>
                </a:cubicBezTo>
                <a:cubicBezTo>
                  <a:pt x="8425262" y="948378"/>
                  <a:pt x="8424250" y="940284"/>
                  <a:pt x="8421214" y="937112"/>
                </a:cubicBezTo>
                <a:cubicBezTo>
                  <a:pt x="8418936" y="934734"/>
                  <a:pt x="8415520" y="935124"/>
                  <a:pt x="8412246" y="937077"/>
                </a:cubicBezTo>
                <a:close/>
                <a:moveTo>
                  <a:pt x="6987328" y="935614"/>
                </a:moveTo>
                <a:cubicBezTo>
                  <a:pt x="6983592" y="931878"/>
                  <a:pt x="6963658" y="941840"/>
                  <a:pt x="6972380" y="950557"/>
                </a:cubicBezTo>
                <a:cubicBezTo>
                  <a:pt x="6974870" y="955538"/>
                  <a:pt x="6994804" y="944331"/>
                  <a:pt x="6987328" y="935614"/>
                </a:cubicBezTo>
                <a:close/>
                <a:moveTo>
                  <a:pt x="9510020" y="726413"/>
                </a:moveTo>
                <a:cubicBezTo>
                  <a:pt x="9492578" y="725168"/>
                  <a:pt x="9524968" y="742601"/>
                  <a:pt x="9513756" y="728904"/>
                </a:cubicBezTo>
                <a:cubicBezTo>
                  <a:pt x="9513756" y="728904"/>
                  <a:pt x="9513756" y="727658"/>
                  <a:pt x="9512512" y="727658"/>
                </a:cubicBezTo>
                <a:cubicBezTo>
                  <a:pt x="9512512" y="727658"/>
                  <a:pt x="9511266" y="727658"/>
                  <a:pt x="9510020" y="726413"/>
                </a:cubicBezTo>
                <a:close/>
                <a:moveTo>
                  <a:pt x="9545700" y="717152"/>
                </a:moveTo>
                <a:cubicBezTo>
                  <a:pt x="9543812" y="717852"/>
                  <a:pt x="9542410" y="719876"/>
                  <a:pt x="9542410" y="723923"/>
                </a:cubicBezTo>
                <a:cubicBezTo>
                  <a:pt x="9542410" y="725168"/>
                  <a:pt x="9542410" y="726413"/>
                  <a:pt x="9544902" y="727658"/>
                </a:cubicBezTo>
                <a:cubicBezTo>
                  <a:pt x="9546148" y="728904"/>
                  <a:pt x="9548638" y="728904"/>
                  <a:pt x="9551130" y="727658"/>
                </a:cubicBezTo>
                <a:cubicBezTo>
                  <a:pt x="9561408" y="724857"/>
                  <a:pt x="9551364" y="715051"/>
                  <a:pt x="9545700" y="717152"/>
                </a:cubicBezTo>
                <a:close/>
                <a:moveTo>
                  <a:pt x="9599716" y="684075"/>
                </a:moveTo>
                <a:cubicBezTo>
                  <a:pt x="9590996" y="690301"/>
                  <a:pt x="9599716" y="700263"/>
                  <a:pt x="9608436" y="694037"/>
                </a:cubicBezTo>
                <a:cubicBezTo>
                  <a:pt x="9614664" y="689056"/>
                  <a:pt x="9607190" y="680339"/>
                  <a:pt x="9599716" y="684075"/>
                </a:cubicBezTo>
                <a:close/>
                <a:moveTo>
                  <a:pt x="10554222" y="506680"/>
                </a:moveTo>
                <a:cubicBezTo>
                  <a:pt x="10569070" y="504166"/>
                  <a:pt x="10580208" y="509194"/>
                  <a:pt x="10591344" y="515478"/>
                </a:cubicBezTo>
                <a:cubicBezTo>
                  <a:pt x="10619806" y="533074"/>
                  <a:pt x="10629704" y="617284"/>
                  <a:pt x="10604956" y="641164"/>
                </a:cubicBezTo>
                <a:cubicBezTo>
                  <a:pt x="10593820" y="651219"/>
                  <a:pt x="10574020" y="648706"/>
                  <a:pt x="10559172" y="642421"/>
                </a:cubicBezTo>
                <a:cubicBezTo>
                  <a:pt x="10526998" y="627339"/>
                  <a:pt x="10479976" y="626082"/>
                  <a:pt x="10450278" y="611000"/>
                </a:cubicBezTo>
                <a:cubicBezTo>
                  <a:pt x="10405730" y="588376"/>
                  <a:pt x="10456464" y="538102"/>
                  <a:pt x="10504724" y="538102"/>
                </a:cubicBezTo>
                <a:cubicBezTo>
                  <a:pt x="10513386" y="538102"/>
                  <a:pt x="10523286" y="539358"/>
                  <a:pt x="10529472" y="534331"/>
                </a:cubicBezTo>
                <a:cubicBezTo>
                  <a:pt x="10536898" y="528047"/>
                  <a:pt x="10543084" y="514221"/>
                  <a:pt x="10546796" y="509194"/>
                </a:cubicBezTo>
                <a:cubicBezTo>
                  <a:pt x="10548034" y="506680"/>
                  <a:pt x="10551746" y="506680"/>
                  <a:pt x="10554222" y="506680"/>
                </a:cubicBezTo>
                <a:close/>
                <a:moveTo>
                  <a:pt x="8142234" y="504168"/>
                </a:moveTo>
                <a:cubicBezTo>
                  <a:pt x="8168376" y="504168"/>
                  <a:pt x="8190786" y="529095"/>
                  <a:pt x="8178336" y="551528"/>
                </a:cubicBezTo>
                <a:cubicBezTo>
                  <a:pt x="8158418" y="590164"/>
                  <a:pt x="8121070" y="608859"/>
                  <a:pt x="8060070" y="610105"/>
                </a:cubicBezTo>
                <a:cubicBezTo>
                  <a:pt x="8038906" y="610105"/>
                  <a:pt x="8017742" y="612598"/>
                  <a:pt x="7999068" y="622569"/>
                </a:cubicBezTo>
                <a:cubicBezTo>
                  <a:pt x="7950516" y="648741"/>
                  <a:pt x="7914414" y="686131"/>
                  <a:pt x="7860884" y="709811"/>
                </a:cubicBezTo>
                <a:cubicBezTo>
                  <a:pt x="7818556" y="727259"/>
                  <a:pt x="7774984" y="763403"/>
                  <a:pt x="7791168" y="805778"/>
                </a:cubicBezTo>
                <a:cubicBezTo>
                  <a:pt x="7804862" y="840674"/>
                  <a:pt x="7831006" y="861862"/>
                  <a:pt x="7850924" y="890527"/>
                </a:cubicBezTo>
                <a:cubicBezTo>
                  <a:pt x="7860884" y="905483"/>
                  <a:pt x="7844700" y="921685"/>
                  <a:pt x="7831006" y="932902"/>
                </a:cubicBezTo>
                <a:cubicBezTo>
                  <a:pt x="7818556" y="941626"/>
                  <a:pt x="7807352" y="947858"/>
                  <a:pt x="7793658" y="941626"/>
                </a:cubicBezTo>
                <a:cubicBezTo>
                  <a:pt x="7766270" y="927917"/>
                  <a:pt x="7738882" y="914207"/>
                  <a:pt x="7713984" y="899251"/>
                </a:cubicBezTo>
                <a:cubicBezTo>
                  <a:pt x="7676636" y="876818"/>
                  <a:pt x="7659208" y="831950"/>
                  <a:pt x="7691574" y="804531"/>
                </a:cubicBezTo>
                <a:cubicBezTo>
                  <a:pt x="7711494" y="785836"/>
                  <a:pt x="7712738" y="757171"/>
                  <a:pt x="7722698" y="730998"/>
                </a:cubicBezTo>
                <a:cubicBezTo>
                  <a:pt x="7725188" y="723520"/>
                  <a:pt x="7728922" y="718535"/>
                  <a:pt x="7733902" y="712304"/>
                </a:cubicBezTo>
                <a:cubicBezTo>
                  <a:pt x="7774984" y="663697"/>
                  <a:pt x="7826026" y="607613"/>
                  <a:pt x="7885782" y="586425"/>
                </a:cubicBezTo>
                <a:cubicBezTo>
                  <a:pt x="7948026" y="562745"/>
                  <a:pt x="8014008" y="542804"/>
                  <a:pt x="8093682" y="535326"/>
                </a:cubicBezTo>
                <a:cubicBezTo>
                  <a:pt x="8096172" y="535326"/>
                  <a:pt x="8097416" y="534080"/>
                  <a:pt x="8099906" y="534080"/>
                </a:cubicBezTo>
                <a:cubicBezTo>
                  <a:pt x="8117336" y="525356"/>
                  <a:pt x="8123560" y="504168"/>
                  <a:pt x="8142234" y="504168"/>
                </a:cubicBezTo>
                <a:close/>
                <a:moveTo>
                  <a:pt x="2443361" y="477946"/>
                </a:moveTo>
                <a:cubicBezTo>
                  <a:pt x="2458315" y="476700"/>
                  <a:pt x="2477008" y="491654"/>
                  <a:pt x="2477008" y="506608"/>
                </a:cubicBezTo>
                <a:lnTo>
                  <a:pt x="2477008" y="519070"/>
                </a:lnTo>
                <a:cubicBezTo>
                  <a:pt x="2477008" y="547731"/>
                  <a:pt x="2500685" y="570162"/>
                  <a:pt x="2529346" y="562685"/>
                </a:cubicBezTo>
                <a:cubicBezTo>
                  <a:pt x="2577947" y="550223"/>
                  <a:pt x="2616578" y="526546"/>
                  <a:pt x="2662686" y="510346"/>
                </a:cubicBezTo>
                <a:cubicBezTo>
                  <a:pt x="2697579" y="496639"/>
                  <a:pt x="2733718" y="515331"/>
                  <a:pt x="2742440" y="552716"/>
                </a:cubicBezTo>
                <a:cubicBezTo>
                  <a:pt x="2749918" y="581377"/>
                  <a:pt x="2743687" y="615023"/>
                  <a:pt x="2715025" y="623746"/>
                </a:cubicBezTo>
                <a:cubicBezTo>
                  <a:pt x="2713779" y="623746"/>
                  <a:pt x="2713779" y="624993"/>
                  <a:pt x="2711286" y="624993"/>
                </a:cubicBezTo>
                <a:cubicBezTo>
                  <a:pt x="2642748" y="644931"/>
                  <a:pt x="2523116" y="611285"/>
                  <a:pt x="2455823" y="636208"/>
                </a:cubicBezTo>
                <a:cubicBezTo>
                  <a:pt x="2399746" y="657393"/>
                  <a:pt x="2341176" y="676085"/>
                  <a:pt x="2285098" y="678577"/>
                </a:cubicBezTo>
                <a:cubicBezTo>
                  <a:pt x="2246468" y="682316"/>
                  <a:pt x="2206590" y="718454"/>
                  <a:pt x="2246468" y="722193"/>
                </a:cubicBezTo>
                <a:cubicBezTo>
                  <a:pt x="2257683" y="723439"/>
                  <a:pt x="2273883" y="722193"/>
                  <a:pt x="2287591" y="722193"/>
                </a:cubicBezTo>
                <a:cubicBezTo>
                  <a:pt x="2293822" y="720947"/>
                  <a:pt x="2300052" y="725931"/>
                  <a:pt x="2303791" y="730916"/>
                </a:cubicBezTo>
                <a:cubicBezTo>
                  <a:pt x="2311268" y="747116"/>
                  <a:pt x="2348653" y="744623"/>
                  <a:pt x="2362361" y="734654"/>
                </a:cubicBezTo>
                <a:cubicBezTo>
                  <a:pt x="2387284" y="715962"/>
                  <a:pt x="2420930" y="707239"/>
                  <a:pt x="2447100" y="689793"/>
                </a:cubicBezTo>
                <a:cubicBezTo>
                  <a:pt x="2457069" y="682316"/>
                  <a:pt x="2469531" y="676085"/>
                  <a:pt x="2483238" y="676085"/>
                </a:cubicBezTo>
                <a:lnTo>
                  <a:pt x="2660194" y="676085"/>
                </a:lnTo>
                <a:cubicBezTo>
                  <a:pt x="2686363" y="676085"/>
                  <a:pt x="2707548" y="689793"/>
                  <a:pt x="2711286" y="715962"/>
                </a:cubicBezTo>
                <a:cubicBezTo>
                  <a:pt x="2717517" y="754593"/>
                  <a:pt x="2698825" y="805685"/>
                  <a:pt x="2666424" y="826870"/>
                </a:cubicBezTo>
                <a:cubicBezTo>
                  <a:pt x="2640255" y="843070"/>
                  <a:pt x="2617824" y="861762"/>
                  <a:pt x="2589162" y="876716"/>
                </a:cubicBezTo>
                <a:cubicBezTo>
                  <a:pt x="2554270" y="895408"/>
                  <a:pt x="2539316" y="922824"/>
                  <a:pt x="2541808" y="962701"/>
                </a:cubicBezTo>
                <a:cubicBezTo>
                  <a:pt x="2541808" y="963947"/>
                  <a:pt x="2541808" y="965193"/>
                  <a:pt x="2541808" y="966439"/>
                </a:cubicBezTo>
                <a:cubicBezTo>
                  <a:pt x="2539316" y="983885"/>
                  <a:pt x="2515639" y="988870"/>
                  <a:pt x="2498192" y="987624"/>
                </a:cubicBezTo>
                <a:cubicBezTo>
                  <a:pt x="2437130" y="982639"/>
                  <a:pt x="2423423" y="1022516"/>
                  <a:pt x="2480746" y="1043701"/>
                </a:cubicBezTo>
                <a:cubicBezTo>
                  <a:pt x="2489470" y="1047439"/>
                  <a:pt x="2498192" y="1049931"/>
                  <a:pt x="2505670" y="1053670"/>
                </a:cubicBezTo>
                <a:cubicBezTo>
                  <a:pt x="2519377" y="1058654"/>
                  <a:pt x="2535578" y="1061147"/>
                  <a:pt x="2549285" y="1056162"/>
                </a:cubicBezTo>
                <a:cubicBezTo>
                  <a:pt x="2580439" y="1044947"/>
                  <a:pt x="2594147" y="1017531"/>
                  <a:pt x="2625301" y="1005070"/>
                </a:cubicBezTo>
                <a:cubicBezTo>
                  <a:pt x="2651471" y="995101"/>
                  <a:pt x="2670163" y="1028747"/>
                  <a:pt x="2683871" y="1053670"/>
                </a:cubicBezTo>
                <a:cubicBezTo>
                  <a:pt x="2696332" y="1071116"/>
                  <a:pt x="2718764" y="1066131"/>
                  <a:pt x="2727486" y="1047439"/>
                </a:cubicBezTo>
                <a:cubicBezTo>
                  <a:pt x="2744933" y="1012547"/>
                  <a:pt x="2749918" y="956470"/>
                  <a:pt x="2728733" y="926562"/>
                </a:cubicBezTo>
                <a:cubicBezTo>
                  <a:pt x="2720010" y="912854"/>
                  <a:pt x="2700071" y="894162"/>
                  <a:pt x="2707548" y="879208"/>
                </a:cubicBezTo>
                <a:cubicBezTo>
                  <a:pt x="2720010" y="853039"/>
                  <a:pt x="2747425" y="825624"/>
                  <a:pt x="2774841" y="834347"/>
                </a:cubicBezTo>
                <a:cubicBezTo>
                  <a:pt x="2782318" y="836839"/>
                  <a:pt x="2788548" y="840577"/>
                  <a:pt x="2794780" y="844316"/>
                </a:cubicBezTo>
                <a:cubicBezTo>
                  <a:pt x="2825934" y="866747"/>
                  <a:pt x="2863318" y="894162"/>
                  <a:pt x="2886996" y="922824"/>
                </a:cubicBezTo>
                <a:cubicBezTo>
                  <a:pt x="2906934" y="948993"/>
                  <a:pt x="2933104" y="967685"/>
                  <a:pt x="2959273" y="985131"/>
                </a:cubicBezTo>
                <a:cubicBezTo>
                  <a:pt x="2976719" y="996347"/>
                  <a:pt x="2991673" y="1021270"/>
                  <a:pt x="2982950" y="1037470"/>
                </a:cubicBezTo>
                <a:cubicBezTo>
                  <a:pt x="2960519" y="1074854"/>
                  <a:pt x="2992919" y="1068624"/>
                  <a:pt x="3020335" y="1036224"/>
                </a:cubicBezTo>
                <a:cubicBezTo>
                  <a:pt x="3027812" y="1026254"/>
                  <a:pt x="3035289" y="1013793"/>
                  <a:pt x="3041520" y="1001331"/>
                </a:cubicBezTo>
                <a:cubicBezTo>
                  <a:pt x="3047750" y="992608"/>
                  <a:pt x="3052735" y="978901"/>
                  <a:pt x="3042766" y="973916"/>
                </a:cubicBezTo>
                <a:cubicBezTo>
                  <a:pt x="3032796" y="967685"/>
                  <a:pt x="3010366" y="972670"/>
                  <a:pt x="2991673" y="973916"/>
                </a:cubicBezTo>
                <a:cubicBezTo>
                  <a:pt x="2976719" y="975162"/>
                  <a:pt x="2960519" y="967685"/>
                  <a:pt x="2950550" y="955224"/>
                </a:cubicBezTo>
                <a:cubicBezTo>
                  <a:pt x="2879518" y="870485"/>
                  <a:pt x="2966750" y="737147"/>
                  <a:pt x="3044012" y="691039"/>
                </a:cubicBezTo>
                <a:cubicBezTo>
                  <a:pt x="3047750" y="689793"/>
                  <a:pt x="3050243" y="688547"/>
                  <a:pt x="3053981" y="688547"/>
                </a:cubicBezTo>
                <a:cubicBezTo>
                  <a:pt x="3072674" y="691039"/>
                  <a:pt x="3203521" y="729670"/>
                  <a:pt x="3222214" y="733408"/>
                </a:cubicBezTo>
                <a:cubicBezTo>
                  <a:pt x="3239660" y="737147"/>
                  <a:pt x="3254614" y="747116"/>
                  <a:pt x="3259598" y="765808"/>
                </a:cubicBezTo>
                <a:cubicBezTo>
                  <a:pt x="3263337" y="778270"/>
                  <a:pt x="3274552" y="791977"/>
                  <a:pt x="3288260" y="789485"/>
                </a:cubicBezTo>
                <a:cubicBezTo>
                  <a:pt x="3320660" y="784500"/>
                  <a:pt x="3349322" y="775777"/>
                  <a:pt x="3386707" y="774531"/>
                </a:cubicBezTo>
                <a:cubicBezTo>
                  <a:pt x="3407892" y="774531"/>
                  <a:pt x="3426584" y="794470"/>
                  <a:pt x="3445277" y="805685"/>
                </a:cubicBezTo>
                <a:cubicBezTo>
                  <a:pt x="3471446" y="823131"/>
                  <a:pt x="3500108" y="853039"/>
                  <a:pt x="3530016" y="853039"/>
                </a:cubicBezTo>
                <a:lnTo>
                  <a:pt x="3547462" y="853039"/>
                </a:lnTo>
                <a:cubicBezTo>
                  <a:pt x="3584847" y="853039"/>
                  <a:pt x="3614755" y="890424"/>
                  <a:pt x="3643416" y="915347"/>
                </a:cubicBezTo>
                <a:cubicBezTo>
                  <a:pt x="3650894" y="924070"/>
                  <a:pt x="3660863" y="931547"/>
                  <a:pt x="3669586" y="939024"/>
                </a:cubicBezTo>
                <a:cubicBezTo>
                  <a:pt x="3679555" y="948993"/>
                  <a:pt x="3683294" y="967685"/>
                  <a:pt x="3672078" y="977654"/>
                </a:cubicBezTo>
                <a:cubicBezTo>
                  <a:pt x="3647155" y="998839"/>
                  <a:pt x="3655878" y="1023762"/>
                  <a:pt x="3687032" y="1036224"/>
                </a:cubicBezTo>
                <a:cubicBezTo>
                  <a:pt x="3711956" y="1044947"/>
                  <a:pt x="3736879" y="1053670"/>
                  <a:pt x="3765540" y="1058654"/>
                </a:cubicBezTo>
                <a:cubicBezTo>
                  <a:pt x="3774264" y="1061147"/>
                  <a:pt x="3784233" y="1064885"/>
                  <a:pt x="3786726" y="1074854"/>
                </a:cubicBezTo>
                <a:cubicBezTo>
                  <a:pt x="3790464" y="1081085"/>
                  <a:pt x="3791710" y="1089808"/>
                  <a:pt x="3794202" y="1096039"/>
                </a:cubicBezTo>
                <a:cubicBezTo>
                  <a:pt x="3802926" y="1114731"/>
                  <a:pt x="3827849" y="1123454"/>
                  <a:pt x="3819126" y="1142147"/>
                </a:cubicBezTo>
                <a:cubicBezTo>
                  <a:pt x="3807910" y="1163331"/>
                  <a:pt x="3774264" y="1187008"/>
                  <a:pt x="3765540" y="1209439"/>
                </a:cubicBezTo>
                <a:cubicBezTo>
                  <a:pt x="3756818" y="1230624"/>
                  <a:pt x="3740617" y="1249316"/>
                  <a:pt x="3721925" y="1236855"/>
                </a:cubicBezTo>
                <a:cubicBezTo>
                  <a:pt x="3711956" y="1229378"/>
                  <a:pt x="3701986" y="1221901"/>
                  <a:pt x="3690771" y="1215670"/>
                </a:cubicBezTo>
                <a:cubicBezTo>
                  <a:pt x="3663355" y="1198224"/>
                  <a:pt x="3639678" y="1224393"/>
                  <a:pt x="3662109" y="1248070"/>
                </a:cubicBezTo>
                <a:cubicBezTo>
                  <a:pt x="3672078" y="1258039"/>
                  <a:pt x="3680802" y="1269255"/>
                  <a:pt x="3683294" y="1285455"/>
                </a:cubicBezTo>
                <a:cubicBezTo>
                  <a:pt x="3693263" y="1362716"/>
                  <a:pt x="3571139" y="1433747"/>
                  <a:pt x="3510077" y="1385147"/>
                </a:cubicBezTo>
                <a:cubicBezTo>
                  <a:pt x="3478923" y="1358978"/>
                  <a:pt x="3451508" y="1332808"/>
                  <a:pt x="3414122" y="1312870"/>
                </a:cubicBezTo>
                <a:cubicBezTo>
                  <a:pt x="3397922" y="1304147"/>
                  <a:pt x="3379230" y="1300408"/>
                  <a:pt x="3359291" y="1300408"/>
                </a:cubicBezTo>
                <a:cubicBezTo>
                  <a:pt x="3329384" y="1301655"/>
                  <a:pt x="3301968" y="1301655"/>
                  <a:pt x="3278291" y="1296670"/>
                </a:cubicBezTo>
                <a:cubicBezTo>
                  <a:pt x="3239660" y="1289193"/>
                  <a:pt x="3225952" y="1243085"/>
                  <a:pt x="3254614" y="1219408"/>
                </a:cubicBezTo>
                <a:cubicBezTo>
                  <a:pt x="3310691" y="1173301"/>
                  <a:pt x="3424092" y="1177039"/>
                  <a:pt x="3436554" y="1092301"/>
                </a:cubicBezTo>
                <a:cubicBezTo>
                  <a:pt x="3440292" y="1064885"/>
                  <a:pt x="3425338" y="1056162"/>
                  <a:pt x="3407892" y="1049931"/>
                </a:cubicBezTo>
                <a:cubicBezTo>
                  <a:pt x="3376738" y="1034977"/>
                  <a:pt x="3320660" y="982639"/>
                  <a:pt x="3285768" y="972670"/>
                </a:cubicBezTo>
                <a:cubicBezTo>
                  <a:pt x="3258352" y="966439"/>
                  <a:pt x="3219721" y="967685"/>
                  <a:pt x="3192306" y="961454"/>
                </a:cubicBezTo>
                <a:cubicBezTo>
                  <a:pt x="3183582" y="958962"/>
                  <a:pt x="3174859" y="958962"/>
                  <a:pt x="3166136" y="957716"/>
                </a:cubicBezTo>
                <a:cubicBezTo>
                  <a:pt x="3137474" y="955224"/>
                  <a:pt x="3133736" y="977654"/>
                  <a:pt x="3158659" y="991362"/>
                </a:cubicBezTo>
                <a:cubicBezTo>
                  <a:pt x="3171121" y="996347"/>
                  <a:pt x="3172367" y="1011301"/>
                  <a:pt x="3168628" y="1023762"/>
                </a:cubicBezTo>
                <a:cubicBezTo>
                  <a:pt x="3163644" y="1038716"/>
                  <a:pt x="3161152" y="1054916"/>
                  <a:pt x="3158659" y="1071116"/>
                </a:cubicBezTo>
                <a:cubicBezTo>
                  <a:pt x="3154920" y="1120962"/>
                  <a:pt x="3127505" y="1164578"/>
                  <a:pt x="3081397" y="1178285"/>
                </a:cubicBezTo>
                <a:cubicBezTo>
                  <a:pt x="3041520" y="1189501"/>
                  <a:pt x="2999150" y="1198224"/>
                  <a:pt x="2943073" y="1208193"/>
                </a:cubicBezTo>
                <a:cubicBezTo>
                  <a:pt x="2926873" y="1211931"/>
                  <a:pt x="2913165" y="1226885"/>
                  <a:pt x="2921888" y="1241839"/>
                </a:cubicBezTo>
                <a:cubicBezTo>
                  <a:pt x="2931857" y="1258039"/>
                  <a:pt x="2916904" y="1272993"/>
                  <a:pt x="2899457" y="1277978"/>
                </a:cubicBezTo>
                <a:cubicBezTo>
                  <a:pt x="2852103" y="1291685"/>
                  <a:pt x="2827180" y="1326578"/>
                  <a:pt x="2803502" y="1361470"/>
                </a:cubicBezTo>
                <a:cubicBezTo>
                  <a:pt x="2791041" y="1381408"/>
                  <a:pt x="2772348" y="1396362"/>
                  <a:pt x="2754902" y="1410070"/>
                </a:cubicBezTo>
                <a:cubicBezTo>
                  <a:pt x="2726240" y="1433747"/>
                  <a:pt x="2705056" y="1462409"/>
                  <a:pt x="2675148" y="1482347"/>
                </a:cubicBezTo>
                <a:cubicBezTo>
                  <a:pt x="2662686" y="1492316"/>
                  <a:pt x="2655209" y="1506024"/>
                  <a:pt x="2652717" y="1520978"/>
                </a:cubicBezTo>
                <a:cubicBezTo>
                  <a:pt x="2648978" y="1544655"/>
                  <a:pt x="2619070" y="1565839"/>
                  <a:pt x="2640255" y="1579547"/>
                </a:cubicBezTo>
                <a:cubicBezTo>
                  <a:pt x="2645240" y="1582039"/>
                  <a:pt x="2650224" y="1585778"/>
                  <a:pt x="2656455" y="1588270"/>
                </a:cubicBezTo>
                <a:cubicBezTo>
                  <a:pt x="2686363" y="1606962"/>
                  <a:pt x="2701317" y="1651824"/>
                  <a:pt x="2732471" y="1666778"/>
                </a:cubicBezTo>
                <a:cubicBezTo>
                  <a:pt x="2769856" y="1685470"/>
                  <a:pt x="2803502" y="1707901"/>
                  <a:pt x="2832164" y="1734070"/>
                </a:cubicBezTo>
                <a:cubicBezTo>
                  <a:pt x="2843380" y="1744039"/>
                  <a:pt x="2864564" y="1749024"/>
                  <a:pt x="2878272" y="1744039"/>
                </a:cubicBezTo>
                <a:cubicBezTo>
                  <a:pt x="2909426" y="1735316"/>
                  <a:pt x="2931857" y="1730332"/>
                  <a:pt x="2963012" y="1737809"/>
                </a:cubicBezTo>
                <a:cubicBezTo>
                  <a:pt x="2964258" y="1737809"/>
                  <a:pt x="2965504" y="1739055"/>
                  <a:pt x="2966750" y="1739055"/>
                </a:cubicBezTo>
                <a:cubicBezTo>
                  <a:pt x="2976719" y="1744039"/>
                  <a:pt x="2982950" y="1754009"/>
                  <a:pt x="2984196" y="1765224"/>
                </a:cubicBezTo>
                <a:cubicBezTo>
                  <a:pt x="2989181" y="1778932"/>
                  <a:pt x="2992919" y="1792639"/>
                  <a:pt x="2995412" y="1807593"/>
                </a:cubicBezTo>
                <a:cubicBezTo>
                  <a:pt x="3010366" y="1863670"/>
                  <a:pt x="3058966" y="1854947"/>
                  <a:pt x="3082643" y="1801363"/>
                </a:cubicBezTo>
                <a:cubicBezTo>
                  <a:pt x="3085136" y="1796378"/>
                  <a:pt x="3086382" y="1792639"/>
                  <a:pt x="3088874" y="1788901"/>
                </a:cubicBezTo>
                <a:cubicBezTo>
                  <a:pt x="3103828" y="1761486"/>
                  <a:pt x="3110059" y="1750270"/>
                  <a:pt x="3080151" y="1740301"/>
                </a:cubicBezTo>
                <a:cubicBezTo>
                  <a:pt x="3066443" y="1736563"/>
                  <a:pt x="3062704" y="1706655"/>
                  <a:pt x="3077658" y="1702916"/>
                </a:cubicBezTo>
                <a:cubicBezTo>
                  <a:pt x="3078905" y="1702916"/>
                  <a:pt x="3080151" y="1701670"/>
                  <a:pt x="3082643" y="1701670"/>
                </a:cubicBezTo>
                <a:cubicBezTo>
                  <a:pt x="3125013" y="1697932"/>
                  <a:pt x="3148690" y="1682978"/>
                  <a:pt x="3152428" y="1640609"/>
                </a:cubicBezTo>
                <a:cubicBezTo>
                  <a:pt x="3157413" y="1583285"/>
                  <a:pt x="3178598" y="1528455"/>
                  <a:pt x="3179844" y="1457424"/>
                </a:cubicBezTo>
                <a:cubicBezTo>
                  <a:pt x="3182336" y="1417547"/>
                  <a:pt x="3212244" y="1357732"/>
                  <a:pt x="3250875" y="1360224"/>
                </a:cubicBezTo>
                <a:cubicBezTo>
                  <a:pt x="3254614" y="1360224"/>
                  <a:pt x="3259598" y="1361470"/>
                  <a:pt x="3263337" y="1361470"/>
                </a:cubicBezTo>
                <a:cubicBezTo>
                  <a:pt x="3285768" y="1362716"/>
                  <a:pt x="3294491" y="1378916"/>
                  <a:pt x="3304460" y="1386393"/>
                </a:cubicBezTo>
                <a:cubicBezTo>
                  <a:pt x="3323153" y="1402593"/>
                  <a:pt x="3359291" y="1377670"/>
                  <a:pt x="3380476" y="1392624"/>
                </a:cubicBezTo>
                <a:cubicBezTo>
                  <a:pt x="3429076" y="1427516"/>
                  <a:pt x="3486400" y="1487332"/>
                  <a:pt x="3486400" y="1547147"/>
                </a:cubicBezTo>
                <a:lnTo>
                  <a:pt x="3486400" y="1559609"/>
                </a:lnTo>
                <a:cubicBezTo>
                  <a:pt x="3486400" y="1567085"/>
                  <a:pt x="3486400" y="1575809"/>
                  <a:pt x="3491385" y="1580793"/>
                </a:cubicBezTo>
                <a:cubicBezTo>
                  <a:pt x="3508831" y="1598239"/>
                  <a:pt x="3558678" y="1583285"/>
                  <a:pt x="3591078" y="1585778"/>
                </a:cubicBezTo>
                <a:cubicBezTo>
                  <a:pt x="3598555" y="1585778"/>
                  <a:pt x="3604786" y="1588270"/>
                  <a:pt x="3609770" y="1585778"/>
                </a:cubicBezTo>
                <a:cubicBezTo>
                  <a:pt x="3653386" y="1565839"/>
                  <a:pt x="3655878" y="1509762"/>
                  <a:pt x="3679555" y="1549639"/>
                </a:cubicBezTo>
                <a:cubicBezTo>
                  <a:pt x="3695756" y="1577055"/>
                  <a:pt x="3701986" y="1611947"/>
                  <a:pt x="3720679" y="1636870"/>
                </a:cubicBezTo>
                <a:cubicBezTo>
                  <a:pt x="3734386" y="1655562"/>
                  <a:pt x="3749340" y="1677993"/>
                  <a:pt x="3743110" y="1699178"/>
                </a:cubicBezTo>
                <a:cubicBezTo>
                  <a:pt x="3738125" y="1716624"/>
                  <a:pt x="3731894" y="1731578"/>
                  <a:pt x="3739371" y="1747778"/>
                </a:cubicBezTo>
                <a:cubicBezTo>
                  <a:pt x="3751833" y="1770209"/>
                  <a:pt x="3774264" y="1782670"/>
                  <a:pt x="3791710" y="1800116"/>
                </a:cubicBezTo>
                <a:cubicBezTo>
                  <a:pt x="3815387" y="1823793"/>
                  <a:pt x="3839064" y="1838747"/>
                  <a:pt x="3872711" y="1843732"/>
                </a:cubicBezTo>
                <a:cubicBezTo>
                  <a:pt x="3887664" y="1844978"/>
                  <a:pt x="3895142" y="1864916"/>
                  <a:pt x="3896388" y="1879870"/>
                </a:cubicBezTo>
                <a:cubicBezTo>
                  <a:pt x="3900126" y="1947163"/>
                  <a:pt x="3898880" y="1963363"/>
                  <a:pt x="3895142" y="2033147"/>
                </a:cubicBezTo>
                <a:cubicBezTo>
                  <a:pt x="3895142" y="2044363"/>
                  <a:pt x="3897634" y="2054332"/>
                  <a:pt x="3902618" y="2064301"/>
                </a:cubicBezTo>
                <a:cubicBezTo>
                  <a:pt x="3910096" y="2075517"/>
                  <a:pt x="3916326" y="2087978"/>
                  <a:pt x="3925050" y="2099194"/>
                </a:cubicBezTo>
                <a:cubicBezTo>
                  <a:pt x="3942496" y="2122870"/>
                  <a:pt x="3974896" y="2185178"/>
                  <a:pt x="3983619" y="2213840"/>
                </a:cubicBezTo>
                <a:cubicBezTo>
                  <a:pt x="3988604" y="2230040"/>
                  <a:pt x="3979881" y="2247486"/>
                  <a:pt x="3963680" y="2246240"/>
                </a:cubicBezTo>
                <a:cubicBezTo>
                  <a:pt x="3942496" y="2244994"/>
                  <a:pt x="3923803" y="2235024"/>
                  <a:pt x="3908850" y="2231286"/>
                </a:cubicBezTo>
                <a:cubicBezTo>
                  <a:pt x="3888911" y="2226301"/>
                  <a:pt x="3863988" y="2238763"/>
                  <a:pt x="3862741" y="2218824"/>
                </a:cubicBezTo>
                <a:cubicBezTo>
                  <a:pt x="3860249" y="2198886"/>
                  <a:pt x="3847788" y="2178947"/>
                  <a:pt x="3827849" y="2180194"/>
                </a:cubicBezTo>
                <a:cubicBezTo>
                  <a:pt x="3821618" y="2181440"/>
                  <a:pt x="3815387" y="2182686"/>
                  <a:pt x="3810402" y="2185178"/>
                </a:cubicBezTo>
                <a:cubicBezTo>
                  <a:pt x="3769279" y="2197640"/>
                  <a:pt x="3745602" y="2160255"/>
                  <a:pt x="3771772" y="2127855"/>
                </a:cubicBezTo>
                <a:cubicBezTo>
                  <a:pt x="3785479" y="2109163"/>
                  <a:pt x="3800433" y="2092963"/>
                  <a:pt x="3815387" y="2075517"/>
                </a:cubicBezTo>
                <a:cubicBezTo>
                  <a:pt x="3855264" y="2030655"/>
                  <a:pt x="3830341" y="1990778"/>
                  <a:pt x="3778002" y="2016947"/>
                </a:cubicBezTo>
                <a:cubicBezTo>
                  <a:pt x="3755571" y="2029409"/>
                  <a:pt x="3729402" y="2041870"/>
                  <a:pt x="3705725" y="2045609"/>
                </a:cubicBezTo>
                <a:cubicBezTo>
                  <a:pt x="3677063" y="2050593"/>
                  <a:pt x="3649648" y="2060563"/>
                  <a:pt x="3663355" y="2086732"/>
                </a:cubicBezTo>
                <a:cubicBezTo>
                  <a:pt x="3670832" y="2100440"/>
                  <a:pt x="3658370" y="2114147"/>
                  <a:pt x="3644663" y="2119132"/>
                </a:cubicBezTo>
                <a:cubicBezTo>
                  <a:pt x="3612262" y="2129101"/>
                  <a:pt x="3576124" y="2135332"/>
                  <a:pt x="3568647" y="2168978"/>
                </a:cubicBezTo>
                <a:cubicBezTo>
                  <a:pt x="3566154" y="2192655"/>
                  <a:pt x="3576124" y="2206363"/>
                  <a:pt x="3591078" y="2213840"/>
                </a:cubicBezTo>
                <a:cubicBezTo>
                  <a:pt x="3633447" y="2237517"/>
                  <a:pt x="3645909" y="2273655"/>
                  <a:pt x="3602293" y="2293594"/>
                </a:cubicBezTo>
                <a:cubicBezTo>
                  <a:pt x="3583601" y="2302317"/>
                  <a:pt x="3563662" y="2309794"/>
                  <a:pt x="3544970" y="2317271"/>
                </a:cubicBezTo>
                <a:cubicBezTo>
                  <a:pt x="3525031" y="2323501"/>
                  <a:pt x="3512570" y="2316024"/>
                  <a:pt x="3528770" y="2302317"/>
                </a:cubicBezTo>
                <a:cubicBezTo>
                  <a:pt x="3542478" y="2291101"/>
                  <a:pt x="3522539" y="2274901"/>
                  <a:pt x="3506339" y="2279886"/>
                </a:cubicBezTo>
                <a:cubicBezTo>
                  <a:pt x="3447769" y="2297332"/>
                  <a:pt x="3386707" y="2313532"/>
                  <a:pt x="3336860" y="2340948"/>
                </a:cubicBezTo>
                <a:cubicBezTo>
                  <a:pt x="3318168" y="2352163"/>
                  <a:pt x="3296983" y="2378332"/>
                  <a:pt x="3310691" y="2397024"/>
                </a:cubicBezTo>
                <a:cubicBezTo>
                  <a:pt x="3335614" y="2429424"/>
                  <a:pt x="3315676" y="2456840"/>
                  <a:pt x="3277044" y="2470548"/>
                </a:cubicBezTo>
                <a:cubicBezTo>
                  <a:pt x="3272060" y="2473040"/>
                  <a:pt x="3265829" y="2474286"/>
                  <a:pt x="3262091" y="2475532"/>
                </a:cubicBezTo>
                <a:cubicBezTo>
                  <a:pt x="3213490" y="2494225"/>
                  <a:pt x="3192306" y="2551548"/>
                  <a:pt x="3158659" y="2591425"/>
                </a:cubicBezTo>
                <a:cubicBezTo>
                  <a:pt x="3144951" y="2607625"/>
                  <a:pt x="3131244" y="2618840"/>
                  <a:pt x="3134982" y="2643763"/>
                </a:cubicBezTo>
                <a:cubicBezTo>
                  <a:pt x="3137474" y="2661209"/>
                  <a:pt x="3138720" y="2678655"/>
                  <a:pt x="3122520" y="2683640"/>
                </a:cubicBezTo>
                <a:cubicBezTo>
                  <a:pt x="3098843" y="2691117"/>
                  <a:pt x="3077658" y="2716040"/>
                  <a:pt x="3072674" y="2740963"/>
                </a:cubicBezTo>
                <a:cubicBezTo>
                  <a:pt x="3072674" y="2744702"/>
                  <a:pt x="3071428" y="2748440"/>
                  <a:pt x="3070182" y="2753425"/>
                </a:cubicBezTo>
                <a:cubicBezTo>
                  <a:pt x="3066443" y="2767132"/>
                  <a:pt x="3052735" y="2778348"/>
                  <a:pt x="3039028" y="2782086"/>
                </a:cubicBezTo>
                <a:cubicBezTo>
                  <a:pt x="2948058" y="2804517"/>
                  <a:pt x="2886996" y="2854363"/>
                  <a:pt x="2858334" y="2935363"/>
                </a:cubicBezTo>
                <a:cubicBezTo>
                  <a:pt x="2852103" y="2949071"/>
                  <a:pt x="2850857" y="2964025"/>
                  <a:pt x="2854595" y="2977732"/>
                </a:cubicBezTo>
                <a:cubicBezTo>
                  <a:pt x="2858334" y="2987702"/>
                  <a:pt x="2864564" y="2996425"/>
                  <a:pt x="2872042" y="3003902"/>
                </a:cubicBezTo>
                <a:cubicBezTo>
                  <a:pt x="2888242" y="3022594"/>
                  <a:pt x="2896965" y="3042533"/>
                  <a:pt x="2891980" y="3067456"/>
                </a:cubicBezTo>
                <a:cubicBezTo>
                  <a:pt x="2882011" y="3122286"/>
                  <a:pt x="2833410" y="3180856"/>
                  <a:pt x="2803502" y="3133502"/>
                </a:cubicBezTo>
                <a:cubicBezTo>
                  <a:pt x="2792287" y="3116056"/>
                  <a:pt x="2786056" y="3093625"/>
                  <a:pt x="2786056" y="3064963"/>
                </a:cubicBezTo>
                <a:cubicBezTo>
                  <a:pt x="2786056" y="3053748"/>
                  <a:pt x="2786056" y="3041286"/>
                  <a:pt x="2779826" y="3031317"/>
                </a:cubicBezTo>
                <a:cubicBezTo>
                  <a:pt x="2753656" y="2990194"/>
                  <a:pt x="2663932" y="3007640"/>
                  <a:pt x="2594147" y="3003902"/>
                </a:cubicBezTo>
                <a:cubicBezTo>
                  <a:pt x="2591655" y="3003902"/>
                  <a:pt x="2589162" y="3003902"/>
                  <a:pt x="2586670" y="3005148"/>
                </a:cubicBezTo>
                <a:cubicBezTo>
                  <a:pt x="2560501" y="3011379"/>
                  <a:pt x="2550532" y="3048763"/>
                  <a:pt x="2524362" y="3043779"/>
                </a:cubicBezTo>
                <a:cubicBezTo>
                  <a:pt x="2478254" y="3031317"/>
                  <a:pt x="2449592" y="3002656"/>
                  <a:pt x="2387284" y="3003902"/>
                </a:cubicBezTo>
                <a:cubicBezTo>
                  <a:pt x="2381053" y="3003902"/>
                  <a:pt x="2373576" y="3005148"/>
                  <a:pt x="2367346" y="3006394"/>
                </a:cubicBezTo>
                <a:cubicBezTo>
                  <a:pt x="2292576" y="3028825"/>
                  <a:pt x="2243975" y="3132256"/>
                  <a:pt x="2236498" y="3210763"/>
                </a:cubicBezTo>
                <a:cubicBezTo>
                  <a:pt x="2227775" y="3320425"/>
                  <a:pt x="2214067" y="3433825"/>
                  <a:pt x="2343668" y="3435071"/>
                </a:cubicBezTo>
                <a:cubicBezTo>
                  <a:pt x="2354884" y="3436317"/>
                  <a:pt x="2366099" y="3435071"/>
                  <a:pt x="2376068" y="3427594"/>
                </a:cubicBezTo>
                <a:cubicBezTo>
                  <a:pt x="2393515" y="3415133"/>
                  <a:pt x="2398500" y="3391456"/>
                  <a:pt x="2404730" y="3369025"/>
                </a:cubicBezTo>
                <a:cubicBezTo>
                  <a:pt x="2413454" y="3334133"/>
                  <a:pt x="2452084" y="3320425"/>
                  <a:pt x="2488223" y="3321671"/>
                </a:cubicBezTo>
                <a:cubicBezTo>
                  <a:pt x="2546793" y="3325410"/>
                  <a:pt x="2599132" y="3365287"/>
                  <a:pt x="2576701" y="3421364"/>
                </a:cubicBezTo>
                <a:cubicBezTo>
                  <a:pt x="2576701" y="3421364"/>
                  <a:pt x="2575455" y="3423856"/>
                  <a:pt x="2575455" y="3425102"/>
                </a:cubicBezTo>
                <a:cubicBezTo>
                  <a:pt x="2554270" y="3474948"/>
                  <a:pt x="2576701" y="3523548"/>
                  <a:pt x="2631532" y="3529779"/>
                </a:cubicBezTo>
                <a:cubicBezTo>
                  <a:pt x="2666424" y="3533517"/>
                  <a:pt x="2698825" y="3538502"/>
                  <a:pt x="2720010" y="3553456"/>
                </a:cubicBezTo>
                <a:cubicBezTo>
                  <a:pt x="2731225" y="3562179"/>
                  <a:pt x="2736210" y="3578379"/>
                  <a:pt x="2737456" y="3593333"/>
                </a:cubicBezTo>
                <a:cubicBezTo>
                  <a:pt x="2741194" y="3639441"/>
                  <a:pt x="2728733" y="3679317"/>
                  <a:pt x="2723748" y="3716702"/>
                </a:cubicBezTo>
                <a:cubicBezTo>
                  <a:pt x="2715025" y="3772779"/>
                  <a:pt x="2772348" y="3800195"/>
                  <a:pt x="2817210" y="3766548"/>
                </a:cubicBezTo>
                <a:cubicBezTo>
                  <a:pt x="2820949" y="3762810"/>
                  <a:pt x="2825934" y="3760317"/>
                  <a:pt x="2830918" y="3757825"/>
                </a:cubicBezTo>
                <a:cubicBezTo>
                  <a:pt x="2843380" y="3750348"/>
                  <a:pt x="2857088" y="3747856"/>
                  <a:pt x="2870795" y="3751594"/>
                </a:cubicBezTo>
                <a:cubicBezTo>
                  <a:pt x="2885749" y="3755333"/>
                  <a:pt x="2896965" y="3762810"/>
                  <a:pt x="2904442" y="3774025"/>
                </a:cubicBezTo>
                <a:cubicBezTo>
                  <a:pt x="2911919" y="3785241"/>
                  <a:pt x="2906934" y="3798948"/>
                  <a:pt x="2898211" y="3808917"/>
                </a:cubicBezTo>
                <a:cubicBezTo>
                  <a:pt x="2885749" y="3823871"/>
                  <a:pt x="2872042" y="3843810"/>
                  <a:pt x="2860826" y="3861256"/>
                </a:cubicBezTo>
                <a:cubicBezTo>
                  <a:pt x="2857088" y="3864995"/>
                  <a:pt x="2850857" y="3863748"/>
                  <a:pt x="2850857" y="3858764"/>
                </a:cubicBezTo>
                <a:cubicBezTo>
                  <a:pt x="2849610" y="3855025"/>
                  <a:pt x="2847118" y="3852533"/>
                  <a:pt x="2843380" y="3853779"/>
                </a:cubicBezTo>
                <a:cubicBezTo>
                  <a:pt x="2827180" y="3857517"/>
                  <a:pt x="2820949" y="3871225"/>
                  <a:pt x="2814718" y="3884933"/>
                </a:cubicBezTo>
                <a:cubicBezTo>
                  <a:pt x="2808487" y="3902379"/>
                  <a:pt x="2789795" y="3908610"/>
                  <a:pt x="2773595" y="3901133"/>
                </a:cubicBezTo>
                <a:cubicBezTo>
                  <a:pt x="2720010" y="3877456"/>
                  <a:pt x="2693840" y="3826364"/>
                  <a:pt x="2629040" y="3805179"/>
                </a:cubicBezTo>
                <a:cubicBezTo>
                  <a:pt x="2615332" y="3800195"/>
                  <a:pt x="2604116" y="3786487"/>
                  <a:pt x="2604116" y="3771533"/>
                </a:cubicBezTo>
                <a:cubicBezTo>
                  <a:pt x="2604116" y="3760317"/>
                  <a:pt x="2597886" y="3749102"/>
                  <a:pt x="2587916" y="3744117"/>
                </a:cubicBezTo>
                <a:cubicBezTo>
                  <a:pt x="2577947" y="3737887"/>
                  <a:pt x="2567978" y="3732902"/>
                  <a:pt x="2558008" y="3725425"/>
                </a:cubicBezTo>
                <a:cubicBezTo>
                  <a:pt x="2530593" y="3702994"/>
                  <a:pt x="2498192" y="3679317"/>
                  <a:pt x="2463300" y="3669348"/>
                </a:cubicBezTo>
                <a:cubicBezTo>
                  <a:pt x="2457069" y="3666856"/>
                  <a:pt x="2450838" y="3665610"/>
                  <a:pt x="2444608" y="3663117"/>
                </a:cubicBezTo>
                <a:cubicBezTo>
                  <a:pt x="2412207" y="3656887"/>
                  <a:pt x="2379807" y="3649410"/>
                  <a:pt x="2361114" y="3621994"/>
                </a:cubicBezTo>
                <a:cubicBezTo>
                  <a:pt x="2338684" y="3587102"/>
                  <a:pt x="2297560" y="3567163"/>
                  <a:pt x="2257683" y="3567163"/>
                </a:cubicBezTo>
                <a:cubicBezTo>
                  <a:pt x="2160482" y="3569656"/>
                  <a:pt x="2093190" y="3531025"/>
                  <a:pt x="2009696" y="3503610"/>
                </a:cubicBezTo>
                <a:cubicBezTo>
                  <a:pt x="1972312" y="3489902"/>
                  <a:pt x="1938665" y="3466225"/>
                  <a:pt x="1919973" y="3432579"/>
                </a:cubicBezTo>
                <a:cubicBezTo>
                  <a:pt x="1902526" y="3398933"/>
                  <a:pt x="1887572" y="3364040"/>
                  <a:pt x="1883834" y="3317933"/>
                </a:cubicBezTo>
                <a:cubicBezTo>
                  <a:pt x="1881342" y="3283040"/>
                  <a:pt x="1873865" y="3245656"/>
                  <a:pt x="1847695" y="3219486"/>
                </a:cubicBezTo>
                <a:cubicBezTo>
                  <a:pt x="1836480" y="3207025"/>
                  <a:pt x="1822772" y="3194563"/>
                  <a:pt x="1809064" y="3183348"/>
                </a:cubicBezTo>
                <a:cubicBezTo>
                  <a:pt x="1776664" y="3154686"/>
                  <a:pt x="1762956" y="3088640"/>
                  <a:pt x="1724325" y="3099856"/>
                </a:cubicBezTo>
                <a:cubicBezTo>
                  <a:pt x="1724325" y="3091133"/>
                  <a:pt x="1710617" y="3083656"/>
                  <a:pt x="1713110" y="3092379"/>
                </a:cubicBezTo>
                <a:cubicBezTo>
                  <a:pt x="1714356" y="3096117"/>
                  <a:pt x="1719340" y="3099856"/>
                  <a:pt x="1724325" y="3099856"/>
                </a:cubicBezTo>
                <a:cubicBezTo>
                  <a:pt x="1724325" y="3150948"/>
                  <a:pt x="1736787" y="3165902"/>
                  <a:pt x="1745510" y="3184594"/>
                </a:cubicBezTo>
                <a:cubicBezTo>
                  <a:pt x="1757972" y="3210763"/>
                  <a:pt x="1734294" y="3240671"/>
                  <a:pt x="1706879" y="3225717"/>
                </a:cubicBezTo>
                <a:cubicBezTo>
                  <a:pt x="1681956" y="3212010"/>
                  <a:pt x="1650802" y="3200794"/>
                  <a:pt x="1638340" y="3174625"/>
                </a:cubicBezTo>
                <a:cubicBezTo>
                  <a:pt x="1619647" y="3133502"/>
                  <a:pt x="1599709" y="3093625"/>
                  <a:pt x="1558585" y="3074933"/>
                </a:cubicBezTo>
                <a:cubicBezTo>
                  <a:pt x="1551108" y="3071194"/>
                  <a:pt x="1546124" y="3061225"/>
                  <a:pt x="1547370" y="3053748"/>
                </a:cubicBezTo>
                <a:cubicBezTo>
                  <a:pt x="1547370" y="3038794"/>
                  <a:pt x="1544878" y="3006394"/>
                  <a:pt x="1537401" y="2995179"/>
                </a:cubicBezTo>
                <a:cubicBezTo>
                  <a:pt x="1507493" y="2946579"/>
                  <a:pt x="1502508" y="2878040"/>
                  <a:pt x="1473846" y="2829440"/>
                </a:cubicBezTo>
                <a:cubicBezTo>
                  <a:pt x="1468862" y="2819471"/>
                  <a:pt x="1458892" y="2811994"/>
                  <a:pt x="1450169" y="2805763"/>
                </a:cubicBezTo>
                <a:cubicBezTo>
                  <a:pt x="1435215" y="2794548"/>
                  <a:pt x="1421508" y="2780840"/>
                  <a:pt x="1406554" y="2768378"/>
                </a:cubicBezTo>
                <a:cubicBezTo>
                  <a:pt x="1374153" y="2739717"/>
                  <a:pt x="1347984" y="2699840"/>
                  <a:pt x="1344245" y="2657471"/>
                </a:cubicBezTo>
                <a:cubicBezTo>
                  <a:pt x="1335522" y="2539086"/>
                  <a:pt x="1342999" y="2441886"/>
                  <a:pt x="1349230" y="2316024"/>
                </a:cubicBezTo>
                <a:cubicBezTo>
                  <a:pt x="1350476" y="2299824"/>
                  <a:pt x="1345492" y="2283624"/>
                  <a:pt x="1350476" y="2269917"/>
                </a:cubicBezTo>
                <a:cubicBezTo>
                  <a:pt x="1356707" y="2259947"/>
                  <a:pt x="1369169" y="2256209"/>
                  <a:pt x="1376646" y="2248732"/>
                </a:cubicBezTo>
                <a:cubicBezTo>
                  <a:pt x="1385369" y="2240009"/>
                  <a:pt x="1380384" y="2222563"/>
                  <a:pt x="1375399" y="2211347"/>
                </a:cubicBezTo>
                <a:cubicBezTo>
                  <a:pt x="1349230" y="2160255"/>
                  <a:pt x="1359199" y="2089224"/>
                  <a:pt x="1349230" y="2034393"/>
                </a:cubicBezTo>
                <a:cubicBezTo>
                  <a:pt x="1338014" y="1978317"/>
                  <a:pt x="1336768" y="1912270"/>
                  <a:pt x="1336768" y="1846224"/>
                </a:cubicBezTo>
                <a:cubicBezTo>
                  <a:pt x="1336768" y="1813824"/>
                  <a:pt x="1306860" y="1793886"/>
                  <a:pt x="1309353" y="1826286"/>
                </a:cubicBezTo>
                <a:cubicBezTo>
                  <a:pt x="1311845" y="1861178"/>
                  <a:pt x="1275706" y="1841240"/>
                  <a:pt x="1266983" y="1807593"/>
                </a:cubicBezTo>
                <a:cubicBezTo>
                  <a:pt x="1252029" y="1739055"/>
                  <a:pt x="1199690" y="1704162"/>
                  <a:pt x="1134890" y="1680486"/>
                </a:cubicBezTo>
                <a:cubicBezTo>
                  <a:pt x="1107474" y="1670516"/>
                  <a:pt x="1082551" y="1653070"/>
                  <a:pt x="1062612" y="1631886"/>
                </a:cubicBezTo>
                <a:cubicBezTo>
                  <a:pt x="1042674" y="1610701"/>
                  <a:pt x="1020243" y="1590762"/>
                  <a:pt x="995320" y="1574562"/>
                </a:cubicBezTo>
                <a:cubicBezTo>
                  <a:pt x="984104" y="1567085"/>
                  <a:pt x="970396" y="1560855"/>
                  <a:pt x="955442" y="1563347"/>
                </a:cubicBezTo>
                <a:cubicBezTo>
                  <a:pt x="946719" y="1563347"/>
                  <a:pt x="937996" y="1565839"/>
                  <a:pt x="931765" y="1569578"/>
                </a:cubicBezTo>
                <a:cubicBezTo>
                  <a:pt x="883165" y="1588270"/>
                  <a:pt x="843288" y="1639362"/>
                  <a:pt x="848272" y="1690455"/>
                </a:cubicBezTo>
                <a:cubicBezTo>
                  <a:pt x="852011" y="1726593"/>
                  <a:pt x="822103" y="1758993"/>
                  <a:pt x="788456" y="1771455"/>
                </a:cubicBezTo>
                <a:cubicBezTo>
                  <a:pt x="758549" y="1782670"/>
                  <a:pt x="734872" y="1796378"/>
                  <a:pt x="707456" y="1810086"/>
                </a:cubicBezTo>
                <a:cubicBezTo>
                  <a:pt x="646394" y="1837501"/>
                  <a:pt x="642655" y="1781424"/>
                  <a:pt x="635178" y="1715378"/>
                </a:cubicBezTo>
                <a:lnTo>
                  <a:pt x="636425" y="1715378"/>
                </a:lnTo>
                <a:cubicBezTo>
                  <a:pt x="650132" y="1716624"/>
                  <a:pt x="638917" y="1700424"/>
                  <a:pt x="635178" y="1715378"/>
                </a:cubicBezTo>
                <a:cubicBezTo>
                  <a:pt x="604024" y="1707901"/>
                  <a:pt x="601532" y="1730332"/>
                  <a:pt x="596547" y="1746532"/>
                </a:cubicBezTo>
                <a:cubicBezTo>
                  <a:pt x="592809" y="1756501"/>
                  <a:pt x="581593" y="1760239"/>
                  <a:pt x="570378" y="1760239"/>
                </a:cubicBezTo>
                <a:cubicBezTo>
                  <a:pt x="560409" y="1760239"/>
                  <a:pt x="550439" y="1763978"/>
                  <a:pt x="541716" y="1770209"/>
                </a:cubicBezTo>
                <a:cubicBezTo>
                  <a:pt x="468193" y="1827532"/>
                  <a:pt x="388438" y="1878624"/>
                  <a:pt x="329868" y="1948409"/>
                </a:cubicBezTo>
                <a:cubicBezTo>
                  <a:pt x="304945" y="1978317"/>
                  <a:pt x="270053" y="1998255"/>
                  <a:pt x="232668" y="2006978"/>
                </a:cubicBezTo>
                <a:cubicBezTo>
                  <a:pt x="227683" y="2008224"/>
                  <a:pt x="222698" y="2009470"/>
                  <a:pt x="217714" y="2010717"/>
                </a:cubicBezTo>
                <a:cubicBezTo>
                  <a:pt x="176590" y="2026917"/>
                  <a:pt x="132975" y="2051840"/>
                  <a:pt x="90605" y="2060563"/>
                </a:cubicBezTo>
                <a:cubicBezTo>
                  <a:pt x="69420" y="2065547"/>
                  <a:pt x="50728" y="2071778"/>
                  <a:pt x="25805" y="2074270"/>
                </a:cubicBezTo>
                <a:cubicBezTo>
                  <a:pt x="4620" y="2075517"/>
                  <a:pt x="-9088" y="2059317"/>
                  <a:pt x="7112" y="2044363"/>
                </a:cubicBezTo>
                <a:cubicBezTo>
                  <a:pt x="24558" y="2026917"/>
                  <a:pt x="42005" y="1999501"/>
                  <a:pt x="64436" y="1992024"/>
                </a:cubicBezTo>
                <a:cubicBezTo>
                  <a:pt x="120513" y="1974578"/>
                  <a:pt x="147929" y="1932209"/>
                  <a:pt x="202760" y="1913516"/>
                </a:cubicBezTo>
                <a:cubicBezTo>
                  <a:pt x="210237" y="1911024"/>
                  <a:pt x="217714" y="1908532"/>
                  <a:pt x="223945" y="1904793"/>
                </a:cubicBezTo>
                <a:cubicBezTo>
                  <a:pt x="258837" y="1884855"/>
                  <a:pt x="282514" y="1856193"/>
                  <a:pt x="306191" y="1825039"/>
                </a:cubicBezTo>
                <a:cubicBezTo>
                  <a:pt x="344822" y="1773947"/>
                  <a:pt x="323638" y="1682978"/>
                  <a:pt x="272545" y="1722855"/>
                </a:cubicBezTo>
                <a:cubicBezTo>
                  <a:pt x="270053" y="1725347"/>
                  <a:pt x="267560" y="1726593"/>
                  <a:pt x="265068" y="1729086"/>
                </a:cubicBezTo>
                <a:cubicBezTo>
                  <a:pt x="248868" y="1745286"/>
                  <a:pt x="226437" y="1765224"/>
                  <a:pt x="218960" y="1742793"/>
                </a:cubicBezTo>
                <a:cubicBezTo>
                  <a:pt x="215221" y="1734070"/>
                  <a:pt x="212729" y="1725347"/>
                  <a:pt x="211483" y="1716624"/>
                </a:cubicBezTo>
                <a:cubicBezTo>
                  <a:pt x="207744" y="1699178"/>
                  <a:pt x="180329" y="1709147"/>
                  <a:pt x="179083" y="1690455"/>
                </a:cubicBezTo>
                <a:cubicBezTo>
                  <a:pt x="179083" y="1687962"/>
                  <a:pt x="179083" y="1685470"/>
                  <a:pt x="179083" y="1682978"/>
                </a:cubicBezTo>
                <a:cubicBezTo>
                  <a:pt x="179083" y="1666778"/>
                  <a:pt x="164129" y="1651824"/>
                  <a:pt x="150421" y="1659301"/>
                </a:cubicBezTo>
                <a:cubicBezTo>
                  <a:pt x="130482" y="1668024"/>
                  <a:pt x="119267" y="1651824"/>
                  <a:pt x="120513" y="1630639"/>
                </a:cubicBezTo>
                <a:cubicBezTo>
                  <a:pt x="123005" y="1601978"/>
                  <a:pt x="116774" y="1588270"/>
                  <a:pt x="98082" y="1573316"/>
                </a:cubicBezTo>
                <a:cubicBezTo>
                  <a:pt x="76897" y="1557116"/>
                  <a:pt x="60697" y="1534685"/>
                  <a:pt x="63189" y="1508516"/>
                </a:cubicBezTo>
                <a:cubicBezTo>
                  <a:pt x="75651" y="1392624"/>
                  <a:pt x="212729" y="1391378"/>
                  <a:pt x="324884" y="1366455"/>
                </a:cubicBezTo>
                <a:cubicBezTo>
                  <a:pt x="379715" y="1355239"/>
                  <a:pt x="359776" y="1299162"/>
                  <a:pt x="303699" y="1299162"/>
                </a:cubicBezTo>
                <a:cubicBezTo>
                  <a:pt x="301207" y="1299162"/>
                  <a:pt x="301207" y="1299162"/>
                  <a:pt x="298714" y="1299162"/>
                </a:cubicBezTo>
                <a:cubicBezTo>
                  <a:pt x="261329" y="1300408"/>
                  <a:pt x="225191" y="1274239"/>
                  <a:pt x="206498" y="1241839"/>
                </a:cubicBezTo>
                <a:cubicBezTo>
                  <a:pt x="180329" y="1199470"/>
                  <a:pt x="159144" y="1149624"/>
                  <a:pt x="208991" y="1139654"/>
                </a:cubicBezTo>
                <a:cubicBezTo>
                  <a:pt x="247622" y="1130931"/>
                  <a:pt x="291237" y="1124701"/>
                  <a:pt x="323638" y="1109747"/>
                </a:cubicBezTo>
                <a:cubicBezTo>
                  <a:pt x="348561" y="1099778"/>
                  <a:pt x="375976" y="1089808"/>
                  <a:pt x="397161" y="1104762"/>
                </a:cubicBezTo>
                <a:cubicBezTo>
                  <a:pt x="404638" y="1109747"/>
                  <a:pt x="410869" y="1115978"/>
                  <a:pt x="418346" y="1120962"/>
                </a:cubicBezTo>
                <a:cubicBezTo>
                  <a:pt x="430808" y="1129685"/>
                  <a:pt x="445762" y="1129685"/>
                  <a:pt x="453239" y="1115978"/>
                </a:cubicBezTo>
                <a:cubicBezTo>
                  <a:pt x="469439" y="1086070"/>
                  <a:pt x="491870" y="1046193"/>
                  <a:pt x="458223" y="1042454"/>
                </a:cubicBezTo>
                <a:cubicBezTo>
                  <a:pt x="454485" y="1042454"/>
                  <a:pt x="448254" y="1041208"/>
                  <a:pt x="443269" y="1041208"/>
                </a:cubicBezTo>
                <a:cubicBezTo>
                  <a:pt x="422084" y="1039962"/>
                  <a:pt x="402146" y="1027501"/>
                  <a:pt x="385946" y="1013793"/>
                </a:cubicBezTo>
                <a:cubicBezTo>
                  <a:pt x="373484" y="1003824"/>
                  <a:pt x="359776" y="995101"/>
                  <a:pt x="352299" y="985131"/>
                </a:cubicBezTo>
                <a:cubicBezTo>
                  <a:pt x="336099" y="957716"/>
                  <a:pt x="377223" y="935285"/>
                  <a:pt x="408377" y="931547"/>
                </a:cubicBezTo>
                <a:cubicBezTo>
                  <a:pt x="476916" y="922824"/>
                  <a:pt x="574116" y="910362"/>
                  <a:pt x="661348" y="884193"/>
                </a:cubicBezTo>
                <a:cubicBezTo>
                  <a:pt x="697487" y="872977"/>
                  <a:pt x="737364" y="874224"/>
                  <a:pt x="774749" y="884193"/>
                </a:cubicBezTo>
                <a:cubicBezTo>
                  <a:pt x="910580" y="920331"/>
                  <a:pt x="1104982" y="906624"/>
                  <a:pt x="1223368" y="963947"/>
                </a:cubicBezTo>
                <a:cubicBezTo>
                  <a:pt x="1234583" y="968931"/>
                  <a:pt x="1245798" y="973916"/>
                  <a:pt x="1258260" y="975162"/>
                </a:cubicBezTo>
                <a:cubicBezTo>
                  <a:pt x="1283183" y="976408"/>
                  <a:pt x="1299384" y="971424"/>
                  <a:pt x="1318076" y="965193"/>
                </a:cubicBezTo>
                <a:cubicBezTo>
                  <a:pt x="1336768" y="960208"/>
                  <a:pt x="1349230" y="987624"/>
                  <a:pt x="1370415" y="987624"/>
                </a:cubicBezTo>
                <a:cubicBezTo>
                  <a:pt x="1386615" y="987624"/>
                  <a:pt x="1385369" y="973916"/>
                  <a:pt x="1391600" y="965193"/>
                </a:cubicBezTo>
                <a:cubicBezTo>
                  <a:pt x="1397830" y="957716"/>
                  <a:pt x="1406554" y="957716"/>
                  <a:pt x="1415277" y="957716"/>
                </a:cubicBezTo>
                <a:cubicBezTo>
                  <a:pt x="1455154" y="958962"/>
                  <a:pt x="1472600" y="978901"/>
                  <a:pt x="1518708" y="975162"/>
                </a:cubicBezTo>
                <a:cubicBezTo>
                  <a:pt x="1528678" y="973916"/>
                  <a:pt x="1537401" y="972670"/>
                  <a:pt x="1547370" y="972670"/>
                </a:cubicBezTo>
                <a:cubicBezTo>
                  <a:pt x="1592232" y="966439"/>
                  <a:pt x="1602201" y="930301"/>
                  <a:pt x="1640832" y="916593"/>
                </a:cubicBezTo>
                <a:cubicBezTo>
                  <a:pt x="1654540" y="911608"/>
                  <a:pt x="1668248" y="916593"/>
                  <a:pt x="1673232" y="930301"/>
                </a:cubicBezTo>
                <a:cubicBezTo>
                  <a:pt x="1684448" y="956470"/>
                  <a:pt x="1706879" y="986377"/>
                  <a:pt x="1734294" y="976408"/>
                </a:cubicBezTo>
                <a:cubicBezTo>
                  <a:pt x="1740525" y="973916"/>
                  <a:pt x="1745510" y="971424"/>
                  <a:pt x="1748002" y="968931"/>
                </a:cubicBezTo>
                <a:cubicBezTo>
                  <a:pt x="1772926" y="953977"/>
                  <a:pt x="1799095" y="927808"/>
                  <a:pt x="1820280" y="945254"/>
                </a:cubicBezTo>
                <a:cubicBezTo>
                  <a:pt x="1838972" y="960208"/>
                  <a:pt x="1848942" y="980147"/>
                  <a:pt x="1867634" y="993854"/>
                </a:cubicBezTo>
                <a:cubicBezTo>
                  <a:pt x="1880096" y="1001331"/>
                  <a:pt x="1896296" y="1001331"/>
                  <a:pt x="1911250" y="1001331"/>
                </a:cubicBezTo>
                <a:cubicBezTo>
                  <a:pt x="2052066" y="995101"/>
                  <a:pt x="2125590" y="1052424"/>
                  <a:pt x="2238990" y="1071116"/>
                </a:cubicBezTo>
                <a:cubicBezTo>
                  <a:pt x="2262668" y="1076101"/>
                  <a:pt x="2270145" y="1101024"/>
                  <a:pt x="2287591" y="1118470"/>
                </a:cubicBezTo>
                <a:cubicBezTo>
                  <a:pt x="2292576" y="1123454"/>
                  <a:pt x="2301299" y="1122208"/>
                  <a:pt x="2307530" y="1118470"/>
                </a:cubicBezTo>
                <a:cubicBezTo>
                  <a:pt x="2361114" y="1098531"/>
                  <a:pt x="2301299" y="1053670"/>
                  <a:pt x="2297560" y="1017531"/>
                </a:cubicBezTo>
                <a:cubicBezTo>
                  <a:pt x="2315006" y="1020024"/>
                  <a:pt x="2312514" y="991362"/>
                  <a:pt x="2311268" y="968931"/>
                </a:cubicBezTo>
                <a:cubicBezTo>
                  <a:pt x="2311268" y="956470"/>
                  <a:pt x="2308776" y="937777"/>
                  <a:pt x="2305037" y="948993"/>
                </a:cubicBezTo>
                <a:cubicBezTo>
                  <a:pt x="2298806" y="966439"/>
                  <a:pt x="2293822" y="1007562"/>
                  <a:pt x="2297560" y="1017531"/>
                </a:cubicBezTo>
                <a:lnTo>
                  <a:pt x="2290083" y="1017531"/>
                </a:lnTo>
                <a:cubicBezTo>
                  <a:pt x="2283852" y="1017531"/>
                  <a:pt x="2273883" y="1016285"/>
                  <a:pt x="2266406" y="1013793"/>
                </a:cubicBezTo>
                <a:cubicBezTo>
                  <a:pt x="2217806" y="996347"/>
                  <a:pt x="2091943" y="958962"/>
                  <a:pt x="2038358" y="952731"/>
                </a:cubicBezTo>
                <a:cubicBezTo>
                  <a:pt x="2014681" y="951485"/>
                  <a:pt x="1993496" y="945254"/>
                  <a:pt x="1988512" y="926562"/>
                </a:cubicBezTo>
                <a:cubicBezTo>
                  <a:pt x="1986019" y="917839"/>
                  <a:pt x="1982281" y="909116"/>
                  <a:pt x="1987266" y="901639"/>
                </a:cubicBezTo>
                <a:cubicBezTo>
                  <a:pt x="1997235" y="885439"/>
                  <a:pt x="2062035" y="920331"/>
                  <a:pt x="2052066" y="884193"/>
                </a:cubicBezTo>
                <a:cubicBezTo>
                  <a:pt x="2049574" y="874224"/>
                  <a:pt x="2042097" y="870485"/>
                  <a:pt x="2033374" y="867993"/>
                </a:cubicBezTo>
                <a:cubicBezTo>
                  <a:pt x="1984773" y="858024"/>
                  <a:pt x="1895050" y="849300"/>
                  <a:pt x="1847695" y="861762"/>
                </a:cubicBezTo>
                <a:cubicBezTo>
                  <a:pt x="1814049" y="870485"/>
                  <a:pt x="1777910" y="835593"/>
                  <a:pt x="1756725" y="808177"/>
                </a:cubicBezTo>
                <a:cubicBezTo>
                  <a:pt x="1754233" y="804439"/>
                  <a:pt x="1751741" y="800700"/>
                  <a:pt x="1749248" y="795716"/>
                </a:cubicBezTo>
                <a:cubicBezTo>
                  <a:pt x="1740525" y="777023"/>
                  <a:pt x="1751741" y="757085"/>
                  <a:pt x="1767941" y="744623"/>
                </a:cubicBezTo>
                <a:cubicBezTo>
                  <a:pt x="1775418" y="737147"/>
                  <a:pt x="1784141" y="729670"/>
                  <a:pt x="1791618" y="720947"/>
                </a:cubicBezTo>
                <a:cubicBezTo>
                  <a:pt x="1837726" y="671100"/>
                  <a:pt x="1891311" y="612531"/>
                  <a:pt x="1959850" y="613777"/>
                </a:cubicBezTo>
                <a:cubicBezTo>
                  <a:pt x="2018420" y="616270"/>
                  <a:pt x="2069512" y="624993"/>
                  <a:pt x="2098174" y="653654"/>
                </a:cubicBezTo>
                <a:cubicBezTo>
                  <a:pt x="2114374" y="671100"/>
                  <a:pt x="2135559" y="691039"/>
                  <a:pt x="2157990" y="682316"/>
                </a:cubicBezTo>
                <a:cubicBezTo>
                  <a:pt x="2159236" y="682316"/>
                  <a:pt x="2160482" y="681070"/>
                  <a:pt x="2160482" y="681070"/>
                </a:cubicBezTo>
                <a:cubicBezTo>
                  <a:pt x="2177928" y="672347"/>
                  <a:pt x="2182913" y="648670"/>
                  <a:pt x="2162974" y="651162"/>
                </a:cubicBezTo>
                <a:cubicBezTo>
                  <a:pt x="2140544" y="654900"/>
                  <a:pt x="2123098" y="627485"/>
                  <a:pt x="2144282" y="620008"/>
                </a:cubicBezTo>
                <a:cubicBezTo>
                  <a:pt x="2159236" y="613777"/>
                  <a:pt x="2177928" y="612531"/>
                  <a:pt x="2191636" y="605054"/>
                </a:cubicBezTo>
                <a:cubicBezTo>
                  <a:pt x="2212821" y="590100"/>
                  <a:pt x="2227775" y="555208"/>
                  <a:pt x="2253944" y="558946"/>
                </a:cubicBezTo>
                <a:cubicBezTo>
                  <a:pt x="2263914" y="560193"/>
                  <a:pt x="2273883" y="561439"/>
                  <a:pt x="2283852" y="562685"/>
                </a:cubicBezTo>
                <a:cubicBezTo>
                  <a:pt x="2318745" y="568916"/>
                  <a:pt x="2408469" y="479193"/>
                  <a:pt x="2443361" y="477946"/>
                </a:cubicBezTo>
                <a:close/>
                <a:moveTo>
                  <a:pt x="9290764" y="443743"/>
                </a:moveTo>
                <a:cubicBezTo>
                  <a:pt x="9331874" y="443743"/>
                  <a:pt x="9336858" y="476120"/>
                  <a:pt x="9358036" y="494798"/>
                </a:cubicBezTo>
                <a:cubicBezTo>
                  <a:pt x="9369248" y="503515"/>
                  <a:pt x="9384196" y="504760"/>
                  <a:pt x="9397900" y="504760"/>
                </a:cubicBezTo>
                <a:cubicBezTo>
                  <a:pt x="9419078" y="504760"/>
                  <a:pt x="9440256" y="504760"/>
                  <a:pt x="9460188" y="504760"/>
                </a:cubicBezTo>
                <a:cubicBezTo>
                  <a:pt x="9524968" y="504760"/>
                  <a:pt x="9607190" y="522194"/>
                  <a:pt x="9652038" y="568267"/>
                </a:cubicBezTo>
                <a:cubicBezTo>
                  <a:pt x="9655776" y="573248"/>
                  <a:pt x="9658266" y="576984"/>
                  <a:pt x="9662004" y="580720"/>
                </a:cubicBezTo>
                <a:cubicBezTo>
                  <a:pt x="9668232" y="588191"/>
                  <a:pt x="9670724" y="600644"/>
                  <a:pt x="9668232" y="610606"/>
                </a:cubicBezTo>
                <a:cubicBezTo>
                  <a:pt x="9655776" y="651699"/>
                  <a:pt x="9669478" y="672868"/>
                  <a:pt x="9709344" y="684075"/>
                </a:cubicBezTo>
                <a:cubicBezTo>
                  <a:pt x="9740488" y="692792"/>
                  <a:pt x="9761666" y="708980"/>
                  <a:pt x="9785336" y="712716"/>
                </a:cubicBezTo>
                <a:cubicBezTo>
                  <a:pt x="9806514" y="716451"/>
                  <a:pt x="9831428" y="705244"/>
                  <a:pt x="9850116" y="712716"/>
                </a:cubicBezTo>
                <a:cubicBezTo>
                  <a:pt x="9904930" y="727658"/>
                  <a:pt x="9954760" y="758790"/>
                  <a:pt x="10030752" y="742601"/>
                </a:cubicBezTo>
                <a:cubicBezTo>
                  <a:pt x="10071864" y="733885"/>
                  <a:pt x="10086812" y="779959"/>
                  <a:pt x="10127924" y="788675"/>
                </a:cubicBezTo>
                <a:cubicBezTo>
                  <a:pt x="10245026" y="813580"/>
                  <a:pt x="10411960" y="772487"/>
                  <a:pt x="10547748" y="786185"/>
                </a:cubicBezTo>
                <a:cubicBezTo>
                  <a:pt x="10561452" y="787430"/>
                  <a:pt x="10582630" y="792411"/>
                  <a:pt x="10586368" y="778713"/>
                </a:cubicBezTo>
                <a:cubicBezTo>
                  <a:pt x="10588860" y="772487"/>
                  <a:pt x="10578892" y="762525"/>
                  <a:pt x="10571418" y="752563"/>
                </a:cubicBezTo>
                <a:cubicBezTo>
                  <a:pt x="10561452" y="738866"/>
                  <a:pt x="10582630" y="727658"/>
                  <a:pt x="10598826" y="727658"/>
                </a:cubicBezTo>
                <a:cubicBezTo>
                  <a:pt x="10623740" y="726413"/>
                  <a:pt x="10653640" y="712716"/>
                  <a:pt x="10677310" y="721432"/>
                </a:cubicBezTo>
                <a:cubicBezTo>
                  <a:pt x="10707208" y="731394"/>
                  <a:pt x="10719666" y="743847"/>
                  <a:pt x="10762022" y="733885"/>
                </a:cubicBezTo>
                <a:cubicBezTo>
                  <a:pt x="10773234" y="730149"/>
                  <a:pt x="10786938" y="736375"/>
                  <a:pt x="10796904" y="742601"/>
                </a:cubicBezTo>
                <a:cubicBezTo>
                  <a:pt x="10818082" y="755054"/>
                  <a:pt x="10859192" y="783694"/>
                  <a:pt x="10881616" y="789921"/>
                </a:cubicBezTo>
                <a:cubicBezTo>
                  <a:pt x="10890336" y="792411"/>
                  <a:pt x="10896566" y="796147"/>
                  <a:pt x="10899056" y="804863"/>
                </a:cubicBezTo>
                <a:cubicBezTo>
                  <a:pt x="10904040" y="817316"/>
                  <a:pt x="10914006" y="827278"/>
                  <a:pt x="10921480" y="817316"/>
                </a:cubicBezTo>
                <a:cubicBezTo>
                  <a:pt x="10926464" y="809844"/>
                  <a:pt x="10936430" y="807354"/>
                  <a:pt x="10943904" y="811090"/>
                </a:cubicBezTo>
                <a:cubicBezTo>
                  <a:pt x="10993736" y="837240"/>
                  <a:pt x="11046058" y="862145"/>
                  <a:pt x="11100872" y="883314"/>
                </a:cubicBezTo>
                <a:cubicBezTo>
                  <a:pt x="11115822" y="889540"/>
                  <a:pt x="11137000" y="893276"/>
                  <a:pt x="11141984" y="877088"/>
                </a:cubicBezTo>
                <a:cubicBezTo>
                  <a:pt x="11143228" y="864635"/>
                  <a:pt x="11143228" y="849692"/>
                  <a:pt x="11156932" y="847202"/>
                </a:cubicBezTo>
                <a:cubicBezTo>
                  <a:pt x="11245382" y="828523"/>
                  <a:pt x="11269052" y="870861"/>
                  <a:pt x="11296458" y="909464"/>
                </a:cubicBezTo>
                <a:cubicBezTo>
                  <a:pt x="11316392" y="939350"/>
                  <a:pt x="11356256" y="944331"/>
                  <a:pt x="11392384" y="941840"/>
                </a:cubicBezTo>
                <a:cubicBezTo>
                  <a:pt x="11432248" y="939350"/>
                  <a:pt x="11469620" y="945576"/>
                  <a:pt x="11500766" y="943085"/>
                </a:cubicBezTo>
                <a:cubicBezTo>
                  <a:pt x="11544368" y="940595"/>
                  <a:pt x="11586724" y="934369"/>
                  <a:pt x="11611640" y="970481"/>
                </a:cubicBezTo>
                <a:cubicBezTo>
                  <a:pt x="11614132" y="975462"/>
                  <a:pt x="11616622" y="979197"/>
                  <a:pt x="11620360" y="982933"/>
                </a:cubicBezTo>
                <a:cubicBezTo>
                  <a:pt x="11634064" y="995386"/>
                  <a:pt x="11666454" y="991650"/>
                  <a:pt x="11661470" y="974216"/>
                </a:cubicBezTo>
                <a:cubicBezTo>
                  <a:pt x="11660224" y="972971"/>
                  <a:pt x="11658978" y="970481"/>
                  <a:pt x="11657732" y="967990"/>
                </a:cubicBezTo>
                <a:cubicBezTo>
                  <a:pt x="11639046" y="930633"/>
                  <a:pt x="11671436" y="898257"/>
                  <a:pt x="11712548" y="901992"/>
                </a:cubicBezTo>
                <a:cubicBezTo>
                  <a:pt x="11762378" y="908219"/>
                  <a:pt x="11792276" y="930633"/>
                  <a:pt x="11840862" y="935614"/>
                </a:cubicBezTo>
                <a:cubicBezTo>
                  <a:pt x="11872006" y="939350"/>
                  <a:pt x="11904396" y="951802"/>
                  <a:pt x="11931804" y="965500"/>
                </a:cubicBezTo>
                <a:cubicBezTo>
                  <a:pt x="11960456" y="980443"/>
                  <a:pt x="11994092" y="991650"/>
                  <a:pt x="12026482" y="991650"/>
                </a:cubicBezTo>
                <a:cubicBezTo>
                  <a:pt x="12127390" y="991650"/>
                  <a:pt x="12173484" y="1043950"/>
                  <a:pt x="12246984" y="1068855"/>
                </a:cubicBezTo>
                <a:cubicBezTo>
                  <a:pt x="12250720" y="1070100"/>
                  <a:pt x="12251968" y="1070100"/>
                  <a:pt x="12253212" y="1073836"/>
                </a:cubicBezTo>
                <a:cubicBezTo>
                  <a:pt x="12261932" y="1086288"/>
                  <a:pt x="12314256" y="1116174"/>
                  <a:pt x="12329204" y="1122400"/>
                </a:cubicBezTo>
                <a:cubicBezTo>
                  <a:pt x="12347892" y="1129872"/>
                  <a:pt x="12366578" y="1144815"/>
                  <a:pt x="12384020" y="1157267"/>
                </a:cubicBezTo>
                <a:cubicBezTo>
                  <a:pt x="12398968" y="1167229"/>
                  <a:pt x="12403952" y="1188398"/>
                  <a:pt x="12401460" y="1204586"/>
                </a:cubicBezTo>
                <a:cubicBezTo>
                  <a:pt x="12397722" y="1227001"/>
                  <a:pt x="12402706" y="1248170"/>
                  <a:pt x="12403952" y="1265603"/>
                </a:cubicBezTo>
                <a:cubicBezTo>
                  <a:pt x="12403952" y="1281791"/>
                  <a:pt x="12389002" y="1291753"/>
                  <a:pt x="12371560" y="1291753"/>
                </a:cubicBezTo>
                <a:cubicBezTo>
                  <a:pt x="12295568" y="1291753"/>
                  <a:pt x="12295568" y="1222020"/>
                  <a:pt x="12224560" y="1215793"/>
                </a:cubicBezTo>
                <a:cubicBezTo>
                  <a:pt x="12220822" y="1215793"/>
                  <a:pt x="12214594" y="1214548"/>
                  <a:pt x="12210856" y="1214548"/>
                </a:cubicBezTo>
                <a:cubicBezTo>
                  <a:pt x="12202136" y="1213303"/>
                  <a:pt x="12195908" y="1215793"/>
                  <a:pt x="12190924" y="1217039"/>
                </a:cubicBezTo>
                <a:cubicBezTo>
                  <a:pt x="12153552" y="1231982"/>
                  <a:pt x="12139848" y="1292998"/>
                  <a:pt x="12172238" y="1315413"/>
                </a:cubicBezTo>
                <a:cubicBezTo>
                  <a:pt x="12208364" y="1341563"/>
                  <a:pt x="12180958" y="1378920"/>
                  <a:pt x="12137356" y="1391373"/>
                </a:cubicBezTo>
                <a:cubicBezTo>
                  <a:pt x="12103720" y="1400089"/>
                  <a:pt x="12067592" y="1412542"/>
                  <a:pt x="12025236" y="1420013"/>
                </a:cubicBezTo>
                <a:cubicBezTo>
                  <a:pt x="12001566" y="1423749"/>
                  <a:pt x="11977896" y="1429975"/>
                  <a:pt x="11967930" y="1452389"/>
                </a:cubicBezTo>
                <a:cubicBezTo>
                  <a:pt x="11966684" y="1453635"/>
                  <a:pt x="11966684" y="1453635"/>
                  <a:pt x="11966684" y="1454880"/>
                </a:cubicBezTo>
                <a:cubicBezTo>
                  <a:pt x="11951736" y="1492237"/>
                  <a:pt x="11915608" y="1509670"/>
                  <a:pt x="11874498" y="1504690"/>
                </a:cubicBezTo>
                <a:cubicBezTo>
                  <a:pt x="11781064" y="1493482"/>
                  <a:pt x="11707564" y="1494728"/>
                  <a:pt x="11693860" y="1601818"/>
                </a:cubicBezTo>
                <a:cubicBezTo>
                  <a:pt x="11690124" y="1622988"/>
                  <a:pt x="11698844" y="1635440"/>
                  <a:pt x="11712548" y="1641666"/>
                </a:cubicBezTo>
                <a:cubicBezTo>
                  <a:pt x="11739954" y="1656609"/>
                  <a:pt x="11749920" y="1679023"/>
                  <a:pt x="11726250" y="1698947"/>
                </a:cubicBezTo>
                <a:cubicBezTo>
                  <a:pt x="11711300" y="1711400"/>
                  <a:pt x="11720022" y="1731324"/>
                  <a:pt x="11721268" y="1748757"/>
                </a:cubicBezTo>
                <a:cubicBezTo>
                  <a:pt x="11721268" y="1753738"/>
                  <a:pt x="11720022" y="1758719"/>
                  <a:pt x="11718776" y="1762455"/>
                </a:cubicBezTo>
                <a:cubicBezTo>
                  <a:pt x="11697598" y="1809774"/>
                  <a:pt x="11663962" y="1860829"/>
                  <a:pt x="11630326" y="1901922"/>
                </a:cubicBezTo>
                <a:cubicBezTo>
                  <a:pt x="11600428" y="1939279"/>
                  <a:pt x="11546860" y="1947996"/>
                  <a:pt x="11529418" y="1901922"/>
                </a:cubicBezTo>
                <a:cubicBezTo>
                  <a:pt x="11524436" y="1886979"/>
                  <a:pt x="11520698" y="1870791"/>
                  <a:pt x="11518206" y="1854603"/>
                </a:cubicBezTo>
                <a:cubicBezTo>
                  <a:pt x="11514468" y="1835924"/>
                  <a:pt x="11509486" y="1817245"/>
                  <a:pt x="11497028" y="1804793"/>
                </a:cubicBezTo>
                <a:cubicBezTo>
                  <a:pt x="11484570" y="1791095"/>
                  <a:pt x="11469620" y="1778643"/>
                  <a:pt x="11459656" y="1762455"/>
                </a:cubicBezTo>
                <a:cubicBezTo>
                  <a:pt x="11449688" y="1747512"/>
                  <a:pt x="11449688" y="1728833"/>
                  <a:pt x="11453426" y="1712645"/>
                </a:cubicBezTo>
                <a:cubicBezTo>
                  <a:pt x="11474604" y="1609290"/>
                  <a:pt x="11534402" y="1540802"/>
                  <a:pt x="11580496" y="1462351"/>
                </a:cubicBezTo>
                <a:cubicBezTo>
                  <a:pt x="11590460" y="1447408"/>
                  <a:pt x="11589216" y="1423749"/>
                  <a:pt x="11573020" y="1426239"/>
                </a:cubicBezTo>
                <a:cubicBezTo>
                  <a:pt x="11571774" y="1426239"/>
                  <a:pt x="11570528" y="1426239"/>
                  <a:pt x="11569284" y="1427485"/>
                </a:cubicBezTo>
                <a:cubicBezTo>
                  <a:pt x="11534402" y="1437446"/>
                  <a:pt x="11506994" y="1452389"/>
                  <a:pt x="11472112" y="1441182"/>
                </a:cubicBezTo>
                <a:cubicBezTo>
                  <a:pt x="11467130" y="1439937"/>
                  <a:pt x="11462146" y="1438692"/>
                  <a:pt x="11457164" y="1439937"/>
                </a:cubicBezTo>
                <a:cubicBezTo>
                  <a:pt x="11447198" y="1442427"/>
                  <a:pt x="11440968" y="1448654"/>
                  <a:pt x="11435986" y="1454880"/>
                </a:cubicBezTo>
                <a:cubicBezTo>
                  <a:pt x="11417298" y="1478539"/>
                  <a:pt x="11391138" y="1507180"/>
                  <a:pt x="11402350" y="1533330"/>
                </a:cubicBezTo>
                <a:cubicBezTo>
                  <a:pt x="11417298" y="1564461"/>
                  <a:pt x="11388646" y="1585630"/>
                  <a:pt x="11355010" y="1588121"/>
                </a:cubicBezTo>
                <a:cubicBezTo>
                  <a:pt x="11337568" y="1588121"/>
                  <a:pt x="11322620" y="1590611"/>
                  <a:pt x="11311408" y="1595592"/>
                </a:cubicBezTo>
                <a:cubicBezTo>
                  <a:pt x="11302688" y="1599328"/>
                  <a:pt x="11292722" y="1603064"/>
                  <a:pt x="11285246" y="1601818"/>
                </a:cubicBezTo>
                <a:cubicBezTo>
                  <a:pt x="11265314" y="1596837"/>
                  <a:pt x="11247874" y="1574423"/>
                  <a:pt x="11227940" y="1574423"/>
                </a:cubicBezTo>
                <a:cubicBezTo>
                  <a:pt x="11149458" y="1574423"/>
                  <a:pt x="11088414" y="1552009"/>
                  <a:pt x="11022388" y="1543292"/>
                </a:cubicBezTo>
                <a:cubicBezTo>
                  <a:pt x="11017406" y="1542047"/>
                  <a:pt x="11014914" y="1542047"/>
                  <a:pt x="11009932" y="1542047"/>
                </a:cubicBezTo>
                <a:cubicBezTo>
                  <a:pt x="10960100" y="1545783"/>
                  <a:pt x="10906532" y="1571933"/>
                  <a:pt x="10894074" y="1620497"/>
                </a:cubicBezTo>
                <a:cubicBezTo>
                  <a:pt x="10890336" y="1634195"/>
                  <a:pt x="10887844" y="1647892"/>
                  <a:pt x="10885354" y="1661590"/>
                </a:cubicBezTo>
                <a:cubicBezTo>
                  <a:pt x="10880370" y="1682759"/>
                  <a:pt x="10866668" y="1700193"/>
                  <a:pt x="10851718" y="1712645"/>
                </a:cubicBezTo>
                <a:cubicBezTo>
                  <a:pt x="10846734" y="1717626"/>
                  <a:pt x="10841752" y="1721362"/>
                  <a:pt x="10836768" y="1726343"/>
                </a:cubicBezTo>
                <a:cubicBezTo>
                  <a:pt x="10814344" y="1748757"/>
                  <a:pt x="10810608" y="1791095"/>
                  <a:pt x="10839260" y="1803548"/>
                </a:cubicBezTo>
                <a:cubicBezTo>
                  <a:pt x="10869158" y="1816000"/>
                  <a:pt x="10907778" y="1786114"/>
                  <a:pt x="10940168" y="1776152"/>
                </a:cubicBezTo>
                <a:cubicBezTo>
                  <a:pt x="10981278" y="1764945"/>
                  <a:pt x="10999964" y="1793586"/>
                  <a:pt x="11026126" y="1758719"/>
                </a:cubicBezTo>
                <a:cubicBezTo>
                  <a:pt x="11031108" y="1750002"/>
                  <a:pt x="11044812" y="1751247"/>
                  <a:pt x="11053532" y="1756228"/>
                </a:cubicBezTo>
                <a:cubicBezTo>
                  <a:pt x="11084676" y="1771171"/>
                  <a:pt x="11082186" y="1818491"/>
                  <a:pt x="11084676" y="1860829"/>
                </a:cubicBezTo>
                <a:cubicBezTo>
                  <a:pt x="11085924" y="1877017"/>
                  <a:pt x="11090906" y="1891960"/>
                  <a:pt x="11098380" y="1906903"/>
                </a:cubicBezTo>
                <a:cubicBezTo>
                  <a:pt x="11105856" y="1921846"/>
                  <a:pt x="11112084" y="1935543"/>
                  <a:pt x="11122050" y="1947996"/>
                </a:cubicBezTo>
                <a:cubicBezTo>
                  <a:pt x="11146966" y="1982863"/>
                  <a:pt x="11186830" y="2021465"/>
                  <a:pt x="11209254" y="2057577"/>
                </a:cubicBezTo>
                <a:cubicBezTo>
                  <a:pt x="11210500" y="2060068"/>
                  <a:pt x="11212992" y="2063803"/>
                  <a:pt x="11212992" y="2065048"/>
                </a:cubicBezTo>
                <a:cubicBezTo>
                  <a:pt x="11220466" y="2081237"/>
                  <a:pt x="11209254" y="2106141"/>
                  <a:pt x="11193060" y="2102406"/>
                </a:cubicBezTo>
                <a:cubicBezTo>
                  <a:pt x="11169390" y="2096180"/>
                  <a:pt x="11144474" y="2111122"/>
                  <a:pt x="11153194" y="2133537"/>
                </a:cubicBezTo>
                <a:cubicBezTo>
                  <a:pt x="11154440" y="2138518"/>
                  <a:pt x="11155686" y="2141008"/>
                  <a:pt x="11156932" y="2143499"/>
                </a:cubicBezTo>
                <a:cubicBezTo>
                  <a:pt x="11168144" y="2167158"/>
                  <a:pt x="11135754" y="2177120"/>
                  <a:pt x="11115822" y="2159687"/>
                </a:cubicBezTo>
                <a:cubicBezTo>
                  <a:pt x="11077202" y="2121084"/>
                  <a:pt x="11073464" y="2048860"/>
                  <a:pt x="11069728" y="1975391"/>
                </a:cubicBezTo>
                <a:cubicBezTo>
                  <a:pt x="11069728" y="1974146"/>
                  <a:pt x="11069728" y="1974146"/>
                  <a:pt x="11069728" y="1972901"/>
                </a:cubicBezTo>
                <a:cubicBezTo>
                  <a:pt x="11065990" y="1956712"/>
                  <a:pt x="11013668" y="1970410"/>
                  <a:pt x="11016160" y="1986598"/>
                </a:cubicBezTo>
                <a:cubicBezTo>
                  <a:pt x="11022388" y="2035163"/>
                  <a:pt x="11029864" y="2091199"/>
                  <a:pt x="11022388" y="2143499"/>
                </a:cubicBezTo>
                <a:cubicBezTo>
                  <a:pt x="11019896" y="2149725"/>
                  <a:pt x="11017406" y="2154706"/>
                  <a:pt x="11013668" y="2159687"/>
                </a:cubicBezTo>
                <a:cubicBezTo>
                  <a:pt x="10970066" y="2198289"/>
                  <a:pt x="10941414" y="2250590"/>
                  <a:pt x="10914006" y="2302890"/>
                </a:cubicBezTo>
                <a:cubicBezTo>
                  <a:pt x="10899056" y="2332776"/>
                  <a:pt x="10872896" y="2353945"/>
                  <a:pt x="10841752" y="2365152"/>
                </a:cubicBezTo>
                <a:cubicBezTo>
                  <a:pt x="10821820" y="2372623"/>
                  <a:pt x="10801886" y="2381340"/>
                  <a:pt x="10785692" y="2391302"/>
                </a:cubicBezTo>
                <a:cubicBezTo>
                  <a:pt x="10767004" y="2401264"/>
                  <a:pt x="10753302" y="2418697"/>
                  <a:pt x="10749564" y="2438621"/>
                </a:cubicBezTo>
                <a:cubicBezTo>
                  <a:pt x="10729632" y="2523298"/>
                  <a:pt x="10770742" y="2627898"/>
                  <a:pt x="10749564" y="2698877"/>
                </a:cubicBezTo>
                <a:cubicBezTo>
                  <a:pt x="10737106" y="2738724"/>
                  <a:pt x="10683538" y="2748686"/>
                  <a:pt x="10651148" y="2721291"/>
                </a:cubicBezTo>
                <a:cubicBezTo>
                  <a:pt x="10639936" y="2710084"/>
                  <a:pt x="10631216" y="2696386"/>
                  <a:pt x="10627478" y="2678953"/>
                </a:cubicBezTo>
                <a:cubicBezTo>
                  <a:pt x="10621250" y="2649067"/>
                  <a:pt x="10621250" y="2615445"/>
                  <a:pt x="10598826" y="2596767"/>
                </a:cubicBezTo>
                <a:cubicBezTo>
                  <a:pt x="10590104" y="2590541"/>
                  <a:pt x="10581384" y="2584314"/>
                  <a:pt x="10573910" y="2576843"/>
                </a:cubicBezTo>
                <a:cubicBezTo>
                  <a:pt x="10541520" y="2553183"/>
                  <a:pt x="10473002" y="2522052"/>
                  <a:pt x="10487952" y="2558164"/>
                </a:cubicBezTo>
                <a:cubicBezTo>
                  <a:pt x="10494180" y="2571862"/>
                  <a:pt x="10507884" y="2586805"/>
                  <a:pt x="10509130" y="2600503"/>
                </a:cubicBezTo>
                <a:cubicBezTo>
                  <a:pt x="10511622" y="2612955"/>
                  <a:pt x="10501656" y="2626653"/>
                  <a:pt x="10494180" y="2636615"/>
                </a:cubicBezTo>
                <a:cubicBezTo>
                  <a:pt x="10482968" y="2656538"/>
                  <a:pt x="10451824" y="2672727"/>
                  <a:pt x="10439366" y="2692650"/>
                </a:cubicBezTo>
                <a:cubicBezTo>
                  <a:pt x="10434384" y="2698877"/>
                  <a:pt x="10431892" y="2705103"/>
                  <a:pt x="10433138" y="2717555"/>
                </a:cubicBezTo>
                <a:cubicBezTo>
                  <a:pt x="10433138" y="2720046"/>
                  <a:pt x="10434384" y="2722536"/>
                  <a:pt x="10434384" y="2723782"/>
                </a:cubicBezTo>
                <a:cubicBezTo>
                  <a:pt x="10435630" y="2756158"/>
                  <a:pt x="10456808" y="2769856"/>
                  <a:pt x="10479232" y="2782308"/>
                </a:cubicBezTo>
                <a:cubicBezTo>
                  <a:pt x="10491688" y="2789779"/>
                  <a:pt x="10499164" y="2807213"/>
                  <a:pt x="10500410" y="2822156"/>
                </a:cubicBezTo>
                <a:cubicBezTo>
                  <a:pt x="10506638" y="2858268"/>
                  <a:pt x="10517850" y="2928001"/>
                  <a:pt x="10515360" y="2964113"/>
                </a:cubicBezTo>
                <a:cubicBezTo>
                  <a:pt x="10511622" y="3000225"/>
                  <a:pt x="10512868" y="3042564"/>
                  <a:pt x="10505392" y="3073695"/>
                </a:cubicBezTo>
                <a:cubicBezTo>
                  <a:pt x="10501656" y="3086147"/>
                  <a:pt x="10490444" y="3093618"/>
                  <a:pt x="10479232" y="3101090"/>
                </a:cubicBezTo>
                <a:cubicBezTo>
                  <a:pt x="10464282" y="3111052"/>
                  <a:pt x="10445596" y="3122259"/>
                  <a:pt x="10439366" y="3139692"/>
                </a:cubicBezTo>
                <a:cubicBezTo>
                  <a:pt x="10418188" y="3193238"/>
                  <a:pt x="10383308" y="3234331"/>
                  <a:pt x="10347180" y="3275424"/>
                </a:cubicBezTo>
                <a:cubicBezTo>
                  <a:pt x="10318526" y="3310291"/>
                  <a:pt x="10276170" y="3330214"/>
                  <a:pt x="10231322" y="3331460"/>
                </a:cubicBezTo>
                <a:cubicBezTo>
                  <a:pt x="10212636" y="3332705"/>
                  <a:pt x="10196440" y="3333950"/>
                  <a:pt x="10181492" y="3337686"/>
                </a:cubicBezTo>
                <a:cubicBezTo>
                  <a:pt x="10130416" y="3351384"/>
                  <a:pt x="10086812" y="3398703"/>
                  <a:pt x="10050686" y="3361346"/>
                </a:cubicBezTo>
                <a:cubicBezTo>
                  <a:pt x="10039474" y="3351384"/>
                  <a:pt x="10029508" y="3345157"/>
                  <a:pt x="10009576" y="3362591"/>
                </a:cubicBezTo>
                <a:cubicBezTo>
                  <a:pt x="9979676" y="3389986"/>
                  <a:pt x="10009576" y="3398703"/>
                  <a:pt x="10029508" y="3417381"/>
                </a:cubicBezTo>
                <a:cubicBezTo>
                  <a:pt x="10053176" y="3439796"/>
                  <a:pt x="10061896" y="3475908"/>
                  <a:pt x="10093042" y="3484625"/>
                </a:cubicBezTo>
                <a:cubicBezTo>
                  <a:pt x="10114220" y="3489605"/>
                  <a:pt x="10124186" y="3508284"/>
                  <a:pt x="10126678" y="3529453"/>
                </a:cubicBezTo>
                <a:cubicBezTo>
                  <a:pt x="10135398" y="3672656"/>
                  <a:pt x="10101762" y="3778501"/>
                  <a:pt x="9992134" y="3814613"/>
                </a:cubicBezTo>
                <a:cubicBezTo>
                  <a:pt x="9967218" y="3822085"/>
                  <a:pt x="9948532" y="3797180"/>
                  <a:pt x="9936074" y="3774766"/>
                </a:cubicBezTo>
                <a:cubicBezTo>
                  <a:pt x="9931092" y="3767294"/>
                  <a:pt x="9923616" y="3764804"/>
                  <a:pt x="9914896" y="3763559"/>
                </a:cubicBezTo>
                <a:cubicBezTo>
                  <a:pt x="9883752" y="3756087"/>
                  <a:pt x="9862574" y="3738654"/>
                  <a:pt x="9842640" y="3718730"/>
                </a:cubicBezTo>
                <a:cubicBezTo>
                  <a:pt x="9812742" y="3685109"/>
                  <a:pt x="9762912" y="3671411"/>
                  <a:pt x="9762912" y="3717485"/>
                </a:cubicBezTo>
                <a:cubicBezTo>
                  <a:pt x="9762912" y="3728692"/>
                  <a:pt x="9762912" y="3738654"/>
                  <a:pt x="9764158" y="3749861"/>
                </a:cubicBezTo>
                <a:cubicBezTo>
                  <a:pt x="9766648" y="3779747"/>
                  <a:pt x="9771632" y="3810878"/>
                  <a:pt x="9791564" y="3833292"/>
                </a:cubicBezTo>
                <a:cubicBezTo>
                  <a:pt x="9804022" y="3845745"/>
                  <a:pt x="9817726" y="3858197"/>
                  <a:pt x="9831428" y="3868159"/>
                </a:cubicBezTo>
                <a:cubicBezTo>
                  <a:pt x="9861328" y="3889328"/>
                  <a:pt x="9878768" y="3925440"/>
                  <a:pt x="9893718" y="3957817"/>
                </a:cubicBezTo>
                <a:cubicBezTo>
                  <a:pt x="9928600" y="4028795"/>
                  <a:pt x="9880014" y="4062417"/>
                  <a:pt x="9817726" y="4012607"/>
                </a:cubicBezTo>
                <a:cubicBezTo>
                  <a:pt x="9806514" y="4003891"/>
                  <a:pt x="9795302" y="3995174"/>
                  <a:pt x="9784090" y="3985212"/>
                </a:cubicBezTo>
                <a:cubicBezTo>
                  <a:pt x="9742980" y="3951590"/>
                  <a:pt x="9728030" y="3893064"/>
                  <a:pt x="9699378" y="3848235"/>
                </a:cubicBezTo>
                <a:cubicBezTo>
                  <a:pt x="9693148" y="3839519"/>
                  <a:pt x="9688166" y="3832047"/>
                  <a:pt x="9685674" y="3822085"/>
                </a:cubicBezTo>
                <a:cubicBezTo>
                  <a:pt x="9684428" y="3814613"/>
                  <a:pt x="9683182" y="3808387"/>
                  <a:pt x="9681936" y="3800916"/>
                </a:cubicBezTo>
                <a:cubicBezTo>
                  <a:pt x="9676954" y="3771030"/>
                  <a:pt x="9696886" y="3763559"/>
                  <a:pt x="9708098" y="3749861"/>
                </a:cubicBezTo>
                <a:cubicBezTo>
                  <a:pt x="9715572" y="3742389"/>
                  <a:pt x="9715572" y="3729937"/>
                  <a:pt x="9711836" y="3718730"/>
                </a:cubicBezTo>
                <a:cubicBezTo>
                  <a:pt x="9705606" y="3701297"/>
                  <a:pt x="9696886" y="3686353"/>
                  <a:pt x="9684428" y="3675147"/>
                </a:cubicBezTo>
                <a:cubicBezTo>
                  <a:pt x="9663250" y="3653977"/>
                  <a:pt x="9648300" y="3617865"/>
                  <a:pt x="9644564" y="3589225"/>
                </a:cubicBezTo>
                <a:cubicBezTo>
                  <a:pt x="9642072" y="3566810"/>
                  <a:pt x="9639580" y="3544396"/>
                  <a:pt x="9618402" y="3540660"/>
                </a:cubicBezTo>
                <a:cubicBezTo>
                  <a:pt x="9571062" y="3534434"/>
                  <a:pt x="9502544" y="3548132"/>
                  <a:pt x="9488842" y="3509529"/>
                </a:cubicBezTo>
                <a:cubicBezTo>
                  <a:pt x="9472646" y="3463455"/>
                  <a:pt x="9472646" y="3426098"/>
                  <a:pt x="9450222" y="3382515"/>
                </a:cubicBezTo>
                <a:cubicBezTo>
                  <a:pt x="9447732" y="3377534"/>
                  <a:pt x="9445240" y="3372553"/>
                  <a:pt x="9442748" y="3366327"/>
                </a:cubicBezTo>
                <a:cubicBezTo>
                  <a:pt x="9425308" y="3323988"/>
                  <a:pt x="9377968" y="3304064"/>
                  <a:pt x="9335612" y="3321498"/>
                </a:cubicBezTo>
                <a:cubicBezTo>
                  <a:pt x="9315680" y="3330214"/>
                  <a:pt x="9298238" y="3338931"/>
                  <a:pt x="9280798" y="3350138"/>
                </a:cubicBezTo>
                <a:cubicBezTo>
                  <a:pt x="9268340" y="3357610"/>
                  <a:pt x="9258374" y="3370062"/>
                  <a:pt x="9248408" y="3380024"/>
                </a:cubicBezTo>
                <a:cubicBezTo>
                  <a:pt x="9228474" y="3399948"/>
                  <a:pt x="9203560" y="3412400"/>
                  <a:pt x="9188610" y="3436060"/>
                </a:cubicBezTo>
                <a:cubicBezTo>
                  <a:pt x="9176152" y="3455984"/>
                  <a:pt x="9154974" y="3482134"/>
                  <a:pt x="9142516" y="3502058"/>
                </a:cubicBezTo>
                <a:cubicBezTo>
                  <a:pt x="9140024" y="3507039"/>
                  <a:pt x="9137534" y="3510775"/>
                  <a:pt x="9133796" y="3513265"/>
                </a:cubicBezTo>
                <a:cubicBezTo>
                  <a:pt x="9118846" y="3521982"/>
                  <a:pt x="9098914" y="3530698"/>
                  <a:pt x="9098914" y="3548132"/>
                </a:cubicBezTo>
                <a:cubicBezTo>
                  <a:pt x="9098914" y="3561829"/>
                  <a:pt x="9087702" y="3573037"/>
                  <a:pt x="9074000" y="3573037"/>
                </a:cubicBezTo>
                <a:lnTo>
                  <a:pt x="9069016" y="3573037"/>
                </a:lnTo>
                <a:cubicBezTo>
                  <a:pt x="9050330" y="3573037"/>
                  <a:pt x="9035380" y="3587979"/>
                  <a:pt x="9036626" y="3606658"/>
                </a:cubicBezTo>
                <a:cubicBezTo>
                  <a:pt x="9037872" y="3680127"/>
                  <a:pt x="9014202" y="3729937"/>
                  <a:pt x="8993024" y="3782237"/>
                </a:cubicBezTo>
                <a:cubicBezTo>
                  <a:pt x="8976828" y="3825821"/>
                  <a:pt x="8928244" y="3863178"/>
                  <a:pt x="8883396" y="3855707"/>
                </a:cubicBezTo>
                <a:cubicBezTo>
                  <a:pt x="8859726" y="3850725"/>
                  <a:pt x="8854742" y="3828311"/>
                  <a:pt x="8854742" y="3802161"/>
                </a:cubicBezTo>
                <a:lnTo>
                  <a:pt x="8854742" y="3769785"/>
                </a:lnTo>
                <a:cubicBezTo>
                  <a:pt x="8854742" y="3757333"/>
                  <a:pt x="8853496" y="3743635"/>
                  <a:pt x="8848514" y="3732427"/>
                </a:cubicBezTo>
                <a:cubicBezTo>
                  <a:pt x="8837302" y="3706277"/>
                  <a:pt x="8819862" y="3686353"/>
                  <a:pt x="8799928" y="3668920"/>
                </a:cubicBezTo>
                <a:cubicBezTo>
                  <a:pt x="8782488" y="3652732"/>
                  <a:pt x="8768784" y="3635299"/>
                  <a:pt x="8761310" y="3614129"/>
                </a:cubicBezTo>
                <a:cubicBezTo>
                  <a:pt x="8745114" y="3573037"/>
                  <a:pt x="8731412" y="3531944"/>
                  <a:pt x="8710232" y="3497077"/>
                </a:cubicBezTo>
                <a:cubicBezTo>
                  <a:pt x="8691546" y="3465946"/>
                  <a:pt x="8684072" y="3427343"/>
                  <a:pt x="8667876" y="3394967"/>
                </a:cubicBezTo>
                <a:cubicBezTo>
                  <a:pt x="8654174" y="3366327"/>
                  <a:pt x="8645452" y="3333950"/>
                  <a:pt x="8614308" y="3326479"/>
                </a:cubicBezTo>
                <a:cubicBezTo>
                  <a:pt x="8593130" y="3321498"/>
                  <a:pt x="8571952" y="3317762"/>
                  <a:pt x="8561986" y="3302819"/>
                </a:cubicBezTo>
                <a:cubicBezTo>
                  <a:pt x="8561986" y="3301574"/>
                  <a:pt x="8561986" y="3301574"/>
                  <a:pt x="8561986" y="3300329"/>
                </a:cubicBezTo>
                <a:cubicBezTo>
                  <a:pt x="8561986" y="3294102"/>
                  <a:pt x="8552020" y="3250519"/>
                  <a:pt x="8547036" y="3248029"/>
                </a:cubicBezTo>
                <a:cubicBezTo>
                  <a:pt x="8504680" y="3220633"/>
                  <a:pt x="8466062" y="3187012"/>
                  <a:pt x="8382594" y="3198219"/>
                </a:cubicBezTo>
                <a:cubicBezTo>
                  <a:pt x="8366400" y="3199464"/>
                  <a:pt x="8358924" y="3194483"/>
                  <a:pt x="8352696" y="3187012"/>
                </a:cubicBezTo>
                <a:cubicBezTo>
                  <a:pt x="8340238" y="3173314"/>
                  <a:pt x="8324044" y="3165843"/>
                  <a:pt x="8305356" y="3170823"/>
                </a:cubicBezTo>
                <a:cubicBezTo>
                  <a:pt x="8271720" y="3177050"/>
                  <a:pt x="8253034" y="3198219"/>
                  <a:pt x="8220644" y="3208181"/>
                </a:cubicBezTo>
                <a:cubicBezTo>
                  <a:pt x="8195728" y="3215652"/>
                  <a:pt x="8175796" y="3182031"/>
                  <a:pt x="8157110" y="3164597"/>
                </a:cubicBezTo>
                <a:cubicBezTo>
                  <a:pt x="8142160" y="3150900"/>
                  <a:pt x="8123474" y="3140938"/>
                  <a:pt x="8102296" y="3139692"/>
                </a:cubicBezTo>
                <a:cubicBezTo>
                  <a:pt x="7981456" y="3129730"/>
                  <a:pt x="7991422" y="3002716"/>
                  <a:pt x="7919168" y="2950416"/>
                </a:cubicBezTo>
                <a:cubicBezTo>
                  <a:pt x="7912938" y="2945435"/>
                  <a:pt x="7905464" y="2945435"/>
                  <a:pt x="7899234" y="2947925"/>
                </a:cubicBezTo>
                <a:cubicBezTo>
                  <a:pt x="7879302" y="2957887"/>
                  <a:pt x="7869336" y="3002716"/>
                  <a:pt x="7883040" y="3020149"/>
                </a:cubicBezTo>
                <a:cubicBezTo>
                  <a:pt x="7885532" y="3022640"/>
                  <a:pt x="7889268" y="3025130"/>
                  <a:pt x="7891760" y="3027621"/>
                </a:cubicBezTo>
                <a:cubicBezTo>
                  <a:pt x="7906710" y="3037583"/>
                  <a:pt x="7922904" y="3052525"/>
                  <a:pt x="7926642" y="3069959"/>
                </a:cubicBezTo>
                <a:cubicBezTo>
                  <a:pt x="7930380" y="3087392"/>
                  <a:pt x="7937854" y="3101090"/>
                  <a:pt x="7946574" y="3114788"/>
                </a:cubicBezTo>
                <a:cubicBezTo>
                  <a:pt x="7968998" y="3144673"/>
                  <a:pt x="8020074" y="3160862"/>
                  <a:pt x="8058694" y="3157126"/>
                </a:cubicBezTo>
                <a:cubicBezTo>
                  <a:pt x="8087346" y="3152145"/>
                  <a:pt x="8114754" y="3182031"/>
                  <a:pt x="8124720" y="3208181"/>
                </a:cubicBezTo>
                <a:cubicBezTo>
                  <a:pt x="8139668" y="3243048"/>
                  <a:pt x="8175796" y="3257990"/>
                  <a:pt x="8201958" y="3282895"/>
                </a:cubicBezTo>
                <a:cubicBezTo>
                  <a:pt x="8215660" y="3296593"/>
                  <a:pt x="8220644" y="3317762"/>
                  <a:pt x="8210678" y="3333950"/>
                </a:cubicBezTo>
                <a:cubicBezTo>
                  <a:pt x="8180780" y="3385005"/>
                  <a:pt x="8127212" y="3443532"/>
                  <a:pt x="8076134" y="3474663"/>
                </a:cubicBezTo>
                <a:cubicBezTo>
                  <a:pt x="8056202" y="3487115"/>
                  <a:pt x="8033778" y="3495832"/>
                  <a:pt x="8006372" y="3500813"/>
                </a:cubicBezTo>
                <a:cubicBezTo>
                  <a:pt x="7983948" y="3502058"/>
                  <a:pt x="7990176" y="3530698"/>
                  <a:pt x="7983948" y="3548132"/>
                </a:cubicBezTo>
                <a:cubicBezTo>
                  <a:pt x="7980210" y="3558094"/>
                  <a:pt x="7967752" y="3560584"/>
                  <a:pt x="7956540" y="3561829"/>
                </a:cubicBezTo>
                <a:cubicBezTo>
                  <a:pt x="7858124" y="3579263"/>
                  <a:pt x="7787116" y="3624091"/>
                  <a:pt x="7706140" y="3657713"/>
                </a:cubicBezTo>
                <a:cubicBezTo>
                  <a:pt x="7670012" y="3672656"/>
                  <a:pt x="7625164" y="3668920"/>
                  <a:pt x="7602740" y="3636544"/>
                </a:cubicBezTo>
                <a:cubicBezTo>
                  <a:pt x="7569104" y="3589225"/>
                  <a:pt x="7564122" y="3531944"/>
                  <a:pt x="7540452" y="3484625"/>
                </a:cubicBezTo>
                <a:cubicBezTo>
                  <a:pt x="7535468" y="3474663"/>
                  <a:pt x="7529240" y="3467191"/>
                  <a:pt x="7520520" y="3458474"/>
                </a:cubicBezTo>
                <a:cubicBezTo>
                  <a:pt x="7485638" y="3422362"/>
                  <a:pt x="7456986" y="3381269"/>
                  <a:pt x="7425840" y="3342667"/>
                </a:cubicBezTo>
                <a:cubicBezTo>
                  <a:pt x="7385976" y="3291612"/>
                  <a:pt x="7361060" y="3213162"/>
                  <a:pt x="7323688" y="3162107"/>
                </a:cubicBezTo>
                <a:cubicBezTo>
                  <a:pt x="7311230" y="3147164"/>
                  <a:pt x="7298772" y="3129730"/>
                  <a:pt x="7291298" y="3113542"/>
                </a:cubicBezTo>
                <a:cubicBezTo>
                  <a:pt x="7277594" y="3078676"/>
                  <a:pt x="7251432" y="3017659"/>
                  <a:pt x="7229008" y="2965359"/>
                </a:cubicBezTo>
                <a:cubicBezTo>
                  <a:pt x="7210322" y="2921775"/>
                  <a:pt x="7215304" y="2864494"/>
                  <a:pt x="7225272" y="2819665"/>
                </a:cubicBezTo>
                <a:cubicBezTo>
                  <a:pt x="7226516" y="2812194"/>
                  <a:pt x="7229008" y="2804722"/>
                  <a:pt x="7230254" y="2798496"/>
                </a:cubicBezTo>
                <a:cubicBezTo>
                  <a:pt x="7238974" y="2776082"/>
                  <a:pt x="7253924" y="2753667"/>
                  <a:pt x="7253924" y="2730008"/>
                </a:cubicBezTo>
                <a:cubicBezTo>
                  <a:pt x="7253924" y="2700122"/>
                  <a:pt x="7222780" y="2665255"/>
                  <a:pt x="7212814" y="2692650"/>
                </a:cubicBezTo>
                <a:cubicBezTo>
                  <a:pt x="7204094" y="2715065"/>
                  <a:pt x="7214060" y="2752422"/>
                  <a:pt x="7185406" y="2756158"/>
                </a:cubicBezTo>
                <a:cubicBezTo>
                  <a:pt x="7176686" y="2757403"/>
                  <a:pt x="7167966" y="2756158"/>
                  <a:pt x="7159246" y="2756158"/>
                </a:cubicBezTo>
                <a:cubicBezTo>
                  <a:pt x="7145542" y="2753667"/>
                  <a:pt x="7140558" y="2749932"/>
                  <a:pt x="7140558" y="2742460"/>
                </a:cubicBezTo>
                <a:cubicBezTo>
                  <a:pt x="7140558" y="2697631"/>
                  <a:pt x="7116888" y="2693896"/>
                  <a:pt x="7072042" y="2701367"/>
                </a:cubicBezTo>
                <a:cubicBezTo>
                  <a:pt x="7024702" y="2707593"/>
                  <a:pt x="6966150" y="2705103"/>
                  <a:pt x="6928778" y="2678953"/>
                </a:cubicBezTo>
                <a:cubicBezTo>
                  <a:pt x="6921302" y="2675217"/>
                  <a:pt x="6917566" y="2667746"/>
                  <a:pt x="6915074" y="2660274"/>
                </a:cubicBezTo>
                <a:cubicBezTo>
                  <a:pt x="6903862" y="2632879"/>
                  <a:pt x="6885176" y="2589295"/>
                  <a:pt x="6885176" y="2559410"/>
                </a:cubicBezTo>
                <a:cubicBezTo>
                  <a:pt x="6885176" y="2550693"/>
                  <a:pt x="6885176" y="2543221"/>
                  <a:pt x="6887666" y="2534505"/>
                </a:cubicBezTo>
                <a:cubicBezTo>
                  <a:pt x="6890158" y="2517071"/>
                  <a:pt x="6878946" y="2499638"/>
                  <a:pt x="6861506" y="2499638"/>
                </a:cubicBezTo>
                <a:cubicBezTo>
                  <a:pt x="6852784" y="2499638"/>
                  <a:pt x="6845310" y="2502129"/>
                  <a:pt x="6840328" y="2509600"/>
                </a:cubicBezTo>
                <a:cubicBezTo>
                  <a:pt x="6822886" y="2540731"/>
                  <a:pt x="6831606" y="2576843"/>
                  <a:pt x="6837836" y="2612955"/>
                </a:cubicBezTo>
                <a:cubicBezTo>
                  <a:pt x="6844064" y="2654048"/>
                  <a:pt x="6797972" y="2683934"/>
                  <a:pt x="6755614" y="2678953"/>
                </a:cubicBezTo>
                <a:cubicBezTo>
                  <a:pt x="6724470" y="2675217"/>
                  <a:pt x="6718242" y="2646577"/>
                  <a:pt x="6718242" y="2615445"/>
                </a:cubicBezTo>
                <a:lnTo>
                  <a:pt x="6718242" y="2594276"/>
                </a:lnTo>
                <a:cubicBezTo>
                  <a:pt x="6718242" y="2581824"/>
                  <a:pt x="6721978" y="2568126"/>
                  <a:pt x="6716996" y="2556919"/>
                </a:cubicBezTo>
                <a:cubicBezTo>
                  <a:pt x="6710766" y="2541976"/>
                  <a:pt x="6693326" y="2530769"/>
                  <a:pt x="6685852" y="2517071"/>
                </a:cubicBezTo>
                <a:cubicBezTo>
                  <a:pt x="6674640" y="2502129"/>
                  <a:pt x="6660936" y="2467262"/>
                  <a:pt x="6652216" y="2456055"/>
                </a:cubicBezTo>
                <a:cubicBezTo>
                  <a:pt x="6648478" y="2451074"/>
                  <a:pt x="6644740" y="2446093"/>
                  <a:pt x="6639758" y="2442357"/>
                </a:cubicBezTo>
                <a:cubicBezTo>
                  <a:pt x="6565012" y="2367642"/>
                  <a:pt x="6503968" y="2397528"/>
                  <a:pt x="6594910" y="2449828"/>
                </a:cubicBezTo>
                <a:cubicBezTo>
                  <a:pt x="6598648" y="2452319"/>
                  <a:pt x="6602384" y="2453564"/>
                  <a:pt x="6604876" y="2456055"/>
                </a:cubicBezTo>
                <a:cubicBezTo>
                  <a:pt x="6639758" y="2477224"/>
                  <a:pt x="6634774" y="2514581"/>
                  <a:pt x="6602384" y="2490921"/>
                </a:cubicBezTo>
                <a:cubicBezTo>
                  <a:pt x="6598648" y="2489676"/>
                  <a:pt x="6596156" y="2488431"/>
                  <a:pt x="6593664" y="2485940"/>
                </a:cubicBezTo>
                <a:cubicBezTo>
                  <a:pt x="6574978" y="2480959"/>
                  <a:pt x="6572486" y="2510845"/>
                  <a:pt x="6589926" y="2518317"/>
                </a:cubicBezTo>
                <a:cubicBezTo>
                  <a:pt x="6596156" y="2520807"/>
                  <a:pt x="6601138" y="2524543"/>
                  <a:pt x="6602384" y="2530769"/>
                </a:cubicBezTo>
                <a:cubicBezTo>
                  <a:pt x="6606122" y="2540731"/>
                  <a:pt x="6598648" y="2548202"/>
                  <a:pt x="6589926" y="2553183"/>
                </a:cubicBezTo>
                <a:cubicBezTo>
                  <a:pt x="6579960" y="2559410"/>
                  <a:pt x="6568748" y="2564391"/>
                  <a:pt x="6558782" y="2570617"/>
                </a:cubicBezTo>
                <a:cubicBezTo>
                  <a:pt x="6536358" y="2586805"/>
                  <a:pt x="6464104" y="2624162"/>
                  <a:pt x="6447908" y="2601748"/>
                </a:cubicBezTo>
                <a:cubicBezTo>
                  <a:pt x="6437942" y="2589295"/>
                  <a:pt x="6451646" y="2574352"/>
                  <a:pt x="6467840" y="2574352"/>
                </a:cubicBezTo>
                <a:cubicBezTo>
                  <a:pt x="6489020" y="2573107"/>
                  <a:pt x="6508952" y="2570617"/>
                  <a:pt x="6516426" y="2556919"/>
                </a:cubicBezTo>
                <a:cubicBezTo>
                  <a:pt x="6522656" y="2549448"/>
                  <a:pt x="6520164" y="2536995"/>
                  <a:pt x="6516426" y="2528279"/>
                </a:cubicBezTo>
                <a:cubicBezTo>
                  <a:pt x="6502722" y="2495902"/>
                  <a:pt x="6476562" y="2474733"/>
                  <a:pt x="6439188" y="2463526"/>
                </a:cubicBezTo>
                <a:cubicBezTo>
                  <a:pt x="6400570" y="2451074"/>
                  <a:pt x="6376900" y="2423678"/>
                  <a:pt x="6344510" y="2400019"/>
                </a:cubicBezTo>
                <a:cubicBezTo>
                  <a:pt x="6339526" y="2397528"/>
                  <a:pt x="6334544" y="2395038"/>
                  <a:pt x="6325822" y="2393792"/>
                </a:cubicBezTo>
                <a:cubicBezTo>
                  <a:pt x="6325822" y="2377604"/>
                  <a:pt x="6307136" y="2371378"/>
                  <a:pt x="6314611" y="2386321"/>
                </a:cubicBezTo>
                <a:cubicBezTo>
                  <a:pt x="6317102" y="2390057"/>
                  <a:pt x="6320840" y="2393792"/>
                  <a:pt x="6325822" y="2393792"/>
                </a:cubicBezTo>
                <a:cubicBezTo>
                  <a:pt x="6320840" y="2449828"/>
                  <a:pt x="6350738" y="2504619"/>
                  <a:pt x="6332052" y="2534505"/>
                </a:cubicBezTo>
                <a:cubicBezTo>
                  <a:pt x="6314611" y="2564391"/>
                  <a:pt x="6269763" y="2534505"/>
                  <a:pt x="6262288" y="2499638"/>
                </a:cubicBezTo>
                <a:cubicBezTo>
                  <a:pt x="6261043" y="2492167"/>
                  <a:pt x="6259797" y="2485940"/>
                  <a:pt x="6258551" y="2479714"/>
                </a:cubicBezTo>
                <a:cubicBezTo>
                  <a:pt x="6247339" y="2422433"/>
                  <a:pt x="6192525" y="2377604"/>
                  <a:pt x="6136465" y="2358926"/>
                </a:cubicBezTo>
                <a:cubicBezTo>
                  <a:pt x="6125253" y="2355190"/>
                  <a:pt x="6109058" y="2348964"/>
                  <a:pt x="6096601" y="2352699"/>
                </a:cubicBezTo>
                <a:cubicBezTo>
                  <a:pt x="6072931" y="2358926"/>
                  <a:pt x="6059227" y="2372623"/>
                  <a:pt x="6046770" y="2390057"/>
                </a:cubicBezTo>
                <a:cubicBezTo>
                  <a:pt x="6008151" y="2443602"/>
                  <a:pt x="5980744" y="2520807"/>
                  <a:pt x="5953337" y="2580579"/>
                </a:cubicBezTo>
                <a:cubicBezTo>
                  <a:pt x="5950845" y="2585560"/>
                  <a:pt x="5948354" y="2590541"/>
                  <a:pt x="5945862" y="2594276"/>
                </a:cubicBezTo>
                <a:cubicBezTo>
                  <a:pt x="5917209" y="2644086"/>
                  <a:pt x="5847446" y="2642841"/>
                  <a:pt x="5793878" y="2661519"/>
                </a:cubicBezTo>
                <a:cubicBezTo>
                  <a:pt x="5791386" y="2664010"/>
                  <a:pt x="5786403" y="2665255"/>
                  <a:pt x="5783911" y="2666500"/>
                </a:cubicBezTo>
                <a:cubicBezTo>
                  <a:pt x="5766471" y="2672727"/>
                  <a:pt x="5749030" y="2675217"/>
                  <a:pt x="5732835" y="2668991"/>
                </a:cubicBezTo>
                <a:cubicBezTo>
                  <a:pt x="5717885" y="2664010"/>
                  <a:pt x="5704182" y="2655293"/>
                  <a:pt x="5689233" y="2650312"/>
                </a:cubicBezTo>
                <a:cubicBezTo>
                  <a:pt x="5654351" y="2637860"/>
                  <a:pt x="5619469" y="2596767"/>
                  <a:pt x="5603274" y="2563145"/>
                </a:cubicBezTo>
                <a:cubicBezTo>
                  <a:pt x="5588325" y="2534505"/>
                  <a:pt x="5613240" y="2502129"/>
                  <a:pt x="5614486" y="2469752"/>
                </a:cubicBezTo>
                <a:cubicBezTo>
                  <a:pt x="5615732" y="2454809"/>
                  <a:pt x="5613240" y="2437376"/>
                  <a:pt x="5610749" y="2419943"/>
                </a:cubicBezTo>
                <a:cubicBezTo>
                  <a:pt x="5607012" y="2377604"/>
                  <a:pt x="5641893" y="2352699"/>
                  <a:pt x="5684250" y="2347718"/>
                </a:cubicBezTo>
                <a:cubicBezTo>
                  <a:pt x="5734080" y="2342738"/>
                  <a:pt x="5777683" y="2329040"/>
                  <a:pt x="5822530" y="2337757"/>
                </a:cubicBezTo>
                <a:cubicBezTo>
                  <a:pt x="5843709" y="2341492"/>
                  <a:pt x="5871116" y="2348964"/>
                  <a:pt x="5882328" y="2329040"/>
                </a:cubicBezTo>
                <a:cubicBezTo>
                  <a:pt x="5886065" y="2326549"/>
                  <a:pt x="5887311" y="2320323"/>
                  <a:pt x="5889802" y="2315342"/>
                </a:cubicBezTo>
                <a:cubicBezTo>
                  <a:pt x="5898523" y="2297909"/>
                  <a:pt x="5909735" y="2277985"/>
                  <a:pt x="5902260" y="2259306"/>
                </a:cubicBezTo>
                <a:cubicBezTo>
                  <a:pt x="5898523" y="2249344"/>
                  <a:pt x="5891048" y="2243118"/>
                  <a:pt x="5883573" y="2236892"/>
                </a:cubicBezTo>
                <a:cubicBezTo>
                  <a:pt x="5847446" y="2208251"/>
                  <a:pt x="5791386" y="2177120"/>
                  <a:pt x="5747784" y="2165913"/>
                </a:cubicBezTo>
                <a:cubicBezTo>
                  <a:pt x="5729097" y="2160932"/>
                  <a:pt x="5722869" y="2142254"/>
                  <a:pt x="5734080" y="2126065"/>
                </a:cubicBezTo>
                <a:cubicBezTo>
                  <a:pt x="5745292" y="2109877"/>
                  <a:pt x="5768962" y="2104896"/>
                  <a:pt x="5793878" y="2098670"/>
                </a:cubicBezTo>
                <a:cubicBezTo>
                  <a:pt x="5802598" y="2097425"/>
                  <a:pt x="5811318" y="2094934"/>
                  <a:pt x="5818793" y="2089953"/>
                </a:cubicBezTo>
                <a:cubicBezTo>
                  <a:pt x="5853675" y="2070029"/>
                  <a:pt x="5871116" y="2032672"/>
                  <a:pt x="5932158" y="2035163"/>
                </a:cubicBezTo>
                <a:cubicBezTo>
                  <a:pt x="5935896" y="2035163"/>
                  <a:pt x="5939633" y="2035163"/>
                  <a:pt x="5942125" y="2033917"/>
                </a:cubicBezTo>
                <a:cubicBezTo>
                  <a:pt x="5958320" y="2026446"/>
                  <a:pt x="5973269" y="2011503"/>
                  <a:pt x="5986972" y="2001541"/>
                </a:cubicBezTo>
                <a:cubicBezTo>
                  <a:pt x="5998184" y="1992824"/>
                  <a:pt x="6000676" y="1976636"/>
                  <a:pt x="6006905" y="1961693"/>
                </a:cubicBezTo>
                <a:cubicBezTo>
                  <a:pt x="6016871" y="1929317"/>
                  <a:pt x="6065456" y="1884488"/>
                  <a:pt x="6087880" y="1858338"/>
                </a:cubicBezTo>
                <a:cubicBezTo>
                  <a:pt x="6096601" y="1847131"/>
                  <a:pt x="6109058" y="1840905"/>
                  <a:pt x="6122762" y="1838414"/>
                </a:cubicBezTo>
                <a:cubicBezTo>
                  <a:pt x="6153906" y="1832188"/>
                  <a:pt x="6181313" y="1820981"/>
                  <a:pt x="6213703" y="1816000"/>
                </a:cubicBezTo>
                <a:cubicBezTo>
                  <a:pt x="6231144" y="1813510"/>
                  <a:pt x="6247339" y="1798567"/>
                  <a:pt x="6242356" y="1781133"/>
                </a:cubicBezTo>
                <a:cubicBezTo>
                  <a:pt x="6236127" y="1763700"/>
                  <a:pt x="6212458" y="1750002"/>
                  <a:pt x="6221178" y="1733814"/>
                </a:cubicBezTo>
                <a:cubicBezTo>
                  <a:pt x="6226161" y="1722607"/>
                  <a:pt x="6234881" y="1713890"/>
                  <a:pt x="6243602" y="1703928"/>
                </a:cubicBezTo>
                <a:cubicBezTo>
                  <a:pt x="6263534" y="1680269"/>
                  <a:pt x="6259797" y="1650383"/>
                  <a:pt x="6229898" y="1647892"/>
                </a:cubicBezTo>
                <a:cubicBezTo>
                  <a:pt x="6208720" y="1645402"/>
                  <a:pt x="6185050" y="1645402"/>
                  <a:pt x="6168855" y="1637930"/>
                </a:cubicBezTo>
                <a:cubicBezTo>
                  <a:pt x="6151415" y="1630459"/>
                  <a:pt x="6148923" y="1609290"/>
                  <a:pt x="6150169" y="1589366"/>
                </a:cubicBezTo>
                <a:cubicBezTo>
                  <a:pt x="6150169" y="1571933"/>
                  <a:pt x="6150169" y="1555744"/>
                  <a:pt x="6147677" y="1539556"/>
                </a:cubicBezTo>
                <a:cubicBezTo>
                  <a:pt x="6142694" y="1483520"/>
                  <a:pt x="6126499" y="1418768"/>
                  <a:pt x="6151415" y="1368958"/>
                </a:cubicBezTo>
                <a:cubicBezTo>
                  <a:pt x="6168855" y="1334091"/>
                  <a:pt x="6192525" y="1304206"/>
                  <a:pt x="6236127" y="1292998"/>
                </a:cubicBezTo>
                <a:cubicBezTo>
                  <a:pt x="6252322" y="1289263"/>
                  <a:pt x="6263534" y="1278055"/>
                  <a:pt x="6263534" y="1263113"/>
                </a:cubicBezTo>
                <a:lnTo>
                  <a:pt x="6263534" y="1253151"/>
                </a:lnTo>
                <a:cubicBezTo>
                  <a:pt x="6263534" y="1240698"/>
                  <a:pt x="6275992" y="1231982"/>
                  <a:pt x="6287204" y="1231982"/>
                </a:cubicBezTo>
                <a:cubicBezTo>
                  <a:pt x="6302153" y="1233227"/>
                  <a:pt x="6327068" y="1233227"/>
                  <a:pt x="6337034" y="1222020"/>
                </a:cubicBezTo>
                <a:cubicBezTo>
                  <a:pt x="6364442" y="1192134"/>
                  <a:pt x="6385620" y="1156022"/>
                  <a:pt x="6400570" y="1113684"/>
                </a:cubicBezTo>
                <a:cubicBezTo>
                  <a:pt x="6408044" y="1093760"/>
                  <a:pt x="6419256" y="1076326"/>
                  <a:pt x="6436696" y="1063874"/>
                </a:cubicBezTo>
                <a:cubicBezTo>
                  <a:pt x="6489020" y="1025271"/>
                  <a:pt x="6546324" y="989159"/>
                  <a:pt x="6594910" y="945576"/>
                </a:cubicBezTo>
                <a:cubicBezTo>
                  <a:pt x="6602384" y="938104"/>
                  <a:pt x="6618580" y="935614"/>
                  <a:pt x="6628546" y="933123"/>
                </a:cubicBezTo>
                <a:cubicBezTo>
                  <a:pt x="6647232" y="926897"/>
                  <a:pt x="6672148" y="923161"/>
                  <a:pt x="6689588" y="911954"/>
                </a:cubicBezTo>
                <a:cubicBezTo>
                  <a:pt x="6713258" y="894521"/>
                  <a:pt x="6736928" y="877088"/>
                  <a:pt x="6761844" y="860899"/>
                </a:cubicBezTo>
                <a:cubicBezTo>
                  <a:pt x="6776792" y="849692"/>
                  <a:pt x="6794234" y="844711"/>
                  <a:pt x="6812920" y="844711"/>
                </a:cubicBezTo>
                <a:lnTo>
                  <a:pt x="6893896" y="844711"/>
                </a:lnTo>
                <a:cubicBezTo>
                  <a:pt x="6918812" y="844711"/>
                  <a:pt x="6944972" y="850937"/>
                  <a:pt x="6962412" y="867126"/>
                </a:cubicBezTo>
                <a:cubicBezTo>
                  <a:pt x="6966150" y="870861"/>
                  <a:pt x="6969888" y="874597"/>
                  <a:pt x="6973624" y="878333"/>
                </a:cubicBezTo>
                <a:cubicBezTo>
                  <a:pt x="7003524" y="910709"/>
                  <a:pt x="7040896" y="931878"/>
                  <a:pt x="7082008" y="946821"/>
                </a:cubicBezTo>
                <a:cubicBezTo>
                  <a:pt x="7086990" y="949312"/>
                  <a:pt x="7091974" y="950557"/>
                  <a:pt x="7096956" y="953047"/>
                </a:cubicBezTo>
                <a:cubicBezTo>
                  <a:pt x="7133084" y="971726"/>
                  <a:pt x="7167966" y="995386"/>
                  <a:pt x="7207830" y="1004102"/>
                </a:cubicBezTo>
                <a:cubicBezTo>
                  <a:pt x="7247696" y="1012819"/>
                  <a:pt x="7285068" y="1026517"/>
                  <a:pt x="7311230" y="1046440"/>
                </a:cubicBezTo>
                <a:cubicBezTo>
                  <a:pt x="7361060" y="1083798"/>
                  <a:pt x="7301264" y="1128626"/>
                  <a:pt x="7238974" y="1127381"/>
                </a:cubicBezTo>
                <a:cubicBezTo>
                  <a:pt x="7180424" y="1127381"/>
                  <a:pt x="7119380" y="1177191"/>
                  <a:pt x="7148034" y="1227001"/>
                </a:cubicBezTo>
                <a:cubicBezTo>
                  <a:pt x="7161736" y="1251905"/>
                  <a:pt x="7186652" y="1270584"/>
                  <a:pt x="7226516" y="1263113"/>
                </a:cubicBezTo>
                <a:cubicBezTo>
                  <a:pt x="7273856" y="1250660"/>
                  <a:pt x="7202848" y="1224510"/>
                  <a:pt x="7245204" y="1204586"/>
                </a:cubicBezTo>
                <a:cubicBezTo>
                  <a:pt x="7260152" y="1198360"/>
                  <a:pt x="7280086" y="1197115"/>
                  <a:pt x="7298772" y="1192134"/>
                </a:cubicBezTo>
                <a:cubicBezTo>
                  <a:pt x="7334900" y="1183417"/>
                  <a:pt x="7382238" y="1153531"/>
                  <a:pt x="7410892" y="1128626"/>
                </a:cubicBezTo>
                <a:cubicBezTo>
                  <a:pt x="7428332" y="1114929"/>
                  <a:pt x="7435808" y="1092514"/>
                  <a:pt x="7438298" y="1063874"/>
                </a:cubicBezTo>
                <a:cubicBezTo>
                  <a:pt x="7442036" y="1038969"/>
                  <a:pt x="7475672" y="1010328"/>
                  <a:pt x="7501832" y="1010328"/>
                </a:cubicBezTo>
                <a:cubicBezTo>
                  <a:pt x="7518028" y="1010328"/>
                  <a:pt x="7537960" y="1024026"/>
                  <a:pt x="7537960" y="1040214"/>
                </a:cubicBezTo>
                <a:lnTo>
                  <a:pt x="7537960" y="1050176"/>
                </a:lnTo>
                <a:cubicBezTo>
                  <a:pt x="7537960" y="1075081"/>
                  <a:pt x="7560384" y="1092514"/>
                  <a:pt x="7582808" y="1082552"/>
                </a:cubicBezTo>
                <a:cubicBezTo>
                  <a:pt x="7628902" y="1061383"/>
                  <a:pt x="7661292" y="1029007"/>
                  <a:pt x="7706140" y="1006593"/>
                </a:cubicBezTo>
                <a:cubicBezTo>
                  <a:pt x="7723580" y="997876"/>
                  <a:pt x="7743512" y="995386"/>
                  <a:pt x="7762200" y="995386"/>
                </a:cubicBezTo>
                <a:cubicBezTo>
                  <a:pt x="7817014" y="996631"/>
                  <a:pt x="7861862" y="990405"/>
                  <a:pt x="7902972" y="989159"/>
                </a:cubicBezTo>
                <a:cubicBezTo>
                  <a:pt x="7945328" y="987914"/>
                  <a:pt x="7975226" y="961764"/>
                  <a:pt x="7934116" y="950557"/>
                </a:cubicBezTo>
                <a:cubicBezTo>
                  <a:pt x="7901726" y="941840"/>
                  <a:pt x="7936608" y="904483"/>
                  <a:pt x="7971490" y="910709"/>
                </a:cubicBezTo>
                <a:cubicBezTo>
                  <a:pt x="8013846" y="918181"/>
                  <a:pt x="8031286" y="931878"/>
                  <a:pt x="8073644" y="935614"/>
                </a:cubicBezTo>
                <a:cubicBezTo>
                  <a:pt x="8106032" y="939350"/>
                  <a:pt x="8137178" y="923161"/>
                  <a:pt x="8162092" y="900747"/>
                </a:cubicBezTo>
                <a:cubicBezTo>
                  <a:pt x="8193238" y="870861"/>
                  <a:pt x="8226872" y="840975"/>
                  <a:pt x="8256772" y="808599"/>
                </a:cubicBezTo>
                <a:cubicBezTo>
                  <a:pt x="8277950" y="784940"/>
                  <a:pt x="8305356" y="758790"/>
                  <a:pt x="8334010" y="769997"/>
                </a:cubicBezTo>
                <a:cubicBezTo>
                  <a:pt x="8353942" y="776223"/>
                  <a:pt x="8361416" y="792411"/>
                  <a:pt x="8370136" y="808599"/>
                </a:cubicBezTo>
                <a:cubicBezTo>
                  <a:pt x="8377612" y="824787"/>
                  <a:pt x="8395052" y="837240"/>
                  <a:pt x="8412494" y="834749"/>
                </a:cubicBezTo>
                <a:cubicBezTo>
                  <a:pt x="8424952" y="832259"/>
                  <a:pt x="8431180" y="824787"/>
                  <a:pt x="8434918" y="816071"/>
                </a:cubicBezTo>
                <a:cubicBezTo>
                  <a:pt x="8452358" y="783694"/>
                  <a:pt x="8474782" y="818561"/>
                  <a:pt x="8485994" y="853428"/>
                </a:cubicBezTo>
                <a:cubicBezTo>
                  <a:pt x="8490976" y="870861"/>
                  <a:pt x="8513400" y="878333"/>
                  <a:pt x="8523368" y="862145"/>
                </a:cubicBezTo>
                <a:cubicBezTo>
                  <a:pt x="8524612" y="860899"/>
                  <a:pt x="8525858" y="859654"/>
                  <a:pt x="8525858" y="858409"/>
                </a:cubicBezTo>
                <a:cubicBezTo>
                  <a:pt x="8543300" y="821052"/>
                  <a:pt x="8564478" y="778713"/>
                  <a:pt x="8601850" y="794902"/>
                </a:cubicBezTo>
                <a:cubicBezTo>
                  <a:pt x="8604342" y="796147"/>
                  <a:pt x="8606834" y="797392"/>
                  <a:pt x="8609326" y="798637"/>
                </a:cubicBezTo>
                <a:cubicBezTo>
                  <a:pt x="8656664" y="822297"/>
                  <a:pt x="8680334" y="809844"/>
                  <a:pt x="8632996" y="786185"/>
                </a:cubicBezTo>
                <a:cubicBezTo>
                  <a:pt x="8626766" y="782449"/>
                  <a:pt x="8620538" y="778713"/>
                  <a:pt x="8618046" y="772487"/>
                </a:cubicBezTo>
                <a:cubicBezTo>
                  <a:pt x="8611816" y="762525"/>
                  <a:pt x="8609326" y="750073"/>
                  <a:pt x="8611816" y="738866"/>
                </a:cubicBezTo>
                <a:cubicBezTo>
                  <a:pt x="8615554" y="713961"/>
                  <a:pt x="8660402" y="726413"/>
                  <a:pt x="8692792" y="727658"/>
                </a:cubicBezTo>
                <a:cubicBezTo>
                  <a:pt x="8704004" y="727658"/>
                  <a:pt x="8715216" y="727658"/>
                  <a:pt x="8725182" y="721432"/>
                </a:cubicBezTo>
                <a:cubicBezTo>
                  <a:pt x="8732656" y="717697"/>
                  <a:pt x="8736394" y="711470"/>
                  <a:pt x="8738886" y="705244"/>
                </a:cubicBezTo>
                <a:cubicBezTo>
                  <a:pt x="8752590" y="670377"/>
                  <a:pt x="8782488" y="659170"/>
                  <a:pt x="8813632" y="640492"/>
                </a:cubicBezTo>
                <a:cubicBezTo>
                  <a:pt x="8816124" y="639246"/>
                  <a:pt x="8817370" y="638001"/>
                  <a:pt x="8819862" y="636756"/>
                </a:cubicBezTo>
                <a:cubicBezTo>
                  <a:pt x="8844776" y="618077"/>
                  <a:pt x="8874676" y="609360"/>
                  <a:pt x="8905820" y="608115"/>
                </a:cubicBezTo>
                <a:cubicBezTo>
                  <a:pt x="8955650" y="605625"/>
                  <a:pt x="8994270" y="591927"/>
                  <a:pt x="9024168" y="570758"/>
                </a:cubicBezTo>
                <a:cubicBezTo>
                  <a:pt x="9044100" y="557060"/>
                  <a:pt x="9070262" y="535891"/>
                  <a:pt x="9085212" y="553325"/>
                </a:cubicBezTo>
                <a:cubicBezTo>
                  <a:pt x="9097668" y="565777"/>
                  <a:pt x="9097668" y="589437"/>
                  <a:pt x="9117600" y="593172"/>
                </a:cubicBezTo>
                <a:cubicBezTo>
                  <a:pt x="9126322" y="594418"/>
                  <a:pt x="9133796" y="593172"/>
                  <a:pt x="9138780" y="591927"/>
                </a:cubicBezTo>
                <a:cubicBezTo>
                  <a:pt x="9189856" y="574494"/>
                  <a:pt x="9222246" y="474874"/>
                  <a:pt x="9269586" y="448724"/>
                </a:cubicBezTo>
                <a:cubicBezTo>
                  <a:pt x="9275814" y="444988"/>
                  <a:pt x="9282044" y="443743"/>
                  <a:pt x="9290764" y="443743"/>
                </a:cubicBezTo>
                <a:close/>
                <a:moveTo>
                  <a:pt x="6429778" y="215539"/>
                </a:moveTo>
                <a:cubicBezTo>
                  <a:pt x="6445938" y="215539"/>
                  <a:pt x="6460854" y="218046"/>
                  <a:pt x="6473284" y="221805"/>
                </a:cubicBezTo>
                <a:cubicBezTo>
                  <a:pt x="6524250" y="241855"/>
                  <a:pt x="6524250" y="325813"/>
                  <a:pt x="6577700" y="323307"/>
                </a:cubicBezTo>
                <a:cubicBezTo>
                  <a:pt x="6607532" y="319547"/>
                  <a:pt x="6679630" y="372178"/>
                  <a:pt x="6704490" y="389721"/>
                </a:cubicBezTo>
                <a:cubicBezTo>
                  <a:pt x="6731838" y="408518"/>
                  <a:pt x="6759184" y="428568"/>
                  <a:pt x="6769128" y="464908"/>
                </a:cubicBezTo>
                <a:cubicBezTo>
                  <a:pt x="6779072" y="496235"/>
                  <a:pt x="6750482" y="526310"/>
                  <a:pt x="6718164" y="523804"/>
                </a:cubicBezTo>
                <a:cubicBezTo>
                  <a:pt x="6704490" y="522550"/>
                  <a:pt x="6692060" y="520044"/>
                  <a:pt x="6682116" y="516285"/>
                </a:cubicBezTo>
                <a:cubicBezTo>
                  <a:pt x="6629908" y="497488"/>
                  <a:pt x="6572728" y="501248"/>
                  <a:pt x="6559054" y="555131"/>
                </a:cubicBezTo>
                <a:cubicBezTo>
                  <a:pt x="6557812" y="560144"/>
                  <a:pt x="6556568" y="566409"/>
                  <a:pt x="6555326" y="571422"/>
                </a:cubicBezTo>
                <a:cubicBezTo>
                  <a:pt x="6549110" y="593978"/>
                  <a:pt x="6524250" y="612774"/>
                  <a:pt x="6501874" y="610268"/>
                </a:cubicBezTo>
                <a:cubicBezTo>
                  <a:pt x="6465826" y="607762"/>
                  <a:pt x="6426048" y="572675"/>
                  <a:pt x="6392486" y="558891"/>
                </a:cubicBezTo>
                <a:cubicBezTo>
                  <a:pt x="6387514" y="557637"/>
                  <a:pt x="6382542" y="555131"/>
                  <a:pt x="6377570" y="552625"/>
                </a:cubicBezTo>
                <a:cubicBezTo>
                  <a:pt x="6358924" y="542600"/>
                  <a:pt x="6348980" y="521297"/>
                  <a:pt x="6357682" y="502501"/>
                </a:cubicBezTo>
                <a:cubicBezTo>
                  <a:pt x="6361410" y="494982"/>
                  <a:pt x="6366382" y="488717"/>
                  <a:pt x="6371354" y="483704"/>
                </a:cubicBezTo>
                <a:cubicBezTo>
                  <a:pt x="6412376" y="441099"/>
                  <a:pt x="6383786" y="404758"/>
                  <a:pt x="6337792" y="441099"/>
                </a:cubicBezTo>
                <a:cubicBezTo>
                  <a:pt x="6335306" y="443605"/>
                  <a:pt x="6332820" y="444858"/>
                  <a:pt x="6330334" y="446111"/>
                </a:cubicBezTo>
                <a:cubicBezTo>
                  <a:pt x="6305474" y="463654"/>
                  <a:pt x="6264453" y="446111"/>
                  <a:pt x="6276884" y="417290"/>
                </a:cubicBezTo>
                <a:cubicBezTo>
                  <a:pt x="6278127" y="414783"/>
                  <a:pt x="6279370" y="412277"/>
                  <a:pt x="6280613" y="408518"/>
                </a:cubicBezTo>
                <a:cubicBezTo>
                  <a:pt x="6285585" y="394734"/>
                  <a:pt x="6284342" y="377190"/>
                  <a:pt x="6271911" y="367165"/>
                </a:cubicBezTo>
                <a:cubicBezTo>
                  <a:pt x="6253266" y="350875"/>
                  <a:pt x="6220947" y="345863"/>
                  <a:pt x="6207273" y="322053"/>
                </a:cubicBezTo>
                <a:cubicBezTo>
                  <a:pt x="6203544" y="313282"/>
                  <a:pt x="6203544" y="303257"/>
                  <a:pt x="6204787" y="293232"/>
                </a:cubicBezTo>
                <a:cubicBezTo>
                  <a:pt x="6214731" y="213033"/>
                  <a:pt x="6281856" y="214286"/>
                  <a:pt x="6335306" y="245614"/>
                </a:cubicBezTo>
                <a:cubicBezTo>
                  <a:pt x="6381300" y="270676"/>
                  <a:pt x="6375084" y="276942"/>
                  <a:pt x="6401188" y="230577"/>
                </a:cubicBezTo>
                <a:cubicBezTo>
                  <a:pt x="6407404" y="221805"/>
                  <a:pt x="6421076" y="216793"/>
                  <a:pt x="6429778" y="215539"/>
                </a:cubicBezTo>
                <a:close/>
                <a:moveTo>
                  <a:pt x="6608994" y="192284"/>
                </a:moveTo>
                <a:cubicBezTo>
                  <a:pt x="6710516" y="194725"/>
                  <a:pt x="6817050" y="199608"/>
                  <a:pt x="6928598" y="213036"/>
                </a:cubicBezTo>
                <a:cubicBezTo>
                  <a:pt x="6963692" y="216698"/>
                  <a:pt x="6998786" y="255760"/>
                  <a:pt x="6967452" y="271629"/>
                </a:cubicBezTo>
                <a:cubicBezTo>
                  <a:pt x="6932358" y="289939"/>
                  <a:pt x="6893504" y="310691"/>
                  <a:pt x="6853398" y="310691"/>
                </a:cubicBezTo>
                <a:cubicBezTo>
                  <a:pt x="6744356" y="310691"/>
                  <a:pt x="6671662" y="276511"/>
                  <a:pt x="6590194" y="253318"/>
                </a:cubicBezTo>
                <a:cubicBezTo>
                  <a:pt x="6580168" y="250877"/>
                  <a:pt x="6572648" y="247215"/>
                  <a:pt x="6568888" y="239891"/>
                </a:cubicBezTo>
                <a:cubicBezTo>
                  <a:pt x="6555100" y="215477"/>
                  <a:pt x="6582674" y="191063"/>
                  <a:pt x="6608994" y="192284"/>
                </a:cubicBezTo>
                <a:close/>
                <a:moveTo>
                  <a:pt x="5100594" y="117139"/>
                </a:moveTo>
                <a:cubicBezTo>
                  <a:pt x="5035797" y="117139"/>
                  <a:pt x="5047012" y="153262"/>
                  <a:pt x="5109317" y="171946"/>
                </a:cubicBezTo>
                <a:cubicBezTo>
                  <a:pt x="5111809" y="174437"/>
                  <a:pt x="5114301" y="174437"/>
                  <a:pt x="5118040" y="175683"/>
                </a:cubicBezTo>
                <a:cubicBezTo>
                  <a:pt x="5137977" y="181911"/>
                  <a:pt x="5159160" y="183157"/>
                  <a:pt x="5176606" y="171946"/>
                </a:cubicBezTo>
                <a:cubicBezTo>
                  <a:pt x="5207758" y="152016"/>
                  <a:pt x="5179098" y="118385"/>
                  <a:pt x="5142961" y="118385"/>
                </a:cubicBezTo>
                <a:cubicBezTo>
                  <a:pt x="5130500" y="118385"/>
                  <a:pt x="5115547" y="117139"/>
                  <a:pt x="5100594" y="117139"/>
                </a:cubicBezTo>
                <a:close/>
                <a:moveTo>
                  <a:pt x="3502810" y="91430"/>
                </a:moveTo>
                <a:cubicBezTo>
                  <a:pt x="3642260" y="93141"/>
                  <a:pt x="3780462" y="101542"/>
                  <a:pt x="3902753" y="92830"/>
                </a:cubicBezTo>
                <a:cubicBezTo>
                  <a:pt x="3931455" y="90341"/>
                  <a:pt x="3985113" y="86608"/>
                  <a:pt x="4002583" y="111498"/>
                </a:cubicBezTo>
                <a:cubicBezTo>
                  <a:pt x="4005079" y="115232"/>
                  <a:pt x="4003831" y="121454"/>
                  <a:pt x="4001336" y="126432"/>
                </a:cubicBezTo>
                <a:cubicBezTo>
                  <a:pt x="3973882" y="197370"/>
                  <a:pt x="3891523" y="171235"/>
                  <a:pt x="3826633" y="186169"/>
                </a:cubicBezTo>
                <a:cubicBezTo>
                  <a:pt x="3814154" y="188658"/>
                  <a:pt x="3792941" y="191147"/>
                  <a:pt x="3796684" y="202348"/>
                </a:cubicBezTo>
                <a:cubicBezTo>
                  <a:pt x="3796684" y="203592"/>
                  <a:pt x="3797932" y="204837"/>
                  <a:pt x="3797932" y="206081"/>
                </a:cubicBezTo>
                <a:cubicBezTo>
                  <a:pt x="3812907" y="242172"/>
                  <a:pt x="3775470" y="262085"/>
                  <a:pt x="3740530" y="280752"/>
                </a:cubicBezTo>
                <a:cubicBezTo>
                  <a:pt x="3701846" y="300665"/>
                  <a:pt x="3664410" y="318088"/>
                  <a:pt x="3624478" y="333022"/>
                </a:cubicBezTo>
                <a:cubicBezTo>
                  <a:pt x="3613247" y="336756"/>
                  <a:pt x="3604512" y="341734"/>
                  <a:pt x="3595776" y="346712"/>
                </a:cubicBezTo>
                <a:cubicBezTo>
                  <a:pt x="3548357" y="376580"/>
                  <a:pt x="3503434" y="443784"/>
                  <a:pt x="3462254" y="478631"/>
                </a:cubicBezTo>
                <a:cubicBezTo>
                  <a:pt x="3456015" y="483609"/>
                  <a:pt x="3449775" y="488587"/>
                  <a:pt x="3443536" y="493565"/>
                </a:cubicBezTo>
                <a:cubicBezTo>
                  <a:pt x="3418578" y="519700"/>
                  <a:pt x="3389877" y="550813"/>
                  <a:pt x="3353689" y="550813"/>
                </a:cubicBezTo>
                <a:cubicBezTo>
                  <a:pt x="3323740" y="550813"/>
                  <a:pt x="3311261" y="570725"/>
                  <a:pt x="3339962" y="566991"/>
                </a:cubicBezTo>
                <a:cubicBezTo>
                  <a:pt x="3348697" y="564502"/>
                  <a:pt x="3357433" y="564502"/>
                  <a:pt x="3362424" y="565747"/>
                </a:cubicBezTo>
                <a:cubicBezTo>
                  <a:pt x="3374903" y="569480"/>
                  <a:pt x="3371159" y="590637"/>
                  <a:pt x="3368663" y="601838"/>
                </a:cubicBezTo>
                <a:cubicBezTo>
                  <a:pt x="3356185" y="645396"/>
                  <a:pt x="3295039" y="665308"/>
                  <a:pt x="3252611" y="680242"/>
                </a:cubicBezTo>
                <a:cubicBezTo>
                  <a:pt x="3207688" y="695177"/>
                  <a:pt x="3144046" y="682732"/>
                  <a:pt x="3077909" y="675264"/>
                </a:cubicBezTo>
                <a:cubicBezTo>
                  <a:pt x="3025498" y="669042"/>
                  <a:pt x="2946882" y="645396"/>
                  <a:pt x="2898215" y="622995"/>
                </a:cubicBezTo>
                <a:cubicBezTo>
                  <a:pt x="2869514" y="610550"/>
                  <a:pt x="2898215" y="574459"/>
                  <a:pt x="2928164" y="576948"/>
                </a:cubicBezTo>
                <a:cubicBezTo>
                  <a:pt x="2958113" y="579437"/>
                  <a:pt x="2990558" y="591882"/>
                  <a:pt x="3024250" y="601838"/>
                </a:cubicBezTo>
                <a:cubicBezTo>
                  <a:pt x="3094131" y="621750"/>
                  <a:pt x="3111601" y="557035"/>
                  <a:pt x="3039225" y="560769"/>
                </a:cubicBezTo>
                <a:cubicBezTo>
                  <a:pt x="3030490" y="562013"/>
                  <a:pt x="3021754" y="563258"/>
                  <a:pt x="3010524" y="563258"/>
                </a:cubicBezTo>
                <a:cubicBezTo>
                  <a:pt x="2981823" y="566991"/>
                  <a:pt x="2944386" y="543346"/>
                  <a:pt x="2965600" y="522189"/>
                </a:cubicBezTo>
                <a:lnTo>
                  <a:pt x="2966848" y="520944"/>
                </a:lnTo>
                <a:cubicBezTo>
                  <a:pt x="2989310" y="499787"/>
                  <a:pt x="3016763" y="472408"/>
                  <a:pt x="3044216" y="482364"/>
                </a:cubicBezTo>
                <a:cubicBezTo>
                  <a:pt x="3047960" y="483609"/>
                  <a:pt x="3050456" y="484853"/>
                  <a:pt x="3054199" y="486098"/>
                </a:cubicBezTo>
                <a:cubicBezTo>
                  <a:pt x="3075413" y="494809"/>
                  <a:pt x="3102866" y="476142"/>
                  <a:pt x="3089140" y="457474"/>
                </a:cubicBezTo>
                <a:cubicBezTo>
                  <a:pt x="3072917" y="435073"/>
                  <a:pt x="3050456" y="428850"/>
                  <a:pt x="3075413" y="417649"/>
                </a:cubicBezTo>
                <a:cubicBezTo>
                  <a:pt x="3080405" y="415160"/>
                  <a:pt x="3085396" y="413916"/>
                  <a:pt x="3089140" y="411427"/>
                </a:cubicBezTo>
                <a:cubicBezTo>
                  <a:pt x="3110354" y="401471"/>
                  <a:pt x="3096627" y="371602"/>
                  <a:pt x="3120337" y="372847"/>
                </a:cubicBezTo>
                <a:cubicBezTo>
                  <a:pt x="3131567" y="372847"/>
                  <a:pt x="3144046" y="374091"/>
                  <a:pt x="3154029" y="374091"/>
                </a:cubicBezTo>
                <a:cubicBezTo>
                  <a:pt x="3183978" y="374091"/>
                  <a:pt x="3156525" y="334267"/>
                  <a:pt x="3126576" y="338000"/>
                </a:cubicBezTo>
                <a:cubicBezTo>
                  <a:pt x="3087892" y="344223"/>
                  <a:pt x="3045464" y="372847"/>
                  <a:pt x="3024250" y="407693"/>
                </a:cubicBezTo>
                <a:cubicBezTo>
                  <a:pt x="3010524" y="428850"/>
                  <a:pt x="2993053" y="447518"/>
                  <a:pt x="2970592" y="438806"/>
                </a:cubicBezTo>
                <a:cubicBezTo>
                  <a:pt x="2943138" y="427605"/>
                  <a:pt x="2911942" y="403960"/>
                  <a:pt x="2911942" y="374091"/>
                </a:cubicBezTo>
                <a:lnTo>
                  <a:pt x="2911942" y="350445"/>
                </a:lnTo>
                <a:cubicBezTo>
                  <a:pt x="2911942" y="345467"/>
                  <a:pt x="2911942" y="341734"/>
                  <a:pt x="2908198" y="336756"/>
                </a:cubicBezTo>
                <a:cubicBezTo>
                  <a:pt x="2896967" y="318088"/>
                  <a:pt x="2858283" y="324310"/>
                  <a:pt x="2858283" y="294442"/>
                </a:cubicBezTo>
                <a:cubicBezTo>
                  <a:pt x="2858283" y="286975"/>
                  <a:pt x="2858283" y="278263"/>
                  <a:pt x="2859531" y="272041"/>
                </a:cubicBezTo>
                <a:cubicBezTo>
                  <a:pt x="2859531" y="264574"/>
                  <a:pt x="2863274" y="260840"/>
                  <a:pt x="2867018" y="258351"/>
                </a:cubicBezTo>
                <a:cubicBezTo>
                  <a:pt x="2886984" y="245906"/>
                  <a:pt x="2906950" y="228483"/>
                  <a:pt x="2918181" y="209815"/>
                </a:cubicBezTo>
                <a:cubicBezTo>
                  <a:pt x="2925668" y="198614"/>
                  <a:pt x="2935651" y="189903"/>
                  <a:pt x="2949378" y="188658"/>
                </a:cubicBezTo>
                <a:cubicBezTo>
                  <a:pt x="2991806" y="186169"/>
                  <a:pt x="3011771" y="206081"/>
                  <a:pt x="3029242" y="228483"/>
                </a:cubicBezTo>
                <a:cubicBezTo>
                  <a:pt x="3066678" y="277019"/>
                  <a:pt x="3087892" y="255862"/>
                  <a:pt x="3050456" y="208570"/>
                </a:cubicBezTo>
                <a:cubicBezTo>
                  <a:pt x="3029242" y="179946"/>
                  <a:pt x="3061686" y="138877"/>
                  <a:pt x="3095379" y="130166"/>
                </a:cubicBezTo>
                <a:cubicBezTo>
                  <a:pt x="3222662" y="94697"/>
                  <a:pt x="3363360" y="89719"/>
                  <a:pt x="3502810" y="91430"/>
                </a:cubicBezTo>
                <a:close/>
                <a:moveTo>
                  <a:pt x="4989692" y="1296"/>
                </a:moveTo>
                <a:cubicBezTo>
                  <a:pt x="5022090" y="7525"/>
                  <a:pt x="5076918" y="2542"/>
                  <a:pt x="5109317" y="5033"/>
                </a:cubicBezTo>
                <a:cubicBezTo>
                  <a:pt x="5130500" y="6279"/>
                  <a:pt x="5154176" y="13753"/>
                  <a:pt x="5176606" y="19981"/>
                </a:cubicBezTo>
                <a:cubicBezTo>
                  <a:pt x="5189067" y="24963"/>
                  <a:pt x="5200282" y="26209"/>
                  <a:pt x="5212742" y="24963"/>
                </a:cubicBezTo>
                <a:cubicBezTo>
                  <a:pt x="5258848" y="22472"/>
                  <a:pt x="5299969" y="24963"/>
                  <a:pt x="5331121" y="34928"/>
                </a:cubicBezTo>
                <a:cubicBezTo>
                  <a:pt x="5373488" y="48630"/>
                  <a:pt x="5379719" y="100946"/>
                  <a:pt x="5337352" y="112156"/>
                </a:cubicBezTo>
                <a:cubicBezTo>
                  <a:pt x="5319906" y="117139"/>
                  <a:pt x="5301215" y="120876"/>
                  <a:pt x="5283770" y="124613"/>
                </a:cubicBezTo>
                <a:cubicBezTo>
                  <a:pt x="5236418" y="138314"/>
                  <a:pt x="5257602" y="183157"/>
                  <a:pt x="5303707" y="165718"/>
                </a:cubicBezTo>
                <a:cubicBezTo>
                  <a:pt x="5331121" y="155753"/>
                  <a:pt x="5359781" y="145788"/>
                  <a:pt x="5388442" y="144543"/>
                </a:cubicBezTo>
                <a:cubicBezTo>
                  <a:pt x="5399656" y="144543"/>
                  <a:pt x="5410871" y="144543"/>
                  <a:pt x="5422086" y="145788"/>
                </a:cubicBezTo>
                <a:cubicBezTo>
                  <a:pt x="5423332" y="145788"/>
                  <a:pt x="5423332" y="145788"/>
                  <a:pt x="5424578" y="145788"/>
                </a:cubicBezTo>
                <a:cubicBezTo>
                  <a:pt x="5473176" y="154507"/>
                  <a:pt x="5520527" y="185648"/>
                  <a:pt x="5562894" y="209315"/>
                </a:cubicBezTo>
                <a:cubicBezTo>
                  <a:pt x="5581586" y="219280"/>
                  <a:pt x="5579094" y="252911"/>
                  <a:pt x="5561648" y="264122"/>
                </a:cubicBezTo>
                <a:cubicBezTo>
                  <a:pt x="5541711" y="277824"/>
                  <a:pt x="5495606" y="264122"/>
                  <a:pt x="5460715" y="264122"/>
                </a:cubicBezTo>
                <a:cubicBezTo>
                  <a:pt x="5447008" y="264122"/>
                  <a:pt x="5432055" y="264122"/>
                  <a:pt x="5418348" y="267859"/>
                </a:cubicBezTo>
                <a:cubicBezTo>
                  <a:pt x="5399656" y="274087"/>
                  <a:pt x="5393426" y="289034"/>
                  <a:pt x="5382211" y="300245"/>
                </a:cubicBezTo>
                <a:cubicBezTo>
                  <a:pt x="5366012" y="318929"/>
                  <a:pt x="5334860" y="333876"/>
                  <a:pt x="5348567" y="355052"/>
                </a:cubicBezTo>
                <a:cubicBezTo>
                  <a:pt x="5353551" y="362526"/>
                  <a:pt x="5358535" y="369999"/>
                  <a:pt x="5359781" y="379964"/>
                </a:cubicBezTo>
                <a:cubicBezTo>
                  <a:pt x="5361028" y="392420"/>
                  <a:pt x="5339844" y="397403"/>
                  <a:pt x="5328629" y="398649"/>
                </a:cubicBezTo>
                <a:cubicBezTo>
                  <a:pt x="5306200" y="403631"/>
                  <a:pt x="5319906" y="455947"/>
                  <a:pt x="5339844" y="463421"/>
                </a:cubicBezTo>
                <a:cubicBezTo>
                  <a:pt x="5354797" y="469649"/>
                  <a:pt x="5368504" y="475877"/>
                  <a:pt x="5377227" y="487087"/>
                </a:cubicBezTo>
                <a:cubicBezTo>
                  <a:pt x="5389688" y="500789"/>
                  <a:pt x="5373488" y="519473"/>
                  <a:pt x="5353551" y="519473"/>
                </a:cubicBezTo>
                <a:cubicBezTo>
                  <a:pt x="5338598" y="519473"/>
                  <a:pt x="5323645" y="520719"/>
                  <a:pt x="5311184" y="521965"/>
                </a:cubicBezTo>
                <a:cubicBezTo>
                  <a:pt x="5273801" y="525702"/>
                  <a:pt x="5253864" y="564316"/>
                  <a:pt x="5262586" y="601684"/>
                </a:cubicBezTo>
                <a:cubicBezTo>
                  <a:pt x="5276293" y="662719"/>
                  <a:pt x="5280032" y="728737"/>
                  <a:pt x="5235172" y="757386"/>
                </a:cubicBezTo>
                <a:cubicBezTo>
                  <a:pt x="5211496" y="773579"/>
                  <a:pt x="5197789" y="791018"/>
                  <a:pt x="5210250" y="815930"/>
                </a:cubicBezTo>
                <a:cubicBezTo>
                  <a:pt x="5218973" y="835860"/>
                  <a:pt x="5195297" y="855790"/>
                  <a:pt x="5174114" y="844580"/>
                </a:cubicBezTo>
                <a:cubicBezTo>
                  <a:pt x="5171622" y="843334"/>
                  <a:pt x="5166637" y="840843"/>
                  <a:pt x="5162899" y="839597"/>
                </a:cubicBezTo>
                <a:cubicBezTo>
                  <a:pt x="5152930" y="834615"/>
                  <a:pt x="5132993" y="835860"/>
                  <a:pt x="5137977" y="847071"/>
                </a:cubicBezTo>
                <a:cubicBezTo>
                  <a:pt x="5144207" y="859527"/>
                  <a:pt x="5174114" y="874475"/>
                  <a:pt x="5187821" y="891913"/>
                </a:cubicBezTo>
                <a:cubicBezTo>
                  <a:pt x="5202774" y="910597"/>
                  <a:pt x="5165391" y="923054"/>
                  <a:pt x="5141715" y="919317"/>
                </a:cubicBezTo>
                <a:cubicBezTo>
                  <a:pt x="5083149" y="910597"/>
                  <a:pt x="5050750" y="878211"/>
                  <a:pt x="5000907" y="860773"/>
                </a:cubicBezTo>
                <a:cubicBezTo>
                  <a:pt x="4956047" y="849562"/>
                  <a:pt x="4968508" y="891913"/>
                  <a:pt x="4936110" y="891913"/>
                </a:cubicBezTo>
                <a:cubicBezTo>
                  <a:pt x="4949817" y="893159"/>
                  <a:pt x="4964770" y="899387"/>
                  <a:pt x="4980969" y="906861"/>
                </a:cubicBezTo>
                <a:cubicBezTo>
                  <a:pt x="5032059" y="928036"/>
                  <a:pt x="5079411" y="962913"/>
                  <a:pt x="5029567" y="990317"/>
                </a:cubicBezTo>
                <a:cubicBezTo>
                  <a:pt x="4994676" y="1009001"/>
                  <a:pt x="4953555" y="1042633"/>
                  <a:pt x="4917418" y="1060072"/>
                </a:cubicBezTo>
                <a:cubicBezTo>
                  <a:pt x="4880036" y="1080001"/>
                  <a:pt x="4850130" y="1108651"/>
                  <a:pt x="4805270" y="1122352"/>
                </a:cubicBezTo>
                <a:cubicBezTo>
                  <a:pt x="4792809" y="1127335"/>
                  <a:pt x="4779102" y="1131072"/>
                  <a:pt x="4769134" y="1138545"/>
                </a:cubicBezTo>
                <a:cubicBezTo>
                  <a:pt x="4726766" y="1165949"/>
                  <a:pt x="4671938" y="1168440"/>
                  <a:pt x="4625833" y="1189616"/>
                </a:cubicBezTo>
                <a:cubicBezTo>
                  <a:pt x="4615864" y="1193353"/>
                  <a:pt x="4605895" y="1197089"/>
                  <a:pt x="4589696" y="1193353"/>
                </a:cubicBezTo>
                <a:cubicBezTo>
                  <a:pt x="4578481" y="1189616"/>
                  <a:pt x="4564774" y="1185879"/>
                  <a:pt x="4554806" y="1193353"/>
                </a:cubicBezTo>
                <a:cubicBezTo>
                  <a:pt x="4522407" y="1219511"/>
                  <a:pt x="4516177" y="1285528"/>
                  <a:pt x="4496239" y="1322897"/>
                </a:cubicBezTo>
                <a:cubicBezTo>
                  <a:pt x="4481286" y="1351546"/>
                  <a:pt x="4456364" y="1372722"/>
                  <a:pt x="4445149" y="1407599"/>
                </a:cubicBezTo>
                <a:cubicBezTo>
                  <a:pt x="4433935" y="1442476"/>
                  <a:pt x="4415243" y="1479845"/>
                  <a:pt x="4395306" y="1512231"/>
                </a:cubicBezTo>
                <a:cubicBezTo>
                  <a:pt x="4384091" y="1533406"/>
                  <a:pt x="4357923" y="1552091"/>
                  <a:pt x="4342970" y="1532161"/>
                </a:cubicBezTo>
                <a:cubicBezTo>
                  <a:pt x="4330509" y="1514722"/>
                  <a:pt x="4328017" y="1489810"/>
                  <a:pt x="4296864" y="1487318"/>
                </a:cubicBezTo>
                <a:lnTo>
                  <a:pt x="4243282" y="1487318"/>
                </a:lnTo>
                <a:cubicBezTo>
                  <a:pt x="4204654" y="1487318"/>
                  <a:pt x="4164779" y="1472371"/>
                  <a:pt x="4152318" y="1435002"/>
                </a:cubicBezTo>
                <a:cubicBezTo>
                  <a:pt x="4119919" y="1341581"/>
                  <a:pt x="4162286" y="1219511"/>
                  <a:pt x="4083783" y="1155984"/>
                </a:cubicBezTo>
                <a:cubicBezTo>
                  <a:pt x="4073814" y="1148510"/>
                  <a:pt x="4063845" y="1136054"/>
                  <a:pt x="4068830" y="1124844"/>
                </a:cubicBezTo>
                <a:cubicBezTo>
                  <a:pt x="4083783" y="1088721"/>
                  <a:pt x="4136118" y="1043879"/>
                  <a:pt x="4171009" y="1023949"/>
                </a:cubicBezTo>
                <a:cubicBezTo>
                  <a:pt x="4172255" y="1022703"/>
                  <a:pt x="4173501" y="1022703"/>
                  <a:pt x="4174747" y="1021457"/>
                </a:cubicBezTo>
                <a:cubicBezTo>
                  <a:pt x="4198423" y="1009001"/>
                  <a:pt x="4207146" y="977861"/>
                  <a:pt x="4182224" y="965405"/>
                </a:cubicBezTo>
                <a:cubicBezTo>
                  <a:pt x="4173501" y="960422"/>
                  <a:pt x="4162286" y="956685"/>
                  <a:pt x="4151072" y="952948"/>
                </a:cubicBezTo>
                <a:cubicBezTo>
                  <a:pt x="4098736" y="935510"/>
                  <a:pt x="4149826" y="921808"/>
                  <a:pt x="4166025" y="869492"/>
                </a:cubicBezTo>
                <a:cubicBezTo>
                  <a:pt x="4171009" y="857036"/>
                  <a:pt x="4163532" y="840843"/>
                  <a:pt x="4151072" y="833369"/>
                </a:cubicBezTo>
                <a:cubicBezTo>
                  <a:pt x="4137365" y="825895"/>
                  <a:pt x="4126150" y="840843"/>
                  <a:pt x="4111197" y="852053"/>
                </a:cubicBezTo>
                <a:cubicBezTo>
                  <a:pt x="4080044" y="878211"/>
                  <a:pt x="4045154" y="838352"/>
                  <a:pt x="4056369" y="799737"/>
                </a:cubicBezTo>
                <a:cubicBezTo>
                  <a:pt x="4058861" y="796001"/>
                  <a:pt x="4060107" y="791018"/>
                  <a:pt x="4061353" y="787281"/>
                </a:cubicBezTo>
                <a:cubicBezTo>
                  <a:pt x="4067583" y="769843"/>
                  <a:pt x="4066337" y="754895"/>
                  <a:pt x="4056369" y="738702"/>
                </a:cubicBezTo>
                <a:cubicBezTo>
                  <a:pt x="4027708" y="690123"/>
                  <a:pt x="3976619" y="634070"/>
                  <a:pt x="3923037" y="619123"/>
                </a:cubicBezTo>
                <a:cubicBezTo>
                  <a:pt x="3899361" y="611649"/>
                  <a:pt x="3879423" y="601684"/>
                  <a:pt x="3859486" y="590474"/>
                </a:cubicBezTo>
                <a:cubicBezTo>
                  <a:pt x="3847025" y="584246"/>
                  <a:pt x="3833318" y="575526"/>
                  <a:pt x="3819611" y="579263"/>
                </a:cubicBezTo>
                <a:cubicBezTo>
                  <a:pt x="3795935" y="585491"/>
                  <a:pt x="3799673" y="619123"/>
                  <a:pt x="3759799" y="609158"/>
                </a:cubicBezTo>
                <a:cubicBezTo>
                  <a:pt x="3737369" y="600439"/>
                  <a:pt x="3713693" y="594211"/>
                  <a:pt x="3693756" y="585491"/>
                </a:cubicBezTo>
                <a:cubicBezTo>
                  <a:pt x="3642666" y="561824"/>
                  <a:pt x="3663849" y="503280"/>
                  <a:pt x="3721170" y="504526"/>
                </a:cubicBezTo>
                <a:cubicBezTo>
                  <a:pt x="3738615" y="504526"/>
                  <a:pt x="3759799" y="505772"/>
                  <a:pt x="3778490" y="505772"/>
                </a:cubicBezTo>
                <a:cubicBezTo>
                  <a:pt x="3814627" y="507017"/>
                  <a:pt x="3844533" y="458438"/>
                  <a:pt x="3809642" y="462175"/>
                </a:cubicBezTo>
                <a:cubicBezTo>
                  <a:pt x="3800920" y="463421"/>
                  <a:pt x="3790951" y="465912"/>
                  <a:pt x="3782228" y="469649"/>
                </a:cubicBezTo>
                <a:cubicBezTo>
                  <a:pt x="3754814" y="479614"/>
                  <a:pt x="3717431" y="460929"/>
                  <a:pt x="3687525" y="460929"/>
                </a:cubicBezTo>
                <a:cubicBezTo>
                  <a:pt x="3681295" y="460929"/>
                  <a:pt x="3673818" y="462175"/>
                  <a:pt x="3668834" y="463421"/>
                </a:cubicBezTo>
                <a:cubicBezTo>
                  <a:pt x="3650142" y="469649"/>
                  <a:pt x="3632697" y="485842"/>
                  <a:pt x="3620236" y="473386"/>
                </a:cubicBezTo>
                <a:cubicBezTo>
                  <a:pt x="3602791" y="457193"/>
                  <a:pt x="3577869" y="428543"/>
                  <a:pt x="3597806" y="416087"/>
                </a:cubicBezTo>
                <a:cubicBezTo>
                  <a:pt x="3611514" y="404877"/>
                  <a:pt x="3628959" y="402385"/>
                  <a:pt x="3645158" y="403631"/>
                </a:cubicBezTo>
                <a:cubicBezTo>
                  <a:pt x="3668834" y="406122"/>
                  <a:pt x="3692510" y="403631"/>
                  <a:pt x="3713693" y="394912"/>
                </a:cubicBezTo>
                <a:cubicBezTo>
                  <a:pt x="3747338" y="379964"/>
                  <a:pt x="3792197" y="373736"/>
                  <a:pt x="3827088" y="358789"/>
                </a:cubicBezTo>
                <a:cubicBezTo>
                  <a:pt x="3849517" y="350069"/>
                  <a:pt x="3864470" y="320175"/>
                  <a:pt x="3840795" y="315192"/>
                </a:cubicBezTo>
                <a:cubicBezTo>
                  <a:pt x="3799673" y="306473"/>
                  <a:pt x="3822103" y="279069"/>
                  <a:pt x="3863224" y="269104"/>
                </a:cubicBezTo>
                <a:cubicBezTo>
                  <a:pt x="3979111" y="240455"/>
                  <a:pt x="4053876" y="173192"/>
                  <a:pt x="4177240" y="149525"/>
                </a:cubicBezTo>
                <a:cubicBezTo>
                  <a:pt x="4193439" y="147034"/>
                  <a:pt x="4210884" y="148279"/>
                  <a:pt x="4228329" y="150771"/>
                </a:cubicBezTo>
                <a:cubicBezTo>
                  <a:pt x="4314310" y="165718"/>
                  <a:pt x="4375368" y="148279"/>
                  <a:pt x="4468825" y="158244"/>
                </a:cubicBezTo>
                <a:cubicBezTo>
                  <a:pt x="4486270" y="159490"/>
                  <a:pt x="4506208" y="156999"/>
                  <a:pt x="4503716" y="140806"/>
                </a:cubicBezTo>
                <a:cubicBezTo>
                  <a:pt x="4501224" y="127104"/>
                  <a:pt x="4493747" y="109665"/>
                  <a:pt x="4487517" y="93472"/>
                </a:cubicBezTo>
                <a:cubicBezTo>
                  <a:pt x="4478794" y="69805"/>
                  <a:pt x="4486270" y="43647"/>
                  <a:pt x="4508700" y="34928"/>
                </a:cubicBezTo>
                <a:cubicBezTo>
                  <a:pt x="4542345" y="22472"/>
                  <a:pt x="4593434" y="26209"/>
                  <a:pt x="4642032" y="26209"/>
                </a:cubicBezTo>
                <a:cubicBezTo>
                  <a:pt x="4663216" y="26209"/>
                  <a:pt x="4684399" y="19981"/>
                  <a:pt x="4704337" y="16244"/>
                </a:cubicBezTo>
                <a:cubicBezTo>
                  <a:pt x="4774118" y="1296"/>
                  <a:pt x="4886266" y="24963"/>
                  <a:pt x="4949817" y="3788"/>
                </a:cubicBezTo>
                <a:cubicBezTo>
                  <a:pt x="4961032" y="51"/>
                  <a:pt x="4977231" y="-1195"/>
                  <a:pt x="4989692" y="1296"/>
                </a:cubicBezTo>
                <a:close/>
              </a:path>
            </a:pathLst>
          </a:custGeom>
          <a:solidFill>
            <a:srgbClr val="E7E7E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61" name="Google Shape;261;p24"/>
          <p:cNvSpPr/>
          <p:nvPr/>
        </p:nvSpPr>
        <p:spPr>
          <a:xfrm>
            <a:off x="9687648" y="2679693"/>
            <a:ext cx="261758" cy="350564"/>
          </a:xfrm>
          <a:custGeom>
            <a:avLst/>
            <a:gdLst/>
            <a:ahLst/>
            <a:cxnLst/>
            <a:rect l="l" t="t" r="r" b="b"/>
            <a:pathLst>
              <a:path w="679890" h="987505" extrusionOk="0">
                <a:moveTo>
                  <a:pt x="0" y="400990"/>
                </a:moveTo>
                <a:lnTo>
                  <a:pt x="679890" y="400990"/>
                </a:lnTo>
                <a:lnTo>
                  <a:pt x="339322" y="987505"/>
                </a:lnTo>
                <a:close/>
                <a:moveTo>
                  <a:pt x="337206" y="0"/>
                </a:moveTo>
                <a:cubicBezTo>
                  <a:pt x="423834" y="0"/>
                  <a:pt x="493138" y="71496"/>
                  <a:pt x="493138" y="159299"/>
                </a:cubicBezTo>
                <a:cubicBezTo>
                  <a:pt x="493138" y="247101"/>
                  <a:pt x="423834" y="317343"/>
                  <a:pt x="337206" y="317343"/>
                </a:cubicBezTo>
                <a:cubicBezTo>
                  <a:pt x="250576" y="317343"/>
                  <a:pt x="181274" y="247101"/>
                  <a:pt x="181274" y="159299"/>
                </a:cubicBezTo>
                <a:cubicBezTo>
                  <a:pt x="181274" y="71496"/>
                  <a:pt x="250576" y="0"/>
                  <a:pt x="337206" y="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62" name="Google Shape;262;p24"/>
          <p:cNvSpPr/>
          <p:nvPr/>
        </p:nvSpPr>
        <p:spPr>
          <a:xfrm>
            <a:off x="7735412" y="2234784"/>
            <a:ext cx="261758" cy="352516"/>
          </a:xfrm>
          <a:custGeom>
            <a:avLst/>
            <a:gdLst/>
            <a:ahLst/>
            <a:cxnLst/>
            <a:rect l="l" t="t" r="r" b="b"/>
            <a:pathLst>
              <a:path w="679892" h="993004" extrusionOk="0">
                <a:moveTo>
                  <a:pt x="0" y="406487"/>
                </a:moveTo>
                <a:lnTo>
                  <a:pt x="679892" y="406487"/>
                </a:lnTo>
                <a:lnTo>
                  <a:pt x="339946" y="993004"/>
                </a:lnTo>
                <a:close/>
                <a:moveTo>
                  <a:pt x="339315" y="0"/>
                </a:moveTo>
                <a:cubicBezTo>
                  <a:pt x="427117" y="0"/>
                  <a:pt x="498614" y="71496"/>
                  <a:pt x="498614" y="158044"/>
                </a:cubicBezTo>
                <a:cubicBezTo>
                  <a:pt x="498614" y="245847"/>
                  <a:pt x="427117" y="317343"/>
                  <a:pt x="339315" y="317343"/>
                </a:cubicBezTo>
                <a:cubicBezTo>
                  <a:pt x="251512" y="317343"/>
                  <a:pt x="181270" y="245847"/>
                  <a:pt x="181270" y="158044"/>
                </a:cubicBezTo>
                <a:cubicBezTo>
                  <a:pt x="181270" y="71496"/>
                  <a:pt x="251512" y="0"/>
                  <a:pt x="339315" y="0"/>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63" name="Google Shape;263;p24"/>
          <p:cNvSpPr/>
          <p:nvPr/>
        </p:nvSpPr>
        <p:spPr>
          <a:xfrm>
            <a:off x="10137173" y="3484588"/>
            <a:ext cx="261758" cy="350564"/>
          </a:xfrm>
          <a:custGeom>
            <a:avLst/>
            <a:gdLst/>
            <a:ahLst/>
            <a:cxnLst/>
            <a:rect l="l" t="t" r="r" b="b"/>
            <a:pathLst>
              <a:path w="679890" h="987504" extrusionOk="0">
                <a:moveTo>
                  <a:pt x="0" y="400994"/>
                </a:moveTo>
                <a:lnTo>
                  <a:pt x="679890" y="400994"/>
                </a:lnTo>
                <a:lnTo>
                  <a:pt x="339322" y="987504"/>
                </a:lnTo>
                <a:close/>
                <a:moveTo>
                  <a:pt x="339316" y="0"/>
                </a:moveTo>
                <a:cubicBezTo>
                  <a:pt x="427118" y="0"/>
                  <a:pt x="498614" y="70541"/>
                  <a:pt x="498614" y="157171"/>
                </a:cubicBezTo>
                <a:cubicBezTo>
                  <a:pt x="498614" y="242564"/>
                  <a:pt x="427118" y="311867"/>
                  <a:pt x="339316" y="311867"/>
                </a:cubicBezTo>
                <a:cubicBezTo>
                  <a:pt x="252768" y="311867"/>
                  <a:pt x="181272" y="242564"/>
                  <a:pt x="181272" y="157171"/>
                </a:cubicBezTo>
                <a:cubicBezTo>
                  <a:pt x="181272" y="70541"/>
                  <a:pt x="252768" y="0"/>
                  <a:pt x="339316"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64" name="Google Shape;264;p24"/>
          <p:cNvSpPr/>
          <p:nvPr/>
        </p:nvSpPr>
        <p:spPr>
          <a:xfrm>
            <a:off x="9008752" y="3801767"/>
            <a:ext cx="261758" cy="350566"/>
          </a:xfrm>
          <a:custGeom>
            <a:avLst/>
            <a:gdLst/>
            <a:ahLst/>
            <a:cxnLst/>
            <a:rect l="l" t="t" r="r" b="b"/>
            <a:pathLst>
              <a:path w="679890" h="987509" extrusionOk="0">
                <a:moveTo>
                  <a:pt x="0" y="400992"/>
                </a:moveTo>
                <a:lnTo>
                  <a:pt x="679890" y="400992"/>
                </a:lnTo>
                <a:lnTo>
                  <a:pt x="339320" y="987509"/>
                </a:lnTo>
                <a:close/>
                <a:moveTo>
                  <a:pt x="337202" y="0"/>
                </a:moveTo>
                <a:cubicBezTo>
                  <a:pt x="423832" y="0"/>
                  <a:pt x="493136" y="70242"/>
                  <a:pt x="493136" y="158045"/>
                </a:cubicBezTo>
                <a:cubicBezTo>
                  <a:pt x="493136" y="245847"/>
                  <a:pt x="423832" y="317344"/>
                  <a:pt x="337202" y="317344"/>
                </a:cubicBezTo>
                <a:cubicBezTo>
                  <a:pt x="251810" y="317344"/>
                  <a:pt x="181268" y="245847"/>
                  <a:pt x="181268" y="158045"/>
                </a:cubicBezTo>
                <a:cubicBezTo>
                  <a:pt x="181268" y="70242"/>
                  <a:pt x="251810" y="0"/>
                  <a:pt x="337202"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65" name="Google Shape;265;p24"/>
          <p:cNvSpPr txBox="1"/>
          <p:nvPr/>
        </p:nvSpPr>
        <p:spPr>
          <a:xfrm>
            <a:off x="755434" y="4396476"/>
            <a:ext cx="4343400" cy="646500"/>
          </a:xfrm>
          <a:prstGeom prst="rect">
            <a:avLst/>
          </a:prstGeom>
          <a:noFill/>
          <a:ln>
            <a:noFill/>
          </a:ln>
        </p:spPr>
        <p:txBody>
          <a:bodyPr spcFirstLastPara="1" wrap="square" lIns="91425" tIns="45700" rIns="91425" bIns="45700" anchor="b"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0" i="0" u="none" strike="noStrike" cap="none" dirty="0">
                <a:solidFill>
                  <a:srgbClr val="0B5A76"/>
                </a:solidFill>
                <a:latin typeface="Nunito Sans" pitchFamily="2" charset="77"/>
                <a:ea typeface="Nunito Sans"/>
                <a:cs typeface="Nunito Sans"/>
                <a:sym typeface="Nunito Sans"/>
              </a:rPr>
              <a:t>6 Locations</a:t>
            </a:r>
            <a:endParaRPr sz="1400" b="0" i="0" u="none" strike="noStrike" cap="none" dirty="0">
              <a:solidFill>
                <a:srgbClr val="0B5A76"/>
              </a:solidFill>
              <a:latin typeface="Nunito Sans" pitchFamily="2" charset="77"/>
              <a:ea typeface="Arial"/>
              <a:cs typeface="Arial"/>
              <a:sym typeface="Arial"/>
            </a:endParaRPr>
          </a:p>
        </p:txBody>
      </p:sp>
      <p:sp>
        <p:nvSpPr>
          <p:cNvPr id="266" name="Google Shape;266;p24"/>
          <p:cNvSpPr txBox="1"/>
          <p:nvPr/>
        </p:nvSpPr>
        <p:spPr>
          <a:xfrm>
            <a:off x="755426" y="5042975"/>
            <a:ext cx="3360300" cy="549341"/>
          </a:xfrm>
          <a:prstGeom prst="rect">
            <a:avLst/>
          </a:prstGeom>
          <a:noFill/>
          <a:ln>
            <a:noFill/>
          </a:ln>
        </p:spPr>
        <p:txBody>
          <a:bodyPr spcFirstLastPara="1" wrap="square" lIns="91425" tIns="45700" rIns="91425" bIns="45700" anchor="t" anchorCtr="0">
            <a:spAutoFit/>
          </a:bodyPr>
          <a:lstStyle/>
          <a:p>
            <a:pPr marL="0" marR="0" lvl="0" indent="0" algn="l" rtl="0">
              <a:lnSpc>
                <a:spcPct val="165000"/>
              </a:lnSpc>
              <a:spcBef>
                <a:spcPts val="0"/>
              </a:spcBef>
              <a:spcAft>
                <a:spcPts val="0"/>
              </a:spcAft>
              <a:buClr>
                <a:srgbClr val="000000"/>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67" name="Google Shape;267;p24"/>
          <p:cNvSpPr/>
          <p:nvPr/>
        </p:nvSpPr>
        <p:spPr>
          <a:xfrm>
            <a:off x="10602513" y="3077676"/>
            <a:ext cx="261758" cy="350566"/>
          </a:xfrm>
          <a:custGeom>
            <a:avLst/>
            <a:gdLst/>
            <a:ahLst/>
            <a:cxnLst/>
            <a:rect l="l" t="t" r="r" b="b"/>
            <a:pathLst>
              <a:path w="679890" h="987509" extrusionOk="0">
                <a:moveTo>
                  <a:pt x="0" y="400992"/>
                </a:moveTo>
                <a:lnTo>
                  <a:pt x="679890" y="400992"/>
                </a:lnTo>
                <a:lnTo>
                  <a:pt x="339320" y="987509"/>
                </a:lnTo>
                <a:close/>
                <a:moveTo>
                  <a:pt x="337202" y="0"/>
                </a:moveTo>
                <a:cubicBezTo>
                  <a:pt x="423832" y="0"/>
                  <a:pt x="493136" y="70242"/>
                  <a:pt x="493136" y="158045"/>
                </a:cubicBezTo>
                <a:cubicBezTo>
                  <a:pt x="493136" y="245847"/>
                  <a:pt x="423832" y="317344"/>
                  <a:pt x="337202" y="317344"/>
                </a:cubicBezTo>
                <a:cubicBezTo>
                  <a:pt x="251810" y="317344"/>
                  <a:pt x="181268" y="245847"/>
                  <a:pt x="181268" y="158045"/>
                </a:cubicBezTo>
                <a:cubicBezTo>
                  <a:pt x="181268" y="70242"/>
                  <a:pt x="251810" y="0"/>
                  <a:pt x="337202" y="0"/>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68" name="Google Shape;268;p24"/>
          <p:cNvSpPr/>
          <p:nvPr/>
        </p:nvSpPr>
        <p:spPr>
          <a:xfrm>
            <a:off x="8747090" y="2682577"/>
            <a:ext cx="261758" cy="350566"/>
          </a:xfrm>
          <a:custGeom>
            <a:avLst/>
            <a:gdLst/>
            <a:ahLst/>
            <a:cxnLst/>
            <a:rect l="l" t="t" r="r" b="b"/>
            <a:pathLst>
              <a:path w="679890" h="987509" extrusionOk="0">
                <a:moveTo>
                  <a:pt x="0" y="400992"/>
                </a:moveTo>
                <a:lnTo>
                  <a:pt x="679890" y="400992"/>
                </a:lnTo>
                <a:lnTo>
                  <a:pt x="339320" y="987509"/>
                </a:lnTo>
                <a:close/>
                <a:moveTo>
                  <a:pt x="337202" y="0"/>
                </a:moveTo>
                <a:cubicBezTo>
                  <a:pt x="423832" y="0"/>
                  <a:pt x="493136" y="70242"/>
                  <a:pt x="493136" y="158045"/>
                </a:cubicBezTo>
                <a:cubicBezTo>
                  <a:pt x="493136" y="245847"/>
                  <a:pt x="423832" y="317344"/>
                  <a:pt x="337202" y="317344"/>
                </a:cubicBezTo>
                <a:cubicBezTo>
                  <a:pt x="251810" y="317344"/>
                  <a:pt x="181268" y="245847"/>
                  <a:pt x="181268" y="158045"/>
                </a:cubicBezTo>
                <a:cubicBezTo>
                  <a:pt x="181268" y="70242"/>
                  <a:pt x="251810" y="0"/>
                  <a:pt x="337202"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5" name="Google Shape;60;p17">
            <a:extLst>
              <a:ext uri="{FF2B5EF4-FFF2-40B4-BE49-F238E27FC236}">
                <a16:creationId xmlns:a16="http://schemas.microsoft.com/office/drawing/2014/main" id="{4041060C-8BA0-4497-3ED8-217B4F50FDCA}"/>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6" name="Google Shape;75;p17">
            <a:extLst>
              <a:ext uri="{FF2B5EF4-FFF2-40B4-BE49-F238E27FC236}">
                <a16:creationId xmlns:a16="http://schemas.microsoft.com/office/drawing/2014/main" id="{2636F8BE-2BF9-255F-D1B7-810044347CAB}"/>
              </a:ext>
            </a:extLst>
          </p:cNvPr>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2093109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ullet Comparis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D86A73-CBBE-3062-1710-19DA22730306}"/>
              </a:ext>
            </a:extLst>
          </p:cNvPr>
          <p:cNvSpPr>
            <a:spLocks noGrp="1"/>
          </p:cNvSpPr>
          <p:nvPr>
            <p:ph sz="half" idx="1"/>
          </p:nvPr>
        </p:nvSpPr>
        <p:spPr>
          <a:xfrm>
            <a:off x="817563" y="1658846"/>
            <a:ext cx="5049837" cy="4235450"/>
          </a:xfrm>
          <a:prstGeom prst="rect">
            <a:avLst/>
          </a:prstGeom>
        </p:spPr>
        <p:txBody>
          <a:bodyPr/>
          <a:lstStyle>
            <a:lvl1pPr marL="228600" indent="-228600">
              <a:spcAft>
                <a:spcPts val="200"/>
              </a:spcAft>
              <a:buClr>
                <a:srgbClr val="0B5A76"/>
              </a:buClr>
              <a:buFont typeface="System Font Regular"/>
              <a:buChar char="‣"/>
              <a:defRPr sz="2600" b="0" i="0">
                <a:solidFill>
                  <a:srgbClr val="474747"/>
                </a:solidFill>
                <a:latin typeface="Nunito Sans" pitchFamily="2" charset="77"/>
              </a:defRPr>
            </a:lvl1pPr>
            <a:lvl2pPr marL="685800" indent="-228600">
              <a:spcAft>
                <a:spcPts val="200"/>
              </a:spcAft>
              <a:buClr>
                <a:srgbClr val="0B5A76"/>
              </a:buClr>
              <a:buFont typeface="System Font Regular"/>
              <a:buChar char="‣"/>
              <a:defRPr b="0" i="0">
                <a:solidFill>
                  <a:srgbClr val="474747"/>
                </a:solidFill>
                <a:latin typeface="Nunito Sans" pitchFamily="2" charset="77"/>
              </a:defRPr>
            </a:lvl2pPr>
            <a:lvl3pPr marL="1143000" indent="-228600">
              <a:spcAft>
                <a:spcPts val="200"/>
              </a:spcAft>
              <a:buClr>
                <a:srgbClr val="0B5A76"/>
              </a:buClr>
              <a:buFont typeface="System Font Regular"/>
              <a:buChar char="‣"/>
              <a:defRPr b="0" i="0">
                <a:solidFill>
                  <a:srgbClr val="474747"/>
                </a:solidFill>
                <a:latin typeface="Nunito Sans" pitchFamily="2" charset="77"/>
              </a:defRPr>
            </a:lvl3pPr>
            <a:lvl4pPr marL="1600200" indent="-228600">
              <a:spcAft>
                <a:spcPts val="200"/>
              </a:spcAft>
              <a:buClr>
                <a:srgbClr val="0B5A76"/>
              </a:buClr>
              <a:buFont typeface="System Font Regular"/>
              <a:buChar char="‣"/>
              <a:defRPr b="0" i="0">
                <a:solidFill>
                  <a:srgbClr val="474747"/>
                </a:solidFill>
                <a:latin typeface="Nunito Sans" pitchFamily="2" charset="77"/>
              </a:defRPr>
            </a:lvl4pPr>
            <a:lvl5pPr marL="2057400" indent="-228600">
              <a:spcAft>
                <a:spcPts val="200"/>
              </a:spcAft>
              <a:buClr>
                <a:srgbClr val="0B5A76"/>
              </a:buClr>
              <a:buFont typeface="System Font Regular"/>
              <a:buChar char="‣"/>
              <a:defRPr b="0" i="0">
                <a:solidFill>
                  <a:srgbClr val="474747"/>
                </a:solidFill>
                <a:latin typeface="Nunito Sans"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Google Shape;60;p17">
            <a:extLst>
              <a:ext uri="{FF2B5EF4-FFF2-40B4-BE49-F238E27FC236}">
                <a16:creationId xmlns:a16="http://schemas.microsoft.com/office/drawing/2014/main" id="{8F4770CE-4333-0E68-255A-8D726A185469}"/>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9" name="Google Shape;75;p17">
            <a:extLst>
              <a:ext uri="{FF2B5EF4-FFF2-40B4-BE49-F238E27FC236}">
                <a16:creationId xmlns:a16="http://schemas.microsoft.com/office/drawing/2014/main" id="{B2F81C19-257A-062A-440E-0B918BD72E8F}"/>
              </a:ext>
            </a:extLst>
          </p:cNvPr>
          <p:cNvSpPr txBox="1">
            <a:spLocks noGrp="1"/>
          </p:cNvSpPr>
          <p:nvPr>
            <p:ph type="body" idx="10"/>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
        <p:nvSpPr>
          <p:cNvPr id="10" name="Content Placeholder 2">
            <a:extLst>
              <a:ext uri="{FF2B5EF4-FFF2-40B4-BE49-F238E27FC236}">
                <a16:creationId xmlns:a16="http://schemas.microsoft.com/office/drawing/2014/main" id="{92D47E37-8645-CBFF-1F4F-CE86D98905F2}"/>
              </a:ext>
            </a:extLst>
          </p:cNvPr>
          <p:cNvSpPr>
            <a:spLocks noGrp="1"/>
          </p:cNvSpPr>
          <p:nvPr>
            <p:ph sz="half" idx="11"/>
          </p:nvPr>
        </p:nvSpPr>
        <p:spPr>
          <a:xfrm>
            <a:off x="6085681" y="1658846"/>
            <a:ext cx="5049837" cy="4235450"/>
          </a:xfrm>
          <a:prstGeom prst="rect">
            <a:avLst/>
          </a:prstGeom>
        </p:spPr>
        <p:txBody>
          <a:bodyPr/>
          <a:lstStyle>
            <a:lvl1pPr marL="228600" indent="-228600">
              <a:spcAft>
                <a:spcPts val="200"/>
              </a:spcAft>
              <a:buClr>
                <a:srgbClr val="0B5A76"/>
              </a:buClr>
              <a:buFont typeface="System Font Regular"/>
              <a:buChar char="‣"/>
              <a:defRPr sz="2600" b="0" i="0">
                <a:solidFill>
                  <a:srgbClr val="474747"/>
                </a:solidFill>
                <a:latin typeface="Nunito Sans" pitchFamily="2" charset="77"/>
              </a:defRPr>
            </a:lvl1pPr>
            <a:lvl2pPr marL="685800" indent="-228600">
              <a:spcAft>
                <a:spcPts val="200"/>
              </a:spcAft>
              <a:buClr>
                <a:srgbClr val="0B5A76"/>
              </a:buClr>
              <a:buFont typeface="System Font Regular"/>
              <a:buChar char="‣"/>
              <a:defRPr b="0" i="0">
                <a:solidFill>
                  <a:srgbClr val="474747"/>
                </a:solidFill>
                <a:latin typeface="Nunito Sans" pitchFamily="2" charset="77"/>
              </a:defRPr>
            </a:lvl2pPr>
            <a:lvl3pPr marL="1143000" indent="-228600">
              <a:spcAft>
                <a:spcPts val="200"/>
              </a:spcAft>
              <a:buClr>
                <a:srgbClr val="0B5A76"/>
              </a:buClr>
              <a:buFont typeface="System Font Regular"/>
              <a:buChar char="‣"/>
              <a:defRPr b="0" i="0">
                <a:solidFill>
                  <a:srgbClr val="474747"/>
                </a:solidFill>
                <a:latin typeface="Nunito Sans" pitchFamily="2" charset="77"/>
              </a:defRPr>
            </a:lvl3pPr>
            <a:lvl4pPr marL="1600200" indent="-228600">
              <a:spcAft>
                <a:spcPts val="200"/>
              </a:spcAft>
              <a:buClr>
                <a:srgbClr val="0B5A76"/>
              </a:buClr>
              <a:buFont typeface="System Font Regular"/>
              <a:buChar char="‣"/>
              <a:defRPr b="0" i="0">
                <a:solidFill>
                  <a:srgbClr val="474747"/>
                </a:solidFill>
                <a:latin typeface="Nunito Sans" pitchFamily="2" charset="77"/>
              </a:defRPr>
            </a:lvl4pPr>
            <a:lvl5pPr marL="2057400" indent="-228600">
              <a:spcAft>
                <a:spcPts val="200"/>
              </a:spcAft>
              <a:buClr>
                <a:srgbClr val="0B5A76"/>
              </a:buClr>
              <a:buFont typeface="System Font Regular"/>
              <a:buChar char="‣"/>
              <a:defRPr b="0" i="0">
                <a:solidFill>
                  <a:srgbClr val="474747"/>
                </a:solidFill>
                <a:latin typeface="Nunito Sans"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87350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E3EDDF1-345F-BF17-F63B-5945D7CA7B93}"/>
              </a:ext>
            </a:extLst>
          </p:cNvPr>
          <p:cNvSpPr>
            <a:spLocks noGrp="1"/>
          </p:cNvSpPr>
          <p:nvPr>
            <p:ph type="body" idx="1"/>
          </p:nvPr>
        </p:nvSpPr>
        <p:spPr>
          <a:xfrm>
            <a:off x="753836" y="1362392"/>
            <a:ext cx="5048250" cy="801687"/>
          </a:xfrm>
          <a:prstGeom prst="rect">
            <a:avLst/>
          </a:prstGeom>
        </p:spPr>
        <p:txBody>
          <a:bodyPr anchor="b"/>
          <a:lstStyle>
            <a:lvl1pPr marL="0" indent="0">
              <a:buNone/>
              <a:defRPr sz="2600" b="0" i="0">
                <a:solidFill>
                  <a:srgbClr val="0B5A76"/>
                </a:solidFill>
                <a:latin typeface="Nunito Sa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Google Shape;60;p17">
            <a:extLst>
              <a:ext uri="{FF2B5EF4-FFF2-40B4-BE49-F238E27FC236}">
                <a16:creationId xmlns:a16="http://schemas.microsoft.com/office/drawing/2014/main" id="{5846D342-7E7C-CA25-FB01-AE52C5FF6ABD}"/>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12" name="Content Placeholder 2">
            <a:extLst>
              <a:ext uri="{FF2B5EF4-FFF2-40B4-BE49-F238E27FC236}">
                <a16:creationId xmlns:a16="http://schemas.microsoft.com/office/drawing/2014/main" id="{F9A03762-5D98-4A04-76CB-94940F8E7D4A}"/>
              </a:ext>
            </a:extLst>
          </p:cNvPr>
          <p:cNvSpPr>
            <a:spLocks noGrp="1"/>
          </p:cNvSpPr>
          <p:nvPr>
            <p:ph sz="half" idx="10"/>
          </p:nvPr>
        </p:nvSpPr>
        <p:spPr>
          <a:xfrm>
            <a:off x="752249" y="2299062"/>
            <a:ext cx="5049837" cy="3360101"/>
          </a:xfrm>
          <a:prstGeom prst="rect">
            <a:avLst/>
          </a:prstGeom>
        </p:spPr>
        <p:txBody>
          <a:bodyPr/>
          <a:lstStyle>
            <a:lvl1pPr marL="228600" indent="-228600">
              <a:lnSpc>
                <a:spcPct val="100000"/>
              </a:lnSpc>
              <a:spcAft>
                <a:spcPts val="400"/>
              </a:spcAft>
              <a:buClr>
                <a:srgbClr val="80BB5F"/>
              </a:buClr>
              <a:buFont typeface="System Font Regular"/>
              <a:buChar char="‣"/>
              <a:defRPr sz="2600" b="0" i="0">
                <a:solidFill>
                  <a:srgbClr val="474747"/>
                </a:solidFill>
                <a:latin typeface="Nunito Sans" pitchFamily="2" charset="77"/>
              </a:defRPr>
            </a:lvl1pPr>
            <a:lvl2pPr marL="685800" indent="-228600">
              <a:lnSpc>
                <a:spcPct val="100000"/>
              </a:lnSpc>
              <a:spcAft>
                <a:spcPts val="400"/>
              </a:spcAft>
              <a:buClr>
                <a:srgbClr val="80BB5F"/>
              </a:buClr>
              <a:buFont typeface="System Font Regular"/>
              <a:buChar char="‣"/>
              <a:defRPr b="0" i="0">
                <a:solidFill>
                  <a:srgbClr val="474747"/>
                </a:solidFill>
                <a:latin typeface="Nunito Sans" pitchFamily="2" charset="77"/>
              </a:defRPr>
            </a:lvl2pPr>
            <a:lvl3pPr marL="1143000" indent="-228600">
              <a:lnSpc>
                <a:spcPct val="100000"/>
              </a:lnSpc>
              <a:spcAft>
                <a:spcPts val="400"/>
              </a:spcAft>
              <a:buClr>
                <a:srgbClr val="80BB5F"/>
              </a:buClr>
              <a:buFont typeface="System Font Regular"/>
              <a:buChar char="‣"/>
              <a:defRPr b="0" i="0">
                <a:solidFill>
                  <a:srgbClr val="474747"/>
                </a:solidFill>
                <a:latin typeface="Nunito Sans" pitchFamily="2" charset="77"/>
              </a:defRPr>
            </a:lvl3pPr>
            <a:lvl4pPr marL="1600200" indent="-228600">
              <a:lnSpc>
                <a:spcPct val="100000"/>
              </a:lnSpc>
              <a:spcAft>
                <a:spcPts val="400"/>
              </a:spcAft>
              <a:buClr>
                <a:srgbClr val="80BB5F"/>
              </a:buClr>
              <a:buFont typeface="System Font Regular"/>
              <a:buChar char="‣"/>
              <a:defRPr b="0" i="0">
                <a:solidFill>
                  <a:srgbClr val="474747"/>
                </a:solidFill>
                <a:latin typeface="Nunito Sans" pitchFamily="2" charset="77"/>
              </a:defRPr>
            </a:lvl4pPr>
            <a:lvl5pPr marL="2057400" indent="-228600">
              <a:lnSpc>
                <a:spcPct val="100000"/>
              </a:lnSpc>
              <a:spcAft>
                <a:spcPts val="400"/>
              </a:spcAft>
              <a:buClr>
                <a:srgbClr val="80BB5F"/>
              </a:buClr>
              <a:buFont typeface="System Font Regular"/>
              <a:buChar char="‣"/>
              <a:defRPr b="0" i="0">
                <a:solidFill>
                  <a:srgbClr val="474747"/>
                </a:solidFill>
                <a:latin typeface="Nunito Sans"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C1744F80-2A4F-213F-E6F0-A2BD6EE80DB2}"/>
              </a:ext>
            </a:extLst>
          </p:cNvPr>
          <p:cNvSpPr>
            <a:spLocks noGrp="1"/>
          </p:cNvSpPr>
          <p:nvPr>
            <p:ph sz="half" idx="11"/>
          </p:nvPr>
        </p:nvSpPr>
        <p:spPr>
          <a:xfrm>
            <a:off x="6020367" y="2299062"/>
            <a:ext cx="5049837" cy="3360101"/>
          </a:xfrm>
          <a:prstGeom prst="rect">
            <a:avLst/>
          </a:prstGeom>
        </p:spPr>
        <p:txBody>
          <a:bodyPr/>
          <a:lstStyle>
            <a:lvl1pPr marL="228600" indent="-228600">
              <a:lnSpc>
                <a:spcPct val="100000"/>
              </a:lnSpc>
              <a:spcAft>
                <a:spcPts val="400"/>
              </a:spcAft>
              <a:buClr>
                <a:srgbClr val="80BB5F"/>
              </a:buClr>
              <a:buFont typeface="System Font Regular"/>
              <a:buChar char="‣"/>
              <a:defRPr sz="2600" b="0" i="0">
                <a:solidFill>
                  <a:srgbClr val="474747"/>
                </a:solidFill>
                <a:latin typeface="Nunito Sans" pitchFamily="2" charset="77"/>
              </a:defRPr>
            </a:lvl1pPr>
            <a:lvl2pPr marL="685800" indent="-228600">
              <a:lnSpc>
                <a:spcPct val="100000"/>
              </a:lnSpc>
              <a:spcAft>
                <a:spcPts val="400"/>
              </a:spcAft>
              <a:buClr>
                <a:srgbClr val="80BB5F"/>
              </a:buClr>
              <a:buFont typeface="System Font Regular"/>
              <a:buChar char="‣"/>
              <a:defRPr b="0" i="0">
                <a:solidFill>
                  <a:srgbClr val="474747"/>
                </a:solidFill>
                <a:latin typeface="Nunito Sans" pitchFamily="2" charset="77"/>
              </a:defRPr>
            </a:lvl2pPr>
            <a:lvl3pPr marL="1143000" indent="-228600">
              <a:lnSpc>
                <a:spcPct val="100000"/>
              </a:lnSpc>
              <a:spcAft>
                <a:spcPts val="400"/>
              </a:spcAft>
              <a:buClr>
                <a:srgbClr val="80BB5F"/>
              </a:buClr>
              <a:buFont typeface="System Font Regular"/>
              <a:buChar char="‣"/>
              <a:defRPr b="0" i="0">
                <a:solidFill>
                  <a:srgbClr val="474747"/>
                </a:solidFill>
                <a:latin typeface="Nunito Sans" pitchFamily="2" charset="77"/>
              </a:defRPr>
            </a:lvl3pPr>
            <a:lvl4pPr marL="1600200" indent="-228600">
              <a:lnSpc>
                <a:spcPct val="100000"/>
              </a:lnSpc>
              <a:spcAft>
                <a:spcPts val="400"/>
              </a:spcAft>
              <a:buClr>
                <a:srgbClr val="80BB5F"/>
              </a:buClr>
              <a:buFont typeface="System Font Regular"/>
              <a:buChar char="‣"/>
              <a:defRPr b="0" i="0">
                <a:solidFill>
                  <a:srgbClr val="474747"/>
                </a:solidFill>
                <a:latin typeface="Nunito Sans" pitchFamily="2" charset="77"/>
              </a:defRPr>
            </a:lvl4pPr>
            <a:lvl5pPr marL="2057400" indent="-228600">
              <a:lnSpc>
                <a:spcPct val="100000"/>
              </a:lnSpc>
              <a:spcAft>
                <a:spcPts val="400"/>
              </a:spcAft>
              <a:buClr>
                <a:srgbClr val="80BB5F"/>
              </a:buClr>
              <a:buFont typeface="System Font Regular"/>
              <a:buChar char="‣"/>
              <a:defRPr b="0" i="0">
                <a:solidFill>
                  <a:srgbClr val="474747"/>
                </a:solidFill>
                <a:latin typeface="Nunito Sans"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
            <a:extLst>
              <a:ext uri="{FF2B5EF4-FFF2-40B4-BE49-F238E27FC236}">
                <a16:creationId xmlns:a16="http://schemas.microsoft.com/office/drawing/2014/main" id="{A62C60AB-CDC2-FF8E-0ACD-65171A330074}"/>
              </a:ext>
            </a:extLst>
          </p:cNvPr>
          <p:cNvSpPr>
            <a:spLocks noGrp="1"/>
          </p:cNvSpPr>
          <p:nvPr>
            <p:ph type="body" idx="12"/>
          </p:nvPr>
        </p:nvSpPr>
        <p:spPr>
          <a:xfrm>
            <a:off x="6021954" y="1362392"/>
            <a:ext cx="5048250" cy="801687"/>
          </a:xfrm>
          <a:prstGeom prst="rect">
            <a:avLst/>
          </a:prstGeom>
        </p:spPr>
        <p:txBody>
          <a:bodyPr anchor="b"/>
          <a:lstStyle>
            <a:lvl1pPr marL="0" indent="0">
              <a:buNone/>
              <a:defRPr sz="2600" b="0" i="0">
                <a:solidFill>
                  <a:srgbClr val="0B5A76"/>
                </a:solidFill>
                <a:latin typeface="Nunito Sa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820161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7" name="Google Shape;60;p17">
            <a:extLst>
              <a:ext uri="{FF2B5EF4-FFF2-40B4-BE49-F238E27FC236}">
                <a16:creationId xmlns:a16="http://schemas.microsoft.com/office/drawing/2014/main" id="{4702C92D-6EF1-F0F7-B0D9-47DE59C4D41B}"/>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rgbClr val="474747"/>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28" name="Google Shape;75;p17">
            <a:extLst>
              <a:ext uri="{FF2B5EF4-FFF2-40B4-BE49-F238E27FC236}">
                <a16:creationId xmlns:a16="http://schemas.microsoft.com/office/drawing/2014/main" id="{D4D02AF7-8EF9-E4C1-6536-852EB31AB753}"/>
              </a:ext>
            </a:extLst>
          </p:cNvPr>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797C7C"/>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3651260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oll Question">
    <p:bg>
      <p:bgPr>
        <a:solidFill>
          <a:schemeClr val="bg1"/>
        </a:solidFill>
        <a:effectLst/>
      </p:bgPr>
    </p:bg>
    <p:spTree>
      <p:nvGrpSpPr>
        <p:cNvPr id="1" name=""/>
        <p:cNvGrpSpPr/>
        <p:nvPr/>
      </p:nvGrpSpPr>
      <p:grpSpPr>
        <a:xfrm>
          <a:off x="0" y="0"/>
          <a:ext cx="0" cy="0"/>
          <a:chOff x="0" y="0"/>
          <a:chExt cx="0" cy="0"/>
        </a:xfrm>
      </p:grpSpPr>
      <p:pic>
        <p:nvPicPr>
          <p:cNvPr id="9" name="Graphic 8" descr="Thought with solid fill">
            <a:extLst>
              <a:ext uri="{FF2B5EF4-FFF2-40B4-BE49-F238E27FC236}">
                <a16:creationId xmlns:a16="http://schemas.microsoft.com/office/drawing/2014/main" id="{7A1DA123-CA5E-30DF-71AB-72A5293D0B4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4265" y="-560756"/>
            <a:ext cx="6595796" cy="6595796"/>
          </a:xfrm>
          <a:prstGeom prst="rect">
            <a:avLst/>
          </a:prstGeom>
        </p:spPr>
      </p:pic>
      <p:sp>
        <p:nvSpPr>
          <p:cNvPr id="6" name="Google Shape;60;p17">
            <a:extLst>
              <a:ext uri="{FF2B5EF4-FFF2-40B4-BE49-F238E27FC236}">
                <a16:creationId xmlns:a16="http://schemas.microsoft.com/office/drawing/2014/main" id="{681B219C-690F-5839-9E3D-E8D01AE6FB91}"/>
              </a:ext>
            </a:extLst>
          </p:cNvPr>
          <p:cNvSpPr txBox="1">
            <a:spLocks noGrp="1"/>
          </p:cNvSpPr>
          <p:nvPr>
            <p:ph type="title" hasCustomPrompt="1"/>
          </p:nvPr>
        </p:nvSpPr>
        <p:spPr>
          <a:xfrm>
            <a:off x="1965189" y="1182193"/>
            <a:ext cx="9214557"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Poll Question 1</a:t>
            </a:r>
            <a:endParaRPr dirty="0"/>
          </a:p>
        </p:txBody>
      </p:sp>
      <p:sp>
        <p:nvSpPr>
          <p:cNvPr id="7" name="Google Shape;75;p17">
            <a:extLst>
              <a:ext uri="{FF2B5EF4-FFF2-40B4-BE49-F238E27FC236}">
                <a16:creationId xmlns:a16="http://schemas.microsoft.com/office/drawing/2014/main" id="{B6BE4141-D110-3C8D-F293-8CB0DE84DA47}"/>
              </a:ext>
            </a:extLst>
          </p:cNvPr>
          <p:cNvSpPr txBox="1">
            <a:spLocks noGrp="1"/>
          </p:cNvSpPr>
          <p:nvPr>
            <p:ph type="body" idx="13" hasCustomPrompt="1"/>
          </p:nvPr>
        </p:nvSpPr>
        <p:spPr>
          <a:xfrm>
            <a:off x="3631474" y="2424553"/>
            <a:ext cx="7166811" cy="3323104"/>
          </a:xfrm>
          <a:prstGeom prst="rect">
            <a:avLst/>
          </a:prstGeom>
          <a:solidFill>
            <a:schemeClr val="bg1">
              <a:alpha val="51598"/>
            </a:schemeClr>
          </a:solidFill>
          <a:ln>
            <a:noFill/>
          </a:ln>
        </p:spPr>
        <p:txBody>
          <a:bodyPr spcFirstLastPara="1" wrap="square" lIns="91425" tIns="45700" rIns="91425" bIns="45700" anchor="ctr" anchorCtr="0">
            <a:noAutofit/>
          </a:bodyPr>
          <a:lstStyle>
            <a:lvl1pPr marL="685800" marR="0" lvl="0" indent="-457200" algn="l" rtl="0">
              <a:lnSpc>
                <a:spcPct val="90000"/>
              </a:lnSpc>
              <a:spcBef>
                <a:spcPts val="1000"/>
              </a:spcBef>
              <a:spcAft>
                <a:spcPts val="1200"/>
              </a:spcAft>
              <a:buClr>
                <a:schemeClr val="accent2"/>
              </a:buClr>
              <a:buSzPct val="110000"/>
              <a:buFont typeface="+mj-lt"/>
              <a:buAutoNum type="alphaUcPeriod"/>
              <a:tabLst/>
              <a:defRPr sz="2000" b="0" i="0" u="none" strike="noStrike" cap="none">
                <a:solidFill>
                  <a:srgbClr val="555555"/>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dirty="0"/>
              <a:t>Answer 1</a:t>
            </a:r>
          </a:p>
          <a:p>
            <a:r>
              <a:rPr lang="en-US" dirty="0"/>
              <a:t>Answer 2</a:t>
            </a:r>
          </a:p>
          <a:p>
            <a:r>
              <a:rPr lang="en-US" dirty="0"/>
              <a:t>Answer 3</a:t>
            </a:r>
          </a:p>
          <a:p>
            <a:r>
              <a:rPr lang="en-US" dirty="0"/>
              <a:t>Answer 4</a:t>
            </a:r>
          </a:p>
        </p:txBody>
      </p:sp>
      <p:pic>
        <p:nvPicPr>
          <p:cNvPr id="13" name="Graphic 12" descr="Question Mark with solid fill">
            <a:extLst>
              <a:ext uri="{FF2B5EF4-FFF2-40B4-BE49-F238E27FC236}">
                <a16:creationId xmlns:a16="http://schemas.microsoft.com/office/drawing/2014/main" id="{85FA02B6-81AF-4E3D-BEAC-FA196F81D19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50789" y="942383"/>
            <a:ext cx="914400" cy="914400"/>
          </a:xfrm>
          <a:prstGeom prst="rect">
            <a:avLst/>
          </a:prstGeom>
        </p:spPr>
      </p:pic>
    </p:spTree>
    <p:extLst>
      <p:ext uri="{BB962C8B-B14F-4D97-AF65-F5344CB8AC3E}">
        <p14:creationId xmlns:p14="http://schemas.microsoft.com/office/powerpoint/2010/main" val="42526728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86BC2980-100F-371D-AF2F-88E0E99B2DB4}"/>
              </a:ext>
            </a:extLst>
          </p:cNvPr>
          <p:cNvSpPr>
            <a:spLocks noGrp="1"/>
          </p:cNvSpPr>
          <p:nvPr>
            <p:ph sz="half" idx="13"/>
          </p:nvPr>
        </p:nvSpPr>
        <p:spPr>
          <a:xfrm>
            <a:off x="4911635" y="1058090"/>
            <a:ext cx="6158570" cy="4655323"/>
          </a:xfrm>
          <a:prstGeom prst="rect">
            <a:avLst/>
          </a:prstGeom>
        </p:spPr>
        <p:txBody>
          <a:bodyPr/>
          <a:lstStyle>
            <a:lvl1pPr marL="228600" indent="-228600">
              <a:lnSpc>
                <a:spcPct val="100000"/>
              </a:lnSpc>
              <a:spcAft>
                <a:spcPts val="400"/>
              </a:spcAft>
              <a:buClr>
                <a:srgbClr val="0B5A76"/>
              </a:buClr>
              <a:buFont typeface="System Font Regular"/>
              <a:buChar char="‣"/>
              <a:defRPr sz="2600" b="0" i="0">
                <a:solidFill>
                  <a:srgbClr val="474747"/>
                </a:solidFill>
                <a:latin typeface="Nunito Sans" pitchFamily="2" charset="77"/>
              </a:defRPr>
            </a:lvl1pPr>
            <a:lvl2pPr marL="685800" indent="-228600">
              <a:lnSpc>
                <a:spcPct val="100000"/>
              </a:lnSpc>
              <a:spcAft>
                <a:spcPts val="400"/>
              </a:spcAft>
              <a:buClr>
                <a:srgbClr val="0B5A76"/>
              </a:buClr>
              <a:buFont typeface="System Font Regular"/>
              <a:buChar char="‣"/>
              <a:defRPr b="0" i="0">
                <a:solidFill>
                  <a:srgbClr val="474747"/>
                </a:solidFill>
                <a:latin typeface="Nunito Sans" pitchFamily="2" charset="77"/>
              </a:defRPr>
            </a:lvl2pPr>
            <a:lvl3pPr marL="1143000" indent="-228600">
              <a:lnSpc>
                <a:spcPct val="100000"/>
              </a:lnSpc>
              <a:spcAft>
                <a:spcPts val="400"/>
              </a:spcAft>
              <a:buClr>
                <a:srgbClr val="0B5A76"/>
              </a:buClr>
              <a:buFont typeface="System Font Regular"/>
              <a:buChar char="‣"/>
              <a:defRPr b="0" i="0">
                <a:solidFill>
                  <a:srgbClr val="474747"/>
                </a:solidFill>
                <a:latin typeface="Nunito Sans" pitchFamily="2" charset="77"/>
              </a:defRPr>
            </a:lvl3pPr>
            <a:lvl4pPr marL="1600200" indent="-228600">
              <a:lnSpc>
                <a:spcPct val="100000"/>
              </a:lnSpc>
              <a:spcAft>
                <a:spcPts val="400"/>
              </a:spcAft>
              <a:buClr>
                <a:srgbClr val="0B5A76"/>
              </a:buClr>
              <a:buFont typeface="System Font Regular"/>
              <a:buChar char="‣"/>
              <a:defRPr b="0" i="0">
                <a:solidFill>
                  <a:srgbClr val="474747"/>
                </a:solidFill>
                <a:latin typeface="Nunito Sans" pitchFamily="2" charset="77"/>
              </a:defRPr>
            </a:lvl4pPr>
            <a:lvl5pPr marL="2057400" indent="-228600">
              <a:lnSpc>
                <a:spcPct val="100000"/>
              </a:lnSpc>
              <a:spcAft>
                <a:spcPts val="400"/>
              </a:spcAft>
              <a:buClr>
                <a:srgbClr val="0B5A76"/>
              </a:buClr>
              <a:buFont typeface="System Font Regular"/>
              <a:buChar char="‣"/>
              <a:defRPr b="0" i="0">
                <a:solidFill>
                  <a:srgbClr val="474747"/>
                </a:solidFill>
                <a:latin typeface="Nunito Sans"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a:extLst>
              <a:ext uri="{FF2B5EF4-FFF2-40B4-BE49-F238E27FC236}">
                <a16:creationId xmlns:a16="http://schemas.microsoft.com/office/drawing/2014/main" id="{110C7504-55A3-CD41-0E66-3E8AD0623879}"/>
              </a:ext>
            </a:extLst>
          </p:cNvPr>
          <p:cNvSpPr>
            <a:spLocks noGrp="1"/>
          </p:cNvSpPr>
          <p:nvPr>
            <p:ph type="title"/>
          </p:nvPr>
        </p:nvSpPr>
        <p:spPr>
          <a:xfrm>
            <a:off x="819150" y="444500"/>
            <a:ext cx="3833813" cy="1558925"/>
          </a:xfrm>
          <a:prstGeom prst="rect">
            <a:avLst/>
          </a:prstGeom>
        </p:spPr>
        <p:txBody>
          <a:bodyPr anchor="b"/>
          <a:lstStyle>
            <a:lvl1pPr>
              <a:defRPr sz="3000" b="0" i="0">
                <a:solidFill>
                  <a:srgbClr val="0B5A76"/>
                </a:solidFill>
                <a:latin typeface="Nunito Sans" pitchFamily="2" charset="77"/>
              </a:defRPr>
            </a:lvl1pPr>
          </a:lstStyle>
          <a:p>
            <a:r>
              <a:rPr lang="en-US" dirty="0"/>
              <a:t>Click to edit Master title style</a:t>
            </a:r>
          </a:p>
        </p:txBody>
      </p:sp>
      <p:sp>
        <p:nvSpPr>
          <p:cNvPr id="11" name="Text Placeholder 3">
            <a:extLst>
              <a:ext uri="{FF2B5EF4-FFF2-40B4-BE49-F238E27FC236}">
                <a16:creationId xmlns:a16="http://schemas.microsoft.com/office/drawing/2014/main" id="{AA2169F6-3F1A-6733-457C-C63EFF149431}"/>
              </a:ext>
            </a:extLst>
          </p:cNvPr>
          <p:cNvSpPr>
            <a:spLocks noGrp="1"/>
          </p:cNvSpPr>
          <p:nvPr>
            <p:ph type="body" sz="half" idx="2"/>
          </p:nvPr>
        </p:nvSpPr>
        <p:spPr>
          <a:xfrm>
            <a:off x="819150" y="2116183"/>
            <a:ext cx="3833813" cy="3597230"/>
          </a:xfrm>
          <a:prstGeom prst="rect">
            <a:avLst/>
          </a:prstGeom>
        </p:spPr>
        <p:txBody>
          <a:bodyPr/>
          <a:lstStyle>
            <a:lvl1pPr marL="0" indent="0">
              <a:buNone/>
              <a:defRPr sz="1600">
                <a:solidFill>
                  <a:srgbClr val="47474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135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DCB0C-4D5E-36B8-4A40-B4788E757587}"/>
              </a:ext>
            </a:extLst>
          </p:cNvPr>
          <p:cNvSpPr>
            <a:spLocks noGrp="1"/>
          </p:cNvSpPr>
          <p:nvPr>
            <p:ph type="title"/>
          </p:nvPr>
        </p:nvSpPr>
        <p:spPr>
          <a:xfrm>
            <a:off x="819150" y="444500"/>
            <a:ext cx="3833813" cy="1558925"/>
          </a:xfrm>
          <a:prstGeom prst="rect">
            <a:avLst/>
          </a:prstGeom>
        </p:spPr>
        <p:txBody>
          <a:bodyPr anchor="b"/>
          <a:lstStyle>
            <a:lvl1pPr>
              <a:defRPr sz="3000" b="0" i="0">
                <a:solidFill>
                  <a:srgbClr val="0B5A76"/>
                </a:solidFill>
                <a:latin typeface="Nunito Sans" pitchFamily="2" charset="77"/>
              </a:defRPr>
            </a:lvl1pPr>
          </a:lstStyle>
          <a:p>
            <a:r>
              <a:rPr lang="en-US" dirty="0"/>
              <a:t>Click to edit Master title style</a:t>
            </a:r>
          </a:p>
        </p:txBody>
      </p:sp>
      <p:sp>
        <p:nvSpPr>
          <p:cNvPr id="3" name="Picture Placeholder 2">
            <a:extLst>
              <a:ext uri="{FF2B5EF4-FFF2-40B4-BE49-F238E27FC236}">
                <a16:creationId xmlns:a16="http://schemas.microsoft.com/office/drawing/2014/main" id="{DD5DD34E-7A25-990B-D91F-648915BD103E}"/>
              </a:ext>
            </a:extLst>
          </p:cNvPr>
          <p:cNvSpPr>
            <a:spLocks noGrp="1"/>
          </p:cNvSpPr>
          <p:nvPr>
            <p:ph type="pic" idx="1"/>
          </p:nvPr>
        </p:nvSpPr>
        <p:spPr>
          <a:xfrm>
            <a:off x="5053013" y="960438"/>
            <a:ext cx="6018212" cy="4745037"/>
          </a:xfrm>
          <a:prstGeom prst="rect">
            <a:avLst/>
          </a:prstGeom>
        </p:spPr>
        <p:txBody>
          <a:bodyPr/>
          <a:lstStyle>
            <a:lvl1pPr marL="0" indent="0">
              <a:buNone/>
              <a:defRPr sz="3200">
                <a:latin typeface=""/>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46E41E9-9781-8E3B-CEC6-E8291A61D621}"/>
              </a:ext>
            </a:extLst>
          </p:cNvPr>
          <p:cNvSpPr>
            <a:spLocks noGrp="1"/>
          </p:cNvSpPr>
          <p:nvPr>
            <p:ph type="body" sz="half" idx="2"/>
          </p:nvPr>
        </p:nvSpPr>
        <p:spPr>
          <a:xfrm>
            <a:off x="819150" y="2116183"/>
            <a:ext cx="3833813" cy="3597230"/>
          </a:xfrm>
          <a:prstGeom prst="rect">
            <a:avLst/>
          </a:prstGeom>
        </p:spPr>
        <p:txBody>
          <a:bodyPr/>
          <a:lstStyle>
            <a:lvl1pPr marL="0" indent="0">
              <a:buNone/>
              <a:defRPr sz="1600" b="0" i="0">
                <a:solidFill>
                  <a:srgbClr val="474747"/>
                </a:solidFill>
                <a:latin typeface="Nunito Sans" pitchFamily="2"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5829719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7" name="Google Shape;11;p14">
            <a:extLst>
              <a:ext uri="{FF2B5EF4-FFF2-40B4-BE49-F238E27FC236}">
                <a16:creationId xmlns:a16="http://schemas.microsoft.com/office/drawing/2014/main" id="{E72C8125-B97B-E691-1565-0A09035CD48D}"/>
              </a:ext>
            </a:extLst>
          </p:cNvPr>
          <p:cNvSpPr/>
          <p:nvPr userDrawn="1"/>
        </p:nvSpPr>
        <p:spPr>
          <a:xfrm>
            <a:off x="0" y="3899238"/>
            <a:ext cx="11887200" cy="2776200"/>
          </a:xfrm>
          <a:prstGeom prst="rect">
            <a:avLst/>
          </a:prstGeom>
          <a:gradFill flip="none" rotWithShape="1">
            <a:gsLst>
              <a:gs pos="0">
                <a:schemeClr val="accent4">
                  <a:lumMod val="60000"/>
                  <a:lumOff val="40000"/>
                </a:schemeClr>
              </a:gs>
              <a:gs pos="40000">
                <a:schemeClr val="accent1">
                  <a:shade val="67500"/>
                  <a:satMod val="115000"/>
                  <a:alpha val="88000"/>
                </a:schemeClr>
              </a:gs>
              <a:gs pos="88000">
                <a:schemeClr val="accent1">
                  <a:shade val="100000"/>
                  <a:satMod val="115000"/>
                </a:schemeClr>
              </a:gs>
            </a:gsLst>
            <a:lin ang="16200000" scaled="1"/>
            <a:tileRect/>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Nunito Sans" pitchFamily="2" charset="77"/>
              <a:ea typeface="Calibri"/>
              <a:cs typeface="Calibri"/>
              <a:sym typeface="Calibri"/>
            </a:endParaRPr>
          </a:p>
        </p:txBody>
      </p:sp>
      <p:sp>
        <p:nvSpPr>
          <p:cNvPr id="4" name="Date Placeholder 3">
            <a:extLst>
              <a:ext uri="{FF2B5EF4-FFF2-40B4-BE49-F238E27FC236}">
                <a16:creationId xmlns:a16="http://schemas.microsoft.com/office/drawing/2014/main" id="{3CD86286-DF3B-8EA3-0C62-3E4D0F96BB01}"/>
              </a:ext>
            </a:extLst>
          </p:cNvPr>
          <p:cNvSpPr>
            <a:spLocks noGrp="1"/>
          </p:cNvSpPr>
          <p:nvPr>
            <p:ph type="dt" sz="half" idx="10"/>
          </p:nvPr>
        </p:nvSpPr>
        <p:spPr>
          <a:xfrm>
            <a:off x="817563" y="6186488"/>
            <a:ext cx="2674937" cy="355600"/>
          </a:xfrm>
          <a:prstGeom prst="rect">
            <a:avLst/>
          </a:prstGeom>
        </p:spPr>
        <p:txBody>
          <a:bodyPr/>
          <a:lstStyle>
            <a:lvl1pPr>
              <a:defRPr b="0" i="0">
                <a:solidFill>
                  <a:srgbClr val="474747"/>
                </a:solidFill>
                <a:latin typeface="Nunito Sans" pitchFamily="2" charset="77"/>
              </a:defRPr>
            </a:lvl1pPr>
          </a:lstStyle>
          <a:p>
            <a:r>
              <a:rPr lang="en-US" dirty="0"/>
              <a:t>February 23, 2025</a:t>
            </a:r>
          </a:p>
        </p:txBody>
      </p:sp>
      <p:sp>
        <p:nvSpPr>
          <p:cNvPr id="5" name="Footer Placeholder 4">
            <a:extLst>
              <a:ext uri="{FF2B5EF4-FFF2-40B4-BE49-F238E27FC236}">
                <a16:creationId xmlns:a16="http://schemas.microsoft.com/office/drawing/2014/main" id="{5E00CB1E-1547-5753-C29C-AFBCC65EF687}"/>
              </a:ext>
            </a:extLst>
          </p:cNvPr>
          <p:cNvSpPr>
            <a:spLocks noGrp="1"/>
          </p:cNvSpPr>
          <p:nvPr>
            <p:ph type="ftr" sz="quarter" idx="11"/>
          </p:nvPr>
        </p:nvSpPr>
        <p:spPr>
          <a:xfrm>
            <a:off x="7056437" y="6186488"/>
            <a:ext cx="4013200" cy="355600"/>
          </a:xfrm>
          <a:prstGeom prst="rect">
            <a:avLst/>
          </a:prstGeom>
        </p:spPr>
        <p:txBody>
          <a:bodyPr/>
          <a:lstStyle>
            <a:lvl1pPr algn="r">
              <a:defRPr b="0" i="0">
                <a:solidFill>
                  <a:srgbClr val="474747"/>
                </a:solidFill>
                <a:latin typeface="Nunito Sans" pitchFamily="2" charset="77"/>
              </a:defRPr>
            </a:lvl1pPr>
          </a:lstStyle>
          <a:p>
            <a:r>
              <a:rPr lang="en-US" dirty="0"/>
              <a:t>Mile High Masters of Retina</a:t>
            </a:r>
          </a:p>
        </p:txBody>
      </p:sp>
      <p:pic>
        <p:nvPicPr>
          <p:cNvPr id="8" name="Graphic 7">
            <a:extLst>
              <a:ext uri="{FF2B5EF4-FFF2-40B4-BE49-F238E27FC236}">
                <a16:creationId xmlns:a16="http://schemas.microsoft.com/office/drawing/2014/main" id="{D99D48E1-922D-B1F2-3D43-B77D627B96D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14505" y="2545794"/>
            <a:ext cx="5562600" cy="850900"/>
          </a:xfrm>
          <a:prstGeom prst="rect">
            <a:avLst/>
          </a:prstGeom>
        </p:spPr>
      </p:pic>
      <p:sp>
        <p:nvSpPr>
          <p:cNvPr id="10" name="Google Shape;12;p14">
            <a:extLst>
              <a:ext uri="{FF2B5EF4-FFF2-40B4-BE49-F238E27FC236}">
                <a16:creationId xmlns:a16="http://schemas.microsoft.com/office/drawing/2014/main" id="{1440BA66-54F6-6E1C-7699-E0C837FADF7C}"/>
              </a:ext>
            </a:extLst>
          </p:cNvPr>
          <p:cNvSpPr txBox="1">
            <a:spLocks noGrp="1"/>
          </p:cNvSpPr>
          <p:nvPr>
            <p:ph type="body" idx="1" hasCustomPrompt="1"/>
          </p:nvPr>
        </p:nvSpPr>
        <p:spPr>
          <a:xfrm>
            <a:off x="914505" y="4263242"/>
            <a:ext cx="10050600" cy="66501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3600"/>
              <a:buFont typeface="Arial"/>
              <a:buNone/>
              <a:defRPr sz="3400" b="0" i="0" u="none" strike="noStrike" cap="none">
                <a:solidFill>
                  <a:schemeClr val="bg1">
                    <a:lumMod val="95000"/>
                  </a:schemeClr>
                </a:solidFill>
                <a:latin typeface="Nunito Sans Light"/>
                <a:ea typeface="Nunito Sans Light"/>
                <a:cs typeface="Nunito Sans Light"/>
                <a:sym typeface="Nunito Sans Light"/>
              </a:defRPr>
            </a:lvl1pPr>
            <a:lvl2pPr marL="914400" marR="0" lvl="1" indent="-380936" algn="l" rtl="0">
              <a:lnSpc>
                <a:spcPct val="90000"/>
              </a:lnSpc>
              <a:spcBef>
                <a:spcPts val="500"/>
              </a:spcBef>
              <a:spcAft>
                <a:spcPts val="0"/>
              </a:spcAft>
              <a:buClr>
                <a:schemeClr val="dk1"/>
              </a:buClr>
              <a:buSzPts val="2399"/>
              <a:buFont typeface="Arial"/>
              <a:buChar char="•"/>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dirty="0"/>
              <a:t>Presentation Title</a:t>
            </a:r>
            <a:endParaRPr dirty="0"/>
          </a:p>
        </p:txBody>
      </p:sp>
      <p:sp>
        <p:nvSpPr>
          <p:cNvPr id="11" name="Google Shape;13;p14">
            <a:extLst>
              <a:ext uri="{FF2B5EF4-FFF2-40B4-BE49-F238E27FC236}">
                <a16:creationId xmlns:a16="http://schemas.microsoft.com/office/drawing/2014/main" id="{D643F5D0-707C-EE64-E4FE-C1DD6F0F2E65}"/>
              </a:ext>
            </a:extLst>
          </p:cNvPr>
          <p:cNvSpPr txBox="1">
            <a:spLocks noGrp="1"/>
          </p:cNvSpPr>
          <p:nvPr>
            <p:ph type="body" idx="2" hasCustomPrompt="1"/>
          </p:nvPr>
        </p:nvSpPr>
        <p:spPr>
          <a:xfrm>
            <a:off x="914505" y="5067161"/>
            <a:ext cx="10050600" cy="51424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999"/>
              <a:buFont typeface="Arial"/>
              <a:buNone/>
              <a:defRPr sz="1999" b="0" i="0" u="none" strike="noStrike" cap="none">
                <a:solidFill>
                  <a:schemeClr val="bg1"/>
                </a:solidFill>
                <a:latin typeface="Nunito Sans" pitchFamily="2" charset="77"/>
                <a:ea typeface="Nunito Sans" pitchFamily="2" charset="77"/>
                <a:cs typeface="Nunito Sans" pitchFamily="2" charset="77"/>
                <a:sym typeface="Nunito Sans"/>
              </a:defRPr>
            </a:lvl1pPr>
            <a:lvl2pPr marL="914400" marR="0" lvl="1" indent="-380936" algn="l" rtl="0">
              <a:lnSpc>
                <a:spcPct val="90000"/>
              </a:lnSpc>
              <a:spcBef>
                <a:spcPts val="500"/>
              </a:spcBef>
              <a:spcAft>
                <a:spcPts val="0"/>
              </a:spcAft>
              <a:buClr>
                <a:schemeClr val="dk1"/>
              </a:buClr>
              <a:buSzPts val="2399"/>
              <a:buFont typeface="Arial"/>
              <a:buChar char="•"/>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dirty="0"/>
              <a:t>Name, MD</a:t>
            </a:r>
            <a:endParaRPr dirty="0"/>
          </a:p>
        </p:txBody>
      </p:sp>
      <p:cxnSp>
        <p:nvCxnSpPr>
          <p:cNvPr id="3" name="Google Shape;27;p16">
            <a:extLst>
              <a:ext uri="{FF2B5EF4-FFF2-40B4-BE49-F238E27FC236}">
                <a16:creationId xmlns:a16="http://schemas.microsoft.com/office/drawing/2014/main" id="{0F907E66-0E09-4ECE-ED5F-C827B3E3168B}"/>
              </a:ext>
            </a:extLst>
          </p:cNvPr>
          <p:cNvCxnSpPr>
            <a:cxnSpLocks/>
          </p:cNvCxnSpPr>
          <p:nvPr userDrawn="1"/>
        </p:nvCxnSpPr>
        <p:spPr>
          <a:xfrm>
            <a:off x="0" y="3914238"/>
            <a:ext cx="11887200" cy="0"/>
          </a:xfrm>
          <a:prstGeom prst="straightConnector1">
            <a:avLst/>
          </a:prstGeom>
          <a:noFill/>
          <a:ln w="53975" cap="flat" cmpd="sng">
            <a:solidFill>
              <a:srgbClr val="E1E1E0"/>
            </a:solidFill>
            <a:prstDash val="solid"/>
            <a:miter lim="8000"/>
            <a:headEnd type="none" w="sm" len="sm"/>
            <a:tailEnd type="none" w="sm" len="sm"/>
          </a:ln>
        </p:spPr>
      </p:cxnSp>
    </p:spTree>
    <p:extLst>
      <p:ext uri="{BB962C8B-B14F-4D97-AF65-F5344CB8AC3E}">
        <p14:creationId xmlns:p14="http://schemas.microsoft.com/office/powerpoint/2010/main" val="122863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 Disclosures">
    <p:spTree>
      <p:nvGrpSpPr>
        <p:cNvPr id="1" name=""/>
        <p:cNvGrpSpPr/>
        <p:nvPr/>
      </p:nvGrpSpPr>
      <p:grpSpPr>
        <a:xfrm>
          <a:off x="0" y="0"/>
          <a:ext cx="0" cy="0"/>
          <a:chOff x="0" y="0"/>
          <a:chExt cx="0" cy="0"/>
        </a:xfrm>
      </p:grpSpPr>
      <p:sp>
        <p:nvSpPr>
          <p:cNvPr id="27" name="Google Shape;60;p17">
            <a:extLst>
              <a:ext uri="{FF2B5EF4-FFF2-40B4-BE49-F238E27FC236}">
                <a16:creationId xmlns:a16="http://schemas.microsoft.com/office/drawing/2014/main" id="{4702C92D-6EF1-F0F7-B0D9-47DE59C4D41B}"/>
              </a:ext>
            </a:extLst>
          </p:cNvPr>
          <p:cNvSpPr txBox="1">
            <a:spLocks noGrp="1"/>
          </p:cNvSpPr>
          <p:nvPr>
            <p:ph type="title" hasCustomPrompt="1"/>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rgbClr val="474747"/>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Financial Disclosures</a:t>
            </a:r>
            <a:endParaRPr dirty="0"/>
          </a:p>
        </p:txBody>
      </p:sp>
      <p:sp>
        <p:nvSpPr>
          <p:cNvPr id="28" name="Google Shape;75;p17">
            <a:extLst>
              <a:ext uri="{FF2B5EF4-FFF2-40B4-BE49-F238E27FC236}">
                <a16:creationId xmlns:a16="http://schemas.microsoft.com/office/drawing/2014/main" id="{D4D02AF7-8EF9-E4C1-6536-852EB31AB753}"/>
              </a:ext>
            </a:extLst>
          </p:cNvPr>
          <p:cNvSpPr txBox="1">
            <a:spLocks noGrp="1"/>
          </p:cNvSpPr>
          <p:nvPr>
            <p:ph type="body" idx="1" hasCustomPrompt="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7F7F7F"/>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dirty="0"/>
              <a:t>I have no relevant financial relationships to disclose. </a:t>
            </a:r>
          </a:p>
        </p:txBody>
      </p:sp>
      <p:sp>
        <p:nvSpPr>
          <p:cNvPr id="2" name="Google Shape;75;p17">
            <a:extLst>
              <a:ext uri="{FF2B5EF4-FFF2-40B4-BE49-F238E27FC236}">
                <a16:creationId xmlns:a16="http://schemas.microsoft.com/office/drawing/2014/main" id="{AA24B8D2-BA9E-A3E2-1D07-8A2B23236D7A}"/>
              </a:ext>
            </a:extLst>
          </p:cNvPr>
          <p:cNvSpPr txBox="1">
            <a:spLocks noGrp="1"/>
          </p:cNvSpPr>
          <p:nvPr>
            <p:ph type="body" idx="10" hasCustomPrompt="1"/>
          </p:nvPr>
        </p:nvSpPr>
        <p:spPr>
          <a:xfrm>
            <a:off x="1740913" y="4428951"/>
            <a:ext cx="8405374" cy="754643"/>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100000"/>
              </a:lnSpc>
              <a:spcBef>
                <a:spcPts val="0"/>
              </a:spcBef>
              <a:spcAft>
                <a:spcPts val="300"/>
              </a:spcAft>
              <a:buClr>
                <a:schemeClr val="accent2"/>
              </a:buClr>
              <a:buSzPts val="1800"/>
              <a:buFont typeface="Arial"/>
              <a:buNone/>
              <a:defRPr sz="1800" b="0" i="0" u="none" strike="noStrike" cap="none">
                <a:solidFill>
                  <a:srgbClr val="474747"/>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dirty="0"/>
              <a:t>The content and format of this course is presented without commercial bias and does not claim superiority of any commercial product or service.</a:t>
            </a:r>
          </a:p>
        </p:txBody>
      </p:sp>
      <p:pic>
        <p:nvPicPr>
          <p:cNvPr id="5" name="Graphic 4" descr="Warning outline">
            <a:extLst>
              <a:ext uri="{FF2B5EF4-FFF2-40B4-BE49-F238E27FC236}">
                <a16:creationId xmlns:a16="http://schemas.microsoft.com/office/drawing/2014/main" id="{2E371FFF-1BAD-DC44-45B7-7BE0E7D11FC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01822" y="1909675"/>
            <a:ext cx="2483556" cy="2483556"/>
          </a:xfrm>
          <a:prstGeom prst="rect">
            <a:avLst/>
          </a:prstGeom>
        </p:spPr>
      </p:pic>
    </p:spTree>
    <p:extLst>
      <p:ext uri="{BB962C8B-B14F-4D97-AF65-F5344CB8AC3E}">
        <p14:creationId xmlns:p14="http://schemas.microsoft.com/office/powerpoint/2010/main" val="162725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inancial Disclosures">
    <p:spTree>
      <p:nvGrpSpPr>
        <p:cNvPr id="1" name=""/>
        <p:cNvGrpSpPr/>
        <p:nvPr/>
      </p:nvGrpSpPr>
      <p:grpSpPr>
        <a:xfrm>
          <a:off x="0" y="0"/>
          <a:ext cx="0" cy="0"/>
          <a:chOff x="0" y="0"/>
          <a:chExt cx="0" cy="0"/>
        </a:xfrm>
      </p:grpSpPr>
      <p:sp>
        <p:nvSpPr>
          <p:cNvPr id="27" name="Google Shape;60;p17">
            <a:extLst>
              <a:ext uri="{FF2B5EF4-FFF2-40B4-BE49-F238E27FC236}">
                <a16:creationId xmlns:a16="http://schemas.microsoft.com/office/drawing/2014/main" id="{4702C92D-6EF1-F0F7-B0D9-47DE59C4D41B}"/>
              </a:ext>
            </a:extLst>
          </p:cNvPr>
          <p:cNvSpPr txBox="1">
            <a:spLocks noGrp="1"/>
          </p:cNvSpPr>
          <p:nvPr>
            <p:ph type="title" hasCustomPrompt="1"/>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rgbClr val="474747"/>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Financial Disclosures</a:t>
            </a:r>
            <a:endParaRPr dirty="0"/>
          </a:p>
        </p:txBody>
      </p:sp>
      <p:sp>
        <p:nvSpPr>
          <p:cNvPr id="28" name="Google Shape;75;p17">
            <a:extLst>
              <a:ext uri="{FF2B5EF4-FFF2-40B4-BE49-F238E27FC236}">
                <a16:creationId xmlns:a16="http://schemas.microsoft.com/office/drawing/2014/main" id="{D4D02AF7-8EF9-E4C1-6536-852EB31AB753}"/>
              </a:ext>
            </a:extLst>
          </p:cNvPr>
          <p:cNvSpPr txBox="1">
            <a:spLocks noGrp="1"/>
          </p:cNvSpPr>
          <p:nvPr>
            <p:ph type="body" idx="1" hasCustomPrompt="1"/>
          </p:nvPr>
        </p:nvSpPr>
        <p:spPr>
          <a:xfrm>
            <a:off x="540325" y="104677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7F7F7F"/>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dirty="0"/>
              <a:t>I have the following financial relationships to disclose: </a:t>
            </a:r>
          </a:p>
        </p:txBody>
      </p:sp>
      <p:sp>
        <p:nvSpPr>
          <p:cNvPr id="2" name="Google Shape;75;p17">
            <a:extLst>
              <a:ext uri="{FF2B5EF4-FFF2-40B4-BE49-F238E27FC236}">
                <a16:creationId xmlns:a16="http://schemas.microsoft.com/office/drawing/2014/main" id="{AA24B8D2-BA9E-A3E2-1D07-8A2B23236D7A}"/>
              </a:ext>
            </a:extLst>
          </p:cNvPr>
          <p:cNvSpPr txBox="1">
            <a:spLocks noGrp="1"/>
          </p:cNvSpPr>
          <p:nvPr>
            <p:ph type="body" idx="10" hasCustomPrompt="1"/>
          </p:nvPr>
        </p:nvSpPr>
        <p:spPr>
          <a:xfrm>
            <a:off x="540300" y="5175906"/>
            <a:ext cx="10567967" cy="754643"/>
          </a:xfrm>
          <a:prstGeom prst="rect">
            <a:avLst/>
          </a:prstGeom>
          <a:noFill/>
          <a:ln>
            <a:noFill/>
          </a:ln>
        </p:spPr>
        <p:txBody>
          <a:bodyPr spcFirstLastPara="1" wrap="square" lIns="91425" tIns="45700" rIns="91425" bIns="45700" anchor="ctr" anchorCtr="0">
            <a:noAutofit/>
          </a:bodyPr>
          <a:lstStyle>
            <a:lvl1pPr marL="234950" marR="0" lvl="0" indent="-6350" algn="ctr" rtl="0">
              <a:lnSpc>
                <a:spcPct val="100000"/>
              </a:lnSpc>
              <a:spcBef>
                <a:spcPts val="0"/>
              </a:spcBef>
              <a:spcAft>
                <a:spcPts val="300"/>
              </a:spcAft>
              <a:buClr>
                <a:schemeClr val="accent2"/>
              </a:buClr>
              <a:buSzPts val="1800"/>
              <a:buFont typeface="Arial"/>
              <a:buNone/>
              <a:tabLst/>
              <a:defRPr sz="1250" b="0" i="0" u="none" strike="noStrike" cap="none">
                <a:solidFill>
                  <a:srgbClr val="474747"/>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dirty="0"/>
              <a:t>The content and format of this course is presented without commercial bias and does not claim superiority of any commercial product or service.</a:t>
            </a:r>
          </a:p>
        </p:txBody>
      </p:sp>
      <p:pic>
        <p:nvPicPr>
          <p:cNvPr id="5" name="Graphic 4" descr="Warning outline">
            <a:extLst>
              <a:ext uri="{FF2B5EF4-FFF2-40B4-BE49-F238E27FC236}">
                <a16:creationId xmlns:a16="http://schemas.microsoft.com/office/drawing/2014/main" id="{2E371FFF-1BAD-DC44-45B7-7BE0E7D11FC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00954" y="2262148"/>
            <a:ext cx="2089060" cy="2089060"/>
          </a:xfrm>
          <a:prstGeom prst="rect">
            <a:avLst/>
          </a:prstGeom>
        </p:spPr>
      </p:pic>
      <p:graphicFrame>
        <p:nvGraphicFramePr>
          <p:cNvPr id="3" name="Diagram 2">
            <a:extLst>
              <a:ext uri="{FF2B5EF4-FFF2-40B4-BE49-F238E27FC236}">
                <a16:creationId xmlns:a16="http://schemas.microsoft.com/office/drawing/2014/main" id="{780F272B-22F4-9F42-686E-F78AC45F9F78}"/>
              </a:ext>
            </a:extLst>
          </p:cNvPr>
          <p:cNvGraphicFramePr/>
          <p:nvPr userDrawn="1">
            <p:extLst>
              <p:ext uri="{D42A27DB-BD31-4B8C-83A1-F6EECF244321}">
                <p14:modId xmlns:p14="http://schemas.microsoft.com/office/powerpoint/2010/main" val="4128495802"/>
              </p:ext>
            </p:extLst>
          </p:nvPr>
        </p:nvGraphicFramePr>
        <p:xfrm>
          <a:off x="3194754" y="1849482"/>
          <a:ext cx="7324065" cy="297647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63911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Bullet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8B0F9E-5940-B22B-F8B9-00C21B8E2E39}"/>
              </a:ext>
            </a:extLst>
          </p:cNvPr>
          <p:cNvSpPr>
            <a:spLocks noGrp="1"/>
          </p:cNvSpPr>
          <p:nvPr>
            <p:ph idx="1"/>
          </p:nvPr>
        </p:nvSpPr>
        <p:spPr>
          <a:xfrm>
            <a:off x="817563" y="1776413"/>
            <a:ext cx="10252075" cy="4235450"/>
          </a:xfrm>
          <a:prstGeom prst="rect">
            <a:avLst/>
          </a:prstGeom>
        </p:spPr>
        <p:txBody>
          <a:bodyPr/>
          <a:lstStyle>
            <a:lvl1pPr marL="349250" indent="-349250">
              <a:lnSpc>
                <a:spcPct val="100000"/>
              </a:lnSpc>
              <a:buClr>
                <a:srgbClr val="0B5A76"/>
              </a:buClr>
              <a:buSzPct val="100000"/>
              <a:buFont typeface="System Font Regular"/>
              <a:buChar char="‣"/>
              <a:tabLst/>
              <a:defRPr b="0" i="0">
                <a:solidFill>
                  <a:srgbClr val="181818"/>
                </a:solidFill>
                <a:latin typeface="Nunito Sans" pitchFamily="2" charset="77"/>
              </a:defRPr>
            </a:lvl1pPr>
            <a:lvl2pPr marL="803275" indent="-346075">
              <a:lnSpc>
                <a:spcPct val="100000"/>
              </a:lnSpc>
              <a:spcBef>
                <a:spcPts val="600"/>
              </a:spcBef>
              <a:buClr>
                <a:srgbClr val="0B5A76"/>
              </a:buClr>
              <a:buSzPct val="100000"/>
              <a:buFont typeface="System Font Regular"/>
              <a:buChar char="‣"/>
              <a:tabLst/>
              <a:defRPr>
                <a:solidFill>
                  <a:srgbClr val="181818"/>
                </a:solidFill>
                <a:latin typeface=""/>
              </a:defRPr>
            </a:lvl2pPr>
            <a:lvl3pPr marL="1204913" indent="-290513">
              <a:lnSpc>
                <a:spcPct val="100000"/>
              </a:lnSpc>
              <a:spcBef>
                <a:spcPts val="600"/>
              </a:spcBef>
              <a:buClr>
                <a:srgbClr val="0B5A76"/>
              </a:buClr>
              <a:buSzPct val="100000"/>
              <a:buFont typeface="System Font Regular"/>
              <a:buChar char="‣"/>
              <a:tabLst/>
              <a:defRPr b="0" i="0">
                <a:solidFill>
                  <a:srgbClr val="181818"/>
                </a:solidFill>
                <a:latin typeface="Nunito Sans" pitchFamily="2" charset="77"/>
              </a:defRPr>
            </a:lvl3pPr>
            <a:lvl4pPr marL="1657350" indent="-285750">
              <a:lnSpc>
                <a:spcPct val="100000"/>
              </a:lnSpc>
              <a:spcBef>
                <a:spcPts val="600"/>
              </a:spcBef>
              <a:buClr>
                <a:srgbClr val="0B5A76"/>
              </a:buClr>
              <a:buSzPct val="100000"/>
              <a:buFont typeface="System Font Regular"/>
              <a:buChar char="‣"/>
              <a:tabLst/>
              <a:defRPr b="0" i="0">
                <a:solidFill>
                  <a:srgbClr val="181818"/>
                </a:solidFill>
                <a:latin typeface="Nunito Sans" pitchFamily="2" charset="77"/>
              </a:defRPr>
            </a:lvl4pPr>
            <a:lvl5pPr marL="2176463" indent="-347663">
              <a:lnSpc>
                <a:spcPct val="100000"/>
              </a:lnSpc>
              <a:spcBef>
                <a:spcPts val="600"/>
              </a:spcBef>
              <a:buClr>
                <a:srgbClr val="0B5A76"/>
              </a:buClr>
              <a:buSzPct val="100000"/>
              <a:buFont typeface="System Font Regular"/>
              <a:buChar char="‣"/>
              <a:tabLst/>
              <a:defRPr b="0" i="0">
                <a:solidFill>
                  <a:srgbClr val="181818"/>
                </a:solidFill>
                <a:latin typeface="Nunito Sans"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Google Shape;60;p17">
            <a:extLst>
              <a:ext uri="{FF2B5EF4-FFF2-40B4-BE49-F238E27FC236}">
                <a16:creationId xmlns:a16="http://schemas.microsoft.com/office/drawing/2014/main" id="{0E5C9BFC-F1F9-A270-234A-783E18EFA245}"/>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rgbClr val="474747"/>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8" name="Google Shape;75;p17">
            <a:extLst>
              <a:ext uri="{FF2B5EF4-FFF2-40B4-BE49-F238E27FC236}">
                <a16:creationId xmlns:a16="http://schemas.microsoft.com/office/drawing/2014/main" id="{0AE8C1BD-CD30-1377-B3B7-76637D437736}"/>
              </a:ext>
            </a:extLst>
          </p:cNvPr>
          <p:cNvSpPr txBox="1">
            <a:spLocks noGrp="1"/>
          </p:cNvSpPr>
          <p:nvPr>
            <p:ph type="body" idx="10"/>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2016167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earls">
    <p:spTree>
      <p:nvGrpSpPr>
        <p:cNvPr id="1" name=""/>
        <p:cNvGrpSpPr/>
        <p:nvPr/>
      </p:nvGrpSpPr>
      <p:grpSpPr>
        <a:xfrm>
          <a:off x="0" y="0"/>
          <a:ext cx="0" cy="0"/>
          <a:chOff x="0" y="0"/>
          <a:chExt cx="0" cy="0"/>
        </a:xfrm>
      </p:grpSpPr>
      <p:sp>
        <p:nvSpPr>
          <p:cNvPr id="27" name="Google Shape;60;p17">
            <a:extLst>
              <a:ext uri="{FF2B5EF4-FFF2-40B4-BE49-F238E27FC236}">
                <a16:creationId xmlns:a16="http://schemas.microsoft.com/office/drawing/2014/main" id="{4702C92D-6EF1-F0F7-B0D9-47DE59C4D41B}"/>
              </a:ext>
            </a:extLst>
          </p:cNvPr>
          <p:cNvSpPr txBox="1">
            <a:spLocks noGrp="1"/>
          </p:cNvSpPr>
          <p:nvPr>
            <p:ph type="title" hasCustomPrompt="1"/>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rgbClr val="474747"/>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Pearls</a:t>
            </a:r>
            <a:endParaRPr dirty="0"/>
          </a:p>
        </p:txBody>
      </p:sp>
      <p:grpSp>
        <p:nvGrpSpPr>
          <p:cNvPr id="22" name="Group 21">
            <a:extLst>
              <a:ext uri="{FF2B5EF4-FFF2-40B4-BE49-F238E27FC236}">
                <a16:creationId xmlns:a16="http://schemas.microsoft.com/office/drawing/2014/main" id="{803DB5F1-D7A1-6487-626B-DDC155617D74}"/>
              </a:ext>
            </a:extLst>
          </p:cNvPr>
          <p:cNvGrpSpPr/>
          <p:nvPr userDrawn="1"/>
        </p:nvGrpSpPr>
        <p:grpSpPr>
          <a:xfrm>
            <a:off x="1593220" y="1611382"/>
            <a:ext cx="860400" cy="859500"/>
            <a:chOff x="3513460" y="2367705"/>
            <a:chExt cx="860400" cy="859500"/>
          </a:xfrm>
        </p:grpSpPr>
        <p:sp>
          <p:nvSpPr>
            <p:cNvPr id="5" name="Google Shape;31;p16">
              <a:extLst>
                <a:ext uri="{FF2B5EF4-FFF2-40B4-BE49-F238E27FC236}">
                  <a16:creationId xmlns:a16="http://schemas.microsoft.com/office/drawing/2014/main" id="{AE52797F-CD1D-3ED8-69FD-E0445E312A35}"/>
                </a:ext>
              </a:extLst>
            </p:cNvPr>
            <p:cNvSpPr/>
            <p:nvPr userDrawn="1"/>
          </p:nvSpPr>
          <p:spPr>
            <a:xfrm>
              <a:off x="3513460" y="2367705"/>
              <a:ext cx="860400" cy="859500"/>
            </a:xfrm>
            <a:prstGeom prst="ellipse">
              <a:avLst/>
            </a:prstGeom>
            <a:solidFill>
              <a:schemeClr val="accent5"/>
            </a:solidFill>
            <a:ln>
              <a:noFill/>
            </a:ln>
          </p:spPr>
          <p:txBody>
            <a:bodyPr spcFirstLastPara="1" wrap="square" lIns="91425" tIns="0" rIns="91425" bIns="0" anchor="t" anchorCtr="0">
              <a:noAutofit/>
            </a:bodyPr>
            <a:lstStyle/>
            <a:p>
              <a:pPr marL="0" marR="0" lvl="0" indent="0" algn="ctr" rtl="0">
                <a:lnSpc>
                  <a:spcPct val="100000"/>
                </a:lnSpc>
                <a:spcBef>
                  <a:spcPts val="0"/>
                </a:spcBef>
                <a:spcAft>
                  <a:spcPts val="1000"/>
                </a:spcAft>
                <a:buClr>
                  <a:srgbClr val="000000"/>
                </a:buClr>
                <a:buSzPts val="4400"/>
                <a:buFont typeface="Arial"/>
                <a:buNone/>
              </a:pPr>
              <a:endParaRPr sz="1000" b="0" i="0" u="none" strike="noStrike" cap="none" dirty="0">
                <a:solidFill>
                  <a:srgbClr val="0B5A76"/>
                </a:solidFill>
                <a:latin typeface="Nunito Sans" pitchFamily="2" charset="77"/>
                <a:ea typeface="Arial"/>
                <a:cs typeface="Arial"/>
                <a:sym typeface="Arial"/>
              </a:endParaRPr>
            </a:p>
          </p:txBody>
        </p:sp>
        <p:pic>
          <p:nvPicPr>
            <p:cNvPr id="6" name="Graphic 5" descr="Lights On with solid fill">
              <a:extLst>
                <a:ext uri="{FF2B5EF4-FFF2-40B4-BE49-F238E27FC236}">
                  <a16:creationId xmlns:a16="http://schemas.microsoft.com/office/drawing/2014/main" id="{4A05FFF7-F6AA-ECF9-B4A4-AD9B85E334D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575751" y="2429547"/>
              <a:ext cx="735817" cy="735817"/>
            </a:xfrm>
            <a:prstGeom prst="rect">
              <a:avLst/>
            </a:prstGeom>
          </p:spPr>
        </p:pic>
      </p:grpSp>
      <p:grpSp>
        <p:nvGrpSpPr>
          <p:cNvPr id="43" name="Group 42">
            <a:extLst>
              <a:ext uri="{FF2B5EF4-FFF2-40B4-BE49-F238E27FC236}">
                <a16:creationId xmlns:a16="http://schemas.microsoft.com/office/drawing/2014/main" id="{CCE191C4-8140-C47F-A7BB-F00D3B619DEE}"/>
              </a:ext>
            </a:extLst>
          </p:cNvPr>
          <p:cNvGrpSpPr/>
          <p:nvPr userDrawn="1"/>
        </p:nvGrpSpPr>
        <p:grpSpPr>
          <a:xfrm>
            <a:off x="4205134" y="1597249"/>
            <a:ext cx="860400" cy="859500"/>
            <a:chOff x="3659710" y="1876250"/>
            <a:chExt cx="860400" cy="859500"/>
          </a:xfrm>
        </p:grpSpPr>
        <p:sp>
          <p:nvSpPr>
            <p:cNvPr id="14" name="Google Shape;31;p16">
              <a:extLst>
                <a:ext uri="{FF2B5EF4-FFF2-40B4-BE49-F238E27FC236}">
                  <a16:creationId xmlns:a16="http://schemas.microsoft.com/office/drawing/2014/main" id="{74A25AA7-868A-3748-0888-C4DB71EB5BF1}"/>
                </a:ext>
              </a:extLst>
            </p:cNvPr>
            <p:cNvSpPr/>
            <p:nvPr userDrawn="1"/>
          </p:nvSpPr>
          <p:spPr>
            <a:xfrm>
              <a:off x="3659710" y="1876250"/>
              <a:ext cx="860400" cy="859500"/>
            </a:xfrm>
            <a:prstGeom prst="ellipse">
              <a:avLst/>
            </a:prstGeom>
            <a:solidFill>
              <a:schemeClr val="accent4"/>
            </a:solidFill>
            <a:ln>
              <a:noFill/>
            </a:ln>
          </p:spPr>
          <p:txBody>
            <a:bodyPr spcFirstLastPara="1" wrap="square" lIns="91425" tIns="0" rIns="91425" bIns="0" anchor="t" anchorCtr="0">
              <a:noAutofit/>
            </a:bodyPr>
            <a:lstStyle/>
            <a:p>
              <a:pPr marL="0" marR="0" lvl="0" indent="0" algn="ctr" rtl="0">
                <a:lnSpc>
                  <a:spcPct val="100000"/>
                </a:lnSpc>
                <a:spcBef>
                  <a:spcPts val="0"/>
                </a:spcBef>
                <a:spcAft>
                  <a:spcPts val="1000"/>
                </a:spcAft>
                <a:buClr>
                  <a:srgbClr val="000000"/>
                </a:buClr>
                <a:buSzPts val="4400"/>
                <a:buFont typeface="Arial"/>
                <a:buNone/>
              </a:pPr>
              <a:endParaRPr sz="1000" b="0" i="0" u="none" strike="noStrike" cap="none" dirty="0">
                <a:solidFill>
                  <a:srgbClr val="0B5A76"/>
                </a:solidFill>
                <a:latin typeface="Nunito Sans" pitchFamily="2" charset="77"/>
                <a:ea typeface="Arial"/>
                <a:cs typeface="Arial"/>
                <a:sym typeface="Arial"/>
              </a:endParaRPr>
            </a:p>
          </p:txBody>
        </p:sp>
        <p:pic>
          <p:nvPicPr>
            <p:cNvPr id="15" name="Graphic 14" descr="Lights On with solid fill">
              <a:extLst>
                <a:ext uri="{FF2B5EF4-FFF2-40B4-BE49-F238E27FC236}">
                  <a16:creationId xmlns:a16="http://schemas.microsoft.com/office/drawing/2014/main" id="{16A2605D-9CFA-0CE7-6DCE-DAD23E41D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23751" y="1923958"/>
              <a:ext cx="735817" cy="735817"/>
            </a:xfrm>
            <a:prstGeom prst="rect">
              <a:avLst/>
            </a:prstGeom>
          </p:spPr>
        </p:pic>
      </p:grpSp>
      <p:grpSp>
        <p:nvGrpSpPr>
          <p:cNvPr id="42" name="Group 41">
            <a:extLst>
              <a:ext uri="{FF2B5EF4-FFF2-40B4-BE49-F238E27FC236}">
                <a16:creationId xmlns:a16="http://schemas.microsoft.com/office/drawing/2014/main" id="{65B8494F-723F-12A9-A1B4-D8B66913DE90}"/>
              </a:ext>
            </a:extLst>
          </p:cNvPr>
          <p:cNvGrpSpPr/>
          <p:nvPr userDrawn="1"/>
        </p:nvGrpSpPr>
        <p:grpSpPr>
          <a:xfrm>
            <a:off x="6821296" y="1597249"/>
            <a:ext cx="860400" cy="859500"/>
            <a:chOff x="6821296" y="1858508"/>
            <a:chExt cx="860400" cy="859500"/>
          </a:xfrm>
        </p:grpSpPr>
        <p:sp>
          <p:nvSpPr>
            <p:cNvPr id="16" name="Google Shape;31;p16">
              <a:extLst>
                <a:ext uri="{FF2B5EF4-FFF2-40B4-BE49-F238E27FC236}">
                  <a16:creationId xmlns:a16="http://schemas.microsoft.com/office/drawing/2014/main" id="{7C9B3CB6-599D-EB0D-2A55-9CD7044708A3}"/>
                </a:ext>
              </a:extLst>
            </p:cNvPr>
            <p:cNvSpPr/>
            <p:nvPr userDrawn="1"/>
          </p:nvSpPr>
          <p:spPr>
            <a:xfrm>
              <a:off x="6821296" y="1858508"/>
              <a:ext cx="860400" cy="859500"/>
            </a:xfrm>
            <a:prstGeom prst="ellipse">
              <a:avLst/>
            </a:prstGeom>
            <a:solidFill>
              <a:schemeClr val="accent3"/>
            </a:solidFill>
            <a:ln>
              <a:noFill/>
            </a:ln>
          </p:spPr>
          <p:txBody>
            <a:bodyPr spcFirstLastPara="1" wrap="square" lIns="91425" tIns="0" rIns="91425" bIns="0" anchor="t" anchorCtr="0">
              <a:noAutofit/>
            </a:bodyPr>
            <a:lstStyle/>
            <a:p>
              <a:pPr marL="0" marR="0" lvl="0" indent="0" algn="ctr" rtl="0">
                <a:lnSpc>
                  <a:spcPct val="100000"/>
                </a:lnSpc>
                <a:spcBef>
                  <a:spcPts val="0"/>
                </a:spcBef>
                <a:spcAft>
                  <a:spcPts val="1000"/>
                </a:spcAft>
                <a:buClr>
                  <a:srgbClr val="000000"/>
                </a:buClr>
                <a:buSzPts val="4400"/>
                <a:buFont typeface="Arial"/>
                <a:buNone/>
              </a:pPr>
              <a:endParaRPr sz="1000" b="0" i="0" u="none" strike="noStrike" cap="none" dirty="0">
                <a:solidFill>
                  <a:srgbClr val="0B5A76"/>
                </a:solidFill>
                <a:latin typeface="Nunito Sans" pitchFamily="2" charset="77"/>
                <a:ea typeface="Arial"/>
                <a:cs typeface="Arial"/>
                <a:sym typeface="Arial"/>
              </a:endParaRPr>
            </a:p>
          </p:txBody>
        </p:sp>
        <p:pic>
          <p:nvPicPr>
            <p:cNvPr id="17" name="Graphic 16" descr="Lights On with solid fill">
              <a:extLst>
                <a:ext uri="{FF2B5EF4-FFF2-40B4-BE49-F238E27FC236}">
                  <a16:creationId xmlns:a16="http://schemas.microsoft.com/office/drawing/2014/main" id="{9E03FA43-70AA-C991-717E-823C611C7BC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879729" y="1934483"/>
              <a:ext cx="735817" cy="735817"/>
            </a:xfrm>
            <a:prstGeom prst="rect">
              <a:avLst/>
            </a:prstGeom>
          </p:spPr>
        </p:pic>
      </p:grpSp>
      <p:grpSp>
        <p:nvGrpSpPr>
          <p:cNvPr id="44" name="Group 43">
            <a:extLst>
              <a:ext uri="{FF2B5EF4-FFF2-40B4-BE49-F238E27FC236}">
                <a16:creationId xmlns:a16="http://schemas.microsoft.com/office/drawing/2014/main" id="{808BC56B-9679-E596-D1F5-5D72953F6C9C}"/>
              </a:ext>
            </a:extLst>
          </p:cNvPr>
          <p:cNvGrpSpPr/>
          <p:nvPr userDrawn="1"/>
        </p:nvGrpSpPr>
        <p:grpSpPr>
          <a:xfrm>
            <a:off x="9397366" y="1600857"/>
            <a:ext cx="860400" cy="859500"/>
            <a:chOff x="9397366" y="1862116"/>
            <a:chExt cx="860400" cy="859500"/>
          </a:xfrm>
        </p:grpSpPr>
        <p:sp>
          <p:nvSpPr>
            <p:cNvPr id="18" name="Google Shape;31;p16">
              <a:extLst>
                <a:ext uri="{FF2B5EF4-FFF2-40B4-BE49-F238E27FC236}">
                  <a16:creationId xmlns:a16="http://schemas.microsoft.com/office/drawing/2014/main" id="{C35086CE-5959-D464-C364-F77DD87B2968}"/>
                </a:ext>
              </a:extLst>
            </p:cNvPr>
            <p:cNvSpPr/>
            <p:nvPr userDrawn="1"/>
          </p:nvSpPr>
          <p:spPr>
            <a:xfrm>
              <a:off x="9397366" y="1862116"/>
              <a:ext cx="860400" cy="859500"/>
            </a:xfrm>
            <a:prstGeom prst="ellipse">
              <a:avLst/>
            </a:prstGeom>
            <a:solidFill>
              <a:schemeClr val="accent2"/>
            </a:solidFill>
            <a:ln>
              <a:noFill/>
            </a:ln>
          </p:spPr>
          <p:txBody>
            <a:bodyPr spcFirstLastPara="1" wrap="square" lIns="91425" tIns="0" rIns="91425" bIns="0" anchor="t" anchorCtr="0">
              <a:noAutofit/>
            </a:bodyPr>
            <a:lstStyle/>
            <a:p>
              <a:pPr marL="0" marR="0" lvl="0" indent="0" algn="ctr" rtl="0">
                <a:lnSpc>
                  <a:spcPct val="100000"/>
                </a:lnSpc>
                <a:spcBef>
                  <a:spcPts val="0"/>
                </a:spcBef>
                <a:spcAft>
                  <a:spcPts val="1000"/>
                </a:spcAft>
                <a:buClr>
                  <a:srgbClr val="000000"/>
                </a:buClr>
                <a:buSzPts val="4400"/>
                <a:buFont typeface="Arial"/>
                <a:buNone/>
              </a:pPr>
              <a:endParaRPr sz="1000" b="0" i="0" u="none" strike="noStrike" cap="none" dirty="0">
                <a:solidFill>
                  <a:srgbClr val="0B5A76"/>
                </a:solidFill>
                <a:latin typeface="Nunito Sans" pitchFamily="2" charset="77"/>
                <a:ea typeface="Arial"/>
                <a:cs typeface="Arial"/>
                <a:sym typeface="Arial"/>
              </a:endParaRPr>
            </a:p>
          </p:txBody>
        </p:sp>
        <p:pic>
          <p:nvPicPr>
            <p:cNvPr id="19" name="Graphic 18" descr="Lights On with solid fill">
              <a:extLst>
                <a:ext uri="{FF2B5EF4-FFF2-40B4-BE49-F238E27FC236}">
                  <a16:creationId xmlns:a16="http://schemas.microsoft.com/office/drawing/2014/main" id="{6CB7D001-1B39-2449-5C7D-3058389154D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459657" y="1923958"/>
              <a:ext cx="735817" cy="735817"/>
            </a:xfrm>
            <a:prstGeom prst="rect">
              <a:avLst/>
            </a:prstGeom>
          </p:spPr>
        </p:pic>
      </p:grpSp>
      <p:sp>
        <p:nvSpPr>
          <p:cNvPr id="24" name="Google Shape;136;p20">
            <a:extLst>
              <a:ext uri="{FF2B5EF4-FFF2-40B4-BE49-F238E27FC236}">
                <a16:creationId xmlns:a16="http://schemas.microsoft.com/office/drawing/2014/main" id="{056FC99B-BB42-B8B5-EB23-1C56B60F9C34}"/>
              </a:ext>
            </a:extLst>
          </p:cNvPr>
          <p:cNvSpPr/>
          <p:nvPr userDrawn="1"/>
        </p:nvSpPr>
        <p:spPr>
          <a:xfrm rot="10800000" flipH="1">
            <a:off x="771975" y="2668303"/>
            <a:ext cx="2503008" cy="2870347"/>
          </a:xfrm>
          <a:custGeom>
            <a:avLst/>
            <a:gdLst/>
            <a:ahLst/>
            <a:cxnLst/>
            <a:rect l="l" t="t" r="r" b="b"/>
            <a:pathLst>
              <a:path w="21600" h="21600" extrusionOk="0">
                <a:moveTo>
                  <a:pt x="0" y="0"/>
                </a:moveTo>
                <a:lnTo>
                  <a:pt x="21600" y="0"/>
                </a:lnTo>
                <a:lnTo>
                  <a:pt x="21600" y="21600"/>
                </a:lnTo>
                <a:lnTo>
                  <a:pt x="10800" y="18833"/>
                </a:lnTo>
                <a:lnTo>
                  <a:pt x="0" y="21600"/>
                </a:lnTo>
                <a:lnTo>
                  <a:pt x="0" y="0"/>
                </a:lnTo>
                <a:close/>
              </a:path>
            </a:pathLst>
          </a:cu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25" name="Google Shape;137;p20">
            <a:extLst>
              <a:ext uri="{FF2B5EF4-FFF2-40B4-BE49-F238E27FC236}">
                <a16:creationId xmlns:a16="http://schemas.microsoft.com/office/drawing/2014/main" id="{AB81C357-894E-4DF1-7CF1-8C603026EB28}"/>
              </a:ext>
            </a:extLst>
          </p:cNvPr>
          <p:cNvSpPr/>
          <p:nvPr userDrawn="1"/>
        </p:nvSpPr>
        <p:spPr>
          <a:xfrm>
            <a:off x="2023420" y="2659246"/>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26" name="Google Shape;138;p20">
            <a:extLst>
              <a:ext uri="{FF2B5EF4-FFF2-40B4-BE49-F238E27FC236}">
                <a16:creationId xmlns:a16="http://schemas.microsoft.com/office/drawing/2014/main" id="{75199A86-A625-1E4D-BC2A-84233A9A10EA}"/>
              </a:ext>
            </a:extLst>
          </p:cNvPr>
          <p:cNvSpPr/>
          <p:nvPr userDrawn="1"/>
        </p:nvSpPr>
        <p:spPr>
          <a:xfrm flipH="1">
            <a:off x="771996" y="2659223"/>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29" name="Google Shape;139;p20">
            <a:extLst>
              <a:ext uri="{FF2B5EF4-FFF2-40B4-BE49-F238E27FC236}">
                <a16:creationId xmlns:a16="http://schemas.microsoft.com/office/drawing/2014/main" id="{0D543BC4-0BCB-4E5D-5C83-5B8E12005236}"/>
              </a:ext>
            </a:extLst>
          </p:cNvPr>
          <p:cNvSpPr/>
          <p:nvPr userDrawn="1"/>
        </p:nvSpPr>
        <p:spPr>
          <a:xfrm rot="10800000" flipH="1">
            <a:off x="5996188" y="2668304"/>
            <a:ext cx="2503008" cy="2870346"/>
          </a:xfrm>
          <a:custGeom>
            <a:avLst/>
            <a:gdLst/>
            <a:ahLst/>
            <a:cxnLst/>
            <a:rect l="l" t="t" r="r" b="b"/>
            <a:pathLst>
              <a:path w="21600" h="21600" extrusionOk="0">
                <a:moveTo>
                  <a:pt x="0" y="0"/>
                </a:moveTo>
                <a:lnTo>
                  <a:pt x="21600" y="0"/>
                </a:lnTo>
                <a:lnTo>
                  <a:pt x="21600" y="21600"/>
                </a:lnTo>
                <a:lnTo>
                  <a:pt x="10800" y="18833"/>
                </a:lnTo>
                <a:lnTo>
                  <a:pt x="0" y="21600"/>
                </a:lnTo>
                <a:lnTo>
                  <a:pt x="0" y="0"/>
                </a:lnTo>
                <a:close/>
              </a:path>
            </a:pathLst>
          </a:cu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30" name="Google Shape;140;p20">
            <a:extLst>
              <a:ext uri="{FF2B5EF4-FFF2-40B4-BE49-F238E27FC236}">
                <a16:creationId xmlns:a16="http://schemas.microsoft.com/office/drawing/2014/main" id="{381F49FA-D8EA-707A-6763-B6C13A7EFE20}"/>
              </a:ext>
            </a:extLst>
          </p:cNvPr>
          <p:cNvSpPr/>
          <p:nvPr userDrawn="1"/>
        </p:nvSpPr>
        <p:spPr>
          <a:xfrm>
            <a:off x="7247638" y="2659246"/>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31" name="Google Shape;141;p20">
            <a:extLst>
              <a:ext uri="{FF2B5EF4-FFF2-40B4-BE49-F238E27FC236}">
                <a16:creationId xmlns:a16="http://schemas.microsoft.com/office/drawing/2014/main" id="{A4E2B5EC-4A0C-3ECD-E0C2-CCD2C47E2BA5}"/>
              </a:ext>
            </a:extLst>
          </p:cNvPr>
          <p:cNvSpPr/>
          <p:nvPr userDrawn="1"/>
        </p:nvSpPr>
        <p:spPr>
          <a:xfrm flipH="1">
            <a:off x="5996214" y="2659223"/>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32" name="Google Shape;142;p20">
            <a:extLst>
              <a:ext uri="{FF2B5EF4-FFF2-40B4-BE49-F238E27FC236}">
                <a16:creationId xmlns:a16="http://schemas.microsoft.com/office/drawing/2014/main" id="{995AA943-E206-0E7F-61C0-8894C38CC8CE}"/>
              </a:ext>
            </a:extLst>
          </p:cNvPr>
          <p:cNvSpPr/>
          <p:nvPr userDrawn="1"/>
        </p:nvSpPr>
        <p:spPr>
          <a:xfrm rot="10800000" flipH="1">
            <a:off x="8608294" y="2668304"/>
            <a:ext cx="2503008" cy="2870346"/>
          </a:xfrm>
          <a:custGeom>
            <a:avLst/>
            <a:gdLst/>
            <a:ahLst/>
            <a:cxnLst/>
            <a:rect l="l" t="t" r="r" b="b"/>
            <a:pathLst>
              <a:path w="21600" h="21600" extrusionOk="0">
                <a:moveTo>
                  <a:pt x="0" y="0"/>
                </a:moveTo>
                <a:lnTo>
                  <a:pt x="21600" y="0"/>
                </a:lnTo>
                <a:lnTo>
                  <a:pt x="21600" y="21600"/>
                </a:lnTo>
                <a:lnTo>
                  <a:pt x="10800" y="18833"/>
                </a:lnTo>
                <a:lnTo>
                  <a:pt x="0" y="21600"/>
                </a:lnTo>
                <a:lnTo>
                  <a:pt x="0" y="0"/>
                </a:lnTo>
                <a:close/>
              </a:path>
            </a:pathLst>
          </a:cu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33" name="Google Shape;143;p20">
            <a:extLst>
              <a:ext uri="{FF2B5EF4-FFF2-40B4-BE49-F238E27FC236}">
                <a16:creationId xmlns:a16="http://schemas.microsoft.com/office/drawing/2014/main" id="{269728B5-316E-322B-41A6-A2F2908D6B9B}"/>
              </a:ext>
            </a:extLst>
          </p:cNvPr>
          <p:cNvSpPr/>
          <p:nvPr userDrawn="1"/>
        </p:nvSpPr>
        <p:spPr>
          <a:xfrm>
            <a:off x="9859746" y="2670306"/>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34" name="Google Shape;144;p20">
            <a:extLst>
              <a:ext uri="{FF2B5EF4-FFF2-40B4-BE49-F238E27FC236}">
                <a16:creationId xmlns:a16="http://schemas.microsoft.com/office/drawing/2014/main" id="{0F71A45D-2305-329A-89E7-9A3BAB738024}"/>
              </a:ext>
            </a:extLst>
          </p:cNvPr>
          <p:cNvSpPr/>
          <p:nvPr userDrawn="1"/>
        </p:nvSpPr>
        <p:spPr>
          <a:xfrm flipH="1">
            <a:off x="8608321" y="2668337"/>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35" name="Google Shape;145;p20">
            <a:extLst>
              <a:ext uri="{FF2B5EF4-FFF2-40B4-BE49-F238E27FC236}">
                <a16:creationId xmlns:a16="http://schemas.microsoft.com/office/drawing/2014/main" id="{CA0CD53B-4126-239C-8B73-494690AD9D8A}"/>
              </a:ext>
            </a:extLst>
          </p:cNvPr>
          <p:cNvSpPr/>
          <p:nvPr userDrawn="1"/>
        </p:nvSpPr>
        <p:spPr>
          <a:xfrm rot="10800000" flipH="1">
            <a:off x="3384081" y="2668304"/>
            <a:ext cx="2503008" cy="2870346"/>
          </a:xfrm>
          <a:custGeom>
            <a:avLst/>
            <a:gdLst/>
            <a:ahLst/>
            <a:cxnLst/>
            <a:rect l="l" t="t" r="r" b="b"/>
            <a:pathLst>
              <a:path w="21600" h="21600" extrusionOk="0">
                <a:moveTo>
                  <a:pt x="0" y="0"/>
                </a:moveTo>
                <a:lnTo>
                  <a:pt x="21600" y="0"/>
                </a:lnTo>
                <a:lnTo>
                  <a:pt x="21600" y="21600"/>
                </a:lnTo>
                <a:lnTo>
                  <a:pt x="10800" y="18833"/>
                </a:lnTo>
                <a:lnTo>
                  <a:pt x="0" y="21600"/>
                </a:lnTo>
                <a:lnTo>
                  <a:pt x="0" y="0"/>
                </a:lnTo>
                <a:close/>
              </a:path>
            </a:pathLst>
          </a:custGeom>
          <a:solidFill>
            <a:srgbClr val="E7E7E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36" name="Google Shape;146;p20">
            <a:extLst>
              <a:ext uri="{FF2B5EF4-FFF2-40B4-BE49-F238E27FC236}">
                <a16:creationId xmlns:a16="http://schemas.microsoft.com/office/drawing/2014/main" id="{5674A877-71A7-CBCB-EA10-66FA43CD6174}"/>
              </a:ext>
            </a:extLst>
          </p:cNvPr>
          <p:cNvSpPr/>
          <p:nvPr userDrawn="1"/>
        </p:nvSpPr>
        <p:spPr>
          <a:xfrm>
            <a:off x="4635334" y="2659246"/>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37" name="Google Shape;147;p20">
            <a:extLst>
              <a:ext uri="{FF2B5EF4-FFF2-40B4-BE49-F238E27FC236}">
                <a16:creationId xmlns:a16="http://schemas.microsoft.com/office/drawing/2014/main" id="{A7A774B0-65CC-AA86-DB50-267C21BFA7E6}"/>
              </a:ext>
            </a:extLst>
          </p:cNvPr>
          <p:cNvSpPr/>
          <p:nvPr userDrawn="1"/>
        </p:nvSpPr>
        <p:spPr>
          <a:xfrm flipH="1">
            <a:off x="3383909" y="2659223"/>
            <a:ext cx="1251720" cy="455706"/>
          </a:xfrm>
          <a:custGeom>
            <a:avLst/>
            <a:gdLst/>
            <a:ahLst/>
            <a:cxnLst/>
            <a:rect l="l" t="t" r="r" b="b"/>
            <a:pathLst>
              <a:path w="21600" h="21600" extrusionOk="0">
                <a:moveTo>
                  <a:pt x="21600" y="0"/>
                </a:moveTo>
                <a:lnTo>
                  <a:pt x="0" y="13824"/>
                </a:lnTo>
                <a:lnTo>
                  <a:pt x="0" y="21600"/>
                </a:lnTo>
                <a:lnTo>
                  <a:pt x="21600" y="7776"/>
                </a:lnTo>
                <a:lnTo>
                  <a:pt x="21600" y="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89"/>
              <a:buFont typeface="Arial"/>
              <a:buNone/>
            </a:pPr>
            <a:endParaRPr sz="2089" b="0" i="0" u="none" strike="noStrike" cap="none" dirty="0">
              <a:solidFill>
                <a:schemeClr val="dk1"/>
              </a:solidFill>
              <a:latin typeface="Nunito Sans" pitchFamily="2" charset="77"/>
              <a:ea typeface="Nunito Sans"/>
              <a:cs typeface="Nunito Sans"/>
              <a:sym typeface="Nunito Sans"/>
            </a:endParaRPr>
          </a:p>
        </p:txBody>
      </p:sp>
      <p:sp>
        <p:nvSpPr>
          <p:cNvPr id="38" name="Google Shape;157;p20">
            <a:extLst>
              <a:ext uri="{FF2B5EF4-FFF2-40B4-BE49-F238E27FC236}">
                <a16:creationId xmlns:a16="http://schemas.microsoft.com/office/drawing/2014/main" id="{3738D201-B149-97D3-75F6-F01703BD5320}"/>
              </a:ext>
            </a:extLst>
          </p:cNvPr>
          <p:cNvSpPr txBox="1"/>
          <p:nvPr userDrawn="1"/>
        </p:nvSpPr>
        <p:spPr>
          <a:xfrm>
            <a:off x="899715" y="3412065"/>
            <a:ext cx="22476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dk1"/>
                </a:solidFill>
                <a:latin typeface="Nunito Sans" pitchFamily="2" charset="77"/>
                <a:ea typeface="Nunito Sans"/>
                <a:cs typeface="Nunito Sans"/>
                <a:sym typeface="Nunito Sans"/>
              </a:rPr>
              <a:t>YOUR TITLE 01</a:t>
            </a:r>
            <a:endParaRPr sz="1400" b="0" i="0" u="none" strike="noStrike" cap="none" dirty="0">
              <a:solidFill>
                <a:srgbClr val="000000"/>
              </a:solidFill>
              <a:latin typeface="Nunito Sans" pitchFamily="2" charset="77"/>
              <a:ea typeface="Arial"/>
              <a:cs typeface="Arial"/>
              <a:sym typeface="Arial"/>
            </a:endParaRPr>
          </a:p>
        </p:txBody>
      </p:sp>
      <p:sp>
        <p:nvSpPr>
          <p:cNvPr id="39" name="Google Shape;159;p20">
            <a:extLst>
              <a:ext uri="{FF2B5EF4-FFF2-40B4-BE49-F238E27FC236}">
                <a16:creationId xmlns:a16="http://schemas.microsoft.com/office/drawing/2014/main" id="{FC8A693F-4660-F956-48FD-BEDB8FF59566}"/>
              </a:ext>
            </a:extLst>
          </p:cNvPr>
          <p:cNvSpPr txBox="1"/>
          <p:nvPr userDrawn="1"/>
        </p:nvSpPr>
        <p:spPr>
          <a:xfrm>
            <a:off x="3511873" y="3412065"/>
            <a:ext cx="22476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dk1"/>
                </a:solidFill>
                <a:latin typeface="Nunito Sans" pitchFamily="2" charset="77"/>
                <a:ea typeface="Nunito Sans"/>
                <a:cs typeface="Nunito Sans"/>
                <a:sym typeface="Nunito Sans"/>
              </a:rPr>
              <a:t>YOUR TITLE 01</a:t>
            </a:r>
            <a:endParaRPr sz="1400" b="0" i="0" u="none" strike="noStrike" cap="none" dirty="0">
              <a:solidFill>
                <a:srgbClr val="000000"/>
              </a:solidFill>
              <a:latin typeface="Nunito Sans" pitchFamily="2" charset="77"/>
              <a:ea typeface="Arial"/>
              <a:cs typeface="Arial"/>
              <a:sym typeface="Arial"/>
            </a:endParaRPr>
          </a:p>
        </p:txBody>
      </p:sp>
      <p:sp>
        <p:nvSpPr>
          <p:cNvPr id="40" name="Google Shape;161;p20">
            <a:extLst>
              <a:ext uri="{FF2B5EF4-FFF2-40B4-BE49-F238E27FC236}">
                <a16:creationId xmlns:a16="http://schemas.microsoft.com/office/drawing/2014/main" id="{BC68471C-EED3-90A0-145B-D823F7B23E5E}"/>
              </a:ext>
            </a:extLst>
          </p:cNvPr>
          <p:cNvSpPr txBox="1"/>
          <p:nvPr userDrawn="1"/>
        </p:nvSpPr>
        <p:spPr>
          <a:xfrm>
            <a:off x="6123932" y="3412065"/>
            <a:ext cx="22476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dk1"/>
                </a:solidFill>
                <a:latin typeface="Nunito Sans" pitchFamily="2" charset="77"/>
                <a:ea typeface="Nunito Sans"/>
                <a:cs typeface="Nunito Sans"/>
                <a:sym typeface="Nunito Sans"/>
              </a:rPr>
              <a:t>YOUR TITLE 01</a:t>
            </a:r>
            <a:endParaRPr sz="1400" b="0" i="0" u="none" strike="noStrike" cap="none" dirty="0">
              <a:solidFill>
                <a:srgbClr val="000000"/>
              </a:solidFill>
              <a:latin typeface="Nunito Sans" pitchFamily="2" charset="77"/>
              <a:ea typeface="Arial"/>
              <a:cs typeface="Arial"/>
              <a:sym typeface="Arial"/>
            </a:endParaRPr>
          </a:p>
        </p:txBody>
      </p:sp>
      <p:sp>
        <p:nvSpPr>
          <p:cNvPr id="41" name="Google Shape;163;p20">
            <a:extLst>
              <a:ext uri="{FF2B5EF4-FFF2-40B4-BE49-F238E27FC236}">
                <a16:creationId xmlns:a16="http://schemas.microsoft.com/office/drawing/2014/main" id="{EAEED744-8275-4024-A613-85C4AF9D1E6B}"/>
              </a:ext>
            </a:extLst>
          </p:cNvPr>
          <p:cNvSpPr txBox="1"/>
          <p:nvPr userDrawn="1"/>
        </p:nvSpPr>
        <p:spPr>
          <a:xfrm>
            <a:off x="8736040" y="3412065"/>
            <a:ext cx="2247600" cy="369300"/>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dk1"/>
                </a:solidFill>
                <a:latin typeface="Nunito Sans" pitchFamily="2" charset="77"/>
                <a:ea typeface="Nunito Sans"/>
                <a:cs typeface="Nunito Sans"/>
                <a:sym typeface="Nunito Sans"/>
              </a:rPr>
              <a:t>YOUR TITLE 01</a:t>
            </a:r>
            <a:endParaRPr sz="1400" b="0" i="0" u="none" strike="noStrike" cap="none" dirty="0">
              <a:solidFill>
                <a:srgbClr val="000000"/>
              </a:solidFill>
              <a:latin typeface="Nunito Sans" pitchFamily="2" charset="77"/>
              <a:ea typeface="Arial"/>
              <a:cs typeface="Arial"/>
              <a:sym typeface="Arial"/>
            </a:endParaRPr>
          </a:p>
        </p:txBody>
      </p:sp>
    </p:spTree>
    <p:extLst>
      <p:ext uri="{BB962C8B-B14F-4D97-AF65-F5344CB8AC3E}">
        <p14:creationId xmlns:p14="http://schemas.microsoft.com/office/powerpoint/2010/main" val="3699406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75AFC-5B5C-C880-9E1D-31CE313CB784}"/>
              </a:ext>
            </a:extLst>
          </p:cNvPr>
          <p:cNvSpPr>
            <a:spLocks noGrp="1"/>
          </p:cNvSpPr>
          <p:nvPr>
            <p:ph type="title"/>
          </p:nvPr>
        </p:nvSpPr>
        <p:spPr>
          <a:xfrm>
            <a:off x="811213" y="1663700"/>
            <a:ext cx="10252075" cy="2776538"/>
          </a:xfrm>
          <a:prstGeom prst="rect">
            <a:avLst/>
          </a:prstGeom>
        </p:spPr>
        <p:txBody>
          <a:bodyPr anchor="b"/>
          <a:lstStyle>
            <a:lvl1pPr>
              <a:defRPr sz="4600" b="0" i="0">
                <a:solidFill>
                  <a:srgbClr val="474747"/>
                </a:solidFill>
                <a:latin typeface="Nunito Sans" pitchFamily="2" charset="77"/>
              </a:defRPr>
            </a:lvl1pPr>
          </a:lstStyle>
          <a:p>
            <a:r>
              <a:rPr lang="en-US" dirty="0"/>
              <a:t>Click to edit Master title style</a:t>
            </a:r>
          </a:p>
        </p:txBody>
      </p:sp>
      <p:sp>
        <p:nvSpPr>
          <p:cNvPr id="3" name="Text Placeholder 2">
            <a:extLst>
              <a:ext uri="{FF2B5EF4-FFF2-40B4-BE49-F238E27FC236}">
                <a16:creationId xmlns:a16="http://schemas.microsoft.com/office/drawing/2014/main" id="{81FD6323-0029-06E2-DD6B-F8EBAB05D018}"/>
              </a:ext>
            </a:extLst>
          </p:cNvPr>
          <p:cNvSpPr>
            <a:spLocks noGrp="1"/>
          </p:cNvSpPr>
          <p:nvPr>
            <p:ph type="body" idx="1"/>
          </p:nvPr>
        </p:nvSpPr>
        <p:spPr>
          <a:xfrm>
            <a:off x="811213" y="4467225"/>
            <a:ext cx="10252075" cy="1460500"/>
          </a:xfrm>
          <a:prstGeom prst="rect">
            <a:avLst/>
          </a:prstGeom>
        </p:spPr>
        <p:txBody>
          <a:bodyPr/>
          <a:lstStyle>
            <a:lvl1pPr marL="0" indent="0">
              <a:buNone/>
              <a:defRPr sz="2400" b="0" i="0">
                <a:solidFill>
                  <a:schemeClr val="tx1">
                    <a:tint val="82000"/>
                  </a:schemeClr>
                </a:solidFill>
                <a:latin typeface="Nunito Sans" pitchFamily="2" charset="77"/>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Tree>
    <p:extLst>
      <p:ext uri="{BB962C8B-B14F-4D97-AF65-F5344CB8AC3E}">
        <p14:creationId xmlns:p14="http://schemas.microsoft.com/office/powerpoint/2010/main" val="307904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 Chart Slide" preserve="1" userDrawn="1">
  <p:cSld name="4 Chart Slide">
    <p:spTree>
      <p:nvGrpSpPr>
        <p:cNvPr id="1" name="Shape 271"/>
        <p:cNvGrpSpPr/>
        <p:nvPr/>
      </p:nvGrpSpPr>
      <p:grpSpPr>
        <a:xfrm>
          <a:off x="0" y="0"/>
          <a:ext cx="0" cy="0"/>
          <a:chOff x="0" y="0"/>
          <a:chExt cx="0" cy="0"/>
        </a:xfrm>
      </p:grpSpPr>
      <p:sp>
        <p:nvSpPr>
          <p:cNvPr id="277" name="Google Shape;277;p25"/>
          <p:cNvSpPr/>
          <p:nvPr/>
        </p:nvSpPr>
        <p:spPr>
          <a:xfrm>
            <a:off x="8118105" y="1883633"/>
            <a:ext cx="274320" cy="274320"/>
          </a:xfrm>
          <a:custGeom>
            <a:avLst/>
            <a:gdLst/>
            <a:ahLst/>
            <a:cxnLst/>
            <a:rect l="l" t="t" r="r" b="b"/>
            <a:pathLst>
              <a:path w="497" h="497" extrusionOk="0">
                <a:moveTo>
                  <a:pt x="373" y="496"/>
                </a:moveTo>
                <a:lnTo>
                  <a:pt x="122" y="496"/>
                </a:lnTo>
                <a:lnTo>
                  <a:pt x="122" y="496"/>
                </a:lnTo>
                <a:cubicBezTo>
                  <a:pt x="55" y="496"/>
                  <a:pt x="0" y="441"/>
                  <a:pt x="0" y="374"/>
                </a:cubicBezTo>
                <a:lnTo>
                  <a:pt x="0" y="122"/>
                </a:lnTo>
                <a:lnTo>
                  <a:pt x="0" y="122"/>
                </a:lnTo>
                <a:cubicBezTo>
                  <a:pt x="0" y="55"/>
                  <a:pt x="55" y="0"/>
                  <a:pt x="122" y="0"/>
                </a:cubicBezTo>
                <a:lnTo>
                  <a:pt x="373" y="0"/>
                </a:lnTo>
                <a:lnTo>
                  <a:pt x="373" y="0"/>
                </a:lnTo>
                <a:cubicBezTo>
                  <a:pt x="441" y="0"/>
                  <a:pt x="496" y="55"/>
                  <a:pt x="496" y="122"/>
                </a:cubicBezTo>
                <a:lnTo>
                  <a:pt x="496" y="374"/>
                </a:lnTo>
                <a:lnTo>
                  <a:pt x="496" y="374"/>
                </a:lnTo>
                <a:cubicBezTo>
                  <a:pt x="496" y="441"/>
                  <a:pt x="441" y="496"/>
                  <a:pt x="373" y="496"/>
                </a:cubicBezTo>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78" name="Google Shape;278;p25"/>
          <p:cNvSpPr/>
          <p:nvPr/>
        </p:nvSpPr>
        <p:spPr>
          <a:xfrm>
            <a:off x="8118105" y="2811649"/>
            <a:ext cx="274320" cy="274320"/>
          </a:xfrm>
          <a:custGeom>
            <a:avLst/>
            <a:gdLst/>
            <a:ahLst/>
            <a:cxnLst/>
            <a:rect l="l" t="t" r="r" b="b"/>
            <a:pathLst>
              <a:path w="497" h="496" extrusionOk="0">
                <a:moveTo>
                  <a:pt x="373" y="495"/>
                </a:moveTo>
                <a:lnTo>
                  <a:pt x="122" y="495"/>
                </a:lnTo>
                <a:lnTo>
                  <a:pt x="122" y="495"/>
                </a:lnTo>
                <a:cubicBezTo>
                  <a:pt x="55" y="495"/>
                  <a:pt x="0" y="441"/>
                  <a:pt x="0" y="374"/>
                </a:cubicBezTo>
                <a:lnTo>
                  <a:pt x="0" y="123"/>
                </a:lnTo>
                <a:lnTo>
                  <a:pt x="0" y="123"/>
                </a:lnTo>
                <a:cubicBezTo>
                  <a:pt x="0" y="55"/>
                  <a:pt x="55" y="0"/>
                  <a:pt x="122" y="0"/>
                </a:cubicBezTo>
                <a:lnTo>
                  <a:pt x="373" y="0"/>
                </a:lnTo>
                <a:lnTo>
                  <a:pt x="373" y="0"/>
                </a:lnTo>
                <a:cubicBezTo>
                  <a:pt x="441" y="0"/>
                  <a:pt x="496" y="55"/>
                  <a:pt x="496" y="123"/>
                </a:cubicBezTo>
                <a:lnTo>
                  <a:pt x="496" y="374"/>
                </a:lnTo>
                <a:lnTo>
                  <a:pt x="496" y="374"/>
                </a:lnTo>
                <a:cubicBezTo>
                  <a:pt x="496" y="441"/>
                  <a:pt x="441" y="495"/>
                  <a:pt x="373" y="495"/>
                </a:cubicBezTo>
              </a:path>
            </a:pathLst>
          </a:custGeom>
          <a:solidFill>
            <a:schemeClr val="dk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cxnSp>
        <p:nvCxnSpPr>
          <p:cNvPr id="279" name="Google Shape;279;p25"/>
          <p:cNvCxnSpPr/>
          <p:nvPr/>
        </p:nvCxnSpPr>
        <p:spPr>
          <a:xfrm>
            <a:off x="1081982" y="3537876"/>
            <a:ext cx="6128400" cy="0"/>
          </a:xfrm>
          <a:prstGeom prst="straightConnector1">
            <a:avLst/>
          </a:prstGeom>
          <a:noFill/>
          <a:ln w="12700" cap="flat" cmpd="sng">
            <a:solidFill>
              <a:srgbClr val="A3A3A3"/>
            </a:solidFill>
            <a:prstDash val="lgDash"/>
            <a:round/>
            <a:headEnd type="none" w="sm" len="sm"/>
            <a:tailEnd type="none" w="sm" len="sm"/>
          </a:ln>
        </p:spPr>
      </p:cxnSp>
      <p:grpSp>
        <p:nvGrpSpPr>
          <p:cNvPr id="280" name="Google Shape;280;p25"/>
          <p:cNvGrpSpPr/>
          <p:nvPr/>
        </p:nvGrpSpPr>
        <p:grpSpPr>
          <a:xfrm>
            <a:off x="4842442" y="3979073"/>
            <a:ext cx="309534" cy="284047"/>
            <a:chOff x="10431049" y="8385070"/>
            <a:chExt cx="626206" cy="626206"/>
          </a:xfrm>
        </p:grpSpPr>
        <p:sp>
          <p:nvSpPr>
            <p:cNvPr id="281" name="Google Shape;281;p25"/>
            <p:cNvSpPr/>
            <p:nvPr/>
          </p:nvSpPr>
          <p:spPr>
            <a:xfrm>
              <a:off x="10431049" y="8385070"/>
              <a:ext cx="626206" cy="626206"/>
            </a:xfrm>
            <a:custGeom>
              <a:avLst/>
              <a:gdLst/>
              <a:ahLst/>
              <a:cxnLst/>
              <a:rect l="l" t="t" r="r" b="b"/>
              <a:pathLst>
                <a:path w="502" h="502" extrusionOk="0">
                  <a:moveTo>
                    <a:pt x="250" y="501"/>
                  </a:moveTo>
                  <a:lnTo>
                    <a:pt x="250" y="501"/>
                  </a:lnTo>
                  <a:lnTo>
                    <a:pt x="250" y="501"/>
                  </a:lnTo>
                  <a:cubicBezTo>
                    <a:pt x="113" y="501"/>
                    <a:pt x="0" y="388"/>
                    <a:pt x="0" y="251"/>
                  </a:cubicBezTo>
                  <a:lnTo>
                    <a:pt x="0" y="251"/>
                  </a:lnTo>
                  <a:lnTo>
                    <a:pt x="0" y="251"/>
                  </a:lnTo>
                  <a:cubicBezTo>
                    <a:pt x="0" y="113"/>
                    <a:pt x="113" y="0"/>
                    <a:pt x="250" y="0"/>
                  </a:cubicBezTo>
                  <a:lnTo>
                    <a:pt x="250" y="0"/>
                  </a:lnTo>
                  <a:lnTo>
                    <a:pt x="250" y="0"/>
                  </a:lnTo>
                  <a:cubicBezTo>
                    <a:pt x="389" y="0"/>
                    <a:pt x="501" y="113"/>
                    <a:pt x="501" y="251"/>
                  </a:cubicBezTo>
                  <a:lnTo>
                    <a:pt x="501" y="251"/>
                  </a:lnTo>
                  <a:lnTo>
                    <a:pt x="501" y="251"/>
                  </a:lnTo>
                  <a:cubicBezTo>
                    <a:pt x="501" y="388"/>
                    <a:pt x="389" y="501"/>
                    <a:pt x="250" y="501"/>
                  </a:cubicBezTo>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82" name="Google Shape;282;p25"/>
            <p:cNvSpPr/>
            <p:nvPr/>
          </p:nvSpPr>
          <p:spPr>
            <a:xfrm>
              <a:off x="10573869" y="8533382"/>
              <a:ext cx="280146" cy="324088"/>
            </a:xfrm>
            <a:custGeom>
              <a:avLst/>
              <a:gdLst/>
              <a:ahLst/>
              <a:cxnLst/>
              <a:rect l="l" t="t" r="r" b="b"/>
              <a:pathLst>
                <a:path w="227" h="262" extrusionOk="0">
                  <a:moveTo>
                    <a:pt x="13" y="114"/>
                  </a:moveTo>
                  <a:lnTo>
                    <a:pt x="197" y="8"/>
                  </a:lnTo>
                  <a:lnTo>
                    <a:pt x="197" y="8"/>
                  </a:lnTo>
                  <a:cubicBezTo>
                    <a:pt x="210" y="0"/>
                    <a:pt x="226" y="9"/>
                    <a:pt x="226" y="25"/>
                  </a:cubicBezTo>
                  <a:lnTo>
                    <a:pt x="226" y="236"/>
                  </a:lnTo>
                  <a:lnTo>
                    <a:pt x="226" y="236"/>
                  </a:lnTo>
                  <a:cubicBezTo>
                    <a:pt x="226" y="252"/>
                    <a:pt x="210" y="261"/>
                    <a:pt x="197" y="254"/>
                  </a:cubicBezTo>
                  <a:lnTo>
                    <a:pt x="13" y="148"/>
                  </a:lnTo>
                  <a:lnTo>
                    <a:pt x="13" y="148"/>
                  </a:lnTo>
                  <a:cubicBezTo>
                    <a:pt x="0" y="140"/>
                    <a:pt x="0" y="121"/>
                    <a:pt x="13" y="11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grpSp>
      <p:grpSp>
        <p:nvGrpSpPr>
          <p:cNvPr id="283" name="Google Shape;283;p25"/>
          <p:cNvGrpSpPr/>
          <p:nvPr/>
        </p:nvGrpSpPr>
        <p:grpSpPr>
          <a:xfrm>
            <a:off x="2974375" y="4726565"/>
            <a:ext cx="309534" cy="284047"/>
            <a:chOff x="6651833" y="10032984"/>
            <a:chExt cx="626206" cy="626206"/>
          </a:xfrm>
        </p:grpSpPr>
        <p:sp>
          <p:nvSpPr>
            <p:cNvPr id="284" name="Google Shape;284;p25"/>
            <p:cNvSpPr/>
            <p:nvPr/>
          </p:nvSpPr>
          <p:spPr>
            <a:xfrm>
              <a:off x="6651833" y="10032984"/>
              <a:ext cx="626206" cy="626206"/>
            </a:xfrm>
            <a:custGeom>
              <a:avLst/>
              <a:gdLst/>
              <a:ahLst/>
              <a:cxnLst/>
              <a:rect l="l" t="t" r="r" b="b"/>
              <a:pathLst>
                <a:path w="502" h="502" extrusionOk="0">
                  <a:moveTo>
                    <a:pt x="251" y="501"/>
                  </a:moveTo>
                  <a:lnTo>
                    <a:pt x="251" y="501"/>
                  </a:lnTo>
                  <a:lnTo>
                    <a:pt x="251" y="501"/>
                  </a:lnTo>
                  <a:cubicBezTo>
                    <a:pt x="113" y="501"/>
                    <a:pt x="0" y="388"/>
                    <a:pt x="0" y="250"/>
                  </a:cubicBezTo>
                  <a:lnTo>
                    <a:pt x="0" y="250"/>
                  </a:lnTo>
                  <a:lnTo>
                    <a:pt x="0" y="250"/>
                  </a:lnTo>
                  <a:cubicBezTo>
                    <a:pt x="0" y="113"/>
                    <a:pt x="113" y="0"/>
                    <a:pt x="251" y="0"/>
                  </a:cubicBezTo>
                  <a:lnTo>
                    <a:pt x="251" y="0"/>
                  </a:lnTo>
                  <a:lnTo>
                    <a:pt x="251" y="0"/>
                  </a:lnTo>
                  <a:cubicBezTo>
                    <a:pt x="388" y="0"/>
                    <a:pt x="501" y="113"/>
                    <a:pt x="501" y="250"/>
                  </a:cubicBezTo>
                  <a:lnTo>
                    <a:pt x="501" y="250"/>
                  </a:lnTo>
                  <a:lnTo>
                    <a:pt x="501" y="250"/>
                  </a:lnTo>
                  <a:cubicBezTo>
                    <a:pt x="501" y="388"/>
                    <a:pt x="388" y="501"/>
                    <a:pt x="251" y="501"/>
                  </a:cubicBezTo>
                </a:path>
              </a:pathLst>
            </a:custGeom>
            <a:solidFill>
              <a:schemeClr val="dk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2"/>
                </a:solidFill>
                <a:latin typeface="Nunito Sans" pitchFamily="2" charset="77"/>
                <a:ea typeface="Nunito Sans"/>
                <a:cs typeface="Nunito Sans"/>
                <a:sym typeface="Nunito Sans"/>
              </a:endParaRPr>
            </a:p>
          </p:txBody>
        </p:sp>
        <p:sp>
          <p:nvSpPr>
            <p:cNvPr id="285" name="Google Shape;285;p25"/>
            <p:cNvSpPr/>
            <p:nvPr/>
          </p:nvSpPr>
          <p:spPr>
            <a:xfrm>
              <a:off x="6794653" y="10181296"/>
              <a:ext cx="280146" cy="324088"/>
            </a:xfrm>
            <a:custGeom>
              <a:avLst/>
              <a:gdLst/>
              <a:ahLst/>
              <a:cxnLst/>
              <a:rect l="l" t="t" r="r" b="b"/>
              <a:pathLst>
                <a:path w="227" h="262" extrusionOk="0">
                  <a:moveTo>
                    <a:pt x="13" y="113"/>
                  </a:moveTo>
                  <a:lnTo>
                    <a:pt x="197" y="7"/>
                  </a:lnTo>
                  <a:lnTo>
                    <a:pt x="197" y="7"/>
                  </a:lnTo>
                  <a:cubicBezTo>
                    <a:pt x="209" y="0"/>
                    <a:pt x="226" y="10"/>
                    <a:pt x="226" y="25"/>
                  </a:cubicBezTo>
                  <a:lnTo>
                    <a:pt x="226" y="236"/>
                  </a:lnTo>
                  <a:lnTo>
                    <a:pt x="226" y="236"/>
                  </a:lnTo>
                  <a:cubicBezTo>
                    <a:pt x="226" y="251"/>
                    <a:pt x="209" y="261"/>
                    <a:pt x="197" y="253"/>
                  </a:cubicBezTo>
                  <a:lnTo>
                    <a:pt x="13" y="148"/>
                  </a:lnTo>
                  <a:lnTo>
                    <a:pt x="13" y="148"/>
                  </a:lnTo>
                  <a:cubicBezTo>
                    <a:pt x="0" y="140"/>
                    <a:pt x="0" y="121"/>
                    <a:pt x="13" y="113"/>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grpSp>
      <p:grpSp>
        <p:nvGrpSpPr>
          <p:cNvPr id="286" name="Google Shape;286;p25"/>
          <p:cNvGrpSpPr/>
          <p:nvPr/>
        </p:nvGrpSpPr>
        <p:grpSpPr>
          <a:xfrm>
            <a:off x="8115517" y="4209496"/>
            <a:ext cx="276908" cy="274341"/>
            <a:chOff x="16259174" y="9143111"/>
            <a:chExt cx="626206" cy="626206"/>
          </a:xfrm>
        </p:grpSpPr>
        <p:sp>
          <p:nvSpPr>
            <p:cNvPr id="287" name="Google Shape;287;p25"/>
            <p:cNvSpPr/>
            <p:nvPr/>
          </p:nvSpPr>
          <p:spPr>
            <a:xfrm>
              <a:off x="16259174" y="9143111"/>
              <a:ext cx="626206" cy="626206"/>
            </a:xfrm>
            <a:custGeom>
              <a:avLst/>
              <a:gdLst/>
              <a:ahLst/>
              <a:cxnLst/>
              <a:rect l="l" t="t" r="r" b="b"/>
              <a:pathLst>
                <a:path w="501" h="502" extrusionOk="0">
                  <a:moveTo>
                    <a:pt x="250" y="501"/>
                  </a:moveTo>
                  <a:lnTo>
                    <a:pt x="250" y="501"/>
                  </a:lnTo>
                  <a:lnTo>
                    <a:pt x="250" y="501"/>
                  </a:lnTo>
                  <a:cubicBezTo>
                    <a:pt x="112" y="501"/>
                    <a:pt x="0" y="388"/>
                    <a:pt x="0" y="250"/>
                  </a:cubicBezTo>
                  <a:lnTo>
                    <a:pt x="0" y="250"/>
                  </a:lnTo>
                  <a:lnTo>
                    <a:pt x="0" y="250"/>
                  </a:lnTo>
                  <a:cubicBezTo>
                    <a:pt x="0" y="113"/>
                    <a:pt x="112" y="0"/>
                    <a:pt x="250" y="0"/>
                  </a:cubicBezTo>
                  <a:lnTo>
                    <a:pt x="250" y="0"/>
                  </a:lnTo>
                  <a:cubicBezTo>
                    <a:pt x="388" y="0"/>
                    <a:pt x="500" y="113"/>
                    <a:pt x="500" y="250"/>
                  </a:cubicBezTo>
                  <a:lnTo>
                    <a:pt x="500" y="250"/>
                  </a:lnTo>
                  <a:lnTo>
                    <a:pt x="500" y="250"/>
                  </a:lnTo>
                  <a:cubicBezTo>
                    <a:pt x="500" y="388"/>
                    <a:pt x="388" y="501"/>
                    <a:pt x="250" y="501"/>
                  </a:cubicBezTo>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88" name="Google Shape;288;p25"/>
            <p:cNvSpPr/>
            <p:nvPr/>
          </p:nvSpPr>
          <p:spPr>
            <a:xfrm>
              <a:off x="16401989" y="9291423"/>
              <a:ext cx="280145" cy="324088"/>
            </a:xfrm>
            <a:custGeom>
              <a:avLst/>
              <a:gdLst/>
              <a:ahLst/>
              <a:cxnLst/>
              <a:rect l="l" t="t" r="r" b="b"/>
              <a:pathLst>
                <a:path w="227" h="262" extrusionOk="0">
                  <a:moveTo>
                    <a:pt x="13" y="113"/>
                  </a:moveTo>
                  <a:lnTo>
                    <a:pt x="196" y="7"/>
                  </a:lnTo>
                  <a:lnTo>
                    <a:pt x="196" y="7"/>
                  </a:lnTo>
                  <a:cubicBezTo>
                    <a:pt x="210" y="0"/>
                    <a:pt x="226" y="10"/>
                    <a:pt x="226" y="25"/>
                  </a:cubicBezTo>
                  <a:lnTo>
                    <a:pt x="226" y="236"/>
                  </a:lnTo>
                  <a:lnTo>
                    <a:pt x="226" y="236"/>
                  </a:lnTo>
                  <a:cubicBezTo>
                    <a:pt x="226" y="251"/>
                    <a:pt x="210" y="261"/>
                    <a:pt x="196" y="253"/>
                  </a:cubicBezTo>
                  <a:lnTo>
                    <a:pt x="13" y="148"/>
                  </a:lnTo>
                  <a:lnTo>
                    <a:pt x="13" y="148"/>
                  </a:lnTo>
                  <a:cubicBezTo>
                    <a:pt x="0" y="140"/>
                    <a:pt x="0" y="121"/>
                    <a:pt x="13" y="113"/>
                  </a:cubicBezTo>
                </a:path>
              </a:pathLst>
            </a:custGeom>
            <a:solidFill>
              <a:srgbClr val="EAF2DD"/>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grpSp>
      <p:grpSp>
        <p:nvGrpSpPr>
          <p:cNvPr id="289" name="Google Shape;289;p25"/>
          <p:cNvGrpSpPr/>
          <p:nvPr/>
        </p:nvGrpSpPr>
        <p:grpSpPr>
          <a:xfrm>
            <a:off x="8115517" y="4838187"/>
            <a:ext cx="276908" cy="274341"/>
            <a:chOff x="16259174" y="11137089"/>
            <a:chExt cx="626206" cy="626206"/>
          </a:xfrm>
        </p:grpSpPr>
        <p:sp>
          <p:nvSpPr>
            <p:cNvPr id="290" name="Google Shape;290;p25"/>
            <p:cNvSpPr/>
            <p:nvPr/>
          </p:nvSpPr>
          <p:spPr>
            <a:xfrm>
              <a:off x="16259174" y="11137089"/>
              <a:ext cx="626206" cy="626206"/>
            </a:xfrm>
            <a:custGeom>
              <a:avLst/>
              <a:gdLst/>
              <a:ahLst/>
              <a:cxnLst/>
              <a:rect l="l" t="t" r="r" b="b"/>
              <a:pathLst>
                <a:path w="501" h="502" extrusionOk="0">
                  <a:moveTo>
                    <a:pt x="250" y="501"/>
                  </a:moveTo>
                  <a:lnTo>
                    <a:pt x="250" y="501"/>
                  </a:lnTo>
                  <a:lnTo>
                    <a:pt x="250" y="501"/>
                  </a:lnTo>
                  <a:cubicBezTo>
                    <a:pt x="112" y="501"/>
                    <a:pt x="0" y="388"/>
                    <a:pt x="0" y="251"/>
                  </a:cubicBezTo>
                  <a:lnTo>
                    <a:pt x="0" y="251"/>
                  </a:lnTo>
                  <a:lnTo>
                    <a:pt x="0" y="251"/>
                  </a:lnTo>
                  <a:cubicBezTo>
                    <a:pt x="0" y="113"/>
                    <a:pt x="112" y="0"/>
                    <a:pt x="250" y="0"/>
                  </a:cubicBezTo>
                  <a:lnTo>
                    <a:pt x="250" y="0"/>
                  </a:lnTo>
                  <a:cubicBezTo>
                    <a:pt x="388" y="0"/>
                    <a:pt x="500" y="113"/>
                    <a:pt x="500" y="251"/>
                  </a:cubicBezTo>
                  <a:lnTo>
                    <a:pt x="500" y="251"/>
                  </a:lnTo>
                  <a:lnTo>
                    <a:pt x="500" y="251"/>
                  </a:lnTo>
                  <a:cubicBezTo>
                    <a:pt x="500" y="388"/>
                    <a:pt x="388" y="501"/>
                    <a:pt x="250" y="501"/>
                  </a:cubicBezTo>
                </a:path>
              </a:pathLst>
            </a:custGeom>
            <a:solidFill>
              <a:schemeClr val="dk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sp>
          <p:nvSpPr>
            <p:cNvPr id="291" name="Google Shape;291;p25"/>
            <p:cNvSpPr/>
            <p:nvPr/>
          </p:nvSpPr>
          <p:spPr>
            <a:xfrm>
              <a:off x="16401989" y="11285397"/>
              <a:ext cx="280145" cy="324092"/>
            </a:xfrm>
            <a:custGeom>
              <a:avLst/>
              <a:gdLst/>
              <a:ahLst/>
              <a:cxnLst/>
              <a:rect l="l" t="t" r="r" b="b"/>
              <a:pathLst>
                <a:path w="227" h="262" extrusionOk="0">
                  <a:moveTo>
                    <a:pt x="13" y="113"/>
                  </a:moveTo>
                  <a:lnTo>
                    <a:pt x="196" y="8"/>
                  </a:lnTo>
                  <a:lnTo>
                    <a:pt x="196" y="8"/>
                  </a:lnTo>
                  <a:cubicBezTo>
                    <a:pt x="210" y="0"/>
                    <a:pt x="226" y="9"/>
                    <a:pt x="226" y="25"/>
                  </a:cubicBezTo>
                  <a:lnTo>
                    <a:pt x="226" y="236"/>
                  </a:lnTo>
                  <a:lnTo>
                    <a:pt x="226" y="236"/>
                  </a:lnTo>
                  <a:cubicBezTo>
                    <a:pt x="226" y="252"/>
                    <a:pt x="210" y="261"/>
                    <a:pt x="196" y="253"/>
                  </a:cubicBezTo>
                  <a:lnTo>
                    <a:pt x="13" y="148"/>
                  </a:lnTo>
                  <a:lnTo>
                    <a:pt x="13" y="148"/>
                  </a:lnTo>
                  <a:cubicBezTo>
                    <a:pt x="0" y="140"/>
                    <a:pt x="0" y="121"/>
                    <a:pt x="13" y="113"/>
                  </a:cubicBezTo>
                </a:path>
              </a:pathLst>
            </a:custGeom>
            <a:solidFill>
              <a:srgbClr val="E4F1DD"/>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85"/>
                <a:buFont typeface="Arial"/>
                <a:buNone/>
              </a:pPr>
              <a:endParaRPr sz="1485" b="0" i="0" u="none" strike="noStrike" cap="none" dirty="0">
                <a:solidFill>
                  <a:schemeClr val="dk1"/>
                </a:solidFill>
                <a:latin typeface="Nunito Sans" pitchFamily="2" charset="77"/>
                <a:ea typeface="Nunito Sans"/>
                <a:cs typeface="Nunito Sans"/>
                <a:sym typeface="Nunito Sans"/>
              </a:endParaRPr>
            </a:p>
          </p:txBody>
        </p:sp>
      </p:grpSp>
      <p:cxnSp>
        <p:nvCxnSpPr>
          <p:cNvPr id="292" name="Google Shape;292;p25"/>
          <p:cNvCxnSpPr/>
          <p:nvPr/>
        </p:nvCxnSpPr>
        <p:spPr>
          <a:xfrm rot="10800000" flipH="1">
            <a:off x="1080185" y="1666463"/>
            <a:ext cx="1800" cy="3764400"/>
          </a:xfrm>
          <a:prstGeom prst="straightConnector1">
            <a:avLst/>
          </a:prstGeom>
          <a:noFill/>
          <a:ln w="25400" cap="sq" cmpd="sng">
            <a:solidFill>
              <a:srgbClr val="0B5A76"/>
            </a:solidFill>
            <a:prstDash val="solid"/>
            <a:miter lim="800000"/>
            <a:headEnd type="none" w="sm" len="sm"/>
            <a:tailEnd type="triangle" w="lg" len="lg"/>
          </a:ln>
        </p:spPr>
      </p:cxnSp>
      <p:cxnSp>
        <p:nvCxnSpPr>
          <p:cNvPr id="293" name="Google Shape;293;p25"/>
          <p:cNvCxnSpPr/>
          <p:nvPr/>
        </p:nvCxnSpPr>
        <p:spPr>
          <a:xfrm>
            <a:off x="1081982" y="5437940"/>
            <a:ext cx="6161100" cy="0"/>
          </a:xfrm>
          <a:prstGeom prst="straightConnector1">
            <a:avLst/>
          </a:prstGeom>
          <a:noFill/>
          <a:ln w="25400" cap="sq" cmpd="sng">
            <a:solidFill>
              <a:srgbClr val="0B5A76"/>
            </a:solidFill>
            <a:prstDash val="solid"/>
            <a:miter lim="800000"/>
            <a:headEnd type="none" w="sm" len="sm"/>
            <a:tailEnd type="triangle" w="lg" len="lg"/>
          </a:ln>
        </p:spPr>
      </p:cxnSp>
      <p:sp>
        <p:nvSpPr>
          <p:cNvPr id="294" name="Google Shape;294;p25"/>
          <p:cNvSpPr/>
          <p:nvPr/>
        </p:nvSpPr>
        <p:spPr>
          <a:xfrm>
            <a:off x="1332421" y="1842432"/>
            <a:ext cx="5811961" cy="3320566"/>
          </a:xfrm>
          <a:custGeom>
            <a:avLst/>
            <a:gdLst/>
            <a:ahLst/>
            <a:cxnLst/>
            <a:rect l="l" t="t" r="r" b="b"/>
            <a:pathLst>
              <a:path w="11800936" h="7297947" extrusionOk="0">
                <a:moveTo>
                  <a:pt x="0" y="7297947"/>
                </a:moveTo>
                <a:cubicBezTo>
                  <a:pt x="508958" y="6183702"/>
                  <a:pt x="920151" y="4813540"/>
                  <a:pt x="2122098" y="4485736"/>
                </a:cubicBezTo>
                <a:cubicBezTo>
                  <a:pt x="3324045" y="4157932"/>
                  <a:pt x="3870385" y="5290868"/>
                  <a:pt x="4727276" y="5227607"/>
                </a:cubicBezTo>
                <a:cubicBezTo>
                  <a:pt x="5584167" y="5164347"/>
                  <a:pt x="6107502" y="4928557"/>
                  <a:pt x="7263442" y="4106173"/>
                </a:cubicBezTo>
                <a:cubicBezTo>
                  <a:pt x="8419382" y="3283789"/>
                  <a:pt x="9937630" y="1115683"/>
                  <a:pt x="11800936" y="0"/>
                </a:cubicBezTo>
              </a:path>
            </a:pathLst>
          </a:custGeom>
          <a:noFill/>
          <a:ln w="508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43"/>
              <a:buFont typeface="Arial"/>
              <a:buNone/>
            </a:pPr>
            <a:endParaRPr sz="743" b="0" i="0" u="none" strike="noStrike" cap="none" dirty="0">
              <a:solidFill>
                <a:schemeClr val="lt1"/>
              </a:solidFill>
              <a:latin typeface="Nunito Sans" pitchFamily="2" charset="77"/>
              <a:ea typeface="Nunito Sans"/>
              <a:cs typeface="Nunito Sans"/>
              <a:sym typeface="Nunito Sans"/>
            </a:endParaRPr>
          </a:p>
        </p:txBody>
      </p:sp>
      <p:sp>
        <p:nvSpPr>
          <p:cNvPr id="295" name="Google Shape;295;p25"/>
          <p:cNvSpPr/>
          <p:nvPr/>
        </p:nvSpPr>
        <p:spPr>
          <a:xfrm>
            <a:off x="1323892" y="2162150"/>
            <a:ext cx="5811961" cy="2868877"/>
          </a:xfrm>
          <a:custGeom>
            <a:avLst/>
            <a:gdLst/>
            <a:ahLst/>
            <a:cxnLst/>
            <a:rect l="l" t="t" r="r" b="b"/>
            <a:pathLst>
              <a:path w="11800936" h="6305225" extrusionOk="0">
                <a:moveTo>
                  <a:pt x="0" y="3815355"/>
                </a:moveTo>
                <a:cubicBezTo>
                  <a:pt x="155276" y="4823208"/>
                  <a:pt x="655608" y="6521173"/>
                  <a:pt x="1915065" y="6282510"/>
                </a:cubicBezTo>
                <a:cubicBezTo>
                  <a:pt x="3174522" y="6043847"/>
                  <a:pt x="4180937" y="4258178"/>
                  <a:pt x="4865299" y="3107989"/>
                </a:cubicBezTo>
                <a:cubicBezTo>
                  <a:pt x="5549661" y="1957800"/>
                  <a:pt x="6262778" y="-80908"/>
                  <a:pt x="7366958" y="2480"/>
                </a:cubicBezTo>
                <a:cubicBezTo>
                  <a:pt x="8471138" y="85868"/>
                  <a:pt x="9049110" y="1967864"/>
                  <a:pt x="11800936" y="3297770"/>
                </a:cubicBezTo>
              </a:path>
            </a:pathLst>
          </a:custGeom>
          <a:noFill/>
          <a:ln w="50800" cap="flat" cmpd="sng">
            <a:solidFill>
              <a:schemeClr val="dk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43"/>
              <a:buFont typeface="Arial"/>
              <a:buNone/>
            </a:pPr>
            <a:endParaRPr sz="743" b="0" i="0" u="none" strike="noStrike" cap="none" dirty="0">
              <a:solidFill>
                <a:schemeClr val="lt1"/>
              </a:solidFill>
              <a:latin typeface="Nunito Sans" pitchFamily="2" charset="77"/>
              <a:ea typeface="Nunito Sans"/>
              <a:cs typeface="Nunito Sans"/>
              <a:sym typeface="Nunito Sans"/>
            </a:endParaRPr>
          </a:p>
        </p:txBody>
      </p:sp>
      <p:sp>
        <p:nvSpPr>
          <p:cNvPr id="296" name="Google Shape;296;p25"/>
          <p:cNvSpPr txBox="1"/>
          <p:nvPr/>
        </p:nvSpPr>
        <p:spPr>
          <a:xfrm>
            <a:off x="8452300" y="1861713"/>
            <a:ext cx="2819400" cy="308400"/>
          </a:xfrm>
          <a:prstGeom prst="rect">
            <a:avLst/>
          </a:prstGeom>
          <a:noFill/>
          <a:ln>
            <a:noFill/>
          </a:ln>
        </p:spPr>
        <p:txBody>
          <a:bodyPr spcFirstLastPara="1" wrap="square" lIns="91425" tIns="45700" rIns="91425" bIns="45700" anchor="b" anchorCtr="0">
            <a:spAutoFit/>
          </a:bodyPr>
          <a:lstStyle/>
          <a:p>
            <a:pPr marL="0" marR="0" lvl="0" indent="0" algn="l" rtl="0">
              <a:lnSpc>
                <a:spcPct val="100000"/>
              </a:lnSpc>
              <a:spcBef>
                <a:spcPts val="0"/>
              </a:spcBef>
              <a:spcAft>
                <a:spcPts val="0"/>
              </a:spcAft>
              <a:buClr>
                <a:srgbClr val="000000"/>
              </a:buClr>
              <a:buSzPts val="1403"/>
              <a:buFont typeface="Arial"/>
              <a:buNone/>
            </a:pPr>
            <a:r>
              <a:rPr lang="en-US" sz="1403" b="0" i="0" u="none" strike="noStrike" cap="none" dirty="0">
                <a:solidFill>
                  <a:schemeClr val="accent4"/>
                </a:solidFill>
                <a:latin typeface="Nunito Sans" pitchFamily="2" charset="77"/>
                <a:ea typeface="Nunito Sans"/>
                <a:cs typeface="Nunito Sans"/>
                <a:sym typeface="Nunito Sans"/>
              </a:rPr>
              <a:t>MANAGED CHANGE</a:t>
            </a:r>
            <a:endParaRPr sz="1400" b="0" i="0" u="none" strike="noStrike" cap="none" dirty="0">
              <a:solidFill>
                <a:srgbClr val="000000"/>
              </a:solidFill>
              <a:latin typeface="Nunito Sans" pitchFamily="2" charset="77"/>
              <a:ea typeface="Arial"/>
              <a:cs typeface="Arial"/>
              <a:sym typeface="Arial"/>
            </a:endParaRPr>
          </a:p>
        </p:txBody>
      </p:sp>
      <p:sp>
        <p:nvSpPr>
          <p:cNvPr id="297" name="Google Shape;297;p25"/>
          <p:cNvSpPr txBox="1"/>
          <p:nvPr/>
        </p:nvSpPr>
        <p:spPr>
          <a:xfrm>
            <a:off x="8452302" y="2126425"/>
            <a:ext cx="2819400" cy="550880"/>
          </a:xfrm>
          <a:prstGeom prst="rect">
            <a:avLst/>
          </a:prstGeom>
          <a:noFill/>
          <a:ln>
            <a:noFill/>
          </a:ln>
        </p:spPr>
        <p:txBody>
          <a:bodyPr spcFirstLastPara="1" wrap="square" lIns="91425" tIns="45700" rIns="91425" bIns="45700" anchor="t" anchorCtr="0">
            <a:spAutoFit/>
          </a:bodyPr>
          <a:lstStyle/>
          <a:p>
            <a:pPr marL="0" marR="0" lvl="0" indent="0" algn="l" rtl="0">
              <a:lnSpc>
                <a:spcPct val="148500"/>
              </a:lnSpc>
              <a:spcBef>
                <a:spcPts val="0"/>
              </a:spcBef>
              <a:spcAft>
                <a:spcPts val="0"/>
              </a:spcAft>
              <a:buClr>
                <a:srgbClr val="000000"/>
              </a:buClr>
              <a:buSzPts val="1000"/>
              <a:buFont typeface="Arial"/>
              <a:buNone/>
            </a:pPr>
            <a:r>
              <a:rPr lang="en-US" sz="10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298" name="Google Shape;298;p25"/>
          <p:cNvSpPr txBox="1"/>
          <p:nvPr/>
        </p:nvSpPr>
        <p:spPr>
          <a:xfrm>
            <a:off x="8452300" y="2792251"/>
            <a:ext cx="2819400" cy="308400"/>
          </a:xfrm>
          <a:prstGeom prst="rect">
            <a:avLst/>
          </a:prstGeom>
          <a:noFill/>
          <a:ln>
            <a:noFill/>
          </a:ln>
        </p:spPr>
        <p:txBody>
          <a:bodyPr spcFirstLastPara="1" wrap="square" lIns="91425" tIns="45700" rIns="91425" bIns="45700" anchor="b" anchorCtr="0">
            <a:spAutoFit/>
          </a:bodyPr>
          <a:lstStyle/>
          <a:p>
            <a:pPr marL="0" marR="0" lvl="0" indent="0" algn="l" rtl="0">
              <a:lnSpc>
                <a:spcPct val="100000"/>
              </a:lnSpc>
              <a:spcBef>
                <a:spcPts val="0"/>
              </a:spcBef>
              <a:spcAft>
                <a:spcPts val="0"/>
              </a:spcAft>
              <a:buClr>
                <a:srgbClr val="000000"/>
              </a:buClr>
              <a:buSzPts val="1403"/>
              <a:buFont typeface="Arial"/>
              <a:buNone/>
            </a:pPr>
            <a:r>
              <a:rPr lang="en-US" sz="1403" b="0" i="0" u="none" strike="noStrike" cap="none" dirty="0">
                <a:solidFill>
                  <a:schemeClr val="dk2"/>
                </a:solidFill>
                <a:latin typeface="Nunito Sans" pitchFamily="2" charset="77"/>
                <a:ea typeface="Nunito Sans"/>
                <a:cs typeface="Nunito Sans"/>
                <a:sym typeface="Nunito Sans"/>
              </a:rPr>
              <a:t>UNMANAGED CHANGE</a:t>
            </a:r>
            <a:endParaRPr sz="1400" b="0" i="0" u="none" strike="noStrike" cap="none" dirty="0">
              <a:solidFill>
                <a:srgbClr val="000000"/>
              </a:solidFill>
              <a:latin typeface="Nunito Sans" pitchFamily="2" charset="77"/>
              <a:ea typeface="Arial"/>
              <a:cs typeface="Arial"/>
              <a:sym typeface="Arial"/>
            </a:endParaRPr>
          </a:p>
        </p:txBody>
      </p:sp>
      <p:sp>
        <p:nvSpPr>
          <p:cNvPr id="299" name="Google Shape;299;p25"/>
          <p:cNvSpPr txBox="1"/>
          <p:nvPr/>
        </p:nvSpPr>
        <p:spPr>
          <a:xfrm>
            <a:off x="8452302" y="3075332"/>
            <a:ext cx="2819400" cy="550880"/>
          </a:xfrm>
          <a:prstGeom prst="rect">
            <a:avLst/>
          </a:prstGeom>
          <a:noFill/>
          <a:ln>
            <a:noFill/>
          </a:ln>
        </p:spPr>
        <p:txBody>
          <a:bodyPr spcFirstLastPara="1" wrap="square" lIns="91425" tIns="45700" rIns="91425" bIns="45700" anchor="t" anchorCtr="0">
            <a:spAutoFit/>
          </a:bodyPr>
          <a:lstStyle/>
          <a:p>
            <a:pPr marL="0" marR="0" lvl="0" indent="0" algn="l" rtl="0">
              <a:lnSpc>
                <a:spcPct val="148500"/>
              </a:lnSpc>
              <a:spcBef>
                <a:spcPts val="0"/>
              </a:spcBef>
              <a:spcAft>
                <a:spcPts val="0"/>
              </a:spcAft>
              <a:buClr>
                <a:srgbClr val="000000"/>
              </a:buClr>
              <a:buSzPts val="1000"/>
              <a:buFont typeface="Arial"/>
              <a:buNone/>
            </a:pPr>
            <a:r>
              <a:rPr lang="en-US" sz="1000" b="0" i="0" u="none" strike="noStrike" cap="none" dirty="0">
                <a:solidFill>
                  <a:schemeClr val="dk1"/>
                </a:solidFill>
                <a:latin typeface="Nunito Sans" pitchFamily="2" charset="77"/>
                <a:ea typeface="Nunito Sans"/>
                <a:cs typeface="Nunito Sans"/>
                <a:sym typeface="Nunito Sans"/>
              </a:rPr>
              <a:t>Make a big impact with professional slides, charts, infographics and more.</a:t>
            </a:r>
            <a:endParaRPr sz="1400" b="0" i="0" u="none" strike="noStrike" cap="none" dirty="0">
              <a:solidFill>
                <a:srgbClr val="000000"/>
              </a:solidFill>
              <a:latin typeface="Nunito Sans" pitchFamily="2" charset="77"/>
              <a:ea typeface="Arial"/>
              <a:cs typeface="Arial"/>
              <a:sym typeface="Arial"/>
            </a:endParaRPr>
          </a:p>
        </p:txBody>
      </p:sp>
      <p:sp>
        <p:nvSpPr>
          <p:cNvPr id="300" name="Google Shape;300;p25"/>
          <p:cNvSpPr txBox="1"/>
          <p:nvPr/>
        </p:nvSpPr>
        <p:spPr>
          <a:xfrm>
            <a:off x="8444409" y="4185847"/>
            <a:ext cx="2819400" cy="308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3"/>
              <a:buFont typeface="Arial"/>
              <a:buNone/>
            </a:pPr>
            <a:r>
              <a:rPr lang="en-US" sz="1403" b="0" i="0" u="none" strike="noStrike" cap="none" dirty="0">
                <a:solidFill>
                  <a:schemeClr val="accent4"/>
                </a:solidFill>
                <a:latin typeface="Nunito Sans" pitchFamily="2" charset="77"/>
                <a:ea typeface="Nunito Sans"/>
                <a:cs typeface="Nunito Sans"/>
                <a:sym typeface="Nunito Sans"/>
              </a:rPr>
              <a:t>ACCELERATING CHANGE</a:t>
            </a:r>
            <a:endParaRPr sz="1400" b="0" i="0" u="none" strike="noStrike" cap="none" dirty="0">
              <a:solidFill>
                <a:srgbClr val="000000"/>
              </a:solidFill>
              <a:latin typeface="Nunito Sans" pitchFamily="2" charset="77"/>
              <a:ea typeface="Arial"/>
              <a:cs typeface="Arial"/>
              <a:sym typeface="Arial"/>
            </a:endParaRPr>
          </a:p>
        </p:txBody>
      </p:sp>
      <p:sp>
        <p:nvSpPr>
          <p:cNvPr id="301" name="Google Shape;301;p25"/>
          <p:cNvSpPr txBox="1"/>
          <p:nvPr/>
        </p:nvSpPr>
        <p:spPr>
          <a:xfrm>
            <a:off x="8444409" y="4823704"/>
            <a:ext cx="2819400" cy="524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3"/>
              <a:buFont typeface="Arial"/>
              <a:buNone/>
            </a:pPr>
            <a:r>
              <a:rPr lang="en-US" sz="1403" b="0" i="0" u="none" strike="noStrike" cap="none" dirty="0">
                <a:solidFill>
                  <a:schemeClr val="dk2"/>
                </a:solidFill>
                <a:latin typeface="Nunito Sans" pitchFamily="2" charset="77"/>
                <a:ea typeface="Nunito Sans"/>
                <a:cs typeface="Nunito Sans"/>
                <a:sym typeface="Nunito Sans"/>
              </a:rPr>
              <a:t>REDUCING NEGATIVE CONSEQUENCES</a:t>
            </a:r>
            <a:endParaRPr sz="1400" b="0" i="0" u="none" strike="noStrike" cap="none" dirty="0">
              <a:solidFill>
                <a:srgbClr val="000000"/>
              </a:solidFill>
              <a:latin typeface="Nunito Sans" pitchFamily="2" charset="77"/>
              <a:ea typeface="Arial"/>
              <a:cs typeface="Arial"/>
              <a:sym typeface="Arial"/>
            </a:endParaRPr>
          </a:p>
        </p:txBody>
      </p:sp>
      <p:sp>
        <p:nvSpPr>
          <p:cNvPr id="302" name="Google Shape;302;p25"/>
          <p:cNvSpPr txBox="1"/>
          <p:nvPr/>
        </p:nvSpPr>
        <p:spPr>
          <a:xfrm>
            <a:off x="1942505" y="3231787"/>
            <a:ext cx="1128000" cy="276900"/>
          </a:xfrm>
          <a:prstGeom prst="rect">
            <a:avLst/>
          </a:prstGeom>
          <a:noFill/>
          <a:ln>
            <a:noFill/>
          </a:ln>
        </p:spPr>
        <p:txBody>
          <a:bodyPr spcFirstLastPara="1" wrap="square" lIns="91425" tIns="45700" rIns="91425" bIns="45700" anchor="b"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8D8D8D"/>
                </a:solidFill>
                <a:latin typeface="Nunito Sans" pitchFamily="2" charset="77"/>
                <a:ea typeface="Nunito Sans"/>
                <a:cs typeface="Nunito Sans"/>
                <a:sym typeface="Nunito Sans"/>
              </a:rPr>
              <a:t>IMPACT</a:t>
            </a:r>
            <a:endParaRPr sz="1400" b="0" i="0" u="none" strike="noStrike" cap="none" dirty="0">
              <a:solidFill>
                <a:srgbClr val="8D8D8D"/>
              </a:solidFill>
              <a:latin typeface="Nunito Sans" pitchFamily="2" charset="77"/>
              <a:ea typeface="Arial"/>
              <a:cs typeface="Arial"/>
              <a:sym typeface="Arial"/>
            </a:endParaRPr>
          </a:p>
        </p:txBody>
      </p:sp>
      <p:sp>
        <p:nvSpPr>
          <p:cNvPr id="303" name="Google Shape;303;p25"/>
          <p:cNvSpPr txBox="1"/>
          <p:nvPr/>
        </p:nvSpPr>
        <p:spPr>
          <a:xfrm rot="-5400000">
            <a:off x="-149780" y="4352816"/>
            <a:ext cx="1907100" cy="276900"/>
          </a:xfrm>
          <a:prstGeom prst="rect">
            <a:avLst/>
          </a:prstGeom>
          <a:noFill/>
          <a:ln>
            <a:noFill/>
          </a:ln>
        </p:spPr>
        <p:txBody>
          <a:bodyPr spcFirstLastPara="1" wrap="square" lIns="91425" tIns="45700" rIns="91425" bIns="45700" anchor="b"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chemeClr val="accent2"/>
                </a:solidFill>
                <a:latin typeface="Nunito Sans" pitchFamily="2" charset="77"/>
                <a:ea typeface="Nunito Sans"/>
                <a:cs typeface="Nunito Sans"/>
                <a:sym typeface="Nunito Sans"/>
              </a:rPr>
              <a:t>NEGATIVE</a:t>
            </a:r>
            <a:endParaRPr sz="1400" b="0" i="0" u="none" strike="noStrike" cap="none" dirty="0">
              <a:solidFill>
                <a:srgbClr val="000000"/>
              </a:solidFill>
              <a:latin typeface="Nunito Sans" pitchFamily="2" charset="77"/>
              <a:ea typeface="Arial"/>
              <a:cs typeface="Arial"/>
              <a:sym typeface="Arial"/>
            </a:endParaRPr>
          </a:p>
        </p:txBody>
      </p:sp>
      <p:sp>
        <p:nvSpPr>
          <p:cNvPr id="304" name="Google Shape;304;p25"/>
          <p:cNvSpPr txBox="1"/>
          <p:nvPr/>
        </p:nvSpPr>
        <p:spPr>
          <a:xfrm rot="-5400000">
            <a:off x="-157208" y="2479640"/>
            <a:ext cx="1907100" cy="276900"/>
          </a:xfrm>
          <a:prstGeom prst="rect">
            <a:avLst/>
          </a:prstGeom>
          <a:noFill/>
          <a:ln>
            <a:noFill/>
          </a:ln>
        </p:spPr>
        <p:txBody>
          <a:bodyPr spcFirstLastPara="1" wrap="square" lIns="91425" tIns="45700" rIns="91425" bIns="45700" anchor="b"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chemeClr val="accent2"/>
                </a:solidFill>
                <a:latin typeface="Nunito Sans" pitchFamily="2" charset="77"/>
                <a:ea typeface="Nunito Sans"/>
                <a:cs typeface="Nunito Sans"/>
                <a:sym typeface="Nunito Sans"/>
              </a:rPr>
              <a:t>POSITIVE</a:t>
            </a:r>
            <a:endParaRPr sz="1400" b="0" i="0" u="none" strike="noStrike" cap="none" dirty="0">
              <a:solidFill>
                <a:srgbClr val="000000"/>
              </a:solidFill>
              <a:latin typeface="Nunito Sans" pitchFamily="2" charset="77"/>
              <a:ea typeface="Arial"/>
              <a:cs typeface="Arial"/>
              <a:sym typeface="Arial"/>
            </a:endParaRPr>
          </a:p>
        </p:txBody>
      </p:sp>
      <p:sp>
        <p:nvSpPr>
          <p:cNvPr id="305" name="Google Shape;305;p25"/>
          <p:cNvSpPr txBox="1"/>
          <p:nvPr/>
        </p:nvSpPr>
        <p:spPr>
          <a:xfrm>
            <a:off x="1080184" y="5509074"/>
            <a:ext cx="6162600" cy="27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chemeClr val="accent2"/>
                </a:solidFill>
                <a:latin typeface="Nunito Sans" pitchFamily="2" charset="77"/>
                <a:ea typeface="Nunito Sans"/>
                <a:cs typeface="Nunito Sans"/>
                <a:sym typeface="Nunito Sans"/>
              </a:rPr>
              <a:t>TIME</a:t>
            </a:r>
            <a:endParaRPr sz="1400" b="0" i="0" u="none" strike="noStrike" cap="none" dirty="0">
              <a:solidFill>
                <a:srgbClr val="000000"/>
              </a:solidFill>
              <a:latin typeface="Nunito Sans" pitchFamily="2" charset="77"/>
              <a:ea typeface="Arial"/>
              <a:cs typeface="Arial"/>
              <a:sym typeface="Arial"/>
            </a:endParaRPr>
          </a:p>
        </p:txBody>
      </p:sp>
      <p:sp>
        <p:nvSpPr>
          <p:cNvPr id="2" name="Google Shape;60;p17">
            <a:extLst>
              <a:ext uri="{FF2B5EF4-FFF2-40B4-BE49-F238E27FC236}">
                <a16:creationId xmlns:a16="http://schemas.microsoft.com/office/drawing/2014/main" id="{6462DBFA-DA48-70CD-FF1E-D0C929D681DF}"/>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rgbClr val="474747"/>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3" name="Google Shape;75;p17">
            <a:extLst>
              <a:ext uri="{FF2B5EF4-FFF2-40B4-BE49-F238E27FC236}">
                <a16:creationId xmlns:a16="http://schemas.microsoft.com/office/drawing/2014/main" id="{0F308D34-CABD-6634-ED75-F26980798970}"/>
              </a:ext>
            </a:extLst>
          </p:cNvPr>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289118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2 Process Slide" preserve="1" userDrawn="1">
  <p:cSld name="2 Process Slide">
    <p:spTree>
      <p:nvGrpSpPr>
        <p:cNvPr id="1" name="Shape 25"/>
        <p:cNvGrpSpPr/>
        <p:nvPr/>
      </p:nvGrpSpPr>
      <p:grpSpPr>
        <a:xfrm>
          <a:off x="0" y="0"/>
          <a:ext cx="0" cy="0"/>
          <a:chOff x="0" y="0"/>
          <a:chExt cx="0" cy="0"/>
        </a:xfrm>
      </p:grpSpPr>
      <p:sp>
        <p:nvSpPr>
          <p:cNvPr id="26" name="Google Shape;26;p16"/>
          <p:cNvSpPr/>
          <p:nvPr/>
        </p:nvSpPr>
        <p:spPr>
          <a:xfrm>
            <a:off x="0" y="0"/>
            <a:ext cx="11887200" cy="822000"/>
          </a:xfrm>
          <a:prstGeom prst="rect">
            <a:avLst/>
          </a:prstGeom>
          <a:solidFill>
            <a:schemeClr val="lt1">
              <a:alpha val="49411"/>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Nunito Sans" pitchFamily="2" charset="77"/>
              <a:ea typeface="Calibri"/>
              <a:cs typeface="Calibri"/>
              <a:sym typeface="Calibri"/>
            </a:endParaRPr>
          </a:p>
        </p:txBody>
      </p:sp>
      <p:sp>
        <p:nvSpPr>
          <p:cNvPr id="31" name="Google Shape;31;p16"/>
          <p:cNvSpPr/>
          <p:nvPr/>
        </p:nvSpPr>
        <p:spPr>
          <a:xfrm>
            <a:off x="1541474" y="2360675"/>
            <a:ext cx="860400" cy="859500"/>
          </a:xfrm>
          <a:prstGeom prst="ellipse">
            <a:avLst/>
          </a:prstGeom>
          <a:solidFill>
            <a:schemeClr val="accent6"/>
          </a:solidFill>
          <a:ln>
            <a:noFill/>
          </a:ln>
        </p:spPr>
        <p:txBody>
          <a:bodyPr spcFirstLastPara="1" wrap="square" lIns="91425" tIns="0" rIns="91425" bIns="0" anchor="t" anchorCtr="0">
            <a:noAutofit/>
          </a:bodyPr>
          <a:lstStyle/>
          <a:p>
            <a:pPr marL="0" marR="0" lvl="0" indent="0" algn="ctr" rtl="0">
              <a:lnSpc>
                <a:spcPct val="100000"/>
              </a:lnSpc>
              <a:spcBef>
                <a:spcPts val="0"/>
              </a:spcBef>
              <a:spcAft>
                <a:spcPts val="1000"/>
              </a:spcAft>
              <a:buClr>
                <a:srgbClr val="000000"/>
              </a:buClr>
              <a:buSzPts val="4400"/>
              <a:buFont typeface="Arial"/>
              <a:buNone/>
            </a:pPr>
            <a:r>
              <a:rPr lang="en-US" sz="4000" b="0" i="0" u="none" strike="noStrike" cap="none" dirty="0">
                <a:solidFill>
                  <a:srgbClr val="FFFFFF"/>
                </a:solidFill>
                <a:latin typeface="Nunito Sans" pitchFamily="2" charset="77"/>
                <a:ea typeface="Nunito Sans"/>
                <a:cs typeface="Nunito Sans"/>
                <a:sym typeface="Nunito Sans"/>
              </a:rPr>
              <a:t>A</a:t>
            </a:r>
            <a:endParaRPr sz="1000" b="0" i="0" u="none" strike="noStrike" cap="none" dirty="0">
              <a:solidFill>
                <a:srgbClr val="000000"/>
              </a:solidFill>
              <a:latin typeface="Nunito Sans" pitchFamily="2" charset="77"/>
              <a:ea typeface="Arial"/>
              <a:cs typeface="Arial"/>
              <a:sym typeface="Arial"/>
            </a:endParaRPr>
          </a:p>
        </p:txBody>
      </p:sp>
      <p:sp>
        <p:nvSpPr>
          <p:cNvPr id="32" name="Google Shape;32;p16"/>
          <p:cNvSpPr/>
          <p:nvPr/>
        </p:nvSpPr>
        <p:spPr>
          <a:xfrm>
            <a:off x="3527389" y="2360675"/>
            <a:ext cx="860400" cy="859500"/>
          </a:xfrm>
          <a:prstGeom prst="ellipse">
            <a:avLst/>
          </a:prstGeom>
          <a:solidFill>
            <a:schemeClr val="accent5"/>
          </a:solidFill>
          <a:ln>
            <a:noFill/>
          </a:ln>
        </p:spPr>
        <p:txBody>
          <a:bodyPr spcFirstLastPara="1" wrap="square" lIns="91425" tIns="0" rIns="91425" bIns="45700" anchor="t" anchorCtr="0">
            <a:noAutofit/>
          </a:bodyPr>
          <a:lstStyle/>
          <a:p>
            <a:pPr marL="0" marR="0" lvl="0" indent="0" algn="ctr" rtl="0">
              <a:lnSpc>
                <a:spcPct val="100000"/>
              </a:lnSpc>
              <a:spcBef>
                <a:spcPts val="0"/>
              </a:spcBef>
              <a:spcAft>
                <a:spcPts val="1000"/>
              </a:spcAft>
              <a:buClr>
                <a:srgbClr val="000000"/>
              </a:buClr>
              <a:buSzPts val="4400"/>
              <a:buFont typeface="Arial"/>
              <a:buNone/>
            </a:pPr>
            <a:r>
              <a:rPr lang="en-US" sz="4000" b="0" i="0" u="none" strike="noStrike" cap="none" dirty="0">
                <a:solidFill>
                  <a:srgbClr val="FFFFFF"/>
                </a:solidFill>
                <a:latin typeface="Nunito Sans" pitchFamily="2" charset="77"/>
                <a:ea typeface="Nunito Sans"/>
                <a:cs typeface="Nunito Sans"/>
                <a:sym typeface="Nunito Sans"/>
              </a:rPr>
              <a:t>B</a:t>
            </a:r>
            <a:endParaRPr sz="4000" b="0" i="0" u="none" strike="noStrike" cap="none" dirty="0">
              <a:solidFill>
                <a:srgbClr val="FFFFFF"/>
              </a:solidFill>
              <a:latin typeface="Nunito Sans" pitchFamily="2" charset="77"/>
              <a:ea typeface="Nunito Sans"/>
              <a:cs typeface="Nunito Sans"/>
              <a:sym typeface="Nunito Sans"/>
            </a:endParaRPr>
          </a:p>
        </p:txBody>
      </p:sp>
      <p:sp>
        <p:nvSpPr>
          <p:cNvPr id="33" name="Google Shape;33;p16"/>
          <p:cNvSpPr/>
          <p:nvPr/>
        </p:nvSpPr>
        <p:spPr>
          <a:xfrm>
            <a:off x="5513321" y="2360675"/>
            <a:ext cx="860400" cy="859500"/>
          </a:xfrm>
          <a:prstGeom prst="ellipse">
            <a:avLst/>
          </a:prstGeom>
          <a:solidFill>
            <a:schemeClr val="accent4"/>
          </a:solidFill>
          <a:ln>
            <a:noFill/>
          </a:ln>
        </p:spPr>
        <p:txBody>
          <a:bodyPr spcFirstLastPara="1" wrap="square" lIns="91425" tIns="0" rIns="91425" bIns="45700" anchor="t" anchorCtr="0">
            <a:noAutofit/>
          </a:bodyPr>
          <a:lstStyle/>
          <a:p>
            <a:pPr marL="0" marR="0" lvl="0" indent="0" algn="ctr" rtl="0">
              <a:lnSpc>
                <a:spcPct val="100000"/>
              </a:lnSpc>
              <a:spcBef>
                <a:spcPts val="0"/>
              </a:spcBef>
              <a:spcAft>
                <a:spcPts val="1000"/>
              </a:spcAft>
              <a:buClr>
                <a:srgbClr val="000000"/>
              </a:buClr>
              <a:buSzPts val="4400"/>
              <a:buFont typeface="Arial"/>
              <a:buNone/>
            </a:pPr>
            <a:r>
              <a:rPr lang="en-US" sz="4000" b="0" i="0" u="none" strike="noStrike" cap="none" dirty="0">
                <a:solidFill>
                  <a:srgbClr val="FFFFFF"/>
                </a:solidFill>
                <a:latin typeface="Nunito Sans" pitchFamily="2" charset="77"/>
                <a:ea typeface="Nunito Sans"/>
                <a:cs typeface="Nunito Sans"/>
                <a:sym typeface="Nunito Sans"/>
              </a:rPr>
              <a:t>C</a:t>
            </a:r>
            <a:endParaRPr sz="4000" b="0" i="0" u="none" strike="noStrike" cap="none" dirty="0">
              <a:solidFill>
                <a:srgbClr val="FFFFFF"/>
              </a:solidFill>
              <a:latin typeface="Nunito Sans" pitchFamily="2" charset="77"/>
              <a:ea typeface="Nunito Sans"/>
              <a:cs typeface="Nunito Sans"/>
              <a:sym typeface="Nunito Sans"/>
            </a:endParaRPr>
          </a:p>
        </p:txBody>
      </p:sp>
      <p:sp>
        <p:nvSpPr>
          <p:cNvPr id="34" name="Google Shape;34;p16"/>
          <p:cNvSpPr/>
          <p:nvPr/>
        </p:nvSpPr>
        <p:spPr>
          <a:xfrm>
            <a:off x="7499237" y="2360675"/>
            <a:ext cx="860400" cy="859500"/>
          </a:xfrm>
          <a:prstGeom prst="ellipse">
            <a:avLst/>
          </a:prstGeom>
          <a:solidFill>
            <a:schemeClr val="accent3"/>
          </a:solidFill>
          <a:ln>
            <a:noFill/>
          </a:ln>
        </p:spPr>
        <p:txBody>
          <a:bodyPr spcFirstLastPara="1" wrap="square" lIns="91425" tIns="0" rIns="91425" bIns="45700" anchor="t" anchorCtr="0">
            <a:noAutofit/>
          </a:bodyPr>
          <a:lstStyle/>
          <a:p>
            <a:pPr marL="0" marR="0" lvl="0" indent="0" algn="ctr" rtl="0">
              <a:lnSpc>
                <a:spcPct val="100000"/>
              </a:lnSpc>
              <a:spcBef>
                <a:spcPts val="0"/>
              </a:spcBef>
              <a:spcAft>
                <a:spcPts val="1000"/>
              </a:spcAft>
              <a:buClr>
                <a:srgbClr val="000000"/>
              </a:buClr>
              <a:buSzPts val="4400"/>
              <a:buFont typeface="Arial"/>
              <a:buNone/>
            </a:pPr>
            <a:r>
              <a:rPr lang="en-US" sz="4000" b="0" i="0" u="none" strike="noStrike" cap="none" dirty="0">
                <a:solidFill>
                  <a:srgbClr val="FFFFFF"/>
                </a:solidFill>
                <a:latin typeface="Nunito Sans" pitchFamily="2" charset="77"/>
                <a:ea typeface="Nunito Sans"/>
                <a:cs typeface="Nunito Sans"/>
                <a:sym typeface="Nunito Sans"/>
              </a:rPr>
              <a:t>D</a:t>
            </a:r>
            <a:endParaRPr sz="1000" b="0" i="0" u="none" strike="noStrike" cap="none" dirty="0">
              <a:solidFill>
                <a:srgbClr val="000000"/>
              </a:solidFill>
              <a:latin typeface="Nunito Sans" pitchFamily="2" charset="77"/>
              <a:ea typeface="Arial"/>
              <a:cs typeface="Arial"/>
              <a:sym typeface="Arial"/>
            </a:endParaRPr>
          </a:p>
        </p:txBody>
      </p:sp>
      <p:sp>
        <p:nvSpPr>
          <p:cNvPr id="35" name="Google Shape;35;p16"/>
          <p:cNvSpPr/>
          <p:nvPr/>
        </p:nvSpPr>
        <p:spPr>
          <a:xfrm>
            <a:off x="9485152" y="2360675"/>
            <a:ext cx="860400" cy="859500"/>
          </a:xfrm>
          <a:prstGeom prst="ellipse">
            <a:avLst/>
          </a:prstGeom>
          <a:solidFill>
            <a:schemeClr val="accent1"/>
          </a:solidFill>
          <a:ln>
            <a:noFill/>
          </a:ln>
        </p:spPr>
        <p:txBody>
          <a:bodyPr spcFirstLastPara="1" wrap="square" lIns="91425" tIns="0" rIns="91425" bIns="45700" anchor="t" anchorCtr="0">
            <a:noAutofit/>
          </a:bodyPr>
          <a:lstStyle/>
          <a:p>
            <a:pPr marL="0" marR="0" lvl="0" indent="0" algn="ctr" rtl="0">
              <a:lnSpc>
                <a:spcPct val="100000"/>
              </a:lnSpc>
              <a:spcBef>
                <a:spcPts val="0"/>
              </a:spcBef>
              <a:spcAft>
                <a:spcPts val="1000"/>
              </a:spcAft>
              <a:buClr>
                <a:srgbClr val="000000"/>
              </a:buClr>
              <a:buSzPts val="4400"/>
              <a:buFont typeface="Arial"/>
              <a:buNone/>
            </a:pPr>
            <a:r>
              <a:rPr lang="en-US" sz="4000" b="0" i="0" u="none" strike="noStrike" cap="none" dirty="0">
                <a:solidFill>
                  <a:srgbClr val="FFFFFF"/>
                </a:solidFill>
                <a:latin typeface="Nunito Sans" pitchFamily="2" charset="77"/>
                <a:ea typeface="Nunito Sans"/>
                <a:cs typeface="Nunito Sans"/>
                <a:sym typeface="Nunito Sans"/>
              </a:rPr>
              <a:t>E</a:t>
            </a:r>
            <a:endParaRPr sz="4000" b="0" i="0" u="none" strike="noStrike" cap="none" dirty="0">
              <a:solidFill>
                <a:srgbClr val="000000"/>
              </a:solidFill>
              <a:latin typeface="Nunito Sans" pitchFamily="2" charset="77"/>
              <a:ea typeface="Arial"/>
              <a:cs typeface="Arial"/>
              <a:sym typeface="Arial"/>
            </a:endParaRPr>
          </a:p>
        </p:txBody>
      </p:sp>
      <p:sp>
        <p:nvSpPr>
          <p:cNvPr id="36" name="Google Shape;36;p16"/>
          <p:cNvSpPr txBox="1"/>
          <p:nvPr/>
        </p:nvSpPr>
        <p:spPr>
          <a:xfrm>
            <a:off x="1074235" y="3367213"/>
            <a:ext cx="1795200" cy="2955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1320"/>
              <a:buFont typeface="Arial"/>
              <a:buNone/>
            </a:pPr>
            <a:r>
              <a:rPr lang="en-US" sz="1320" b="0" i="0" u="none" strike="noStrike" cap="none" dirty="0">
                <a:solidFill>
                  <a:schemeClr val="dk2"/>
                </a:solidFill>
                <a:latin typeface="Nunito Sans" pitchFamily="2" charset="77"/>
                <a:ea typeface="Nunito Sans"/>
                <a:cs typeface="Nunito Sans"/>
                <a:sym typeface="Nunito Sans"/>
              </a:rPr>
              <a:t>TITLE 01</a:t>
            </a:r>
            <a:endParaRPr sz="1400" b="0" i="0" u="none" strike="noStrike" cap="none" dirty="0">
              <a:solidFill>
                <a:srgbClr val="000000"/>
              </a:solidFill>
              <a:latin typeface="Nunito Sans" pitchFamily="2" charset="77"/>
              <a:ea typeface="Arial"/>
              <a:cs typeface="Arial"/>
              <a:sym typeface="Arial"/>
            </a:endParaRPr>
          </a:p>
        </p:txBody>
      </p:sp>
      <p:sp>
        <p:nvSpPr>
          <p:cNvPr id="37" name="Google Shape;37;p16"/>
          <p:cNvSpPr txBox="1"/>
          <p:nvPr/>
        </p:nvSpPr>
        <p:spPr>
          <a:xfrm>
            <a:off x="3060153" y="3367213"/>
            <a:ext cx="1795200" cy="2955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1320"/>
              <a:buFont typeface="Arial"/>
              <a:buNone/>
            </a:pPr>
            <a:r>
              <a:rPr lang="en-US" sz="1320" b="0" i="0" u="none" strike="noStrike" cap="none" dirty="0">
                <a:solidFill>
                  <a:schemeClr val="dk2"/>
                </a:solidFill>
                <a:latin typeface="Nunito Sans" pitchFamily="2" charset="77"/>
                <a:ea typeface="Nunito Sans"/>
                <a:cs typeface="Nunito Sans"/>
                <a:sym typeface="Nunito Sans"/>
              </a:rPr>
              <a:t>TITLE 02</a:t>
            </a:r>
            <a:endParaRPr sz="1400" b="0" i="0" u="none" strike="noStrike" cap="none" dirty="0">
              <a:solidFill>
                <a:srgbClr val="000000"/>
              </a:solidFill>
              <a:latin typeface="Nunito Sans" pitchFamily="2" charset="77"/>
              <a:ea typeface="Arial"/>
              <a:cs typeface="Arial"/>
              <a:sym typeface="Arial"/>
            </a:endParaRPr>
          </a:p>
        </p:txBody>
      </p:sp>
      <p:sp>
        <p:nvSpPr>
          <p:cNvPr id="38" name="Google Shape;38;p16"/>
          <p:cNvSpPr txBox="1"/>
          <p:nvPr/>
        </p:nvSpPr>
        <p:spPr>
          <a:xfrm>
            <a:off x="5046072" y="3366285"/>
            <a:ext cx="1795200" cy="2955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1320"/>
              <a:buFont typeface="Arial"/>
              <a:buNone/>
            </a:pPr>
            <a:r>
              <a:rPr lang="en-US" sz="1320" b="0" i="0" u="none" strike="noStrike" cap="none" dirty="0">
                <a:solidFill>
                  <a:schemeClr val="dk2"/>
                </a:solidFill>
                <a:latin typeface="Nunito Sans" pitchFamily="2" charset="77"/>
                <a:ea typeface="Nunito Sans"/>
                <a:cs typeface="Nunito Sans"/>
                <a:sym typeface="Nunito Sans"/>
              </a:rPr>
              <a:t>TITLE 03</a:t>
            </a:r>
            <a:endParaRPr sz="1400" b="0" i="0" u="none" strike="noStrike" cap="none" dirty="0">
              <a:solidFill>
                <a:srgbClr val="000000"/>
              </a:solidFill>
              <a:latin typeface="Nunito Sans" pitchFamily="2" charset="77"/>
              <a:ea typeface="Arial"/>
              <a:cs typeface="Arial"/>
              <a:sym typeface="Arial"/>
            </a:endParaRPr>
          </a:p>
        </p:txBody>
      </p:sp>
      <p:sp>
        <p:nvSpPr>
          <p:cNvPr id="39" name="Google Shape;39;p16"/>
          <p:cNvSpPr txBox="1"/>
          <p:nvPr/>
        </p:nvSpPr>
        <p:spPr>
          <a:xfrm>
            <a:off x="7031991" y="3366285"/>
            <a:ext cx="1795200" cy="2955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1320"/>
              <a:buFont typeface="Arial"/>
              <a:buNone/>
            </a:pPr>
            <a:r>
              <a:rPr lang="en-US" sz="1320" b="0" i="0" u="none" strike="noStrike" cap="none" dirty="0">
                <a:solidFill>
                  <a:schemeClr val="dk2"/>
                </a:solidFill>
                <a:latin typeface="Nunito Sans" pitchFamily="2" charset="77"/>
                <a:ea typeface="Nunito Sans"/>
                <a:cs typeface="Nunito Sans"/>
                <a:sym typeface="Nunito Sans"/>
              </a:rPr>
              <a:t>TITLE 04</a:t>
            </a:r>
            <a:endParaRPr sz="1400" b="0" i="0" u="none" strike="noStrike" cap="none" dirty="0">
              <a:solidFill>
                <a:srgbClr val="000000"/>
              </a:solidFill>
              <a:latin typeface="Nunito Sans" pitchFamily="2" charset="77"/>
              <a:ea typeface="Arial"/>
              <a:cs typeface="Arial"/>
              <a:sym typeface="Arial"/>
            </a:endParaRPr>
          </a:p>
        </p:txBody>
      </p:sp>
      <p:sp>
        <p:nvSpPr>
          <p:cNvPr id="40" name="Google Shape;40;p16"/>
          <p:cNvSpPr txBox="1"/>
          <p:nvPr/>
        </p:nvSpPr>
        <p:spPr>
          <a:xfrm>
            <a:off x="9017910" y="3366285"/>
            <a:ext cx="1795200" cy="2955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1320"/>
              <a:buFont typeface="Arial"/>
              <a:buNone/>
            </a:pPr>
            <a:r>
              <a:rPr lang="en-US" sz="1320" b="0" i="0" u="none" strike="noStrike" cap="none" dirty="0">
                <a:solidFill>
                  <a:schemeClr val="dk2"/>
                </a:solidFill>
                <a:latin typeface="Nunito Sans" pitchFamily="2" charset="77"/>
                <a:ea typeface="Nunito Sans"/>
                <a:cs typeface="Nunito Sans"/>
                <a:sym typeface="Nunito Sans"/>
              </a:rPr>
              <a:t>TITLE 05</a:t>
            </a:r>
            <a:endParaRPr sz="1400" b="0" i="0" u="none" strike="noStrike" cap="none" dirty="0">
              <a:solidFill>
                <a:srgbClr val="000000"/>
              </a:solidFill>
              <a:latin typeface="Nunito Sans" pitchFamily="2" charset="77"/>
              <a:ea typeface="Arial"/>
              <a:cs typeface="Arial"/>
              <a:sym typeface="Arial"/>
            </a:endParaRPr>
          </a:p>
        </p:txBody>
      </p:sp>
      <p:sp>
        <p:nvSpPr>
          <p:cNvPr id="41" name="Google Shape;41;p16"/>
          <p:cNvSpPr/>
          <p:nvPr/>
        </p:nvSpPr>
        <p:spPr>
          <a:xfrm>
            <a:off x="8685275" y="1785050"/>
            <a:ext cx="2460300" cy="403800"/>
          </a:xfrm>
          <a:prstGeom prst="rightArrow">
            <a:avLst>
              <a:gd name="adj1" fmla="val 50000"/>
              <a:gd name="adj2" fmla="val 62857"/>
            </a:avLst>
          </a:prstGeom>
          <a:solidFill>
            <a:schemeClr val="accent1"/>
          </a:solidFill>
          <a:ln>
            <a:noFill/>
          </a:ln>
        </p:spPr>
        <p:txBody>
          <a:bodyPr spcFirstLastPara="1" wrap="square" lIns="91425" tIns="18275"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000" b="0" i="0" u="none" strike="noStrike" cap="none" dirty="0">
                <a:solidFill>
                  <a:srgbClr val="FFFFFF"/>
                </a:solidFill>
                <a:latin typeface="Nunito Sans" pitchFamily="2" charset="77"/>
                <a:ea typeface="Nunito Sans"/>
                <a:cs typeface="Nunito Sans"/>
                <a:sym typeface="Nunito Sans"/>
              </a:rPr>
              <a:t>MAINTENANCE</a:t>
            </a:r>
            <a:endParaRPr sz="1000" b="0" i="0" u="none" strike="noStrike" cap="none" dirty="0">
              <a:solidFill>
                <a:srgbClr val="FFFFFF"/>
              </a:solidFill>
              <a:latin typeface="Nunito Sans" pitchFamily="2" charset="77"/>
              <a:ea typeface="Nunito Sans"/>
              <a:cs typeface="Nunito Sans"/>
              <a:sym typeface="Nunito Sans"/>
            </a:endParaRPr>
          </a:p>
        </p:txBody>
      </p:sp>
      <p:sp>
        <p:nvSpPr>
          <p:cNvPr id="42" name="Google Shape;42;p16"/>
          <p:cNvSpPr/>
          <p:nvPr/>
        </p:nvSpPr>
        <p:spPr>
          <a:xfrm>
            <a:off x="6699357" y="1785050"/>
            <a:ext cx="2460300" cy="403800"/>
          </a:xfrm>
          <a:prstGeom prst="rightArrow">
            <a:avLst>
              <a:gd name="adj1" fmla="val 50000"/>
              <a:gd name="adj2" fmla="val 62857"/>
            </a:avLst>
          </a:prstGeom>
          <a:solidFill>
            <a:schemeClr val="accent3"/>
          </a:solidFill>
          <a:ln>
            <a:noFill/>
          </a:ln>
        </p:spPr>
        <p:txBody>
          <a:bodyPr spcFirstLastPara="1" wrap="square" lIns="91425" tIns="18275"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000" b="0" i="0" u="none" strike="noStrike" cap="none" dirty="0">
                <a:solidFill>
                  <a:srgbClr val="FFFFFF"/>
                </a:solidFill>
                <a:latin typeface="Nunito Sans" pitchFamily="2" charset="77"/>
                <a:ea typeface="Nunito Sans"/>
                <a:cs typeface="Nunito Sans"/>
                <a:sym typeface="Nunito Sans"/>
              </a:rPr>
              <a:t>ACTION</a:t>
            </a:r>
            <a:endParaRPr sz="1000" b="0" i="0" u="none" strike="noStrike" cap="none" dirty="0">
              <a:solidFill>
                <a:srgbClr val="000000"/>
              </a:solidFill>
              <a:latin typeface="Nunito Sans" pitchFamily="2" charset="77"/>
              <a:ea typeface="Arial"/>
              <a:cs typeface="Arial"/>
              <a:sym typeface="Arial"/>
            </a:endParaRPr>
          </a:p>
        </p:txBody>
      </p:sp>
      <p:sp>
        <p:nvSpPr>
          <p:cNvPr id="43" name="Google Shape;43;p16"/>
          <p:cNvSpPr/>
          <p:nvPr/>
        </p:nvSpPr>
        <p:spPr>
          <a:xfrm>
            <a:off x="4713438" y="1785050"/>
            <a:ext cx="2460300" cy="403800"/>
          </a:xfrm>
          <a:prstGeom prst="rightArrow">
            <a:avLst>
              <a:gd name="adj1" fmla="val 50000"/>
              <a:gd name="adj2" fmla="val 62857"/>
            </a:avLst>
          </a:prstGeom>
          <a:solidFill>
            <a:schemeClr val="accent4"/>
          </a:solidFill>
          <a:ln>
            <a:noFill/>
          </a:ln>
        </p:spPr>
        <p:txBody>
          <a:bodyPr spcFirstLastPara="1" wrap="square" lIns="91425" tIns="18275"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000" b="0" i="0" u="none" strike="noStrike" cap="none" dirty="0">
                <a:solidFill>
                  <a:srgbClr val="FFFFFF"/>
                </a:solidFill>
                <a:latin typeface="Nunito Sans" pitchFamily="2" charset="77"/>
                <a:ea typeface="Nunito Sans"/>
                <a:cs typeface="Nunito Sans"/>
                <a:sym typeface="Nunito Sans"/>
              </a:rPr>
              <a:t>PREPARATION</a:t>
            </a:r>
            <a:endParaRPr sz="1400" b="0" i="0" u="none" strike="noStrike" cap="none" dirty="0">
              <a:solidFill>
                <a:srgbClr val="000000"/>
              </a:solidFill>
              <a:latin typeface="Nunito Sans" pitchFamily="2" charset="77"/>
              <a:ea typeface="Arial"/>
              <a:cs typeface="Arial"/>
              <a:sym typeface="Arial"/>
            </a:endParaRPr>
          </a:p>
        </p:txBody>
      </p:sp>
      <p:sp>
        <p:nvSpPr>
          <p:cNvPr id="44" name="Google Shape;44;p16"/>
          <p:cNvSpPr/>
          <p:nvPr/>
        </p:nvSpPr>
        <p:spPr>
          <a:xfrm>
            <a:off x="2727519" y="1785050"/>
            <a:ext cx="2460300" cy="403800"/>
          </a:xfrm>
          <a:prstGeom prst="rightArrow">
            <a:avLst>
              <a:gd name="adj1" fmla="val 50000"/>
              <a:gd name="adj2" fmla="val 62857"/>
            </a:avLst>
          </a:prstGeom>
          <a:solidFill>
            <a:schemeClr val="accent5"/>
          </a:solidFill>
          <a:ln>
            <a:noFill/>
          </a:ln>
        </p:spPr>
        <p:txBody>
          <a:bodyPr spcFirstLastPara="1" wrap="square" lIns="91425" tIns="18275"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000" b="0" i="0" u="none" strike="noStrike" cap="none" dirty="0">
                <a:solidFill>
                  <a:srgbClr val="FFFFFF"/>
                </a:solidFill>
                <a:latin typeface="Nunito Sans" pitchFamily="2" charset="77"/>
                <a:ea typeface="Nunito Sans"/>
                <a:cs typeface="Nunito Sans"/>
                <a:sym typeface="Nunito Sans"/>
              </a:rPr>
              <a:t>CONTEMPLATION</a:t>
            </a:r>
            <a:endParaRPr sz="1400" b="0" i="0" u="none" strike="noStrike" cap="none" dirty="0">
              <a:solidFill>
                <a:srgbClr val="000000"/>
              </a:solidFill>
              <a:latin typeface="Nunito Sans" pitchFamily="2" charset="77"/>
              <a:ea typeface="Arial"/>
              <a:cs typeface="Arial"/>
              <a:sym typeface="Arial"/>
            </a:endParaRPr>
          </a:p>
        </p:txBody>
      </p:sp>
      <p:sp>
        <p:nvSpPr>
          <p:cNvPr id="45" name="Google Shape;45;p16"/>
          <p:cNvSpPr/>
          <p:nvPr/>
        </p:nvSpPr>
        <p:spPr>
          <a:xfrm>
            <a:off x="741600" y="1785050"/>
            <a:ext cx="2460300" cy="403800"/>
          </a:xfrm>
          <a:prstGeom prst="rightArrow">
            <a:avLst>
              <a:gd name="adj1" fmla="val 50000"/>
              <a:gd name="adj2" fmla="val 62857"/>
            </a:avLst>
          </a:prstGeom>
          <a:solidFill>
            <a:schemeClr val="accent6"/>
          </a:solidFill>
          <a:ln>
            <a:noFill/>
          </a:ln>
        </p:spPr>
        <p:txBody>
          <a:bodyPr spcFirstLastPara="1" wrap="square" lIns="91425" tIns="18275"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000" b="0" i="0" u="none" strike="noStrike" cap="none" dirty="0">
                <a:solidFill>
                  <a:srgbClr val="FFFFFF"/>
                </a:solidFill>
                <a:latin typeface="Nunito Sans" pitchFamily="2" charset="77"/>
                <a:ea typeface="Nunito Sans"/>
                <a:cs typeface="Nunito Sans"/>
                <a:sym typeface="Nunito Sans"/>
              </a:rPr>
              <a:t>PRE-CONTEMPLATION</a:t>
            </a:r>
            <a:endParaRPr sz="1400" b="0" i="0" u="none" strike="noStrike" cap="none" dirty="0">
              <a:solidFill>
                <a:srgbClr val="000000"/>
              </a:solidFill>
              <a:latin typeface="Nunito Sans" pitchFamily="2" charset="77"/>
              <a:ea typeface="Arial"/>
              <a:cs typeface="Arial"/>
              <a:sym typeface="Arial"/>
            </a:endParaRPr>
          </a:p>
        </p:txBody>
      </p:sp>
      <p:sp>
        <p:nvSpPr>
          <p:cNvPr id="46" name="Google Shape;46;p16"/>
          <p:cNvSpPr txBox="1"/>
          <p:nvPr/>
        </p:nvSpPr>
        <p:spPr>
          <a:xfrm>
            <a:off x="1074234" y="3645330"/>
            <a:ext cx="1795200" cy="924465"/>
          </a:xfrm>
          <a:prstGeom prst="rect">
            <a:avLst/>
          </a:prstGeom>
          <a:noFill/>
          <a:ln>
            <a:noFill/>
          </a:ln>
        </p:spPr>
        <p:txBody>
          <a:bodyPr spcFirstLastPara="1" wrap="square" lIns="37725" tIns="18850" rIns="37725" bIns="18850" anchor="t" anchorCtr="0">
            <a:spAutoFit/>
          </a:bodyPr>
          <a:lstStyle/>
          <a:p>
            <a:pPr marL="0" marR="0" lvl="0" indent="0" algn="ctr" rtl="0">
              <a:lnSpc>
                <a:spcPct val="160444"/>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Let's make things simpler. We're here to help. RCA is better together going to do so willingly unless you can.</a:t>
            </a:r>
            <a:endParaRPr sz="1400" b="0" i="0" u="none" strike="noStrike" cap="none" dirty="0">
              <a:solidFill>
                <a:srgbClr val="000000"/>
              </a:solidFill>
              <a:latin typeface="Nunito Sans" pitchFamily="2" charset="77"/>
              <a:ea typeface="Arial"/>
              <a:cs typeface="Arial"/>
              <a:sym typeface="Arial"/>
            </a:endParaRPr>
          </a:p>
        </p:txBody>
      </p:sp>
      <p:sp>
        <p:nvSpPr>
          <p:cNvPr id="47" name="Google Shape;47;p16"/>
          <p:cNvSpPr txBox="1"/>
          <p:nvPr/>
        </p:nvSpPr>
        <p:spPr>
          <a:xfrm>
            <a:off x="3060153" y="3645330"/>
            <a:ext cx="1795200" cy="1367663"/>
          </a:xfrm>
          <a:prstGeom prst="rect">
            <a:avLst/>
          </a:prstGeom>
          <a:noFill/>
          <a:ln>
            <a:noFill/>
          </a:ln>
        </p:spPr>
        <p:txBody>
          <a:bodyPr spcFirstLastPara="1" wrap="square" lIns="37725" tIns="18850" rIns="37725" bIns="18850" anchor="t" anchorCtr="0">
            <a:spAutoFit/>
          </a:bodyPr>
          <a:lstStyle/>
          <a:p>
            <a:pPr marL="0" marR="0" lvl="0" indent="0" algn="ctr" rtl="0">
              <a:lnSpc>
                <a:spcPct val="160444"/>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Understanding that there’s a need for change and wanting change to happen are two different things. When people honestly want to see positive change, they’ll go.</a:t>
            </a:r>
            <a:endParaRPr sz="1400" b="0" i="0" u="none" strike="noStrike" cap="none" dirty="0">
              <a:solidFill>
                <a:srgbClr val="000000"/>
              </a:solidFill>
              <a:latin typeface="Nunito Sans" pitchFamily="2" charset="77"/>
              <a:ea typeface="Arial"/>
              <a:cs typeface="Arial"/>
              <a:sym typeface="Arial"/>
            </a:endParaRPr>
          </a:p>
        </p:txBody>
      </p:sp>
      <p:sp>
        <p:nvSpPr>
          <p:cNvPr id="48" name="Google Shape;48;p16"/>
          <p:cNvSpPr txBox="1"/>
          <p:nvPr/>
        </p:nvSpPr>
        <p:spPr>
          <a:xfrm>
            <a:off x="5046074" y="3645330"/>
            <a:ext cx="1795200" cy="1367663"/>
          </a:xfrm>
          <a:prstGeom prst="rect">
            <a:avLst/>
          </a:prstGeom>
          <a:noFill/>
          <a:ln>
            <a:noFill/>
          </a:ln>
        </p:spPr>
        <p:txBody>
          <a:bodyPr spcFirstLastPara="1" wrap="square" lIns="37725" tIns="18850" rIns="37725" bIns="18850" anchor="t" anchorCtr="0">
            <a:spAutoFit/>
          </a:bodyPr>
          <a:lstStyle/>
          <a:p>
            <a:pPr marL="0" marR="0" lvl="0" indent="0" algn="ctr" rtl="0">
              <a:lnSpc>
                <a:spcPct val="160444"/>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There’s no point in trying to implement change unless the people whose jobs are changing know how to get things done through this step could be as simple as.</a:t>
            </a:r>
            <a:endParaRPr sz="1400" b="0" i="0" u="none" strike="noStrike" cap="none" dirty="0">
              <a:solidFill>
                <a:srgbClr val="000000"/>
              </a:solidFill>
              <a:latin typeface="Nunito Sans" pitchFamily="2" charset="77"/>
              <a:ea typeface="Arial"/>
              <a:cs typeface="Arial"/>
              <a:sym typeface="Arial"/>
            </a:endParaRPr>
          </a:p>
        </p:txBody>
      </p:sp>
      <p:sp>
        <p:nvSpPr>
          <p:cNvPr id="49" name="Google Shape;49;p16"/>
          <p:cNvSpPr txBox="1"/>
          <p:nvPr/>
        </p:nvSpPr>
        <p:spPr>
          <a:xfrm>
            <a:off x="7031995" y="3645330"/>
            <a:ext cx="1795200" cy="924465"/>
          </a:xfrm>
          <a:prstGeom prst="rect">
            <a:avLst/>
          </a:prstGeom>
          <a:noFill/>
          <a:ln>
            <a:noFill/>
          </a:ln>
        </p:spPr>
        <p:txBody>
          <a:bodyPr spcFirstLastPara="1" wrap="square" lIns="37725" tIns="18850" rIns="37725" bIns="18850" anchor="t" anchorCtr="0">
            <a:spAutoFit/>
          </a:bodyPr>
          <a:lstStyle/>
          <a:p>
            <a:pPr marL="0" marR="0" lvl="0" indent="0" algn="ctr" rtl="0">
              <a:lnSpc>
                <a:spcPct val="160444"/>
              </a:lnSpc>
              <a:spcBef>
                <a:spcPts val="0"/>
              </a:spcBef>
              <a:spcAft>
                <a:spcPts val="0"/>
              </a:spcAft>
              <a:buClr>
                <a:schemeClr val="dk1"/>
              </a:buClr>
              <a:buSzPts val="900"/>
              <a:buFont typeface="Arial"/>
              <a:buNone/>
            </a:pPr>
            <a:r>
              <a:rPr lang="en-US" sz="900" b="0" i="0" u="none" strike="noStrike" cap="none" dirty="0">
                <a:solidFill>
                  <a:schemeClr val="dk1"/>
                </a:solidFill>
                <a:latin typeface="Nunito Sans" pitchFamily="2" charset="77"/>
                <a:ea typeface="Nunito Sans"/>
                <a:cs typeface="Nunito Sans"/>
                <a:sym typeface="Nunito Sans"/>
              </a:rPr>
              <a:t>We're here to support but also do - somethings can't be solved by doing more </a:t>
            </a:r>
            <a:r>
              <a:rPr lang="en-US" sz="900" b="0" i="0" u="none" strike="noStrike" cap="none" dirty="0" err="1">
                <a:solidFill>
                  <a:schemeClr val="dk1"/>
                </a:solidFill>
                <a:latin typeface="Nunito Sans" pitchFamily="2" charset="77"/>
                <a:ea typeface="Nunito Sans"/>
                <a:cs typeface="Nunito Sans"/>
                <a:sym typeface="Nunito Sans"/>
              </a:rPr>
              <a:t>work.id</a:t>
            </a:r>
            <a:r>
              <a:rPr lang="en-US" sz="900" b="0" i="0" u="none" strike="noStrike" cap="none" dirty="0">
                <a:solidFill>
                  <a:schemeClr val="dk1"/>
                </a:solidFill>
                <a:latin typeface="Nunito Sans" pitchFamily="2" charset="77"/>
                <a:ea typeface="Nunito Sans"/>
                <a:cs typeface="Nunito Sans"/>
                <a:sym typeface="Nunito Sans"/>
              </a:rPr>
              <a:t>, you knew that to ride a.</a:t>
            </a:r>
            <a:endParaRPr sz="1400" b="0" i="0" u="none" strike="noStrike" cap="none" dirty="0">
              <a:solidFill>
                <a:srgbClr val="000000"/>
              </a:solidFill>
              <a:latin typeface="Nunito Sans" pitchFamily="2" charset="77"/>
              <a:ea typeface="Arial"/>
              <a:cs typeface="Arial"/>
              <a:sym typeface="Arial"/>
            </a:endParaRPr>
          </a:p>
        </p:txBody>
      </p:sp>
      <p:sp>
        <p:nvSpPr>
          <p:cNvPr id="50" name="Google Shape;50;p16"/>
          <p:cNvSpPr/>
          <p:nvPr/>
        </p:nvSpPr>
        <p:spPr>
          <a:xfrm>
            <a:off x="741596" y="5068976"/>
            <a:ext cx="6158700" cy="492300"/>
          </a:xfrm>
          <a:prstGeom prst="leftArrow">
            <a:avLst>
              <a:gd name="adj1" fmla="val 50000"/>
              <a:gd name="adj2" fmla="val 50000"/>
            </a:avLst>
          </a:prstGeom>
          <a:solidFill>
            <a:schemeClr val="accent5"/>
          </a:solid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000" b="0" i="0" u="none" strike="noStrike" cap="none" dirty="0">
                <a:solidFill>
                  <a:srgbClr val="FFFFFF"/>
                </a:solidFill>
                <a:latin typeface="Nunito Sans" pitchFamily="2" charset="77"/>
                <a:ea typeface="Nunito Sans"/>
                <a:cs typeface="Nunito Sans"/>
                <a:sym typeface="Nunito Sans"/>
              </a:rPr>
              <a:t>ENABLEMENT ZONE</a:t>
            </a:r>
            <a:endParaRPr sz="1400" b="0" i="0" u="none" strike="noStrike" cap="none" dirty="0">
              <a:solidFill>
                <a:srgbClr val="000000"/>
              </a:solidFill>
              <a:latin typeface="Nunito Sans" pitchFamily="2" charset="77"/>
              <a:ea typeface="Arial"/>
              <a:cs typeface="Arial"/>
              <a:sym typeface="Arial"/>
            </a:endParaRPr>
          </a:p>
        </p:txBody>
      </p:sp>
      <p:sp>
        <p:nvSpPr>
          <p:cNvPr id="51" name="Google Shape;51;p16"/>
          <p:cNvSpPr/>
          <p:nvPr/>
        </p:nvSpPr>
        <p:spPr>
          <a:xfrm>
            <a:off x="7031995" y="5068976"/>
            <a:ext cx="4113300" cy="492300"/>
          </a:xfrm>
          <a:prstGeom prst="rightArrow">
            <a:avLst>
              <a:gd name="adj1" fmla="val 50000"/>
              <a:gd name="adj2" fmla="val 50000"/>
            </a:avLst>
          </a:prstGeom>
          <a:solidFill>
            <a:schemeClr val="dk2"/>
          </a:solid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rgbClr val="000000"/>
              </a:buClr>
              <a:buSzPts val="1000"/>
              <a:buFont typeface="Arial"/>
              <a:buNone/>
            </a:pPr>
            <a:r>
              <a:rPr lang="en-US" sz="1000" b="0" i="0" u="none" strike="noStrike" cap="none" dirty="0">
                <a:solidFill>
                  <a:srgbClr val="FFFFFF"/>
                </a:solidFill>
                <a:latin typeface="Nunito Sans" pitchFamily="2" charset="77"/>
                <a:ea typeface="Nunito Sans"/>
                <a:cs typeface="Nunito Sans"/>
                <a:sym typeface="Nunito Sans"/>
              </a:rPr>
              <a:t>ENGAGEMENT ZONE</a:t>
            </a:r>
            <a:endParaRPr sz="1000" b="0" i="0" u="none" strike="noStrike" cap="none" dirty="0">
              <a:solidFill>
                <a:srgbClr val="FFFFFF"/>
              </a:solidFill>
              <a:latin typeface="Nunito Sans" pitchFamily="2" charset="77"/>
              <a:ea typeface="Nunito Sans"/>
              <a:cs typeface="Nunito Sans"/>
              <a:sym typeface="Nunito Sans"/>
            </a:endParaRPr>
          </a:p>
        </p:txBody>
      </p:sp>
      <p:sp>
        <p:nvSpPr>
          <p:cNvPr id="2" name="Google Shape;60;p17">
            <a:extLst>
              <a:ext uri="{FF2B5EF4-FFF2-40B4-BE49-F238E27FC236}">
                <a16:creationId xmlns:a16="http://schemas.microsoft.com/office/drawing/2014/main" id="{264EC123-32B5-0C21-3DA4-6D43C918E7A3}"/>
              </a:ext>
            </a:extLst>
          </p:cNvPr>
          <p:cNvSpPr txBox="1">
            <a:spLocks noGrp="1"/>
          </p:cNvSpPr>
          <p:nvPr>
            <p:ph type="title"/>
          </p:nvPr>
        </p:nvSpPr>
        <p:spPr>
          <a:xfrm>
            <a:off x="540328" y="384377"/>
            <a:ext cx="8070272" cy="43478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2800"/>
              <a:buFont typeface="Nunito Sans Light"/>
              <a:buNone/>
              <a:defRPr sz="2800" b="0" i="0" u="none" strike="noStrike" cap="none">
                <a:solidFill>
                  <a:schemeClr val="dk1"/>
                </a:solidFill>
                <a:latin typeface="Nunito Sans Light"/>
                <a:ea typeface="Nunito Sans Light"/>
                <a:cs typeface="Nunito Sans Light"/>
                <a:sym typeface="Nunito Sans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3" name="Google Shape;75;p17">
            <a:extLst>
              <a:ext uri="{FF2B5EF4-FFF2-40B4-BE49-F238E27FC236}">
                <a16:creationId xmlns:a16="http://schemas.microsoft.com/office/drawing/2014/main" id="{B7F1A12D-F133-EC80-65FA-1BC65D9DFA9F}"/>
              </a:ext>
            </a:extLst>
          </p:cNvPr>
          <p:cNvSpPr txBox="1">
            <a:spLocks noGrp="1"/>
          </p:cNvSpPr>
          <p:nvPr>
            <p:ph type="body" idx="1"/>
          </p:nvPr>
        </p:nvSpPr>
        <p:spPr>
          <a:xfrm>
            <a:off x="540325" y="961513"/>
            <a:ext cx="10806600" cy="39067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1000"/>
              </a:spcBef>
              <a:spcAft>
                <a:spcPts val="0"/>
              </a:spcAft>
              <a:buClr>
                <a:schemeClr val="accent2"/>
              </a:buClr>
              <a:buSzPts val="1800"/>
              <a:buFont typeface="Arial"/>
              <a:buNone/>
              <a:defRPr sz="1800" b="0" i="0" u="none" strike="noStrike" cap="none">
                <a:solidFill>
                  <a:srgbClr val="8D8D8D"/>
                </a:solidFill>
                <a:latin typeface="Nunito Sans Light"/>
                <a:ea typeface="Nunito Sans Light"/>
                <a:cs typeface="Nunito Sans Light"/>
                <a:sym typeface="Nunito Sans Light"/>
              </a:defRPr>
            </a:lvl1pPr>
            <a:lvl2pPr marL="914400" marR="0" lvl="1" indent="-228600" algn="l" rtl="0">
              <a:lnSpc>
                <a:spcPct val="90000"/>
              </a:lnSpc>
              <a:spcBef>
                <a:spcPts val="500"/>
              </a:spcBef>
              <a:spcAft>
                <a:spcPts val="0"/>
              </a:spcAft>
              <a:buClr>
                <a:schemeClr val="dk1"/>
              </a:buClr>
              <a:buSzPts val="2399"/>
              <a:buFont typeface="Arial"/>
              <a:buNone/>
              <a:defRPr sz="2399" b="0" i="0" u="none" strike="noStrike" cap="none">
                <a:solidFill>
                  <a:schemeClr val="dk1"/>
                </a:solidFill>
                <a:latin typeface="Calibri"/>
                <a:ea typeface="Calibri"/>
                <a:cs typeface="Calibri"/>
                <a:sym typeface="Calibri"/>
              </a:defRPr>
            </a:lvl2pPr>
            <a:lvl3pPr marL="1371600" marR="0" lvl="2" indent="-355536" algn="l" rtl="0">
              <a:lnSpc>
                <a:spcPct val="90000"/>
              </a:lnSpc>
              <a:spcBef>
                <a:spcPts val="500"/>
              </a:spcBef>
              <a:spcAft>
                <a:spcPts val="0"/>
              </a:spcAft>
              <a:buClr>
                <a:schemeClr val="dk1"/>
              </a:buClr>
              <a:buSzPts val="1999"/>
              <a:buFont typeface="Arial"/>
              <a:buChar char="•"/>
              <a:defRPr sz="1999"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dirty="0"/>
          </a:p>
        </p:txBody>
      </p:sp>
    </p:spTree>
    <p:extLst>
      <p:ext uri="{BB962C8B-B14F-4D97-AF65-F5344CB8AC3E}">
        <p14:creationId xmlns:p14="http://schemas.microsoft.com/office/powerpoint/2010/main" val="1902582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Google Shape;27;p16">
            <a:extLst>
              <a:ext uri="{FF2B5EF4-FFF2-40B4-BE49-F238E27FC236}">
                <a16:creationId xmlns:a16="http://schemas.microsoft.com/office/drawing/2014/main" id="{53AD0608-2321-F2A9-C058-BC487197411F}"/>
              </a:ext>
            </a:extLst>
          </p:cNvPr>
          <p:cNvCxnSpPr/>
          <p:nvPr userDrawn="1"/>
        </p:nvCxnSpPr>
        <p:spPr>
          <a:xfrm>
            <a:off x="540331" y="6063103"/>
            <a:ext cx="10806600" cy="0"/>
          </a:xfrm>
          <a:prstGeom prst="straightConnector1">
            <a:avLst/>
          </a:prstGeom>
          <a:noFill/>
          <a:ln w="19025" cap="flat" cmpd="sng">
            <a:solidFill>
              <a:srgbClr val="E1E1E0"/>
            </a:solidFill>
            <a:prstDash val="solid"/>
            <a:miter lim="8000"/>
            <a:headEnd type="none" w="sm" len="sm"/>
            <a:tailEnd type="none" w="sm" len="sm"/>
          </a:ln>
        </p:spPr>
      </p:cxnSp>
      <p:sp>
        <p:nvSpPr>
          <p:cNvPr id="8" name="Google Shape;28;p16">
            <a:extLst>
              <a:ext uri="{FF2B5EF4-FFF2-40B4-BE49-F238E27FC236}">
                <a16:creationId xmlns:a16="http://schemas.microsoft.com/office/drawing/2014/main" id="{12E24A2B-46B6-B32F-B513-BD351249F160}"/>
              </a:ext>
            </a:extLst>
          </p:cNvPr>
          <p:cNvSpPr/>
          <p:nvPr userDrawn="1"/>
        </p:nvSpPr>
        <p:spPr>
          <a:xfrm>
            <a:off x="540327" y="6251131"/>
            <a:ext cx="10099500"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US" sz="1000" b="0" i="1" u="none" strike="noStrike" cap="none" dirty="0">
                <a:solidFill>
                  <a:schemeClr val="dk1"/>
                </a:solidFill>
                <a:latin typeface="Nunito Sans Light"/>
                <a:ea typeface="Nunito Sans Light"/>
                <a:cs typeface="Nunito Sans Light"/>
                <a:sym typeface="Nunito Sans Light"/>
              </a:rPr>
              <a:t>Saving Sight and Improving the Lives of our Patients Through Innovation and the Highest Quality Care</a:t>
            </a:r>
            <a:endParaRPr sz="1400" b="0" i="0" u="none" strike="noStrike" cap="none" dirty="0">
              <a:solidFill>
                <a:srgbClr val="000000"/>
              </a:solidFill>
              <a:latin typeface="Nunito Sans" pitchFamily="2" charset="77"/>
              <a:ea typeface="Arial"/>
              <a:cs typeface="Arial"/>
              <a:sym typeface="Arial"/>
            </a:endParaRPr>
          </a:p>
        </p:txBody>
      </p:sp>
      <p:sp>
        <p:nvSpPr>
          <p:cNvPr id="9" name="Google Shape;29;p16">
            <a:extLst>
              <a:ext uri="{FF2B5EF4-FFF2-40B4-BE49-F238E27FC236}">
                <a16:creationId xmlns:a16="http://schemas.microsoft.com/office/drawing/2014/main" id="{7EE82102-AA68-8F5E-C1AF-C9A790550690}"/>
              </a:ext>
            </a:extLst>
          </p:cNvPr>
          <p:cNvSpPr txBox="1"/>
          <p:nvPr userDrawn="1"/>
        </p:nvSpPr>
        <p:spPr>
          <a:xfrm>
            <a:off x="10639846" y="6245652"/>
            <a:ext cx="707100" cy="254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051"/>
              <a:buFont typeface="Arial"/>
              <a:buNone/>
            </a:pPr>
            <a:r>
              <a:rPr lang="en-US" sz="1051" b="0" i="0" u="none" strike="noStrike" cap="none" dirty="0">
                <a:solidFill>
                  <a:schemeClr val="dk1"/>
                </a:solidFill>
                <a:latin typeface="Nunito Sans" pitchFamily="2" charset="77"/>
                <a:ea typeface="Calibri"/>
                <a:cs typeface="Calibri"/>
                <a:sym typeface="Calibri"/>
              </a:rPr>
              <a:t>- </a:t>
            </a:r>
            <a:fld id="{00000000-1234-1234-1234-123412341234}" type="slidenum">
              <a:rPr lang="en-US" sz="1051" b="0" i="0" u="none" strike="noStrike" cap="none">
                <a:solidFill>
                  <a:schemeClr val="dk1"/>
                </a:solidFill>
                <a:latin typeface="Nunito Sans" pitchFamily="2" charset="77"/>
                <a:ea typeface="Calibri"/>
                <a:cs typeface="Calibri"/>
                <a:sym typeface="Calibri"/>
              </a:rPr>
              <a:t>‹#›</a:t>
            </a:fld>
            <a:r>
              <a:rPr lang="en-US" sz="1051" b="0" i="0" u="none" strike="noStrike" cap="none" dirty="0">
                <a:solidFill>
                  <a:schemeClr val="dk1"/>
                </a:solidFill>
                <a:latin typeface="Nunito Sans" pitchFamily="2" charset="77"/>
                <a:ea typeface="Calibri"/>
                <a:cs typeface="Calibri"/>
                <a:sym typeface="Calibri"/>
              </a:rPr>
              <a:t> -</a:t>
            </a:r>
            <a:endParaRPr sz="1400" b="0" i="0" u="none" strike="noStrike" cap="none" dirty="0">
              <a:solidFill>
                <a:srgbClr val="000000"/>
              </a:solidFill>
              <a:latin typeface="Nunito Sans" pitchFamily="2" charset="77"/>
              <a:ea typeface="Arial"/>
              <a:cs typeface="Arial"/>
              <a:sym typeface="Arial"/>
            </a:endParaRPr>
          </a:p>
        </p:txBody>
      </p:sp>
      <p:pic>
        <p:nvPicPr>
          <p:cNvPr id="10" name="Google Shape;76;p17">
            <a:extLst>
              <a:ext uri="{FF2B5EF4-FFF2-40B4-BE49-F238E27FC236}">
                <a16:creationId xmlns:a16="http://schemas.microsoft.com/office/drawing/2014/main" id="{EE03274E-6810-AC3C-A6E0-ED6145F8D5AF}"/>
              </a:ext>
            </a:extLst>
          </p:cNvPr>
          <p:cNvPicPr preferRelativeResize="0"/>
          <p:nvPr userDrawn="1"/>
        </p:nvPicPr>
        <p:blipFill rotWithShape="1">
          <a:blip r:embed="rId25">
            <a:alphaModFix/>
          </a:blip>
          <a:srcRect/>
          <a:stretch/>
        </p:blipFill>
        <p:spPr>
          <a:xfrm>
            <a:off x="8944495" y="427237"/>
            <a:ext cx="2402377" cy="364099"/>
          </a:xfrm>
          <a:prstGeom prst="rect">
            <a:avLst/>
          </a:prstGeom>
          <a:noFill/>
          <a:ln>
            <a:noFill/>
          </a:ln>
        </p:spPr>
      </p:pic>
    </p:spTree>
    <p:extLst>
      <p:ext uri="{BB962C8B-B14F-4D97-AF65-F5344CB8AC3E}">
        <p14:creationId xmlns:p14="http://schemas.microsoft.com/office/powerpoint/2010/main" val="3265724684"/>
      </p:ext>
    </p:extLst>
  </p:cSld>
  <p:clrMap bg1="lt1" tx1="dk1" bg2="lt2" tx2="dk2" accent1="accent1" accent2="accent2" accent3="accent3" accent4="accent4" accent5="accent5" accent6="accent6" hlink="hlink" folHlink="folHlink"/>
  <p:sldLayoutIdLst>
    <p:sldLayoutId id="2147483678" r:id="rId1"/>
    <p:sldLayoutId id="2147483666" r:id="rId2"/>
    <p:sldLayoutId id="2147483689" r:id="rId3"/>
    <p:sldLayoutId id="2147483690" r:id="rId4"/>
    <p:sldLayoutId id="2147483679" r:id="rId5"/>
    <p:sldLayoutId id="2147483687" r:id="rId6"/>
    <p:sldLayoutId id="2147483680" r:id="rId7"/>
    <p:sldLayoutId id="214748367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81" r:id="rId18"/>
    <p:sldLayoutId id="2147483682" r:id="rId19"/>
    <p:sldLayoutId id="2147483683" r:id="rId20"/>
    <p:sldLayoutId id="2147483685" r:id="rId21"/>
    <p:sldLayoutId id="2147483686" r:id="rId22"/>
    <p:sldLayoutId id="2147483688"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s://cviscotland.org/documents.php?did=3&amp;sid=193"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cviscotland.org/documents.php?did=3&amp;sid=193"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36B3747-E707-505E-EEB1-1F59FF7B18DA}"/>
              </a:ext>
            </a:extLst>
          </p:cNvPr>
          <p:cNvSpPr>
            <a:spLocks noGrp="1"/>
          </p:cNvSpPr>
          <p:nvPr>
            <p:ph type="dt" sz="half" idx="10"/>
          </p:nvPr>
        </p:nvSpPr>
        <p:spPr>
          <a:prstGeom prst="rect">
            <a:avLst/>
          </a:prstGeom>
        </p:spPr>
        <p:txBody>
          <a:bodyPr/>
          <a:lstStyle>
            <a:lvl1pPr>
              <a:defRPr>
                <a:solidFill>
                  <a:srgbClr val="8D8D8D"/>
                </a:solidFill>
                <a:latin typeface="Nunito Sans" pitchFamily="2" charset="77"/>
              </a:defRPr>
            </a:lvl1pPr>
          </a:lstStyle>
          <a:p>
            <a:r>
              <a:rPr lang="en-US" dirty="0"/>
              <a:t>March 2025</a:t>
            </a:r>
          </a:p>
        </p:txBody>
      </p:sp>
      <p:sp>
        <p:nvSpPr>
          <p:cNvPr id="5" name="Footer Placeholder 4">
            <a:extLst>
              <a:ext uri="{FF2B5EF4-FFF2-40B4-BE49-F238E27FC236}">
                <a16:creationId xmlns:a16="http://schemas.microsoft.com/office/drawing/2014/main" id="{45017BB4-E298-2784-63A9-5C728C2882CF}"/>
              </a:ext>
            </a:extLst>
          </p:cNvPr>
          <p:cNvSpPr>
            <a:spLocks noGrp="1"/>
          </p:cNvSpPr>
          <p:nvPr>
            <p:ph type="ftr" sz="quarter" idx="11"/>
          </p:nvPr>
        </p:nvSpPr>
        <p:spPr>
          <a:prstGeom prst="rect">
            <a:avLst/>
          </a:prstGeom>
        </p:spPr>
        <p:txBody>
          <a:bodyPr/>
          <a:lstStyle>
            <a:lvl1pPr algn="r">
              <a:defRPr>
                <a:solidFill>
                  <a:srgbClr val="8D8D8D"/>
                </a:solidFill>
                <a:latin typeface="Nunito Sans" pitchFamily="2" charset="77"/>
              </a:defRPr>
            </a:lvl1pPr>
          </a:lstStyle>
          <a:p>
            <a:r>
              <a:rPr lang="en-US" dirty="0"/>
              <a:t>Winter Ophthalmic Summit</a:t>
            </a:r>
          </a:p>
        </p:txBody>
      </p:sp>
      <p:sp>
        <p:nvSpPr>
          <p:cNvPr id="2" name="Text Placeholder 1">
            <a:extLst>
              <a:ext uri="{FF2B5EF4-FFF2-40B4-BE49-F238E27FC236}">
                <a16:creationId xmlns:a16="http://schemas.microsoft.com/office/drawing/2014/main" id="{D811B8CA-2079-88AA-F99F-ED20F5BC08E6}"/>
              </a:ext>
            </a:extLst>
          </p:cNvPr>
          <p:cNvSpPr>
            <a:spLocks noGrp="1"/>
          </p:cNvSpPr>
          <p:nvPr>
            <p:ph type="body" idx="1"/>
          </p:nvPr>
        </p:nvSpPr>
        <p:spPr/>
        <p:txBody>
          <a:bodyPr/>
          <a:lstStyle/>
          <a:p>
            <a:r>
              <a:rPr lang="en-US" dirty="0">
                <a:solidFill>
                  <a:srgbClr val="474747"/>
                </a:solidFill>
              </a:rPr>
              <a:t>Vitrectomy for Floaters-</a:t>
            </a:r>
            <a:r>
              <a:rPr lang="en-US" dirty="0"/>
              <a:t>w</a:t>
            </a:r>
            <a:r>
              <a:rPr lang="en-US" dirty="0">
                <a:solidFill>
                  <a:srgbClr val="474747"/>
                </a:solidFill>
              </a:rPr>
              <a:t>hen, why, how</a:t>
            </a:r>
          </a:p>
        </p:txBody>
      </p:sp>
      <p:sp>
        <p:nvSpPr>
          <p:cNvPr id="3" name="Text Placeholder 2">
            <a:extLst>
              <a:ext uri="{FF2B5EF4-FFF2-40B4-BE49-F238E27FC236}">
                <a16:creationId xmlns:a16="http://schemas.microsoft.com/office/drawing/2014/main" id="{1A947E46-AA82-AFE7-32A4-15AC6CC88EA7}"/>
              </a:ext>
            </a:extLst>
          </p:cNvPr>
          <p:cNvSpPr>
            <a:spLocks noGrp="1"/>
          </p:cNvSpPr>
          <p:nvPr>
            <p:ph type="body" idx="2"/>
          </p:nvPr>
        </p:nvSpPr>
        <p:spPr/>
        <p:txBody>
          <a:bodyPr/>
          <a:lstStyle/>
          <a:p>
            <a:r>
              <a:rPr lang="en-US" dirty="0"/>
              <a:t>Frank S Siringo, MD, OD</a:t>
            </a:r>
          </a:p>
        </p:txBody>
      </p:sp>
    </p:spTree>
    <p:extLst>
      <p:ext uri="{BB962C8B-B14F-4D97-AF65-F5344CB8AC3E}">
        <p14:creationId xmlns:p14="http://schemas.microsoft.com/office/powerpoint/2010/main" val="2711993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334A71-E830-5A6F-C4DD-37E00A5B3CC4}"/>
              </a:ext>
            </a:extLst>
          </p:cNvPr>
          <p:cNvSpPr>
            <a:spLocks noGrp="1"/>
          </p:cNvSpPr>
          <p:nvPr>
            <p:ph idx="1"/>
          </p:nvPr>
        </p:nvSpPr>
        <p:spPr/>
        <p:txBody>
          <a:bodyPr/>
          <a:lstStyle/>
          <a:p>
            <a:r>
              <a:rPr lang="en-US" dirty="0"/>
              <a:t>Induce PVD if not complete?</a:t>
            </a:r>
          </a:p>
          <a:p>
            <a:r>
              <a:rPr lang="en-US" dirty="0"/>
              <a:t>“limited” vs complete vitrectomy</a:t>
            </a:r>
          </a:p>
          <a:p>
            <a:r>
              <a:rPr lang="en-US" dirty="0"/>
              <a:t>Remove anterior hyaloid?</a:t>
            </a:r>
          </a:p>
          <a:p>
            <a:r>
              <a:rPr lang="en-US" dirty="0"/>
              <a:t>Cataract acceleration?</a:t>
            </a:r>
          </a:p>
          <a:p>
            <a:r>
              <a:rPr lang="en-US" dirty="0"/>
              <a:t>Peel vs observe insignificant ERMs?</a:t>
            </a:r>
          </a:p>
          <a:p>
            <a:pPr marL="0" indent="0">
              <a:buNone/>
            </a:pPr>
            <a:endParaRPr lang="en-US" dirty="0"/>
          </a:p>
        </p:txBody>
      </p:sp>
      <p:sp>
        <p:nvSpPr>
          <p:cNvPr id="3" name="Title 2">
            <a:extLst>
              <a:ext uri="{FF2B5EF4-FFF2-40B4-BE49-F238E27FC236}">
                <a16:creationId xmlns:a16="http://schemas.microsoft.com/office/drawing/2014/main" id="{93D9B515-A513-8565-C793-D40DBDE5DABB}"/>
              </a:ext>
            </a:extLst>
          </p:cNvPr>
          <p:cNvSpPr>
            <a:spLocks noGrp="1"/>
          </p:cNvSpPr>
          <p:nvPr>
            <p:ph type="title"/>
          </p:nvPr>
        </p:nvSpPr>
        <p:spPr/>
        <p:txBody>
          <a:bodyPr/>
          <a:lstStyle/>
          <a:p>
            <a:r>
              <a:rPr lang="en-US" dirty="0"/>
              <a:t>Outline-how</a:t>
            </a:r>
          </a:p>
        </p:txBody>
      </p:sp>
      <p:sp>
        <p:nvSpPr>
          <p:cNvPr id="4" name="Text Placeholder 3">
            <a:extLst>
              <a:ext uri="{FF2B5EF4-FFF2-40B4-BE49-F238E27FC236}">
                <a16:creationId xmlns:a16="http://schemas.microsoft.com/office/drawing/2014/main" id="{17EBDD34-8FE8-F37E-C4B2-F59216B27F8E}"/>
              </a:ext>
            </a:extLst>
          </p:cNvPr>
          <p:cNvSpPr>
            <a:spLocks noGrp="1"/>
          </p:cNvSpPr>
          <p:nvPr>
            <p:ph type="body" idx="10"/>
          </p:nvPr>
        </p:nvSpPr>
        <p:spPr/>
        <p:txBody>
          <a:bodyPr/>
          <a:lstStyle/>
          <a:p>
            <a:r>
              <a:rPr lang="en-US" dirty="0"/>
              <a:t>Surgical Considerations</a:t>
            </a:r>
          </a:p>
        </p:txBody>
      </p:sp>
    </p:spTree>
    <p:extLst>
      <p:ext uri="{BB962C8B-B14F-4D97-AF65-F5344CB8AC3E}">
        <p14:creationId xmlns:p14="http://schemas.microsoft.com/office/powerpoint/2010/main" val="951975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EB068F-BDAB-4906-9109-4F85C7339E03}"/>
              </a:ext>
            </a:extLst>
          </p:cNvPr>
          <p:cNvSpPr>
            <a:spLocks noGrp="1"/>
          </p:cNvSpPr>
          <p:nvPr>
            <p:ph idx="1"/>
          </p:nvPr>
        </p:nvSpPr>
        <p:spPr>
          <a:xfrm>
            <a:off x="817563" y="1534885"/>
            <a:ext cx="10252075" cy="4235450"/>
          </a:xfrm>
        </p:spPr>
        <p:txBody>
          <a:bodyPr/>
          <a:lstStyle/>
          <a:p>
            <a:r>
              <a:rPr lang="en-US" dirty="0"/>
              <a:t>First RCT: YAG </a:t>
            </a:r>
            <a:r>
              <a:rPr lang="en-US" dirty="0" err="1"/>
              <a:t>vitreolysis</a:t>
            </a:r>
            <a:r>
              <a:rPr lang="en-US" dirty="0"/>
              <a:t> vs sham </a:t>
            </a:r>
          </a:p>
          <a:p>
            <a:pPr lvl="1"/>
            <a:r>
              <a:rPr lang="en-US" dirty="0"/>
              <a:t>symptomatic Weiss ring</a:t>
            </a:r>
          </a:p>
          <a:p>
            <a:r>
              <a:rPr lang="en-US" dirty="0"/>
              <a:t>54% had symptom improvement after 1 treatment</a:t>
            </a:r>
          </a:p>
          <a:p>
            <a:r>
              <a:rPr lang="en-US" dirty="0"/>
              <a:t>Lead author no longer doing this procedure</a:t>
            </a:r>
          </a:p>
          <a:p>
            <a:r>
              <a:rPr lang="en-US" dirty="0"/>
              <a:t>Second RCT: YAG </a:t>
            </a:r>
            <a:r>
              <a:rPr lang="en-US" dirty="0" err="1"/>
              <a:t>vitreolysis</a:t>
            </a:r>
            <a:r>
              <a:rPr lang="en-US" dirty="0"/>
              <a:t> vs no intervention</a:t>
            </a:r>
          </a:p>
          <a:p>
            <a:pPr lvl="1"/>
            <a:r>
              <a:rPr lang="en-US" dirty="0"/>
              <a:t>Different from sham control</a:t>
            </a:r>
          </a:p>
          <a:p>
            <a:r>
              <a:rPr lang="en-US" dirty="0"/>
              <a:t>Improved visual function and subjective scores in YAG group</a:t>
            </a:r>
          </a:p>
          <a:p>
            <a:r>
              <a:rPr lang="en-US" dirty="0"/>
              <a:t>No difference in CSF YAG vs control</a:t>
            </a:r>
          </a:p>
          <a:p>
            <a:r>
              <a:rPr lang="en-US" dirty="0"/>
              <a:t>No RCTs comparing laser to vitrectomy</a:t>
            </a:r>
          </a:p>
        </p:txBody>
      </p:sp>
      <p:sp>
        <p:nvSpPr>
          <p:cNvPr id="3" name="Title 2">
            <a:extLst>
              <a:ext uri="{FF2B5EF4-FFF2-40B4-BE49-F238E27FC236}">
                <a16:creationId xmlns:a16="http://schemas.microsoft.com/office/drawing/2014/main" id="{E8C7584B-3765-73CF-C5BA-1C55BA82D167}"/>
              </a:ext>
            </a:extLst>
          </p:cNvPr>
          <p:cNvSpPr>
            <a:spLocks noGrp="1"/>
          </p:cNvSpPr>
          <p:nvPr>
            <p:ph type="title"/>
          </p:nvPr>
        </p:nvSpPr>
        <p:spPr/>
        <p:txBody>
          <a:bodyPr/>
          <a:lstStyle/>
          <a:p>
            <a:r>
              <a:rPr lang="en-US" dirty="0"/>
              <a:t>Outline-how	</a:t>
            </a:r>
          </a:p>
        </p:txBody>
      </p:sp>
      <p:sp>
        <p:nvSpPr>
          <p:cNvPr id="4" name="Text Placeholder 3">
            <a:extLst>
              <a:ext uri="{FF2B5EF4-FFF2-40B4-BE49-F238E27FC236}">
                <a16:creationId xmlns:a16="http://schemas.microsoft.com/office/drawing/2014/main" id="{5CFCB236-AB96-DD41-9703-AA46E6B2469F}"/>
              </a:ext>
            </a:extLst>
          </p:cNvPr>
          <p:cNvSpPr>
            <a:spLocks noGrp="1"/>
          </p:cNvSpPr>
          <p:nvPr>
            <p:ph type="body" idx="10"/>
          </p:nvPr>
        </p:nvSpPr>
        <p:spPr/>
        <p:txBody>
          <a:bodyPr/>
          <a:lstStyle/>
          <a:p>
            <a:r>
              <a:rPr lang="en-US" dirty="0"/>
              <a:t>What about laser?</a:t>
            </a:r>
          </a:p>
        </p:txBody>
      </p:sp>
    </p:spTree>
    <p:extLst>
      <p:ext uri="{BB962C8B-B14F-4D97-AF65-F5344CB8AC3E}">
        <p14:creationId xmlns:p14="http://schemas.microsoft.com/office/powerpoint/2010/main" val="3490584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B89781-AF48-E216-828C-E2590D39294D}"/>
              </a:ext>
            </a:extLst>
          </p:cNvPr>
          <p:cNvSpPr>
            <a:spLocks noGrp="1"/>
          </p:cNvSpPr>
          <p:nvPr>
            <p:ph idx="1"/>
          </p:nvPr>
        </p:nvSpPr>
        <p:spPr>
          <a:xfrm>
            <a:off x="817563" y="1509001"/>
            <a:ext cx="10252075" cy="4235450"/>
          </a:xfrm>
        </p:spPr>
        <p:txBody>
          <a:bodyPr/>
          <a:lstStyle/>
          <a:p>
            <a:r>
              <a:rPr lang="en-US" dirty="0"/>
              <a:t>Laser safety</a:t>
            </a:r>
          </a:p>
          <a:p>
            <a:pPr lvl="1"/>
            <a:r>
              <a:rPr lang="en-US" dirty="0"/>
              <a:t>No risk of infection</a:t>
            </a:r>
          </a:p>
          <a:p>
            <a:pPr lvl="1"/>
            <a:r>
              <a:rPr lang="en-US" dirty="0"/>
              <a:t>Risk of lens/retina damage</a:t>
            </a:r>
          </a:p>
          <a:p>
            <a:pPr lvl="1"/>
            <a:r>
              <a:rPr lang="en-US" dirty="0"/>
              <a:t>Often need multiple sessions</a:t>
            </a:r>
          </a:p>
          <a:p>
            <a:pPr lvl="2"/>
            <a:r>
              <a:rPr lang="en-US" dirty="0"/>
              <a:t>amplifying risk</a:t>
            </a:r>
          </a:p>
          <a:p>
            <a:r>
              <a:rPr lang="en-US" dirty="0"/>
              <a:t>Platform</a:t>
            </a:r>
          </a:p>
          <a:p>
            <a:pPr lvl="1"/>
            <a:r>
              <a:rPr lang="en-US" dirty="0"/>
              <a:t>Expensive investment</a:t>
            </a:r>
          </a:p>
          <a:p>
            <a:pPr lvl="1"/>
            <a:r>
              <a:rPr lang="en-US" dirty="0"/>
              <a:t>Out of pocket cost to patient</a:t>
            </a:r>
          </a:p>
          <a:p>
            <a:pPr lvl="1"/>
            <a:r>
              <a:rPr lang="en-US" dirty="0"/>
              <a:t>PPV is routine for surgeons</a:t>
            </a:r>
          </a:p>
          <a:p>
            <a:pPr lvl="1"/>
            <a:endParaRPr lang="en-US" dirty="0"/>
          </a:p>
          <a:p>
            <a:pPr marL="457200" lvl="1" indent="0">
              <a:buNone/>
            </a:pPr>
            <a:endParaRPr lang="en-US" dirty="0"/>
          </a:p>
        </p:txBody>
      </p:sp>
      <p:sp>
        <p:nvSpPr>
          <p:cNvPr id="3" name="Title 2">
            <a:extLst>
              <a:ext uri="{FF2B5EF4-FFF2-40B4-BE49-F238E27FC236}">
                <a16:creationId xmlns:a16="http://schemas.microsoft.com/office/drawing/2014/main" id="{E6CB1262-9A76-A9B1-3798-022523F70B33}"/>
              </a:ext>
            </a:extLst>
          </p:cNvPr>
          <p:cNvSpPr>
            <a:spLocks noGrp="1"/>
          </p:cNvSpPr>
          <p:nvPr>
            <p:ph type="title"/>
          </p:nvPr>
        </p:nvSpPr>
        <p:spPr/>
        <p:txBody>
          <a:bodyPr/>
          <a:lstStyle/>
          <a:p>
            <a:r>
              <a:rPr lang="en-US" dirty="0"/>
              <a:t>Outline-how</a:t>
            </a:r>
          </a:p>
        </p:txBody>
      </p:sp>
      <p:sp>
        <p:nvSpPr>
          <p:cNvPr id="4" name="Text Placeholder 3">
            <a:extLst>
              <a:ext uri="{FF2B5EF4-FFF2-40B4-BE49-F238E27FC236}">
                <a16:creationId xmlns:a16="http://schemas.microsoft.com/office/drawing/2014/main" id="{6CF03E82-85BC-A580-0DA2-951CA0C948DE}"/>
              </a:ext>
            </a:extLst>
          </p:cNvPr>
          <p:cNvSpPr>
            <a:spLocks noGrp="1"/>
          </p:cNvSpPr>
          <p:nvPr>
            <p:ph type="body" idx="10"/>
          </p:nvPr>
        </p:nvSpPr>
        <p:spPr/>
        <p:txBody>
          <a:bodyPr/>
          <a:lstStyle/>
          <a:p>
            <a:r>
              <a:rPr lang="en-US" dirty="0"/>
              <a:t>What about laser?</a:t>
            </a:r>
          </a:p>
        </p:txBody>
      </p:sp>
    </p:spTree>
    <p:extLst>
      <p:ext uri="{BB962C8B-B14F-4D97-AF65-F5344CB8AC3E}">
        <p14:creationId xmlns:p14="http://schemas.microsoft.com/office/powerpoint/2010/main" val="2914621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D90C25-01E6-2CB4-6668-C8D9EF058FFD}"/>
              </a:ext>
            </a:extLst>
          </p:cNvPr>
          <p:cNvSpPr>
            <a:spLocks noGrp="1"/>
          </p:cNvSpPr>
          <p:nvPr>
            <p:ph idx="1"/>
          </p:nvPr>
        </p:nvSpPr>
        <p:spPr/>
        <p:txBody>
          <a:bodyPr/>
          <a:lstStyle/>
          <a:p>
            <a:pPr marL="0" indent="0">
              <a:buNone/>
            </a:pPr>
            <a:endParaRPr lang="en-US" dirty="0"/>
          </a:p>
        </p:txBody>
      </p:sp>
      <p:sp>
        <p:nvSpPr>
          <p:cNvPr id="3" name="Title 2">
            <a:extLst>
              <a:ext uri="{FF2B5EF4-FFF2-40B4-BE49-F238E27FC236}">
                <a16:creationId xmlns:a16="http://schemas.microsoft.com/office/drawing/2014/main" id="{D76BD93C-1762-782B-708D-D810319CFC48}"/>
              </a:ext>
            </a:extLst>
          </p:cNvPr>
          <p:cNvSpPr>
            <a:spLocks noGrp="1"/>
          </p:cNvSpPr>
          <p:nvPr>
            <p:ph type="title"/>
          </p:nvPr>
        </p:nvSpPr>
        <p:spPr/>
        <p:txBody>
          <a:bodyPr/>
          <a:lstStyle/>
          <a:p>
            <a:r>
              <a:rPr lang="en-US" dirty="0"/>
              <a:t>Outline-how</a:t>
            </a:r>
          </a:p>
        </p:txBody>
      </p:sp>
      <p:sp>
        <p:nvSpPr>
          <p:cNvPr id="4" name="Text Placeholder 3">
            <a:extLst>
              <a:ext uri="{FF2B5EF4-FFF2-40B4-BE49-F238E27FC236}">
                <a16:creationId xmlns:a16="http://schemas.microsoft.com/office/drawing/2014/main" id="{61752D09-A460-6E3A-43A1-336ADCC72137}"/>
              </a:ext>
            </a:extLst>
          </p:cNvPr>
          <p:cNvSpPr>
            <a:spLocks noGrp="1"/>
          </p:cNvSpPr>
          <p:nvPr>
            <p:ph type="body" idx="10"/>
          </p:nvPr>
        </p:nvSpPr>
        <p:spPr/>
        <p:txBody>
          <a:bodyPr/>
          <a:lstStyle/>
          <a:p>
            <a:r>
              <a:rPr lang="en-US" dirty="0"/>
              <a:t>Surgical video</a:t>
            </a:r>
          </a:p>
        </p:txBody>
      </p:sp>
    </p:spTree>
    <p:extLst>
      <p:ext uri="{BB962C8B-B14F-4D97-AF65-F5344CB8AC3E}">
        <p14:creationId xmlns:p14="http://schemas.microsoft.com/office/powerpoint/2010/main" val="368484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261CB4-816E-C23B-32BE-9894FC7F9430}"/>
              </a:ext>
            </a:extLst>
          </p:cNvPr>
          <p:cNvSpPr>
            <a:spLocks noGrp="1"/>
          </p:cNvSpPr>
          <p:nvPr>
            <p:ph idx="1"/>
          </p:nvPr>
        </p:nvSpPr>
        <p:spPr>
          <a:xfrm>
            <a:off x="817563" y="1448607"/>
            <a:ext cx="10252075" cy="4235450"/>
          </a:xfrm>
        </p:spPr>
        <p:txBody>
          <a:bodyPr/>
          <a:lstStyle/>
          <a:p>
            <a:r>
              <a:rPr lang="en-US" dirty="0"/>
              <a:t>Pearls		</a:t>
            </a:r>
          </a:p>
          <a:p>
            <a:pPr lvl="1"/>
            <a:r>
              <a:rPr lang="en-US" dirty="0"/>
              <a:t>The more symptomatic pre-op, the happier post op</a:t>
            </a:r>
          </a:p>
          <a:p>
            <a:pPr lvl="1"/>
            <a:r>
              <a:rPr lang="en-US" dirty="0"/>
              <a:t>The more CSF is affected, the more symptomatic</a:t>
            </a:r>
          </a:p>
          <a:p>
            <a:pPr lvl="2"/>
            <a:r>
              <a:rPr lang="en-US" dirty="0"/>
              <a:t>Post-LASIK myopes </a:t>
            </a:r>
          </a:p>
          <a:p>
            <a:pPr lvl="2"/>
            <a:r>
              <a:rPr lang="en-US" dirty="0"/>
              <a:t>MFIOLs…</a:t>
            </a:r>
          </a:p>
          <a:p>
            <a:pPr lvl="2"/>
            <a:r>
              <a:rPr lang="en-US" dirty="0"/>
              <a:t>These patients have been “consumers” of eye care for decades</a:t>
            </a:r>
          </a:p>
          <a:p>
            <a:pPr lvl="3"/>
            <a:r>
              <a:rPr lang="en-US" dirty="0"/>
              <a:t>Unlikely to accept “there’s nothing we can do”</a:t>
            </a:r>
          </a:p>
          <a:p>
            <a:pPr lvl="3"/>
            <a:r>
              <a:rPr lang="en-US" dirty="0"/>
              <a:t>Will seek second opinion if they aren’t offered hope</a:t>
            </a:r>
          </a:p>
          <a:p>
            <a:pPr lvl="1"/>
            <a:r>
              <a:rPr lang="en-US" dirty="0"/>
              <a:t>Laser </a:t>
            </a:r>
            <a:r>
              <a:rPr lang="en-US" dirty="0" err="1"/>
              <a:t>vitreolysis</a:t>
            </a:r>
            <a:r>
              <a:rPr lang="en-US" dirty="0"/>
              <a:t> treats discrete opacities</a:t>
            </a:r>
          </a:p>
          <a:p>
            <a:pPr lvl="2"/>
            <a:r>
              <a:rPr lang="en-US" dirty="0"/>
              <a:t>May not improve CSF as posterior hyaloid not removed</a:t>
            </a:r>
          </a:p>
          <a:p>
            <a:pPr lvl="2"/>
            <a:r>
              <a:rPr lang="en-US" dirty="0"/>
              <a:t>May be helpful for those with focal symptoms </a:t>
            </a:r>
          </a:p>
          <a:p>
            <a:pPr marL="457200" lvl="1" indent="0">
              <a:buNone/>
            </a:pPr>
            <a:endParaRPr lang="en-US" dirty="0"/>
          </a:p>
        </p:txBody>
      </p:sp>
      <p:sp>
        <p:nvSpPr>
          <p:cNvPr id="3" name="Title 2">
            <a:extLst>
              <a:ext uri="{FF2B5EF4-FFF2-40B4-BE49-F238E27FC236}">
                <a16:creationId xmlns:a16="http://schemas.microsoft.com/office/drawing/2014/main" id="{1690194B-04D6-1230-7C97-D1FC9C8703E7}"/>
              </a:ext>
            </a:extLst>
          </p:cNvPr>
          <p:cNvSpPr>
            <a:spLocks noGrp="1"/>
          </p:cNvSpPr>
          <p:nvPr>
            <p:ph type="title"/>
          </p:nvPr>
        </p:nvSpPr>
        <p:spPr/>
        <p:txBody>
          <a:bodyPr/>
          <a:lstStyle/>
          <a:p>
            <a:r>
              <a:rPr lang="en-US" dirty="0"/>
              <a:t>Outline</a:t>
            </a:r>
          </a:p>
        </p:txBody>
      </p:sp>
      <p:sp>
        <p:nvSpPr>
          <p:cNvPr id="4" name="Text Placeholder 3">
            <a:extLst>
              <a:ext uri="{FF2B5EF4-FFF2-40B4-BE49-F238E27FC236}">
                <a16:creationId xmlns:a16="http://schemas.microsoft.com/office/drawing/2014/main" id="{2B737523-3071-C929-856A-33315B4B00E9}"/>
              </a:ext>
            </a:extLst>
          </p:cNvPr>
          <p:cNvSpPr>
            <a:spLocks noGrp="1"/>
          </p:cNvSpPr>
          <p:nvPr>
            <p:ph type="body" idx="10"/>
          </p:nvPr>
        </p:nvSpPr>
        <p:spPr/>
        <p:txBody>
          <a:bodyPr/>
          <a:lstStyle/>
          <a:p>
            <a:endParaRPr lang="en-US"/>
          </a:p>
        </p:txBody>
      </p:sp>
    </p:spTree>
    <p:extLst>
      <p:ext uri="{BB962C8B-B14F-4D97-AF65-F5344CB8AC3E}">
        <p14:creationId xmlns:p14="http://schemas.microsoft.com/office/powerpoint/2010/main" val="3842637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8074B2-D722-51D4-FBAB-D42F6078442A}"/>
              </a:ext>
            </a:extLst>
          </p:cNvPr>
          <p:cNvSpPr>
            <a:spLocks noGrp="1"/>
          </p:cNvSpPr>
          <p:nvPr>
            <p:ph idx="1"/>
          </p:nvPr>
        </p:nvSpPr>
        <p:spPr/>
        <p:txBody>
          <a:bodyPr/>
          <a:lstStyle/>
          <a:p>
            <a:r>
              <a:rPr lang="en-US" dirty="0"/>
              <a:t>Questions?</a:t>
            </a:r>
          </a:p>
        </p:txBody>
      </p:sp>
      <p:sp>
        <p:nvSpPr>
          <p:cNvPr id="3" name="Title 2">
            <a:extLst>
              <a:ext uri="{FF2B5EF4-FFF2-40B4-BE49-F238E27FC236}">
                <a16:creationId xmlns:a16="http://schemas.microsoft.com/office/drawing/2014/main" id="{1A888E9E-BA81-F3FF-5E06-8F4D633D3F9E}"/>
              </a:ext>
            </a:extLst>
          </p:cNvPr>
          <p:cNvSpPr>
            <a:spLocks noGrp="1"/>
          </p:cNvSpPr>
          <p:nvPr>
            <p:ph type="title"/>
          </p:nvPr>
        </p:nvSpPr>
        <p:spPr/>
        <p:txBody>
          <a:bodyPr/>
          <a:lstStyle/>
          <a:p>
            <a:r>
              <a:rPr lang="en-US" dirty="0"/>
              <a:t>Outline-vitrectomy for floaters</a:t>
            </a:r>
          </a:p>
        </p:txBody>
      </p:sp>
      <p:sp>
        <p:nvSpPr>
          <p:cNvPr id="4" name="Text Placeholder 3">
            <a:extLst>
              <a:ext uri="{FF2B5EF4-FFF2-40B4-BE49-F238E27FC236}">
                <a16:creationId xmlns:a16="http://schemas.microsoft.com/office/drawing/2014/main" id="{857BCF05-024E-663A-45C5-6D24A76CE79C}"/>
              </a:ext>
            </a:extLst>
          </p:cNvPr>
          <p:cNvSpPr>
            <a:spLocks noGrp="1"/>
          </p:cNvSpPr>
          <p:nvPr>
            <p:ph type="body" idx="10"/>
          </p:nvPr>
        </p:nvSpPr>
        <p:spPr/>
        <p:txBody>
          <a:bodyPr/>
          <a:lstStyle/>
          <a:p>
            <a:endParaRPr lang="en-US" dirty="0"/>
          </a:p>
        </p:txBody>
      </p:sp>
    </p:spTree>
    <p:extLst>
      <p:ext uri="{BB962C8B-B14F-4D97-AF65-F5344CB8AC3E}">
        <p14:creationId xmlns:p14="http://schemas.microsoft.com/office/powerpoint/2010/main" val="1615571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2B3A24-49E2-48DD-2EC8-F64125FB0DB6}"/>
              </a:ext>
            </a:extLst>
          </p:cNvPr>
          <p:cNvSpPr>
            <a:spLocks noGrp="1"/>
          </p:cNvSpPr>
          <p:nvPr>
            <p:ph idx="1"/>
          </p:nvPr>
        </p:nvSpPr>
        <p:spPr/>
        <p:txBody>
          <a:bodyPr/>
          <a:lstStyle/>
          <a:p>
            <a:r>
              <a:rPr lang="en-US" sz="1000" dirty="0">
                <a:latin typeface="Nunito Sans" pitchFamily="2" charset="0"/>
              </a:rPr>
              <a:t>1. </a:t>
            </a:r>
            <a:r>
              <a:rPr lang="en-US" sz="1000" b="0" i="0" dirty="0">
                <a:solidFill>
                  <a:srgbClr val="212121"/>
                </a:solidFill>
                <a:effectLst/>
                <a:latin typeface="Nunito Sans" pitchFamily="2" charset="0"/>
              </a:rPr>
              <a:t>Mano F, </a:t>
            </a:r>
            <a:r>
              <a:rPr lang="en-US" sz="1000" b="0" i="0" dirty="0" err="1">
                <a:solidFill>
                  <a:srgbClr val="212121"/>
                </a:solidFill>
                <a:effectLst/>
                <a:latin typeface="Nunito Sans" pitchFamily="2" charset="0"/>
              </a:rPr>
              <a:t>LoBue</a:t>
            </a:r>
            <a:r>
              <a:rPr lang="en-US" sz="1000" b="0" i="0" dirty="0">
                <a:solidFill>
                  <a:srgbClr val="212121"/>
                </a:solidFill>
                <a:effectLst/>
                <a:latin typeface="Nunito Sans" pitchFamily="2" charset="0"/>
              </a:rPr>
              <a:t> SA, Eno A, Chang KC, Mano T. Impact of posterior vitreous detachment on contrast sensitivity in patients with multifocal intraocular lens. </a:t>
            </a:r>
            <a:r>
              <a:rPr lang="en-US" sz="1000" b="0" i="0" dirty="0" err="1">
                <a:solidFill>
                  <a:srgbClr val="212121"/>
                </a:solidFill>
                <a:effectLst/>
                <a:latin typeface="Nunito Sans" pitchFamily="2" charset="0"/>
              </a:rPr>
              <a:t>Graefes</a:t>
            </a:r>
            <a:r>
              <a:rPr lang="en-US" sz="1000" b="0" i="0" dirty="0">
                <a:solidFill>
                  <a:srgbClr val="212121"/>
                </a:solidFill>
                <a:effectLst/>
                <a:latin typeface="Nunito Sans" pitchFamily="2" charset="0"/>
              </a:rPr>
              <a:t> Arch Clin Exp </a:t>
            </a:r>
            <a:r>
              <a:rPr lang="en-US" sz="1000" b="0" i="0" dirty="0" err="1">
                <a:solidFill>
                  <a:srgbClr val="212121"/>
                </a:solidFill>
                <a:effectLst/>
                <a:latin typeface="Nunito Sans" pitchFamily="2" charset="0"/>
              </a:rPr>
              <a:t>Ophthalmol</a:t>
            </a:r>
            <a:r>
              <a:rPr lang="en-US" sz="1000" b="0" i="0" dirty="0">
                <a:solidFill>
                  <a:srgbClr val="212121"/>
                </a:solidFill>
                <a:effectLst/>
                <a:latin typeface="Nunito Sans" pitchFamily="2" charset="0"/>
              </a:rPr>
              <a:t>. 2020 Aug;258(8):1709-1716. </a:t>
            </a:r>
            <a:r>
              <a:rPr lang="en-US" sz="1000" b="0" i="0" dirty="0" err="1">
                <a:solidFill>
                  <a:srgbClr val="212121"/>
                </a:solidFill>
                <a:effectLst/>
                <a:latin typeface="Nunito Sans" pitchFamily="2" charset="0"/>
              </a:rPr>
              <a:t>doi</a:t>
            </a:r>
            <a:r>
              <a:rPr lang="en-US" sz="1000" b="0" i="0" dirty="0">
                <a:solidFill>
                  <a:srgbClr val="212121"/>
                </a:solidFill>
                <a:effectLst/>
                <a:latin typeface="Nunito Sans" pitchFamily="2" charset="0"/>
              </a:rPr>
              <a:t>: 10.1007/s00417-020-04705-9. </a:t>
            </a:r>
            <a:r>
              <a:rPr lang="en-US" sz="1000" b="0" i="0" dirty="0" err="1">
                <a:solidFill>
                  <a:srgbClr val="212121"/>
                </a:solidFill>
                <a:effectLst/>
                <a:latin typeface="Nunito Sans" pitchFamily="2" charset="0"/>
              </a:rPr>
              <a:t>Epub</a:t>
            </a:r>
            <a:r>
              <a:rPr lang="en-US" sz="1000" b="0" i="0" dirty="0">
                <a:solidFill>
                  <a:srgbClr val="212121"/>
                </a:solidFill>
                <a:effectLst/>
                <a:latin typeface="Nunito Sans" pitchFamily="2" charset="0"/>
              </a:rPr>
              <a:t> 2020 Apr 22. PMID: 32318806.</a:t>
            </a:r>
          </a:p>
          <a:p>
            <a:r>
              <a:rPr lang="en-US" sz="1000" dirty="0">
                <a:solidFill>
                  <a:srgbClr val="212121"/>
                </a:solidFill>
                <a:latin typeface="Nunito Sans" pitchFamily="2" charset="0"/>
              </a:rPr>
              <a:t>2. </a:t>
            </a:r>
            <a:r>
              <a:rPr lang="en-US" sz="1000" b="0" i="0" dirty="0">
                <a:solidFill>
                  <a:srgbClr val="212121"/>
                </a:solidFill>
                <a:effectLst/>
                <a:latin typeface="Nunito Sans" pitchFamily="2" charset="0"/>
              </a:rPr>
              <a:t>Nguyen JH, Yee KMP, Nguyen-</a:t>
            </a:r>
            <a:r>
              <a:rPr lang="en-US" sz="1000" b="0" i="0" dirty="0" err="1">
                <a:solidFill>
                  <a:srgbClr val="212121"/>
                </a:solidFill>
                <a:effectLst/>
                <a:latin typeface="Nunito Sans" pitchFamily="2" charset="0"/>
              </a:rPr>
              <a:t>Cuu</a:t>
            </a:r>
            <a:r>
              <a:rPr lang="en-US" sz="1000" b="0" i="0" dirty="0">
                <a:solidFill>
                  <a:srgbClr val="212121"/>
                </a:solidFill>
                <a:effectLst/>
                <a:latin typeface="Nunito Sans" pitchFamily="2" charset="0"/>
              </a:rPr>
              <a:t> J, Mamou J, </a:t>
            </a:r>
            <a:r>
              <a:rPr lang="en-US" sz="1000" b="0" i="0" dirty="0" err="1">
                <a:solidFill>
                  <a:srgbClr val="212121"/>
                </a:solidFill>
                <a:effectLst/>
                <a:latin typeface="Nunito Sans" pitchFamily="2" charset="0"/>
              </a:rPr>
              <a:t>Sebag</a:t>
            </a:r>
            <a:r>
              <a:rPr lang="en-US" sz="1000" b="0" i="0" dirty="0">
                <a:solidFill>
                  <a:srgbClr val="212121"/>
                </a:solidFill>
                <a:effectLst/>
                <a:latin typeface="Nunito Sans" pitchFamily="2" charset="0"/>
              </a:rPr>
              <a:t> J. Vitrectomy Improves Contrast Sensitivity in Multifocal Pseudophakia With Vision Degrading </a:t>
            </a:r>
            <a:r>
              <a:rPr lang="en-US" sz="1000" b="0" i="0" dirty="0" err="1">
                <a:solidFill>
                  <a:srgbClr val="212121"/>
                </a:solidFill>
                <a:effectLst/>
                <a:latin typeface="Nunito Sans" pitchFamily="2" charset="0"/>
              </a:rPr>
              <a:t>Myodesopsia</a:t>
            </a:r>
            <a:r>
              <a:rPr lang="en-US" sz="1000" b="0" i="0" dirty="0">
                <a:solidFill>
                  <a:srgbClr val="212121"/>
                </a:solidFill>
                <a:effectLst/>
                <a:latin typeface="Nunito Sans" pitchFamily="2" charset="0"/>
              </a:rPr>
              <a:t>. Am J </a:t>
            </a:r>
            <a:r>
              <a:rPr lang="en-US" sz="1000" b="0" i="0" dirty="0" err="1">
                <a:solidFill>
                  <a:srgbClr val="212121"/>
                </a:solidFill>
                <a:effectLst/>
                <a:latin typeface="Nunito Sans" pitchFamily="2" charset="0"/>
              </a:rPr>
              <a:t>Ophthalmol</a:t>
            </a:r>
            <a:r>
              <a:rPr lang="en-US" sz="1000" b="0" i="0" dirty="0">
                <a:solidFill>
                  <a:srgbClr val="212121"/>
                </a:solidFill>
                <a:effectLst/>
                <a:latin typeface="Nunito Sans" pitchFamily="2" charset="0"/>
              </a:rPr>
              <a:t>. 2022 Dec;244:196-204. </a:t>
            </a:r>
            <a:r>
              <a:rPr lang="en-US" sz="1000" b="0" i="0" dirty="0" err="1">
                <a:solidFill>
                  <a:srgbClr val="212121"/>
                </a:solidFill>
                <a:effectLst/>
                <a:latin typeface="Nunito Sans" pitchFamily="2" charset="0"/>
              </a:rPr>
              <a:t>doi</a:t>
            </a:r>
            <a:r>
              <a:rPr lang="en-US" sz="1000" b="0" i="0" dirty="0">
                <a:solidFill>
                  <a:srgbClr val="212121"/>
                </a:solidFill>
                <a:effectLst/>
                <a:latin typeface="Nunito Sans" pitchFamily="2" charset="0"/>
              </a:rPr>
              <a:t>: 10.1016/j.ajo.2022.05.003. </a:t>
            </a:r>
            <a:r>
              <a:rPr lang="en-US" sz="1000" b="0" i="0" dirty="0" err="1">
                <a:solidFill>
                  <a:srgbClr val="212121"/>
                </a:solidFill>
                <a:effectLst/>
                <a:latin typeface="Nunito Sans" pitchFamily="2" charset="0"/>
              </a:rPr>
              <a:t>Epub</a:t>
            </a:r>
            <a:r>
              <a:rPr lang="en-US" sz="1000" b="0" i="0" dirty="0">
                <a:solidFill>
                  <a:srgbClr val="212121"/>
                </a:solidFill>
                <a:effectLst/>
                <a:latin typeface="Nunito Sans" pitchFamily="2" charset="0"/>
              </a:rPr>
              <a:t> 2022 May 10. PMID: 35562070.</a:t>
            </a:r>
          </a:p>
          <a:p>
            <a:r>
              <a:rPr lang="en-US" sz="1000" dirty="0">
                <a:solidFill>
                  <a:srgbClr val="212121"/>
                </a:solidFill>
                <a:latin typeface="Nunito Sans" pitchFamily="2" charset="0"/>
              </a:rPr>
              <a:t>3. </a:t>
            </a:r>
            <a:r>
              <a:rPr lang="en-US" sz="1000" b="0" i="0" dirty="0" err="1">
                <a:solidFill>
                  <a:srgbClr val="212121"/>
                </a:solidFill>
                <a:effectLst/>
                <a:latin typeface="Nunito Sans" pitchFamily="2" charset="0"/>
              </a:rPr>
              <a:t>Milston</a:t>
            </a:r>
            <a:r>
              <a:rPr lang="en-US" sz="1000" b="0" i="0" dirty="0">
                <a:solidFill>
                  <a:srgbClr val="212121"/>
                </a:solidFill>
                <a:effectLst/>
                <a:latin typeface="Nunito Sans" pitchFamily="2" charset="0"/>
              </a:rPr>
              <a:t> R, Madigan MC, </a:t>
            </a:r>
            <a:r>
              <a:rPr lang="en-US" sz="1000" b="0" i="0" dirty="0" err="1">
                <a:solidFill>
                  <a:srgbClr val="212121"/>
                </a:solidFill>
                <a:effectLst/>
                <a:latin typeface="Nunito Sans" pitchFamily="2" charset="0"/>
              </a:rPr>
              <a:t>Sebag</a:t>
            </a:r>
            <a:r>
              <a:rPr lang="en-US" sz="1000" b="0" i="0" dirty="0">
                <a:solidFill>
                  <a:srgbClr val="212121"/>
                </a:solidFill>
                <a:effectLst/>
                <a:latin typeface="Nunito Sans" pitchFamily="2" charset="0"/>
              </a:rPr>
              <a:t> J. Vitreous floaters: Etiology, diagnostics, and management. </a:t>
            </a:r>
            <a:r>
              <a:rPr lang="en-US" sz="1000" b="0" i="0" dirty="0" err="1">
                <a:solidFill>
                  <a:srgbClr val="212121"/>
                </a:solidFill>
                <a:effectLst/>
                <a:latin typeface="Nunito Sans" pitchFamily="2" charset="0"/>
              </a:rPr>
              <a:t>Surv</a:t>
            </a:r>
            <a:r>
              <a:rPr lang="en-US" sz="1000" b="0" i="0" dirty="0">
                <a:solidFill>
                  <a:srgbClr val="212121"/>
                </a:solidFill>
                <a:effectLst/>
                <a:latin typeface="Nunito Sans" pitchFamily="2" charset="0"/>
              </a:rPr>
              <a:t> </a:t>
            </a:r>
            <a:r>
              <a:rPr lang="en-US" sz="1000" b="0" i="0" dirty="0" err="1">
                <a:solidFill>
                  <a:srgbClr val="212121"/>
                </a:solidFill>
                <a:effectLst/>
                <a:latin typeface="Nunito Sans" pitchFamily="2" charset="0"/>
              </a:rPr>
              <a:t>Ophthalmol</a:t>
            </a:r>
            <a:r>
              <a:rPr lang="en-US" sz="1000" b="0" i="0" dirty="0">
                <a:solidFill>
                  <a:srgbClr val="212121"/>
                </a:solidFill>
                <a:effectLst/>
                <a:latin typeface="Nunito Sans" pitchFamily="2" charset="0"/>
              </a:rPr>
              <a:t>. 2016 Mar-Apr;61(2):211-27. </a:t>
            </a:r>
            <a:r>
              <a:rPr lang="en-US" sz="1000" b="0" i="0" dirty="0" err="1">
                <a:solidFill>
                  <a:srgbClr val="212121"/>
                </a:solidFill>
                <a:effectLst/>
                <a:latin typeface="Nunito Sans" pitchFamily="2" charset="0"/>
              </a:rPr>
              <a:t>doi</a:t>
            </a:r>
            <a:r>
              <a:rPr lang="en-US" sz="1000" b="0" i="0" dirty="0">
                <a:solidFill>
                  <a:srgbClr val="212121"/>
                </a:solidFill>
                <a:effectLst/>
                <a:latin typeface="Nunito Sans" pitchFamily="2" charset="0"/>
              </a:rPr>
              <a:t>: 10.1016/j.survophthal.2015.11.008. </a:t>
            </a:r>
            <a:r>
              <a:rPr lang="en-US" sz="1000" b="0" i="0" dirty="0" err="1">
                <a:solidFill>
                  <a:srgbClr val="212121"/>
                </a:solidFill>
                <a:effectLst/>
                <a:latin typeface="Nunito Sans" pitchFamily="2" charset="0"/>
              </a:rPr>
              <a:t>Epub</a:t>
            </a:r>
            <a:r>
              <a:rPr lang="en-US" sz="1000" b="0" i="0" dirty="0">
                <a:solidFill>
                  <a:srgbClr val="212121"/>
                </a:solidFill>
                <a:effectLst/>
                <a:latin typeface="Nunito Sans" pitchFamily="2" charset="0"/>
              </a:rPr>
              <a:t> 2015 Dec 8. PMID: 26679984.</a:t>
            </a:r>
          </a:p>
          <a:p>
            <a:r>
              <a:rPr lang="en-US" sz="1000" b="0" i="0" dirty="0">
                <a:solidFill>
                  <a:srgbClr val="212121"/>
                </a:solidFill>
                <a:effectLst/>
                <a:latin typeface="Nunito Sans" pitchFamily="2" charset="0"/>
              </a:rPr>
              <a:t>4. </a:t>
            </a:r>
            <a:r>
              <a:rPr lang="en-US" sz="1000" b="0" i="0" dirty="0" err="1">
                <a:solidFill>
                  <a:srgbClr val="212121"/>
                </a:solidFill>
                <a:effectLst/>
                <a:latin typeface="Nunito Sans" pitchFamily="2" charset="0"/>
              </a:rPr>
              <a:t>Sebag</a:t>
            </a:r>
            <a:r>
              <a:rPr lang="en-US" sz="1000" b="0" i="0" dirty="0">
                <a:solidFill>
                  <a:srgbClr val="212121"/>
                </a:solidFill>
                <a:effectLst/>
                <a:latin typeface="Nunito Sans" pitchFamily="2" charset="0"/>
              </a:rPr>
              <a:t> J. Vitreous and Vision Degrading </a:t>
            </a:r>
            <a:r>
              <a:rPr lang="en-US" sz="1000" b="0" i="0" dirty="0" err="1">
                <a:solidFill>
                  <a:srgbClr val="212121"/>
                </a:solidFill>
                <a:effectLst/>
                <a:latin typeface="Nunito Sans" pitchFamily="2" charset="0"/>
              </a:rPr>
              <a:t>Myodesopsia</a:t>
            </a:r>
            <a:r>
              <a:rPr lang="en-US" sz="1000" b="0" i="0" dirty="0">
                <a:solidFill>
                  <a:srgbClr val="212121"/>
                </a:solidFill>
                <a:effectLst/>
                <a:latin typeface="Nunito Sans" pitchFamily="2" charset="0"/>
              </a:rPr>
              <a:t>. Prog Retin Eye Res. 2020 Nov;79:100847. </a:t>
            </a:r>
            <a:r>
              <a:rPr lang="en-US" sz="1000" b="0" i="0" dirty="0" err="1">
                <a:solidFill>
                  <a:srgbClr val="212121"/>
                </a:solidFill>
                <a:effectLst/>
                <a:latin typeface="Nunito Sans" pitchFamily="2" charset="0"/>
              </a:rPr>
              <a:t>doi</a:t>
            </a:r>
            <a:r>
              <a:rPr lang="en-US" sz="1000" b="0" i="0" dirty="0">
                <a:solidFill>
                  <a:srgbClr val="212121"/>
                </a:solidFill>
                <a:effectLst/>
                <a:latin typeface="Nunito Sans" pitchFamily="2" charset="0"/>
              </a:rPr>
              <a:t>: 10.1016/j.preteyeres.2020.100847. </a:t>
            </a:r>
            <a:r>
              <a:rPr lang="en-US" sz="1000" b="0" i="0" dirty="0" err="1">
                <a:solidFill>
                  <a:srgbClr val="212121"/>
                </a:solidFill>
                <a:effectLst/>
                <a:latin typeface="Nunito Sans" pitchFamily="2" charset="0"/>
              </a:rPr>
              <a:t>Epub</a:t>
            </a:r>
            <a:r>
              <a:rPr lang="en-US" sz="1000" b="0" i="0" dirty="0">
                <a:solidFill>
                  <a:srgbClr val="212121"/>
                </a:solidFill>
                <a:effectLst/>
                <a:latin typeface="Nunito Sans" pitchFamily="2" charset="0"/>
              </a:rPr>
              <a:t> 2020 Mar 6. PMID: 32151758.</a:t>
            </a:r>
          </a:p>
          <a:p>
            <a:r>
              <a:rPr lang="en-US" sz="1000" dirty="0">
                <a:solidFill>
                  <a:srgbClr val="212121"/>
                </a:solidFill>
                <a:latin typeface="Nunito Sans" pitchFamily="2" charset="0"/>
              </a:rPr>
              <a:t>5. </a:t>
            </a:r>
            <a:r>
              <a:rPr lang="en-US" sz="1000" b="0" i="0" dirty="0" err="1">
                <a:solidFill>
                  <a:srgbClr val="212121"/>
                </a:solidFill>
                <a:effectLst/>
                <a:latin typeface="Nunito Sans" pitchFamily="2" charset="0"/>
              </a:rPr>
              <a:t>Sebag</a:t>
            </a:r>
            <a:r>
              <a:rPr lang="en-US" sz="1000" b="0" i="0" dirty="0">
                <a:solidFill>
                  <a:srgbClr val="212121"/>
                </a:solidFill>
                <a:effectLst/>
                <a:latin typeface="Nunito Sans" pitchFamily="2" charset="0"/>
              </a:rPr>
              <a:t> J, Yee KM, </a:t>
            </a:r>
            <a:r>
              <a:rPr lang="en-US" sz="1000" b="0" i="0" dirty="0" err="1">
                <a:solidFill>
                  <a:srgbClr val="212121"/>
                </a:solidFill>
                <a:effectLst/>
                <a:latin typeface="Nunito Sans" pitchFamily="2" charset="0"/>
              </a:rPr>
              <a:t>Wa</a:t>
            </a:r>
            <a:r>
              <a:rPr lang="en-US" sz="1000" b="0" i="0" dirty="0">
                <a:solidFill>
                  <a:srgbClr val="212121"/>
                </a:solidFill>
                <a:effectLst/>
                <a:latin typeface="Nunito Sans" pitchFamily="2" charset="0"/>
              </a:rPr>
              <a:t> CA, Huang LC, </a:t>
            </a:r>
            <a:r>
              <a:rPr lang="en-US" sz="1000" b="0" i="0" dirty="0" err="1">
                <a:solidFill>
                  <a:srgbClr val="212121"/>
                </a:solidFill>
                <a:effectLst/>
                <a:latin typeface="Nunito Sans" pitchFamily="2" charset="0"/>
              </a:rPr>
              <a:t>Sadun</a:t>
            </a:r>
            <a:r>
              <a:rPr lang="en-US" sz="1000" b="0" i="0" dirty="0">
                <a:solidFill>
                  <a:srgbClr val="212121"/>
                </a:solidFill>
                <a:effectLst/>
                <a:latin typeface="Nunito Sans" pitchFamily="2" charset="0"/>
              </a:rPr>
              <a:t> AA. Vitrectomy for floaters: prospective efficacy analyses and retrospective safety profile. Retina. 2014 Jun;34(6):1062-8. </a:t>
            </a:r>
            <a:r>
              <a:rPr lang="en-US" sz="1000" b="0" i="0" dirty="0" err="1">
                <a:solidFill>
                  <a:srgbClr val="212121"/>
                </a:solidFill>
                <a:effectLst/>
                <a:latin typeface="Nunito Sans" pitchFamily="2" charset="0"/>
              </a:rPr>
              <a:t>doi</a:t>
            </a:r>
            <a:r>
              <a:rPr lang="en-US" sz="1000" b="0" i="0" dirty="0">
                <a:solidFill>
                  <a:srgbClr val="212121"/>
                </a:solidFill>
                <a:effectLst/>
                <a:latin typeface="Nunito Sans" pitchFamily="2" charset="0"/>
              </a:rPr>
              <a:t>: 10.1097/IAE.0000000000000065. PMID: 24296397.</a:t>
            </a:r>
          </a:p>
          <a:p>
            <a:r>
              <a:rPr lang="en-US" sz="1000" dirty="0">
                <a:solidFill>
                  <a:srgbClr val="212121"/>
                </a:solidFill>
                <a:latin typeface="Nunito Sans" pitchFamily="2" charset="0"/>
              </a:rPr>
              <a:t>6. </a:t>
            </a:r>
            <a:r>
              <a:rPr lang="en-US" sz="1000" b="0" i="0" dirty="0">
                <a:solidFill>
                  <a:srgbClr val="212121"/>
                </a:solidFill>
                <a:effectLst/>
                <a:latin typeface="Nunito Sans" pitchFamily="2" charset="0"/>
              </a:rPr>
              <a:t>Garcia GA, </a:t>
            </a:r>
            <a:r>
              <a:rPr lang="en-US" sz="1000" b="0" i="0" dirty="0" err="1">
                <a:solidFill>
                  <a:srgbClr val="212121"/>
                </a:solidFill>
                <a:effectLst/>
                <a:latin typeface="Nunito Sans" pitchFamily="2" charset="0"/>
              </a:rPr>
              <a:t>Khoshnevis</a:t>
            </a:r>
            <a:r>
              <a:rPr lang="en-US" sz="1000" b="0" i="0" dirty="0">
                <a:solidFill>
                  <a:srgbClr val="212121"/>
                </a:solidFill>
                <a:effectLst/>
                <a:latin typeface="Nunito Sans" pitchFamily="2" charset="0"/>
              </a:rPr>
              <a:t> M, Yee KMP, Nguyen-</a:t>
            </a:r>
            <a:r>
              <a:rPr lang="en-US" sz="1000" b="0" i="0" dirty="0" err="1">
                <a:solidFill>
                  <a:srgbClr val="212121"/>
                </a:solidFill>
                <a:effectLst/>
                <a:latin typeface="Nunito Sans" pitchFamily="2" charset="0"/>
              </a:rPr>
              <a:t>Cuu</a:t>
            </a:r>
            <a:r>
              <a:rPr lang="en-US" sz="1000" b="0" i="0" dirty="0">
                <a:solidFill>
                  <a:srgbClr val="212121"/>
                </a:solidFill>
                <a:effectLst/>
                <a:latin typeface="Nunito Sans" pitchFamily="2" charset="0"/>
              </a:rPr>
              <a:t> J, Nguyen JH, </a:t>
            </a:r>
            <a:r>
              <a:rPr lang="en-US" sz="1000" b="0" i="0" dirty="0" err="1">
                <a:solidFill>
                  <a:srgbClr val="212121"/>
                </a:solidFill>
                <a:effectLst/>
                <a:latin typeface="Nunito Sans" pitchFamily="2" charset="0"/>
              </a:rPr>
              <a:t>Sebag</a:t>
            </a:r>
            <a:r>
              <a:rPr lang="en-US" sz="1000" b="0" i="0" dirty="0">
                <a:solidFill>
                  <a:srgbClr val="212121"/>
                </a:solidFill>
                <a:effectLst/>
                <a:latin typeface="Nunito Sans" pitchFamily="2" charset="0"/>
              </a:rPr>
              <a:t> J. Degradation of Contrast Sensitivity Function Following Posterior Vitreous Detachment. Am J </a:t>
            </a:r>
            <a:r>
              <a:rPr lang="en-US" sz="1000" b="0" i="0" dirty="0" err="1">
                <a:solidFill>
                  <a:srgbClr val="212121"/>
                </a:solidFill>
                <a:effectLst/>
                <a:latin typeface="Nunito Sans" pitchFamily="2" charset="0"/>
              </a:rPr>
              <a:t>Ophthalmol</a:t>
            </a:r>
            <a:r>
              <a:rPr lang="en-US" sz="1000" b="0" i="0" dirty="0">
                <a:solidFill>
                  <a:srgbClr val="212121"/>
                </a:solidFill>
                <a:effectLst/>
                <a:latin typeface="Nunito Sans" pitchFamily="2" charset="0"/>
              </a:rPr>
              <a:t>. 2016 Dec;172:7-12. </a:t>
            </a:r>
            <a:r>
              <a:rPr lang="en-US" sz="1000" b="0" i="0" dirty="0" err="1">
                <a:solidFill>
                  <a:srgbClr val="212121"/>
                </a:solidFill>
                <a:effectLst/>
                <a:latin typeface="Nunito Sans" pitchFamily="2" charset="0"/>
              </a:rPr>
              <a:t>doi</a:t>
            </a:r>
            <a:r>
              <a:rPr lang="en-US" sz="1000" b="0" i="0" dirty="0">
                <a:solidFill>
                  <a:srgbClr val="212121"/>
                </a:solidFill>
                <a:effectLst/>
                <a:latin typeface="Nunito Sans" pitchFamily="2" charset="0"/>
              </a:rPr>
              <a:t>: 10.1016/j.ajo.2016.09.005. </a:t>
            </a:r>
            <a:r>
              <a:rPr lang="en-US" sz="1000" b="0" i="0" dirty="0" err="1">
                <a:solidFill>
                  <a:srgbClr val="212121"/>
                </a:solidFill>
                <a:effectLst/>
                <a:latin typeface="Nunito Sans" pitchFamily="2" charset="0"/>
              </a:rPr>
              <a:t>Epub</a:t>
            </a:r>
            <a:r>
              <a:rPr lang="en-US" sz="1000" b="0" i="0" dirty="0">
                <a:solidFill>
                  <a:srgbClr val="212121"/>
                </a:solidFill>
                <a:effectLst/>
                <a:latin typeface="Nunito Sans" pitchFamily="2" charset="0"/>
              </a:rPr>
              <a:t> 2016 Sep 12. PMID: 27633841.</a:t>
            </a:r>
          </a:p>
          <a:p>
            <a:r>
              <a:rPr lang="en-US" sz="1000" dirty="0">
                <a:solidFill>
                  <a:srgbClr val="212121"/>
                </a:solidFill>
                <a:latin typeface="Nunito Sans" pitchFamily="2" charset="0"/>
              </a:rPr>
              <a:t>7. </a:t>
            </a:r>
            <a:r>
              <a:rPr lang="en-US" sz="1000" b="0" i="0" dirty="0">
                <a:solidFill>
                  <a:srgbClr val="212121"/>
                </a:solidFill>
                <a:effectLst/>
                <a:latin typeface="Nunito Sans" pitchFamily="2" charset="0"/>
              </a:rPr>
              <a:t>Nguyen JH, Nguyen-</a:t>
            </a:r>
            <a:r>
              <a:rPr lang="en-US" sz="1000" b="0" i="0" dirty="0" err="1">
                <a:solidFill>
                  <a:srgbClr val="212121"/>
                </a:solidFill>
                <a:effectLst/>
                <a:latin typeface="Nunito Sans" pitchFamily="2" charset="0"/>
              </a:rPr>
              <a:t>Cuu</a:t>
            </a:r>
            <a:r>
              <a:rPr lang="en-US" sz="1000" b="0" i="0" dirty="0">
                <a:solidFill>
                  <a:srgbClr val="212121"/>
                </a:solidFill>
                <a:effectLst/>
                <a:latin typeface="Nunito Sans" pitchFamily="2" charset="0"/>
              </a:rPr>
              <a:t> J, Mamou J, Routledge B, Yee KMP, </a:t>
            </a:r>
            <a:r>
              <a:rPr lang="en-US" sz="1000" b="0" i="0" dirty="0" err="1">
                <a:solidFill>
                  <a:srgbClr val="212121"/>
                </a:solidFill>
                <a:effectLst/>
                <a:latin typeface="Nunito Sans" pitchFamily="2" charset="0"/>
              </a:rPr>
              <a:t>Sebag</a:t>
            </a:r>
            <a:r>
              <a:rPr lang="en-US" sz="1000" b="0" i="0" dirty="0">
                <a:solidFill>
                  <a:srgbClr val="212121"/>
                </a:solidFill>
                <a:effectLst/>
                <a:latin typeface="Nunito Sans" pitchFamily="2" charset="0"/>
              </a:rPr>
              <a:t> J. Vitreous Structure and Visual Function in Myopic Vitreopathy Causing Vision-Degrading </a:t>
            </a:r>
            <a:r>
              <a:rPr lang="en-US" sz="1000" b="0" i="0" dirty="0" err="1">
                <a:solidFill>
                  <a:srgbClr val="212121"/>
                </a:solidFill>
                <a:effectLst/>
                <a:latin typeface="Nunito Sans" pitchFamily="2" charset="0"/>
              </a:rPr>
              <a:t>Myodesopsia</a:t>
            </a:r>
            <a:r>
              <a:rPr lang="en-US" sz="1000" b="0" i="0" dirty="0">
                <a:solidFill>
                  <a:srgbClr val="212121"/>
                </a:solidFill>
                <a:effectLst/>
                <a:latin typeface="Nunito Sans" pitchFamily="2" charset="0"/>
              </a:rPr>
              <a:t>. Am J </a:t>
            </a:r>
            <a:r>
              <a:rPr lang="en-US" sz="1000" b="0" i="0" dirty="0" err="1">
                <a:solidFill>
                  <a:srgbClr val="212121"/>
                </a:solidFill>
                <a:effectLst/>
                <a:latin typeface="Nunito Sans" pitchFamily="2" charset="0"/>
              </a:rPr>
              <a:t>Ophthalmol</a:t>
            </a:r>
            <a:r>
              <a:rPr lang="en-US" sz="1000" b="0" i="0" dirty="0">
                <a:solidFill>
                  <a:srgbClr val="212121"/>
                </a:solidFill>
                <a:effectLst/>
                <a:latin typeface="Nunito Sans" pitchFamily="2" charset="0"/>
              </a:rPr>
              <a:t>. 2021 Apr;224:246-253. </a:t>
            </a:r>
            <a:r>
              <a:rPr lang="en-US" sz="1000" b="0" i="0" dirty="0" err="1">
                <a:solidFill>
                  <a:srgbClr val="212121"/>
                </a:solidFill>
                <a:effectLst/>
                <a:latin typeface="Nunito Sans" pitchFamily="2" charset="0"/>
              </a:rPr>
              <a:t>doi</a:t>
            </a:r>
            <a:r>
              <a:rPr lang="en-US" sz="1000" b="0" i="0" dirty="0">
                <a:solidFill>
                  <a:srgbClr val="212121"/>
                </a:solidFill>
                <a:effectLst/>
                <a:latin typeface="Nunito Sans" pitchFamily="2" charset="0"/>
              </a:rPr>
              <a:t>: 10.1016/j.ajo.2020.09.017. </a:t>
            </a:r>
            <a:r>
              <a:rPr lang="en-US" sz="1000" b="0" i="0" dirty="0" err="1">
                <a:solidFill>
                  <a:srgbClr val="212121"/>
                </a:solidFill>
                <a:effectLst/>
                <a:latin typeface="Nunito Sans" pitchFamily="2" charset="0"/>
              </a:rPr>
              <a:t>Epub</a:t>
            </a:r>
            <a:r>
              <a:rPr lang="en-US" sz="1000" b="0" i="0" dirty="0">
                <a:solidFill>
                  <a:srgbClr val="212121"/>
                </a:solidFill>
                <a:effectLst/>
                <a:latin typeface="Nunito Sans" pitchFamily="2" charset="0"/>
              </a:rPr>
              <a:t> 2020 Sep 17. PMID: 32950508.</a:t>
            </a:r>
          </a:p>
          <a:p>
            <a:r>
              <a:rPr lang="en-US" sz="1000" dirty="0">
                <a:solidFill>
                  <a:srgbClr val="212121"/>
                </a:solidFill>
                <a:latin typeface="Nunito Sans" pitchFamily="2" charset="0"/>
              </a:rPr>
              <a:t>8. </a:t>
            </a:r>
            <a:r>
              <a:rPr lang="en-US" sz="1000" dirty="0">
                <a:latin typeface="Nunito Sans" pitchFamily="2" charset="0"/>
                <a:hlinkClick r:id="rId2"/>
              </a:rPr>
              <a:t>CVI Scotland - Simulated Images – Flowers</a:t>
            </a:r>
            <a:endParaRPr lang="en-US" sz="1000" dirty="0">
              <a:latin typeface="Nunito Sans" pitchFamily="2" charset="0"/>
            </a:endParaRPr>
          </a:p>
          <a:p>
            <a:r>
              <a:rPr lang="en-US" sz="1000" b="0" i="0" dirty="0">
                <a:solidFill>
                  <a:srgbClr val="212121"/>
                </a:solidFill>
                <a:effectLst/>
                <a:latin typeface="Nunito Sans" pitchFamily="2" charset="0"/>
              </a:rPr>
              <a:t>9. Shah CP, Heier JS. YAG Laser </a:t>
            </a:r>
            <a:r>
              <a:rPr lang="en-US" sz="1000" b="0" i="0" dirty="0" err="1">
                <a:solidFill>
                  <a:srgbClr val="212121"/>
                </a:solidFill>
                <a:effectLst/>
                <a:latin typeface="Nunito Sans" pitchFamily="2" charset="0"/>
              </a:rPr>
              <a:t>Vitreolysis</a:t>
            </a:r>
            <a:r>
              <a:rPr lang="en-US" sz="1000" b="0" i="0" dirty="0">
                <a:solidFill>
                  <a:srgbClr val="212121"/>
                </a:solidFill>
                <a:effectLst/>
                <a:latin typeface="Nunito Sans" pitchFamily="2" charset="0"/>
              </a:rPr>
              <a:t> vs Sham YAG </a:t>
            </a:r>
            <a:r>
              <a:rPr lang="en-US" sz="1000" b="0" i="0" dirty="0" err="1">
                <a:solidFill>
                  <a:srgbClr val="212121"/>
                </a:solidFill>
                <a:effectLst/>
                <a:latin typeface="Nunito Sans" pitchFamily="2" charset="0"/>
              </a:rPr>
              <a:t>Vitreolysis</a:t>
            </a:r>
            <a:r>
              <a:rPr lang="en-US" sz="1000" b="0" i="0" dirty="0">
                <a:solidFill>
                  <a:srgbClr val="212121"/>
                </a:solidFill>
                <a:effectLst/>
                <a:latin typeface="Nunito Sans" pitchFamily="2" charset="0"/>
              </a:rPr>
              <a:t> for Symptomatic Vitreous Floaters: A Randomized Clinical Trial. JAMA </a:t>
            </a:r>
            <a:r>
              <a:rPr lang="en-US" sz="1000" b="0" i="0" dirty="0" err="1">
                <a:solidFill>
                  <a:srgbClr val="212121"/>
                </a:solidFill>
                <a:effectLst/>
                <a:latin typeface="Nunito Sans" pitchFamily="2" charset="0"/>
              </a:rPr>
              <a:t>Ophthalmol</a:t>
            </a:r>
            <a:r>
              <a:rPr lang="en-US" sz="1000" b="0" i="0" dirty="0">
                <a:solidFill>
                  <a:srgbClr val="212121"/>
                </a:solidFill>
                <a:effectLst/>
                <a:latin typeface="Nunito Sans" pitchFamily="2" charset="0"/>
              </a:rPr>
              <a:t>. 2017 Sep 1;135(9):918-923</a:t>
            </a:r>
          </a:p>
          <a:p>
            <a:r>
              <a:rPr lang="en-US" sz="1000" b="0" i="0" dirty="0">
                <a:solidFill>
                  <a:srgbClr val="212121"/>
                </a:solidFill>
                <a:effectLst/>
                <a:latin typeface="Nunito Sans" pitchFamily="2" charset="0"/>
              </a:rPr>
              <a:t>10. Ludwig GD, Gemelli H, Nunes GM, </a:t>
            </a:r>
            <a:r>
              <a:rPr lang="en-US" sz="1000" b="0" i="0" dirty="0" err="1">
                <a:solidFill>
                  <a:srgbClr val="212121"/>
                </a:solidFill>
                <a:effectLst/>
                <a:latin typeface="Nunito Sans" pitchFamily="2" charset="0"/>
              </a:rPr>
              <a:t>Serracarbassa</a:t>
            </a:r>
            <a:r>
              <a:rPr lang="en-US" sz="1000" b="0" i="0" dirty="0">
                <a:solidFill>
                  <a:srgbClr val="212121"/>
                </a:solidFill>
                <a:effectLst/>
                <a:latin typeface="Nunito Sans" pitchFamily="2" charset="0"/>
              </a:rPr>
              <a:t> PD, </a:t>
            </a:r>
            <a:r>
              <a:rPr lang="en-US" sz="1000" b="0" i="0" dirty="0" err="1">
                <a:solidFill>
                  <a:srgbClr val="212121"/>
                </a:solidFill>
                <a:effectLst/>
                <a:latin typeface="Nunito Sans" pitchFamily="2" charset="0"/>
              </a:rPr>
              <a:t>Zanotele</a:t>
            </a:r>
            <a:r>
              <a:rPr lang="en-US" sz="1000" b="0" i="0" dirty="0">
                <a:solidFill>
                  <a:srgbClr val="212121"/>
                </a:solidFill>
                <a:effectLst/>
                <a:latin typeface="Nunito Sans" pitchFamily="2" charset="0"/>
              </a:rPr>
              <a:t> M. Efficacy and safety of </a:t>
            </a:r>
            <a:r>
              <a:rPr lang="en-US" sz="1000" b="0" i="0" dirty="0" err="1">
                <a:solidFill>
                  <a:srgbClr val="212121"/>
                </a:solidFill>
                <a:effectLst/>
                <a:latin typeface="Nunito Sans" pitchFamily="2" charset="0"/>
              </a:rPr>
              <a:t>Nd:YAG</a:t>
            </a:r>
            <a:r>
              <a:rPr lang="en-US" sz="1000" b="0" i="0" dirty="0">
                <a:solidFill>
                  <a:srgbClr val="212121"/>
                </a:solidFill>
                <a:effectLst/>
                <a:latin typeface="Nunito Sans" pitchFamily="2" charset="0"/>
              </a:rPr>
              <a:t> laser </a:t>
            </a:r>
            <a:r>
              <a:rPr lang="en-US" sz="1000" b="0" i="0" dirty="0" err="1">
                <a:solidFill>
                  <a:srgbClr val="212121"/>
                </a:solidFill>
                <a:effectLst/>
                <a:latin typeface="Nunito Sans" pitchFamily="2" charset="0"/>
              </a:rPr>
              <a:t>vitreolysis</a:t>
            </a:r>
            <a:r>
              <a:rPr lang="en-US" sz="1000" b="0" i="0" dirty="0">
                <a:solidFill>
                  <a:srgbClr val="212121"/>
                </a:solidFill>
                <a:effectLst/>
                <a:latin typeface="Nunito Sans" pitchFamily="2" charset="0"/>
              </a:rPr>
              <a:t> for symptomatic vitreous floaters: A randomized controlled trial. </a:t>
            </a:r>
            <a:r>
              <a:rPr lang="en-US" sz="1000" b="0" i="0" dirty="0" err="1">
                <a:solidFill>
                  <a:srgbClr val="212121"/>
                </a:solidFill>
                <a:effectLst/>
                <a:latin typeface="Nunito Sans" pitchFamily="2" charset="0"/>
              </a:rPr>
              <a:t>Eur</a:t>
            </a:r>
            <a:r>
              <a:rPr lang="en-US" sz="1000" b="0" i="0" dirty="0">
                <a:solidFill>
                  <a:srgbClr val="212121"/>
                </a:solidFill>
                <a:effectLst/>
                <a:latin typeface="Nunito Sans" pitchFamily="2" charset="0"/>
              </a:rPr>
              <a:t> J </a:t>
            </a:r>
            <a:r>
              <a:rPr lang="en-US" sz="1000" b="0" i="0" dirty="0" err="1">
                <a:solidFill>
                  <a:srgbClr val="212121"/>
                </a:solidFill>
                <a:effectLst/>
                <a:latin typeface="Nunito Sans" pitchFamily="2" charset="0"/>
              </a:rPr>
              <a:t>Ophthalmol</a:t>
            </a:r>
            <a:r>
              <a:rPr lang="en-US" sz="1000" b="0" i="0" dirty="0">
                <a:solidFill>
                  <a:srgbClr val="212121"/>
                </a:solidFill>
                <a:effectLst/>
                <a:latin typeface="Nunito Sans" pitchFamily="2" charset="0"/>
              </a:rPr>
              <a:t>. 2021 May;31(3):909-914</a:t>
            </a:r>
          </a:p>
        </p:txBody>
      </p:sp>
      <p:sp>
        <p:nvSpPr>
          <p:cNvPr id="3" name="Title 2">
            <a:extLst>
              <a:ext uri="{FF2B5EF4-FFF2-40B4-BE49-F238E27FC236}">
                <a16:creationId xmlns:a16="http://schemas.microsoft.com/office/drawing/2014/main" id="{A4E07C20-3607-53D0-8C89-292929BFFBE6}"/>
              </a:ext>
            </a:extLst>
          </p:cNvPr>
          <p:cNvSpPr>
            <a:spLocks noGrp="1"/>
          </p:cNvSpPr>
          <p:nvPr>
            <p:ph type="title"/>
          </p:nvPr>
        </p:nvSpPr>
        <p:spPr/>
        <p:txBody>
          <a:bodyPr/>
          <a:lstStyle/>
          <a:p>
            <a:r>
              <a:rPr lang="en-US" dirty="0"/>
              <a:t>References</a:t>
            </a:r>
          </a:p>
        </p:txBody>
      </p:sp>
      <p:sp>
        <p:nvSpPr>
          <p:cNvPr id="4" name="Text Placeholder 3">
            <a:extLst>
              <a:ext uri="{FF2B5EF4-FFF2-40B4-BE49-F238E27FC236}">
                <a16:creationId xmlns:a16="http://schemas.microsoft.com/office/drawing/2014/main" id="{6CD33881-73C2-13D9-7F45-C43552D0E667}"/>
              </a:ext>
            </a:extLst>
          </p:cNvPr>
          <p:cNvSpPr>
            <a:spLocks noGrp="1"/>
          </p:cNvSpPr>
          <p:nvPr>
            <p:ph type="body" idx="10"/>
          </p:nvPr>
        </p:nvSpPr>
        <p:spPr/>
        <p:txBody>
          <a:bodyPr/>
          <a:lstStyle/>
          <a:p>
            <a:endParaRPr lang="en-US"/>
          </a:p>
        </p:txBody>
      </p:sp>
    </p:spTree>
    <p:extLst>
      <p:ext uri="{BB962C8B-B14F-4D97-AF65-F5344CB8AC3E}">
        <p14:creationId xmlns:p14="http://schemas.microsoft.com/office/powerpoint/2010/main" val="2072988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801057C-009A-A882-6E2E-A36714622F44}"/>
              </a:ext>
            </a:extLst>
          </p:cNvPr>
          <p:cNvSpPr>
            <a:spLocks noGrp="1"/>
          </p:cNvSpPr>
          <p:nvPr>
            <p:ph type="body" idx="1"/>
          </p:nvPr>
        </p:nvSpPr>
        <p:spPr>
          <a:xfrm>
            <a:off x="914505" y="4419998"/>
            <a:ext cx="10050600" cy="665018"/>
          </a:xfrm>
        </p:spPr>
        <p:txBody>
          <a:bodyPr/>
          <a:lstStyle/>
          <a:p>
            <a:r>
              <a:rPr lang="en-US" dirty="0"/>
              <a:t>Vitrectomy for Floaters-when, why, how</a:t>
            </a:r>
          </a:p>
        </p:txBody>
      </p:sp>
      <p:sp>
        <p:nvSpPr>
          <p:cNvPr id="3" name="Text Placeholder 2">
            <a:extLst>
              <a:ext uri="{FF2B5EF4-FFF2-40B4-BE49-F238E27FC236}">
                <a16:creationId xmlns:a16="http://schemas.microsoft.com/office/drawing/2014/main" id="{8A086605-B336-F3DF-D6A5-F02CEB8F57A5}"/>
              </a:ext>
            </a:extLst>
          </p:cNvPr>
          <p:cNvSpPr>
            <a:spLocks noGrp="1"/>
          </p:cNvSpPr>
          <p:nvPr>
            <p:ph type="body" idx="2"/>
          </p:nvPr>
        </p:nvSpPr>
        <p:spPr>
          <a:xfrm>
            <a:off x="914505" y="5223917"/>
            <a:ext cx="10050600" cy="514242"/>
          </a:xfrm>
        </p:spPr>
        <p:txBody>
          <a:bodyPr/>
          <a:lstStyle/>
          <a:p>
            <a:r>
              <a:rPr lang="en-US" dirty="0"/>
              <a:t>Frank S Siringo MD, OD</a:t>
            </a:r>
          </a:p>
        </p:txBody>
      </p:sp>
    </p:spTree>
    <p:extLst>
      <p:ext uri="{BB962C8B-B14F-4D97-AF65-F5344CB8AC3E}">
        <p14:creationId xmlns:p14="http://schemas.microsoft.com/office/powerpoint/2010/main" val="242944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ABB90-DEA4-1D42-ADEE-BD0E456C9341}"/>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B2F00338-1DC5-7A11-4889-914676E0B6D4}"/>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BC9543B0-1908-8AF9-B868-79EDA5972D46}"/>
              </a:ext>
            </a:extLst>
          </p:cNvPr>
          <p:cNvSpPr>
            <a:spLocks noGrp="1"/>
          </p:cNvSpPr>
          <p:nvPr>
            <p:ph type="body" idx="10"/>
          </p:nvPr>
        </p:nvSpPr>
        <p:spPr/>
        <p:txBody>
          <a:bodyPr/>
          <a:lstStyle/>
          <a:p>
            <a:endParaRPr lang="en-US"/>
          </a:p>
        </p:txBody>
      </p:sp>
    </p:spTree>
    <p:extLst>
      <p:ext uri="{BB962C8B-B14F-4D97-AF65-F5344CB8AC3E}">
        <p14:creationId xmlns:p14="http://schemas.microsoft.com/office/powerpoint/2010/main" val="405345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DAE809-B775-CE7A-63D2-5875184FD97E}"/>
              </a:ext>
            </a:extLst>
          </p:cNvPr>
          <p:cNvSpPr>
            <a:spLocks noGrp="1"/>
          </p:cNvSpPr>
          <p:nvPr>
            <p:ph idx="1"/>
          </p:nvPr>
        </p:nvSpPr>
        <p:spPr/>
        <p:txBody>
          <a:bodyPr/>
          <a:lstStyle/>
          <a:p>
            <a:r>
              <a:rPr lang="en-US" dirty="0">
                <a:solidFill>
                  <a:srgbClr val="474747"/>
                </a:solidFill>
              </a:rPr>
              <a:t>This talk will discuss patient selection for vitrectomy for floaters. Indications for the procedure will be enumerated, such as duration of symptoms and impact on vision related quality of life. Symptoms will be categorized as either/both discrete opacities vs diffuse reduction in contrast sensitivity. Patient-centered factors predictive of recalcitrant symptoms, such as corneal and lens status, will be explored. Pre-operative risk factors for complications will be discussed. Anesthesia and operative technique will round out the talk, which will end with a question and answer period.</a:t>
            </a:r>
          </a:p>
        </p:txBody>
      </p:sp>
      <p:sp>
        <p:nvSpPr>
          <p:cNvPr id="3" name="Title 2">
            <a:extLst>
              <a:ext uri="{FF2B5EF4-FFF2-40B4-BE49-F238E27FC236}">
                <a16:creationId xmlns:a16="http://schemas.microsoft.com/office/drawing/2014/main" id="{7C7AE0A9-0FD0-B442-315C-C91A1DD87E64}"/>
              </a:ext>
            </a:extLst>
          </p:cNvPr>
          <p:cNvSpPr>
            <a:spLocks noGrp="1"/>
          </p:cNvSpPr>
          <p:nvPr>
            <p:ph type="title"/>
          </p:nvPr>
        </p:nvSpPr>
        <p:spPr/>
        <p:txBody>
          <a:bodyPr/>
          <a:lstStyle/>
          <a:p>
            <a:r>
              <a:rPr lang="en-US" dirty="0"/>
              <a:t>Course Description</a:t>
            </a:r>
          </a:p>
        </p:txBody>
      </p:sp>
      <p:sp>
        <p:nvSpPr>
          <p:cNvPr id="4" name="Text Placeholder 3">
            <a:extLst>
              <a:ext uri="{FF2B5EF4-FFF2-40B4-BE49-F238E27FC236}">
                <a16:creationId xmlns:a16="http://schemas.microsoft.com/office/drawing/2014/main" id="{D5A44A89-7A57-D244-3616-60CB1FF8DF35}"/>
              </a:ext>
            </a:extLst>
          </p:cNvPr>
          <p:cNvSpPr>
            <a:spLocks noGrp="1"/>
          </p:cNvSpPr>
          <p:nvPr>
            <p:ph type="body" idx="10"/>
          </p:nvPr>
        </p:nvSpPr>
        <p:spPr/>
        <p:txBody>
          <a:bodyPr/>
          <a:lstStyle/>
          <a:p>
            <a:r>
              <a:rPr lang="en-US" dirty="0"/>
              <a:t>Vitrectomy for Floaters-when, why, how</a:t>
            </a:r>
          </a:p>
        </p:txBody>
      </p:sp>
    </p:spTree>
    <p:extLst>
      <p:ext uri="{BB962C8B-B14F-4D97-AF65-F5344CB8AC3E}">
        <p14:creationId xmlns:p14="http://schemas.microsoft.com/office/powerpoint/2010/main" val="977932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B3F45F-B554-1493-A438-57558DA7CFB9}"/>
              </a:ext>
            </a:extLst>
          </p:cNvPr>
          <p:cNvSpPr>
            <a:spLocks noGrp="1"/>
          </p:cNvSpPr>
          <p:nvPr>
            <p:ph idx="1"/>
          </p:nvPr>
        </p:nvSpPr>
        <p:spPr/>
        <p:txBody>
          <a:bodyPr/>
          <a:lstStyle/>
          <a:p>
            <a:r>
              <a:rPr lang="en-US" dirty="0"/>
              <a:t>Rapid referral </a:t>
            </a:r>
          </a:p>
          <a:p>
            <a:pPr lvl="1"/>
            <a:r>
              <a:rPr lang="en-US" dirty="0"/>
              <a:t>acute PVD and unable to r/o break</a:t>
            </a:r>
          </a:p>
          <a:p>
            <a:pPr lvl="1"/>
            <a:r>
              <a:rPr lang="en-US" dirty="0"/>
              <a:t>surgeon to f/u</a:t>
            </a:r>
          </a:p>
          <a:p>
            <a:r>
              <a:rPr lang="en-US" dirty="0"/>
              <a:t>Elective referral</a:t>
            </a:r>
          </a:p>
          <a:p>
            <a:pPr lvl="1"/>
            <a:r>
              <a:rPr lang="en-US" dirty="0"/>
              <a:t>Persistent symptoms &gt;3 months </a:t>
            </a:r>
          </a:p>
          <a:p>
            <a:pPr lvl="2"/>
            <a:r>
              <a:rPr lang="en-US" dirty="0"/>
              <a:t>Surgeon to discuss:</a:t>
            </a:r>
          </a:p>
          <a:p>
            <a:pPr lvl="3"/>
            <a:r>
              <a:rPr lang="en-US" dirty="0"/>
              <a:t>possibility for spontaneous improvement</a:t>
            </a:r>
          </a:p>
          <a:p>
            <a:pPr lvl="3"/>
            <a:r>
              <a:rPr lang="en-US" dirty="0"/>
              <a:t>Vitrectomy risks, benefits, recovery</a:t>
            </a:r>
          </a:p>
          <a:p>
            <a:pPr lvl="2"/>
            <a:r>
              <a:rPr lang="en-US" dirty="0"/>
              <a:t>Surgeon recheck ~2 months after initial eval, (~6 </a:t>
            </a:r>
            <a:r>
              <a:rPr lang="en-US" dirty="0" err="1"/>
              <a:t>mos</a:t>
            </a:r>
            <a:r>
              <a:rPr lang="en-US" dirty="0"/>
              <a:t> after symptom onset) </a:t>
            </a:r>
          </a:p>
          <a:p>
            <a:pPr lvl="3"/>
            <a:r>
              <a:rPr lang="en-US" dirty="0"/>
              <a:t>Book surgery if still having visually disabling symptoms</a:t>
            </a:r>
          </a:p>
        </p:txBody>
      </p:sp>
      <p:sp>
        <p:nvSpPr>
          <p:cNvPr id="3" name="Title 2">
            <a:extLst>
              <a:ext uri="{FF2B5EF4-FFF2-40B4-BE49-F238E27FC236}">
                <a16:creationId xmlns:a16="http://schemas.microsoft.com/office/drawing/2014/main" id="{4CAC72E5-E4E9-7B29-C6C2-1D4EA5094745}"/>
              </a:ext>
            </a:extLst>
          </p:cNvPr>
          <p:cNvSpPr>
            <a:spLocks noGrp="1"/>
          </p:cNvSpPr>
          <p:nvPr>
            <p:ph type="title"/>
          </p:nvPr>
        </p:nvSpPr>
        <p:spPr/>
        <p:txBody>
          <a:bodyPr/>
          <a:lstStyle/>
          <a:p>
            <a:r>
              <a:rPr lang="en-US" dirty="0"/>
              <a:t>Outline-when</a:t>
            </a:r>
          </a:p>
        </p:txBody>
      </p:sp>
      <p:sp>
        <p:nvSpPr>
          <p:cNvPr id="4" name="Text Placeholder 3">
            <a:extLst>
              <a:ext uri="{FF2B5EF4-FFF2-40B4-BE49-F238E27FC236}">
                <a16:creationId xmlns:a16="http://schemas.microsoft.com/office/drawing/2014/main" id="{3AFCFD68-FB4D-6EBD-4718-2DB6E1DEFEDE}"/>
              </a:ext>
            </a:extLst>
          </p:cNvPr>
          <p:cNvSpPr>
            <a:spLocks noGrp="1"/>
          </p:cNvSpPr>
          <p:nvPr>
            <p:ph type="body" idx="10"/>
          </p:nvPr>
        </p:nvSpPr>
        <p:spPr/>
        <p:txBody>
          <a:bodyPr/>
          <a:lstStyle/>
          <a:p>
            <a:r>
              <a:rPr lang="en-US" dirty="0"/>
              <a:t>When to consider Referral</a:t>
            </a:r>
          </a:p>
        </p:txBody>
      </p:sp>
    </p:spTree>
    <p:extLst>
      <p:ext uri="{BB962C8B-B14F-4D97-AF65-F5344CB8AC3E}">
        <p14:creationId xmlns:p14="http://schemas.microsoft.com/office/powerpoint/2010/main" val="4084965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D8B130-3F94-7E67-D501-909EAD90CE1C}"/>
              </a:ext>
            </a:extLst>
          </p:cNvPr>
          <p:cNvSpPr>
            <a:spLocks noGrp="1"/>
          </p:cNvSpPr>
          <p:nvPr>
            <p:ph idx="1"/>
          </p:nvPr>
        </p:nvSpPr>
        <p:spPr/>
        <p:txBody>
          <a:bodyPr/>
          <a:lstStyle/>
          <a:p>
            <a:r>
              <a:rPr lang="en-US" dirty="0"/>
              <a:t>Clear visually disabling floaters in visual axis</a:t>
            </a:r>
          </a:p>
          <a:p>
            <a:r>
              <a:rPr lang="en-US" dirty="0"/>
              <a:t>Remove gauze-like posterior hyaloid causing diffuse blur</a:t>
            </a:r>
          </a:p>
          <a:p>
            <a:r>
              <a:rPr lang="en-US" dirty="0"/>
              <a:t>Offer hope</a:t>
            </a:r>
          </a:p>
          <a:p>
            <a:pPr lvl="1"/>
            <a:r>
              <a:rPr lang="en-US" dirty="0"/>
              <a:t>Some patients feel this is their “new lot in life”</a:t>
            </a:r>
          </a:p>
          <a:p>
            <a:pPr lvl="1"/>
            <a:r>
              <a:rPr lang="en-US" dirty="0"/>
              <a:t>Limits their visually related ADLs</a:t>
            </a:r>
          </a:p>
        </p:txBody>
      </p:sp>
      <p:sp>
        <p:nvSpPr>
          <p:cNvPr id="3" name="Title 2">
            <a:extLst>
              <a:ext uri="{FF2B5EF4-FFF2-40B4-BE49-F238E27FC236}">
                <a16:creationId xmlns:a16="http://schemas.microsoft.com/office/drawing/2014/main" id="{E55E46ED-6B7C-8AF1-59D8-94D590D5323B}"/>
              </a:ext>
            </a:extLst>
          </p:cNvPr>
          <p:cNvSpPr>
            <a:spLocks noGrp="1"/>
          </p:cNvSpPr>
          <p:nvPr>
            <p:ph type="title"/>
          </p:nvPr>
        </p:nvSpPr>
        <p:spPr/>
        <p:txBody>
          <a:bodyPr/>
          <a:lstStyle/>
          <a:p>
            <a:r>
              <a:rPr lang="en-US" dirty="0"/>
              <a:t>Outline-why</a:t>
            </a:r>
          </a:p>
        </p:txBody>
      </p:sp>
      <p:sp>
        <p:nvSpPr>
          <p:cNvPr id="4" name="Text Placeholder 3">
            <a:extLst>
              <a:ext uri="{FF2B5EF4-FFF2-40B4-BE49-F238E27FC236}">
                <a16:creationId xmlns:a16="http://schemas.microsoft.com/office/drawing/2014/main" id="{59F13F62-F273-88BA-13D5-8820D189AEF4}"/>
              </a:ext>
            </a:extLst>
          </p:cNvPr>
          <p:cNvSpPr>
            <a:spLocks noGrp="1"/>
          </p:cNvSpPr>
          <p:nvPr>
            <p:ph type="body" idx="10"/>
          </p:nvPr>
        </p:nvSpPr>
        <p:spPr/>
        <p:txBody>
          <a:bodyPr/>
          <a:lstStyle/>
          <a:p>
            <a:r>
              <a:rPr lang="en-US" dirty="0"/>
              <a:t>Why refer patients for surgical consideration?</a:t>
            </a:r>
          </a:p>
        </p:txBody>
      </p:sp>
    </p:spTree>
    <p:extLst>
      <p:ext uri="{BB962C8B-B14F-4D97-AF65-F5344CB8AC3E}">
        <p14:creationId xmlns:p14="http://schemas.microsoft.com/office/powerpoint/2010/main" val="278771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563902-01AB-8465-4BF0-0C944F28A422}"/>
              </a:ext>
            </a:extLst>
          </p:cNvPr>
          <p:cNvSpPr>
            <a:spLocks noGrp="1"/>
          </p:cNvSpPr>
          <p:nvPr>
            <p:ph idx="1"/>
          </p:nvPr>
        </p:nvSpPr>
        <p:spPr/>
        <p:txBody>
          <a:bodyPr/>
          <a:lstStyle/>
          <a:p>
            <a:r>
              <a:rPr lang="en-US" dirty="0"/>
              <a:t>PVD reduces CSF </a:t>
            </a:r>
          </a:p>
          <a:p>
            <a:pPr lvl="1"/>
            <a:r>
              <a:rPr lang="en-US" dirty="0"/>
              <a:t>Varying degree based on vitreous density</a:t>
            </a:r>
          </a:p>
          <a:p>
            <a:r>
              <a:rPr lang="en-US" dirty="0"/>
              <a:t>Pre-existing factors reducing CSF</a:t>
            </a:r>
          </a:p>
          <a:p>
            <a:pPr lvl="1"/>
            <a:r>
              <a:rPr lang="en-US" dirty="0"/>
              <a:t>High myopes</a:t>
            </a:r>
          </a:p>
          <a:p>
            <a:pPr lvl="1"/>
            <a:r>
              <a:rPr lang="en-US" dirty="0"/>
              <a:t>post-RK/PRK/LASIK</a:t>
            </a:r>
          </a:p>
          <a:p>
            <a:pPr lvl="1"/>
            <a:r>
              <a:rPr lang="en-US" dirty="0"/>
              <a:t>Multifocal IOLs</a:t>
            </a:r>
          </a:p>
          <a:p>
            <a:pPr lvl="1"/>
            <a:r>
              <a:rPr lang="en-US" dirty="0"/>
              <a:t>EDOF IOLs</a:t>
            </a:r>
          </a:p>
          <a:p>
            <a:r>
              <a:rPr lang="en-US" dirty="0"/>
              <a:t>Additive diminution</a:t>
            </a:r>
          </a:p>
          <a:p>
            <a:pPr lvl="1"/>
            <a:r>
              <a:rPr lang="en-US" dirty="0"/>
              <a:t>Double or “triple hit”</a:t>
            </a:r>
          </a:p>
        </p:txBody>
      </p:sp>
      <p:sp>
        <p:nvSpPr>
          <p:cNvPr id="3" name="Title 2">
            <a:extLst>
              <a:ext uri="{FF2B5EF4-FFF2-40B4-BE49-F238E27FC236}">
                <a16:creationId xmlns:a16="http://schemas.microsoft.com/office/drawing/2014/main" id="{FCDF6667-356F-F552-04A9-FEC9ECB9E6C8}"/>
              </a:ext>
            </a:extLst>
          </p:cNvPr>
          <p:cNvSpPr>
            <a:spLocks noGrp="1"/>
          </p:cNvSpPr>
          <p:nvPr>
            <p:ph type="title"/>
          </p:nvPr>
        </p:nvSpPr>
        <p:spPr/>
        <p:txBody>
          <a:bodyPr/>
          <a:lstStyle/>
          <a:p>
            <a:r>
              <a:rPr lang="en-US" dirty="0"/>
              <a:t>Outline-why</a:t>
            </a:r>
          </a:p>
        </p:txBody>
      </p:sp>
      <p:sp>
        <p:nvSpPr>
          <p:cNvPr id="4" name="Text Placeholder 3">
            <a:extLst>
              <a:ext uri="{FF2B5EF4-FFF2-40B4-BE49-F238E27FC236}">
                <a16:creationId xmlns:a16="http://schemas.microsoft.com/office/drawing/2014/main" id="{3270B123-5E12-15AC-1521-84D59D31381B}"/>
              </a:ext>
            </a:extLst>
          </p:cNvPr>
          <p:cNvSpPr>
            <a:spLocks noGrp="1"/>
          </p:cNvSpPr>
          <p:nvPr>
            <p:ph type="body" idx="10"/>
          </p:nvPr>
        </p:nvSpPr>
        <p:spPr/>
        <p:txBody>
          <a:bodyPr/>
          <a:lstStyle/>
          <a:p>
            <a:r>
              <a:rPr lang="en-US" dirty="0"/>
              <a:t>Contrast sensitivity</a:t>
            </a:r>
          </a:p>
        </p:txBody>
      </p:sp>
    </p:spTree>
    <p:extLst>
      <p:ext uri="{BB962C8B-B14F-4D97-AF65-F5344CB8AC3E}">
        <p14:creationId xmlns:p14="http://schemas.microsoft.com/office/powerpoint/2010/main" val="1897826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2ADBEF-8D4B-F072-1A15-E7B3561DAFC2}"/>
              </a:ext>
            </a:extLst>
          </p:cNvPr>
          <p:cNvSpPr>
            <a:spLocks noGrp="1"/>
          </p:cNvSpPr>
          <p:nvPr>
            <p:ph idx="1"/>
          </p:nvPr>
        </p:nvSpPr>
        <p:spPr/>
        <p:txBody>
          <a:bodyPr/>
          <a:lstStyle/>
          <a:p>
            <a:r>
              <a:rPr lang="en-US" dirty="0"/>
              <a:t>examples of normal and reduced CSF</a:t>
            </a:r>
          </a:p>
          <a:p>
            <a:r>
              <a:rPr lang="en-US" dirty="0">
                <a:hlinkClick r:id="rId2"/>
              </a:rPr>
              <a:t>CVI Scotland - Simulated Images - Flowers</a:t>
            </a:r>
            <a:endParaRPr lang="en-US" dirty="0"/>
          </a:p>
          <a:p>
            <a:endParaRPr lang="en-US" dirty="0"/>
          </a:p>
        </p:txBody>
      </p:sp>
      <p:sp>
        <p:nvSpPr>
          <p:cNvPr id="3" name="Title 2">
            <a:extLst>
              <a:ext uri="{FF2B5EF4-FFF2-40B4-BE49-F238E27FC236}">
                <a16:creationId xmlns:a16="http://schemas.microsoft.com/office/drawing/2014/main" id="{E63EC86D-9023-94ED-DE8C-7BFE48DEA19D}"/>
              </a:ext>
            </a:extLst>
          </p:cNvPr>
          <p:cNvSpPr>
            <a:spLocks noGrp="1"/>
          </p:cNvSpPr>
          <p:nvPr>
            <p:ph type="title"/>
          </p:nvPr>
        </p:nvSpPr>
        <p:spPr/>
        <p:txBody>
          <a:bodyPr/>
          <a:lstStyle/>
          <a:p>
            <a:r>
              <a:rPr lang="en-US" dirty="0"/>
              <a:t>Outline-why</a:t>
            </a:r>
          </a:p>
        </p:txBody>
      </p:sp>
      <p:sp>
        <p:nvSpPr>
          <p:cNvPr id="4" name="Text Placeholder 3">
            <a:extLst>
              <a:ext uri="{FF2B5EF4-FFF2-40B4-BE49-F238E27FC236}">
                <a16:creationId xmlns:a16="http://schemas.microsoft.com/office/drawing/2014/main" id="{A4918496-D23F-E4C5-4375-21067DDCC463}"/>
              </a:ext>
            </a:extLst>
          </p:cNvPr>
          <p:cNvSpPr>
            <a:spLocks noGrp="1"/>
          </p:cNvSpPr>
          <p:nvPr>
            <p:ph type="body" idx="10"/>
          </p:nvPr>
        </p:nvSpPr>
        <p:spPr/>
        <p:txBody>
          <a:bodyPr/>
          <a:lstStyle/>
          <a:p>
            <a:r>
              <a:rPr lang="en-US" dirty="0"/>
              <a:t>Contrast sensitivity</a:t>
            </a:r>
          </a:p>
        </p:txBody>
      </p:sp>
    </p:spTree>
    <p:extLst>
      <p:ext uri="{BB962C8B-B14F-4D97-AF65-F5344CB8AC3E}">
        <p14:creationId xmlns:p14="http://schemas.microsoft.com/office/powerpoint/2010/main" val="332867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C2F806-B009-F82F-2D95-23EED85090FA}"/>
              </a:ext>
            </a:extLst>
          </p:cNvPr>
          <p:cNvSpPr>
            <a:spLocks noGrp="1"/>
          </p:cNvSpPr>
          <p:nvPr>
            <p:ph idx="1"/>
          </p:nvPr>
        </p:nvSpPr>
        <p:spPr/>
        <p:txBody>
          <a:bodyPr/>
          <a:lstStyle/>
          <a:p>
            <a:r>
              <a:rPr lang="en-US" dirty="0"/>
              <a:t>Preoperative eval</a:t>
            </a:r>
          </a:p>
          <a:p>
            <a:pPr lvl="1"/>
            <a:r>
              <a:rPr lang="en-US" dirty="0"/>
              <a:t>Scleral depression</a:t>
            </a:r>
          </a:p>
          <a:p>
            <a:pPr lvl="1"/>
            <a:r>
              <a:rPr lang="en-US" dirty="0"/>
              <a:t>Pre-treat tears, holes or high-risk lattice </a:t>
            </a:r>
          </a:p>
          <a:p>
            <a:r>
              <a:rPr lang="en-US" dirty="0"/>
              <a:t>Procedure</a:t>
            </a:r>
          </a:p>
          <a:p>
            <a:pPr lvl="1"/>
            <a:r>
              <a:rPr lang="en-US" dirty="0"/>
              <a:t>25/27’g pars plana vitrectomy</a:t>
            </a:r>
          </a:p>
          <a:p>
            <a:pPr lvl="1"/>
            <a:r>
              <a:rPr lang="en-US" dirty="0"/>
              <a:t>Trans-conjunctival, </a:t>
            </a:r>
            <a:r>
              <a:rPr lang="en-US" dirty="0" err="1"/>
              <a:t>sutureless</a:t>
            </a:r>
            <a:endParaRPr lang="en-US" dirty="0"/>
          </a:p>
          <a:p>
            <a:pPr lvl="1"/>
            <a:r>
              <a:rPr lang="en-US" dirty="0"/>
              <a:t>+/- triamcinolone staining</a:t>
            </a:r>
          </a:p>
          <a:p>
            <a:pPr lvl="1"/>
            <a:r>
              <a:rPr lang="en-US" dirty="0"/>
              <a:t>+/- partial air fluid exchange</a:t>
            </a:r>
          </a:p>
          <a:p>
            <a:pPr marL="457200" lvl="1" indent="0">
              <a:buNone/>
            </a:pPr>
            <a:endParaRPr lang="en-US" dirty="0"/>
          </a:p>
        </p:txBody>
      </p:sp>
      <p:sp>
        <p:nvSpPr>
          <p:cNvPr id="3" name="Title 2">
            <a:extLst>
              <a:ext uri="{FF2B5EF4-FFF2-40B4-BE49-F238E27FC236}">
                <a16:creationId xmlns:a16="http://schemas.microsoft.com/office/drawing/2014/main" id="{D1AAE17E-6E25-0342-9FFF-6AC26C103665}"/>
              </a:ext>
            </a:extLst>
          </p:cNvPr>
          <p:cNvSpPr>
            <a:spLocks noGrp="1"/>
          </p:cNvSpPr>
          <p:nvPr>
            <p:ph type="title"/>
          </p:nvPr>
        </p:nvSpPr>
        <p:spPr/>
        <p:txBody>
          <a:bodyPr/>
          <a:lstStyle/>
          <a:p>
            <a:r>
              <a:rPr lang="en-US" dirty="0"/>
              <a:t>Outline-how</a:t>
            </a:r>
          </a:p>
        </p:txBody>
      </p:sp>
      <p:sp>
        <p:nvSpPr>
          <p:cNvPr id="4" name="Text Placeholder 3">
            <a:extLst>
              <a:ext uri="{FF2B5EF4-FFF2-40B4-BE49-F238E27FC236}">
                <a16:creationId xmlns:a16="http://schemas.microsoft.com/office/drawing/2014/main" id="{EAE6DA3C-D028-342A-FF45-EFEBBC725AC3}"/>
              </a:ext>
            </a:extLst>
          </p:cNvPr>
          <p:cNvSpPr>
            <a:spLocks noGrp="1"/>
          </p:cNvSpPr>
          <p:nvPr>
            <p:ph type="body" idx="10"/>
          </p:nvPr>
        </p:nvSpPr>
        <p:spPr/>
        <p:txBody>
          <a:bodyPr/>
          <a:lstStyle/>
          <a:p>
            <a:r>
              <a:rPr lang="en-US" dirty="0"/>
              <a:t>Surgical eval and procedure</a:t>
            </a:r>
          </a:p>
        </p:txBody>
      </p:sp>
    </p:spTree>
    <p:extLst>
      <p:ext uri="{BB962C8B-B14F-4D97-AF65-F5344CB8AC3E}">
        <p14:creationId xmlns:p14="http://schemas.microsoft.com/office/powerpoint/2010/main" val="2771537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B8BC755-1B73-4BA9-DB8A-FBC56DA3DB31}"/>
              </a:ext>
            </a:extLst>
          </p:cNvPr>
          <p:cNvSpPr>
            <a:spLocks noGrp="1"/>
          </p:cNvSpPr>
          <p:nvPr>
            <p:ph idx="1"/>
          </p:nvPr>
        </p:nvSpPr>
        <p:spPr>
          <a:xfrm>
            <a:off x="817563" y="1405479"/>
            <a:ext cx="10252075" cy="4235450"/>
          </a:xfrm>
        </p:spPr>
        <p:txBody>
          <a:bodyPr/>
          <a:lstStyle/>
          <a:p>
            <a:r>
              <a:rPr lang="en-US" dirty="0"/>
              <a:t>Anesthesia options (1 or 2) + (3 or 4)</a:t>
            </a:r>
          </a:p>
          <a:p>
            <a:pPr lvl="1"/>
            <a:r>
              <a:rPr lang="en-US" dirty="0"/>
              <a:t>1. Monitored anesthesia care (IV anxiolytic/analgesic)</a:t>
            </a:r>
          </a:p>
          <a:p>
            <a:pPr lvl="1"/>
            <a:r>
              <a:rPr lang="en-US" dirty="0"/>
              <a:t>2. sublingual anxiolytic </a:t>
            </a:r>
          </a:p>
          <a:p>
            <a:pPr lvl="1"/>
            <a:r>
              <a:rPr lang="en-US" dirty="0"/>
              <a:t>3. sub-tenon block </a:t>
            </a:r>
          </a:p>
          <a:p>
            <a:pPr lvl="1"/>
            <a:r>
              <a:rPr lang="en-US" dirty="0"/>
              <a:t>4. retrobulbar block</a:t>
            </a:r>
          </a:p>
          <a:p>
            <a:r>
              <a:rPr lang="en-US" dirty="0"/>
              <a:t>Recovery</a:t>
            </a:r>
          </a:p>
          <a:p>
            <a:pPr lvl="1"/>
            <a:r>
              <a:rPr lang="en-US" dirty="0"/>
              <a:t>One week no heavy lifting/bending</a:t>
            </a:r>
          </a:p>
          <a:p>
            <a:pPr lvl="1"/>
            <a:r>
              <a:rPr lang="en-US" dirty="0"/>
              <a:t>Vision </a:t>
            </a:r>
            <a:r>
              <a:rPr lang="en-US" b="1" i="1" dirty="0"/>
              <a:t>worse</a:t>
            </a:r>
            <a:r>
              <a:rPr lang="en-US" dirty="0"/>
              <a:t> week one vs preop</a:t>
            </a:r>
          </a:p>
          <a:p>
            <a:pPr lvl="1"/>
            <a:r>
              <a:rPr lang="en-US" dirty="0"/>
              <a:t>Air bubble 3-5 days</a:t>
            </a:r>
          </a:p>
          <a:p>
            <a:pPr lvl="1"/>
            <a:r>
              <a:rPr lang="en-US" dirty="0"/>
              <a:t>Vision better vs preop by week one</a:t>
            </a:r>
          </a:p>
        </p:txBody>
      </p:sp>
      <p:sp>
        <p:nvSpPr>
          <p:cNvPr id="3" name="Title 2">
            <a:extLst>
              <a:ext uri="{FF2B5EF4-FFF2-40B4-BE49-F238E27FC236}">
                <a16:creationId xmlns:a16="http://schemas.microsoft.com/office/drawing/2014/main" id="{96E2D37A-F464-8B54-D39C-8877A18D830C}"/>
              </a:ext>
            </a:extLst>
          </p:cNvPr>
          <p:cNvSpPr>
            <a:spLocks noGrp="1"/>
          </p:cNvSpPr>
          <p:nvPr>
            <p:ph type="title"/>
          </p:nvPr>
        </p:nvSpPr>
        <p:spPr/>
        <p:txBody>
          <a:bodyPr/>
          <a:lstStyle/>
          <a:p>
            <a:r>
              <a:rPr lang="en-US" dirty="0"/>
              <a:t>Outline-how</a:t>
            </a:r>
          </a:p>
        </p:txBody>
      </p:sp>
      <p:sp>
        <p:nvSpPr>
          <p:cNvPr id="4" name="Text Placeholder 3">
            <a:extLst>
              <a:ext uri="{FF2B5EF4-FFF2-40B4-BE49-F238E27FC236}">
                <a16:creationId xmlns:a16="http://schemas.microsoft.com/office/drawing/2014/main" id="{F85BB25C-7B81-1B2A-0394-D71403D85998}"/>
              </a:ext>
            </a:extLst>
          </p:cNvPr>
          <p:cNvSpPr>
            <a:spLocks noGrp="1"/>
          </p:cNvSpPr>
          <p:nvPr>
            <p:ph type="body" idx="10"/>
          </p:nvPr>
        </p:nvSpPr>
        <p:spPr/>
        <p:txBody>
          <a:bodyPr/>
          <a:lstStyle/>
          <a:p>
            <a:r>
              <a:rPr lang="en-US" dirty="0"/>
              <a:t>Anesthesia and recovery</a:t>
            </a:r>
          </a:p>
        </p:txBody>
      </p:sp>
    </p:spTree>
    <p:extLst>
      <p:ext uri="{BB962C8B-B14F-4D97-AF65-F5344CB8AC3E}">
        <p14:creationId xmlns:p14="http://schemas.microsoft.com/office/powerpoint/2010/main" val="2439962031"/>
      </p:ext>
    </p:extLst>
  </p:cSld>
  <p:clrMapOvr>
    <a:masterClrMapping/>
  </p:clrMapOvr>
</p:sld>
</file>

<file path=ppt/theme/theme1.xml><?xml version="1.0" encoding="utf-8"?>
<a:theme xmlns:a="http://schemas.openxmlformats.org/drawingml/2006/main" name="Custom Design">
  <a:themeElements>
    <a:clrScheme name="Custom 1">
      <a:dk1>
        <a:srgbClr val="000000"/>
      </a:dk1>
      <a:lt1>
        <a:srgbClr val="FFFFFF"/>
      </a:lt1>
      <a:dk2>
        <a:srgbClr val="3B3B3B"/>
      </a:dk2>
      <a:lt2>
        <a:srgbClr val="E8E8E8"/>
      </a:lt2>
      <a:accent1>
        <a:srgbClr val="0A617F"/>
      </a:accent1>
      <a:accent2>
        <a:srgbClr val="2F7976"/>
      </a:accent2>
      <a:accent3>
        <a:srgbClr val="51916D"/>
      </a:accent3>
      <a:accent4>
        <a:srgbClr val="75AA64"/>
      </a:accent4>
      <a:accent5>
        <a:srgbClr val="98C35A"/>
      </a:accent5>
      <a:accent6>
        <a:srgbClr val="4EA72E"/>
      </a:accent6>
      <a:hlink>
        <a:srgbClr val="467886"/>
      </a:hlink>
      <a:folHlink>
        <a:srgbClr val="0A617F"/>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1746</TotalTime>
  <Words>1074</Words>
  <Application>Microsoft Office PowerPoint</Application>
  <PresentationFormat>Custom</PresentationFormat>
  <Paragraphs>121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System Font Regular</vt:lpstr>
      <vt:lpstr>Calibri</vt:lpstr>
      <vt:lpstr>Nunito Sans</vt:lpstr>
      <vt:lpstr>Nunito Sans Light</vt:lpstr>
      <vt:lpstr>Custom Design</vt:lpstr>
      <vt:lpstr>PowerPoint Presentation</vt:lpstr>
      <vt:lpstr>PowerPoint Presentation</vt:lpstr>
      <vt:lpstr>Course Description</vt:lpstr>
      <vt:lpstr>Outline-when</vt:lpstr>
      <vt:lpstr>Outline-why</vt:lpstr>
      <vt:lpstr>Outline-why</vt:lpstr>
      <vt:lpstr>Outline-why</vt:lpstr>
      <vt:lpstr>Outline-how</vt:lpstr>
      <vt:lpstr>Outline-how</vt:lpstr>
      <vt:lpstr>Outline-how</vt:lpstr>
      <vt:lpstr>Outline-how </vt:lpstr>
      <vt:lpstr>Outline-how</vt:lpstr>
      <vt:lpstr>Outline-how</vt:lpstr>
      <vt:lpstr>Outline</vt:lpstr>
      <vt:lpstr>Outline-vitrectomy for floaters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Robby Grabow</dc:creator>
  <cp:lastModifiedBy>B T</cp:lastModifiedBy>
  <cp:revision>48</cp:revision>
  <dcterms:created xsi:type="dcterms:W3CDTF">2013-10-01T16:20:28Z</dcterms:created>
  <dcterms:modified xsi:type="dcterms:W3CDTF">2025-01-21T07:44:57Z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0x010100F0F5CB32EA245D429C392BDE944EB16F</vt:lpwstr>
  </property>
</Properties>
</file>