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6.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7.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8.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9.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10.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1.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4" r:id="rId2"/>
    <p:sldMasterId id="2147483711" r:id="rId3"/>
    <p:sldMasterId id="2147483719" r:id="rId4"/>
    <p:sldMasterId id="2147483724" r:id="rId5"/>
    <p:sldMasterId id="2147483745" r:id="rId6"/>
    <p:sldMasterId id="2147483751" r:id="rId7"/>
    <p:sldMasterId id="2147483758" r:id="rId8"/>
    <p:sldMasterId id="2147483773" r:id="rId9"/>
    <p:sldMasterId id="2147483809" r:id="rId10"/>
    <p:sldMasterId id="2147483831" r:id="rId11"/>
    <p:sldMasterId id="2147483870" r:id="rId12"/>
  </p:sldMasterIdLst>
  <p:notesMasterIdLst>
    <p:notesMasterId r:id="rId44"/>
  </p:notesMasterIdLst>
  <p:sldIdLst>
    <p:sldId id="8306" r:id="rId13"/>
    <p:sldId id="2790" r:id="rId14"/>
    <p:sldId id="5737" r:id="rId15"/>
    <p:sldId id="2991" r:id="rId16"/>
    <p:sldId id="2145709458" r:id="rId17"/>
    <p:sldId id="2145709459" r:id="rId18"/>
    <p:sldId id="5915" r:id="rId19"/>
    <p:sldId id="5912" r:id="rId20"/>
    <p:sldId id="5911" r:id="rId21"/>
    <p:sldId id="2145709460" r:id="rId22"/>
    <p:sldId id="2145710228" r:id="rId23"/>
    <p:sldId id="5917" r:id="rId24"/>
    <p:sldId id="656" r:id="rId25"/>
    <p:sldId id="8296" r:id="rId26"/>
    <p:sldId id="2992" r:id="rId27"/>
    <p:sldId id="5679" r:id="rId28"/>
    <p:sldId id="5880" r:id="rId29"/>
    <p:sldId id="8311" r:id="rId30"/>
    <p:sldId id="7197" r:id="rId31"/>
    <p:sldId id="7203" r:id="rId32"/>
    <p:sldId id="757" r:id="rId33"/>
    <p:sldId id="8303" r:id="rId34"/>
    <p:sldId id="7259" r:id="rId35"/>
    <p:sldId id="2145709454" r:id="rId36"/>
    <p:sldId id="8307" r:id="rId37"/>
    <p:sldId id="5888" r:id="rId38"/>
    <p:sldId id="5874" r:id="rId39"/>
    <p:sldId id="5848" r:id="rId40"/>
    <p:sldId id="5622" r:id="rId41"/>
    <p:sldId id="3329" r:id="rId42"/>
    <p:sldId id="5864"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howGuides="1">
      <p:cViewPr varScale="1">
        <p:scale>
          <a:sx n="81" d="100"/>
          <a:sy n="81" d="100"/>
        </p:scale>
        <p:origin x="1464" y="62"/>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127B3C-43A5-442E-BD9D-28161FBE2D37}" type="datetimeFigureOut">
              <a:rPr lang="en-US" smtClean="0"/>
              <a:t>1/11/2025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A1DC31-09C2-4AEC-8F72-85CF4DCDDFE3}" type="slidenum">
              <a:rPr lang="en-US" smtClean="0"/>
              <a:t>‹#›</a:t>
            </a:fld>
            <a:endParaRPr lang="en-US"/>
          </a:p>
        </p:txBody>
      </p:sp>
    </p:spTree>
    <p:extLst>
      <p:ext uri="{BB962C8B-B14F-4D97-AF65-F5344CB8AC3E}">
        <p14:creationId xmlns:p14="http://schemas.microsoft.com/office/powerpoint/2010/main" val="2404387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nam10.safelinks.protection.outlook.com/?url=http%3A%2F%2Fovidsp.ovid.com%2Fovidweb.cgi%3FT%3DJS%26CSC%3DY%26MODE%3Dovid%26NEWS%3Dn%26PAGE%3Dfulltext%26D%3Dovft%26SEARCH%3D01714640-202401000-00004.an%26SOURCE%3Detoc.html%26SYNTAX%3DN&amp;data=05%7C02%7Ckay.meyers%40bausch.com%7C2be0f3c1c1ea46c4388a08dc1c01de6a%7C847856c8738e4dbe9d18a304f99de0e0%7C0%7C0%7C638416041555690590%7CUnknown%7CTWFpbGZsb3d8eyJWIjoiMC4wLjAwMDAiLCJQIjoiV2luMzIiLCJBTiI6Ik1haWwiLCJXVCI6Mn0%3D%7C3000%7C%7C%7C&amp;sdata=LeMnaQ2OyZp3y8WgsXLJBjrE1FvlRQQgav7qkbqtJs4%3D&amp;reserved=0"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4850" indent="-285740">
              <a:spcBef>
                <a:spcPct val="30000"/>
              </a:spcBef>
              <a:defRPr sz="1200">
                <a:solidFill>
                  <a:schemeClr val="tx1"/>
                </a:solidFill>
                <a:latin typeface="Arial" panose="020B0604020202020204" pitchFamily="34" charset="0"/>
              </a:defRPr>
            </a:lvl2pPr>
            <a:lvl3pPr marL="1146170" indent="-227950">
              <a:spcBef>
                <a:spcPct val="30000"/>
              </a:spcBef>
              <a:defRPr sz="1200">
                <a:solidFill>
                  <a:schemeClr val="tx1"/>
                </a:solidFill>
                <a:latin typeface="Arial" panose="020B0604020202020204" pitchFamily="34" charset="0"/>
              </a:defRPr>
            </a:lvl3pPr>
            <a:lvl4pPr marL="1603675" indent="-227950">
              <a:spcBef>
                <a:spcPct val="30000"/>
              </a:spcBef>
              <a:defRPr sz="1200">
                <a:solidFill>
                  <a:schemeClr val="tx1"/>
                </a:solidFill>
                <a:latin typeface="Arial" panose="020B0604020202020204" pitchFamily="34" charset="0"/>
              </a:defRPr>
            </a:lvl4pPr>
            <a:lvl5pPr marL="2062785" indent="-227950">
              <a:spcBef>
                <a:spcPct val="30000"/>
              </a:spcBef>
              <a:defRPr sz="1200">
                <a:solidFill>
                  <a:schemeClr val="tx1"/>
                </a:solidFill>
                <a:latin typeface="Arial" panose="020B0604020202020204" pitchFamily="34" charset="0"/>
              </a:defRPr>
            </a:lvl5pPr>
            <a:lvl6pPr marL="2525106" indent="-227950" eaLnBrk="0" fontAlgn="base" hangingPunct="0">
              <a:spcBef>
                <a:spcPct val="30000"/>
              </a:spcBef>
              <a:spcAft>
                <a:spcPct val="0"/>
              </a:spcAft>
              <a:defRPr sz="1200">
                <a:solidFill>
                  <a:schemeClr val="tx1"/>
                </a:solidFill>
                <a:latin typeface="Arial" panose="020B0604020202020204" pitchFamily="34" charset="0"/>
              </a:defRPr>
            </a:lvl6pPr>
            <a:lvl7pPr marL="2987427" indent="-227950" eaLnBrk="0" fontAlgn="base" hangingPunct="0">
              <a:spcBef>
                <a:spcPct val="30000"/>
              </a:spcBef>
              <a:spcAft>
                <a:spcPct val="0"/>
              </a:spcAft>
              <a:defRPr sz="1200">
                <a:solidFill>
                  <a:schemeClr val="tx1"/>
                </a:solidFill>
                <a:latin typeface="Arial" panose="020B0604020202020204" pitchFamily="34" charset="0"/>
              </a:defRPr>
            </a:lvl7pPr>
            <a:lvl8pPr marL="3449747" indent="-227950" eaLnBrk="0" fontAlgn="base" hangingPunct="0">
              <a:spcBef>
                <a:spcPct val="30000"/>
              </a:spcBef>
              <a:spcAft>
                <a:spcPct val="0"/>
              </a:spcAft>
              <a:defRPr sz="1200">
                <a:solidFill>
                  <a:schemeClr val="tx1"/>
                </a:solidFill>
                <a:latin typeface="Arial" panose="020B0604020202020204" pitchFamily="34" charset="0"/>
              </a:defRPr>
            </a:lvl8pPr>
            <a:lvl9pPr marL="3912068" indent="-22795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24641" rtl="0" eaLnBrk="1" fontAlgn="base" latinLnBrk="0" hangingPunct="1">
              <a:lnSpc>
                <a:spcPct val="100000"/>
              </a:lnSpc>
              <a:spcBef>
                <a:spcPct val="0"/>
              </a:spcBef>
              <a:spcAft>
                <a:spcPct val="0"/>
              </a:spcAft>
              <a:buClrTx/>
              <a:buSzTx/>
              <a:buFontTx/>
              <a:buNone/>
              <a:tabLst/>
              <a:defRPr/>
            </a:pPr>
            <a:fld id="{5A077DF0-9E06-4F80-ACFD-F59900969F5B}" type="slidenum">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24641" rtl="0" eaLnBrk="1" fontAlgn="base" latinLnBrk="0" hangingPunct="1">
                <a:lnSpc>
                  <a:spcPct val="100000"/>
                </a:lnSpc>
                <a:spcBef>
                  <a:spcPct val="0"/>
                </a:spcBef>
                <a:spcAft>
                  <a:spcPct val="0"/>
                </a:spcAft>
                <a:buClrTx/>
                <a:buSzTx/>
                <a:buFontTx/>
                <a:buNone/>
                <a:tabLst/>
                <a:defRPr/>
              </a:pPr>
              <a:t>1</a:t>
            </a:fld>
            <a:endParaRPr kumimoji="0" lang="en-US" alt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332792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Modjtahedi</a:t>
            </a:r>
            <a:r>
              <a:rPr lang="en-US" dirty="0"/>
              <a:t> BS, Abbott RL, Fong DS, Lum F, Tan D. </a:t>
            </a:r>
            <a:r>
              <a:rPr lang="en-US" sz="1200" b="1" i="0" kern="1200" dirty="0">
                <a:solidFill>
                  <a:schemeClr val="tx1"/>
                </a:solidFill>
                <a:effectLst/>
                <a:latin typeface="Arial" pitchFamily="34" charset="0"/>
                <a:ea typeface="+mn-ea"/>
                <a:cs typeface="+mn-cs"/>
              </a:rPr>
              <a:t>Reducing the Global Burden of Myopia by Delaying the Onset of Myopia and Reducing Myopic Progression in Children The Academy’s Task Force on Myopia. </a:t>
            </a:r>
            <a:r>
              <a:rPr lang="en-US" sz="1200" b="0" i="1" kern="1200" dirty="0">
                <a:solidFill>
                  <a:schemeClr val="tx1"/>
                </a:solidFill>
                <a:effectLst/>
                <a:latin typeface="Arial" pitchFamily="34" charset="0"/>
                <a:ea typeface="+mn-ea"/>
                <a:cs typeface="+mn-cs"/>
              </a:rPr>
              <a:t>Ophthalmology</a:t>
            </a:r>
            <a:r>
              <a:rPr lang="en-US" sz="1200" b="0" i="0" kern="1200" dirty="0">
                <a:solidFill>
                  <a:schemeClr val="tx1"/>
                </a:solidFill>
                <a:effectLst/>
                <a:latin typeface="Arial" pitchFamily="34" charset="0"/>
                <a:ea typeface="+mn-ea"/>
                <a:cs typeface="+mn-cs"/>
              </a:rPr>
              <a:t> 2021;128(6):816-826.</a:t>
            </a:r>
            <a:endParaRPr lang="en-US" b="0" dirty="0"/>
          </a:p>
        </p:txBody>
      </p:sp>
      <p:sp>
        <p:nvSpPr>
          <p:cNvPr id="4" name="Slide Number Placeholder 3"/>
          <p:cNvSpPr>
            <a:spLocks noGrp="1"/>
          </p:cNvSpPr>
          <p:nvPr>
            <p:ph type="sldNum" sz="quarter" idx="5"/>
          </p:nvPr>
        </p:nvSpPr>
        <p:spPr/>
        <p:txBody>
          <a:bodyPr/>
          <a:lstStyle/>
          <a:p>
            <a:pPr marL="0" marR="0" lvl="0" indent="0" algn="r" defTabSz="922091" rtl="0" eaLnBrk="1" fontAlgn="base" latinLnBrk="0" hangingPunct="1">
              <a:lnSpc>
                <a:spcPct val="100000"/>
              </a:lnSpc>
              <a:spcBef>
                <a:spcPct val="0"/>
              </a:spcBef>
              <a:spcAft>
                <a:spcPct val="0"/>
              </a:spcAft>
              <a:buClrTx/>
              <a:buSzTx/>
              <a:buFontTx/>
              <a:buNone/>
              <a:tabLst/>
              <a:defRPr/>
            </a:pPr>
            <a:fld id="{A20C34B4-2AE9-4BB2-99B2-D9BF555EE40B}"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091"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52430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350"/>
              </a:lnSpc>
              <a:spcBef>
                <a:spcPts val="0"/>
              </a:spcBef>
              <a:spcAft>
                <a:spcPts val="0"/>
              </a:spcAft>
            </a:pPr>
            <a:r>
              <a:rPr lang="en-US" sz="1800" dirty="0">
                <a:effectLst/>
                <a:latin typeface="Trebuchet MS" panose="020B0603020202020204" pitchFamily="34" charset="0"/>
                <a:ea typeface="Times New Roman" panose="02020603050405020304" pitchFamily="18" charset="0"/>
              </a:rPr>
              <a:t>Li Y, Yip M, Ning Y, et al. </a:t>
            </a:r>
            <a:r>
              <a:rPr lang="en-US" sz="1800" b="0" u="none" dirty="0">
                <a:solidFill>
                  <a:srgbClr val="0000FF"/>
                </a:solidFill>
                <a:effectLst/>
                <a:latin typeface="Trebuchet MS" panose="020B0603020202020204" pitchFamily="34" charset="0"/>
                <a:ea typeface="Times New Roman" panose="02020603050405020304" pitchFamily="18" charset="0"/>
                <a:hlinkClick r:id="rId3"/>
              </a:rPr>
              <a:t>Topical Atropine for Childhood Myopia Control: The Atropine Treatment Long-Term Assessment Study</a:t>
            </a:r>
            <a:r>
              <a:rPr lang="en-US" sz="1800" b="0" u="none" dirty="0">
                <a:solidFill>
                  <a:srgbClr val="0000FF"/>
                </a:solidFill>
                <a:effectLst/>
                <a:latin typeface="Trebuchet MS" panose="020B0603020202020204" pitchFamily="34" charset="0"/>
                <a:ea typeface="Times New Roman" panose="02020603050405020304" pitchFamily="18" charset="0"/>
              </a:rPr>
              <a:t>. </a:t>
            </a:r>
            <a:r>
              <a:rPr lang="en-US" sz="1800" b="0" i="1" u="none" dirty="0">
                <a:solidFill>
                  <a:srgbClr val="0000FF"/>
                </a:solidFill>
                <a:effectLst/>
                <a:latin typeface="Trebuchet MS" panose="020B0603020202020204" pitchFamily="34" charset="0"/>
                <a:ea typeface="Times New Roman" panose="02020603050405020304" pitchFamily="18" charset="0"/>
              </a:rPr>
              <a:t>JAMA Ophthalmology. </a:t>
            </a:r>
            <a:r>
              <a:rPr lang="en-US" sz="1800" b="0" i="0" u="none" dirty="0">
                <a:solidFill>
                  <a:srgbClr val="0000FF"/>
                </a:solidFill>
                <a:effectLst/>
                <a:latin typeface="Trebuchet MS" panose="020B0603020202020204" pitchFamily="34" charset="0"/>
                <a:ea typeface="Times New Roman" panose="02020603050405020304" pitchFamily="18" charset="0"/>
              </a:rPr>
              <a:t>2024:142(1):15-23.</a:t>
            </a:r>
            <a:endParaRPr lang="en-US" sz="1800" b="0" i="1" u="none"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22091" rtl="0" eaLnBrk="1" fontAlgn="base" latinLnBrk="0" hangingPunct="1">
              <a:lnSpc>
                <a:spcPct val="100000"/>
              </a:lnSpc>
              <a:spcBef>
                <a:spcPct val="0"/>
              </a:spcBef>
              <a:spcAft>
                <a:spcPct val="0"/>
              </a:spcAft>
              <a:buClrTx/>
              <a:buSzTx/>
              <a:buFontTx/>
              <a:buNone/>
              <a:tabLst/>
              <a:defRPr/>
            </a:pPr>
            <a:fld id="{A20C34B4-2AE9-4BB2-99B2-D9BF555EE40B}"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091"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38815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7"/>
          <p:cNvSpPr txBox="1">
            <a:spLocks noGrp="1" noChangeArrowheads="1"/>
          </p:cNvSpPr>
          <p:nvPr/>
        </p:nvSpPr>
        <p:spPr bwMode="auto">
          <a:xfrm>
            <a:off x="3950110" y="8918734"/>
            <a:ext cx="3022091" cy="469744"/>
          </a:xfrm>
          <a:prstGeom prst="rect">
            <a:avLst/>
          </a:prstGeom>
          <a:noFill/>
          <a:ln>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64" tIns="46232" rIns="92464" bIns="46232" anchor="b"/>
          <a:lstStyle>
            <a:lvl1pPr defTabSz="922338" eaLnBrk="0" hangingPunct="0">
              <a:defRPr>
                <a:solidFill>
                  <a:schemeClr val="tx1"/>
                </a:solidFill>
                <a:latin typeface="Calibri" panose="020F0502020204030204" pitchFamily="34" charset="0"/>
                <a:cs typeface="Arial" panose="020B0604020202020204" pitchFamily="34" charset="0"/>
              </a:defRPr>
            </a:lvl1pPr>
            <a:lvl2pPr marL="742950" indent="-285750" defTabSz="922338" eaLnBrk="0" hangingPunct="0">
              <a:defRPr>
                <a:solidFill>
                  <a:schemeClr val="tx1"/>
                </a:solidFill>
                <a:latin typeface="Calibri" panose="020F0502020204030204" pitchFamily="34" charset="0"/>
                <a:cs typeface="Arial" panose="020B0604020202020204" pitchFamily="34" charset="0"/>
              </a:defRPr>
            </a:lvl2pPr>
            <a:lvl3pPr marL="1143000" indent="-228600" defTabSz="922338" eaLnBrk="0" hangingPunct="0">
              <a:defRPr>
                <a:solidFill>
                  <a:schemeClr val="tx1"/>
                </a:solidFill>
                <a:latin typeface="Calibri" panose="020F0502020204030204" pitchFamily="34" charset="0"/>
                <a:cs typeface="Arial" panose="020B0604020202020204" pitchFamily="34" charset="0"/>
              </a:defRPr>
            </a:lvl3pPr>
            <a:lvl4pPr marL="1600200" indent="-228600" defTabSz="922338" eaLnBrk="0" hangingPunct="0">
              <a:defRPr>
                <a:solidFill>
                  <a:schemeClr val="tx1"/>
                </a:solidFill>
                <a:latin typeface="Calibri" panose="020F0502020204030204" pitchFamily="34" charset="0"/>
                <a:cs typeface="Arial" panose="020B0604020202020204" pitchFamily="34" charset="0"/>
              </a:defRPr>
            </a:lvl4pPr>
            <a:lvl5pPr marL="2057400" indent="-228600" defTabSz="922338" eaLnBrk="0" hangingPunct="0">
              <a:defRPr>
                <a:solidFill>
                  <a:schemeClr val="tx1"/>
                </a:solidFill>
                <a:latin typeface="Calibri" panose="020F0502020204030204" pitchFamily="34" charset="0"/>
                <a:cs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22338" rtl="0" eaLnBrk="1" fontAlgn="auto" latinLnBrk="0" hangingPunct="1">
              <a:lnSpc>
                <a:spcPct val="100000"/>
              </a:lnSpc>
              <a:spcBef>
                <a:spcPts val="0"/>
              </a:spcBef>
              <a:spcAft>
                <a:spcPts val="0"/>
              </a:spcAft>
              <a:buClrTx/>
              <a:buSzTx/>
              <a:buFontTx/>
              <a:buNone/>
              <a:tabLst/>
              <a:defRPr/>
            </a:pPr>
            <a:fld id="{24E398EE-F369-427B-9F53-BE2C969F387D}" type="slidenum">
              <a:rPr kumimoji="0" lang="en-US" sz="1200" b="0" i="0" u="none" strike="noStrike" kern="0" cap="none" spc="0" normalizeH="0" baseline="0" noProof="0">
                <a:ln>
                  <a:noFill/>
                </a:ln>
                <a:solidFill>
                  <a:srgbClr val="000000"/>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pPr marL="0" marR="0" lvl="0" indent="0" algn="r" defTabSz="922338"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0" cap="none" spc="0" normalizeH="0" baseline="0" noProof="0">
              <a:ln>
                <a:noFill/>
              </a:ln>
              <a:solidFill>
                <a:srgbClr val="000000"/>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endParaRPr>
          </a:p>
        </p:txBody>
      </p:sp>
      <p:sp>
        <p:nvSpPr>
          <p:cNvPr id="391171" name="Rectangle 2"/>
          <p:cNvSpPr>
            <a:spLocks noGrp="1" noRot="1" noChangeAspect="1" noChangeArrowheads="1" noTextEdit="1"/>
          </p:cNvSpPr>
          <p:nvPr>
            <p:ph type="sldImg"/>
          </p:nvPr>
        </p:nvSpPr>
        <p:spPr>
          <a:ln/>
        </p:spPr>
      </p:sp>
      <p:sp>
        <p:nvSpPr>
          <p:cNvPr id="391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184385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a:extLst>
              <a:ext uri="{FF2B5EF4-FFF2-40B4-BE49-F238E27FC236}">
                <a16:creationId xmlns:a16="http://schemas.microsoft.com/office/drawing/2014/main" id="{EFB145FC-61EA-70C7-84F8-AF1155D3C2D5}"/>
              </a:ext>
            </a:extLst>
          </p:cNvPr>
          <p:cNvSpPr>
            <a:spLocks noGrp="1" noRot="1" noChangeAspect="1" noChangeArrowheads="1" noTextEdit="1"/>
          </p:cNvSpPr>
          <p:nvPr>
            <p:ph type="sldImg"/>
          </p:nvPr>
        </p:nvSpPr>
        <p:spPr>
          <a:ln/>
        </p:spPr>
      </p:sp>
      <p:sp>
        <p:nvSpPr>
          <p:cNvPr id="266243" name="Rectangle 3">
            <a:extLst>
              <a:ext uri="{FF2B5EF4-FFF2-40B4-BE49-F238E27FC236}">
                <a16:creationId xmlns:a16="http://schemas.microsoft.com/office/drawing/2014/main" id="{44D8EB71-FC1D-4450-1DAC-17DD3A91A6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274630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a:extLst>
              <a:ext uri="{FF2B5EF4-FFF2-40B4-BE49-F238E27FC236}">
                <a16:creationId xmlns:a16="http://schemas.microsoft.com/office/drawing/2014/main" id="{52F9C2DF-B271-051A-3F78-4D5284800D5C}"/>
              </a:ext>
            </a:extLst>
          </p:cNvPr>
          <p:cNvSpPr>
            <a:spLocks noGrp="1" noRot="1" noChangeAspect="1" noChangeArrowheads="1" noTextEdit="1"/>
          </p:cNvSpPr>
          <p:nvPr>
            <p:ph type="sldImg"/>
          </p:nvPr>
        </p:nvSpPr>
        <p:spPr>
          <a:ln/>
        </p:spPr>
      </p:sp>
      <p:sp>
        <p:nvSpPr>
          <p:cNvPr id="268291" name="Rectangle 3">
            <a:extLst>
              <a:ext uri="{FF2B5EF4-FFF2-40B4-BE49-F238E27FC236}">
                <a16:creationId xmlns:a16="http://schemas.microsoft.com/office/drawing/2014/main" id="{B6C666DD-0100-0B8C-A9B8-DA33FE2556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4677406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Talha M, Ali MH, Fatima E, et al. Efficacy and Safety of </a:t>
            </a:r>
            <a:r>
              <a:rPr lang="en-US" dirty="0" err="1"/>
              <a:t>Lotilaner</a:t>
            </a:r>
            <a:r>
              <a:rPr lang="en-US" dirty="0"/>
              <a:t> Ophthalmic Solution (0.25%) for the Treatment of Demodex Blepharitis: A GRADE Assessed Systematic Review and Meta-Analysis of Observational &amp; Experimental Studies. Am J </a:t>
            </a:r>
            <a:r>
              <a:rPr lang="en-US" dirty="0" err="1"/>
              <a:t>Ophthalmnol</a:t>
            </a:r>
            <a:r>
              <a:rPr lang="en-US" dirty="0"/>
              <a:t> 2024;264:8-16.</a:t>
            </a:r>
          </a:p>
        </p:txBody>
      </p:sp>
      <p:sp>
        <p:nvSpPr>
          <p:cNvPr id="4" name="Slide Number Placeholder 3"/>
          <p:cNvSpPr>
            <a:spLocks noGrp="1"/>
          </p:cNvSpPr>
          <p:nvPr>
            <p:ph type="sldNum" sz="quarter" idx="5"/>
          </p:nvPr>
        </p:nvSpPr>
        <p:spPr/>
        <p:txBody>
          <a:bodyPr/>
          <a:lstStyle/>
          <a:p>
            <a:pPr marL="0" marR="0" lvl="0" indent="0" algn="r" defTabSz="922091" rtl="0" eaLnBrk="1" fontAlgn="base" latinLnBrk="0" hangingPunct="1">
              <a:lnSpc>
                <a:spcPct val="100000"/>
              </a:lnSpc>
              <a:spcBef>
                <a:spcPct val="0"/>
              </a:spcBef>
              <a:spcAft>
                <a:spcPct val="0"/>
              </a:spcAft>
              <a:buClrTx/>
              <a:buSzTx/>
              <a:buFontTx/>
              <a:buNone/>
              <a:tabLst/>
              <a:defRPr/>
            </a:pPr>
            <a:fld id="{A20C34B4-2AE9-4BB2-99B2-D9BF555EE40B}"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091"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533886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 CC, Rose-</a:t>
            </a:r>
            <a:r>
              <a:rPr lang="en-US" dirty="0" err="1"/>
              <a:t>Nussbaumer</a:t>
            </a:r>
            <a:r>
              <a:rPr lang="en-US" dirty="0"/>
              <a:t> JR, Al-</a:t>
            </a:r>
            <a:r>
              <a:rPr lang="en-US" dirty="0" err="1"/>
              <a:t>Mohtaseb</a:t>
            </a:r>
            <a:r>
              <a:rPr lang="en-US" dirty="0"/>
              <a:t> ZN, et al. Femtosecond Laser-Assisted Cataract Surgery: A Report by the American Academy of Ophthalmology. Ophthalmology 2022;129(8):946-954. </a:t>
            </a:r>
            <a:r>
              <a:rPr lang="fr-FR"/>
              <a:t>doi:10.1016/j.ophtha.2022.04.003</a:t>
            </a:r>
            <a:endParaRPr lang="en-US" dirty="0"/>
          </a:p>
        </p:txBody>
      </p:sp>
      <p:sp>
        <p:nvSpPr>
          <p:cNvPr id="4" name="Slide Number Placeholder 3"/>
          <p:cNvSpPr>
            <a:spLocks noGrp="1"/>
          </p:cNvSpPr>
          <p:nvPr>
            <p:ph type="sldNum" sz="quarter" idx="5"/>
          </p:nvPr>
        </p:nvSpPr>
        <p:spPr/>
        <p:txBody>
          <a:bodyPr/>
          <a:lstStyle/>
          <a:p>
            <a:pPr marL="0" marR="0" lvl="0" indent="0" algn="r" defTabSz="922091" rtl="0" eaLnBrk="1" fontAlgn="base" latinLnBrk="0" hangingPunct="1">
              <a:lnSpc>
                <a:spcPct val="100000"/>
              </a:lnSpc>
              <a:spcBef>
                <a:spcPct val="0"/>
              </a:spcBef>
              <a:spcAft>
                <a:spcPct val="0"/>
              </a:spcAft>
              <a:buClrTx/>
              <a:buSzTx/>
              <a:buFontTx/>
              <a:buNone/>
              <a:tabLst/>
              <a:defRPr/>
            </a:pPr>
            <a:fld id="{A20C34B4-2AE9-4BB2-99B2-D9BF555EE40B}"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091"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332811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668">
              <a:spcBef>
                <a:spcPct val="30000"/>
              </a:spcBef>
              <a:defRPr sz="1200">
                <a:solidFill>
                  <a:schemeClr val="tx1"/>
                </a:solidFill>
                <a:latin typeface="Arial" panose="020B0604020202020204" pitchFamily="34" charset="0"/>
              </a:defRPr>
            </a:lvl1pPr>
            <a:lvl2pPr marL="751271" indent="-288950" defTabSz="932668">
              <a:spcBef>
                <a:spcPct val="30000"/>
              </a:spcBef>
              <a:defRPr sz="1200">
                <a:solidFill>
                  <a:schemeClr val="tx1"/>
                </a:solidFill>
                <a:latin typeface="Arial" panose="020B0604020202020204" pitchFamily="34" charset="0"/>
              </a:defRPr>
            </a:lvl2pPr>
            <a:lvl3pPr marL="1155802" indent="-231160" defTabSz="932668">
              <a:spcBef>
                <a:spcPct val="30000"/>
              </a:spcBef>
              <a:defRPr sz="1200">
                <a:solidFill>
                  <a:schemeClr val="tx1"/>
                </a:solidFill>
                <a:latin typeface="Arial" panose="020B0604020202020204" pitchFamily="34" charset="0"/>
              </a:defRPr>
            </a:lvl3pPr>
            <a:lvl4pPr marL="1618122" indent="-231160" defTabSz="932668">
              <a:spcBef>
                <a:spcPct val="30000"/>
              </a:spcBef>
              <a:defRPr sz="1200">
                <a:solidFill>
                  <a:schemeClr val="tx1"/>
                </a:solidFill>
                <a:latin typeface="Arial" panose="020B0604020202020204" pitchFamily="34" charset="0"/>
              </a:defRPr>
            </a:lvl4pPr>
            <a:lvl5pPr marL="2080443" indent="-231160" defTabSz="932668">
              <a:spcBef>
                <a:spcPct val="30000"/>
              </a:spcBef>
              <a:defRPr sz="1200">
                <a:solidFill>
                  <a:schemeClr val="tx1"/>
                </a:solidFill>
                <a:latin typeface="Arial" panose="020B0604020202020204" pitchFamily="34" charset="0"/>
              </a:defRPr>
            </a:lvl5pPr>
            <a:lvl6pPr marL="2542764" indent="-231160" defTabSz="932668" eaLnBrk="0" fontAlgn="base" hangingPunct="0">
              <a:spcBef>
                <a:spcPct val="30000"/>
              </a:spcBef>
              <a:spcAft>
                <a:spcPct val="0"/>
              </a:spcAft>
              <a:defRPr sz="1200">
                <a:solidFill>
                  <a:schemeClr val="tx1"/>
                </a:solidFill>
                <a:latin typeface="Arial" panose="020B0604020202020204" pitchFamily="34" charset="0"/>
              </a:defRPr>
            </a:lvl6pPr>
            <a:lvl7pPr marL="3005084" indent="-231160" defTabSz="932668" eaLnBrk="0" fontAlgn="base" hangingPunct="0">
              <a:spcBef>
                <a:spcPct val="30000"/>
              </a:spcBef>
              <a:spcAft>
                <a:spcPct val="0"/>
              </a:spcAft>
              <a:defRPr sz="1200">
                <a:solidFill>
                  <a:schemeClr val="tx1"/>
                </a:solidFill>
                <a:latin typeface="Arial" panose="020B0604020202020204" pitchFamily="34" charset="0"/>
              </a:defRPr>
            </a:lvl7pPr>
            <a:lvl8pPr marL="3467405" indent="-231160" defTabSz="932668" eaLnBrk="0" fontAlgn="base" hangingPunct="0">
              <a:spcBef>
                <a:spcPct val="30000"/>
              </a:spcBef>
              <a:spcAft>
                <a:spcPct val="0"/>
              </a:spcAft>
              <a:defRPr sz="1200">
                <a:solidFill>
                  <a:schemeClr val="tx1"/>
                </a:solidFill>
                <a:latin typeface="Arial" panose="020B0604020202020204" pitchFamily="34" charset="0"/>
              </a:defRPr>
            </a:lvl8pPr>
            <a:lvl9pPr marL="3929725" indent="-231160" defTabSz="932668"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32668" rtl="0" eaLnBrk="1" fontAlgn="base" latinLnBrk="0" hangingPunct="1">
              <a:lnSpc>
                <a:spcPct val="100000"/>
              </a:lnSpc>
              <a:spcBef>
                <a:spcPct val="0"/>
              </a:spcBef>
              <a:spcAft>
                <a:spcPct val="0"/>
              </a:spcAft>
              <a:buClrTx/>
              <a:buSzTx/>
              <a:buFontTx/>
              <a:buNone/>
              <a:tabLst/>
              <a:defRPr/>
            </a:pPr>
            <a:fld id="{B9372D38-5BFF-4ABE-B8F7-37E9F3B3EECF}"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32668"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6825035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12121"/>
                </a:solidFill>
                <a:effectLst/>
                <a:latin typeface="BlinkMacSystemFont"/>
              </a:rPr>
              <a:t>Lahoti S, Weiss M, Johnson DA, </a:t>
            </a:r>
            <a:r>
              <a:rPr lang="en-US" b="0" i="0" dirty="0" err="1">
                <a:solidFill>
                  <a:srgbClr val="212121"/>
                </a:solidFill>
                <a:effectLst/>
                <a:latin typeface="BlinkMacSystemFont"/>
              </a:rPr>
              <a:t>Kheirkhah</a:t>
            </a:r>
            <a:r>
              <a:rPr lang="en-US" b="0" i="0" dirty="0">
                <a:solidFill>
                  <a:srgbClr val="212121"/>
                </a:solidFill>
                <a:effectLst/>
                <a:latin typeface="BlinkMacSystemFont"/>
              </a:rPr>
              <a:t> A. Superior limbic keratoconjunctivitis: a comprehensive review. </a:t>
            </a:r>
            <a:r>
              <a:rPr lang="en-US" b="0" i="0" dirty="0" err="1">
                <a:solidFill>
                  <a:srgbClr val="212121"/>
                </a:solidFill>
                <a:effectLst/>
                <a:latin typeface="BlinkMacSystemFont"/>
              </a:rPr>
              <a:t>Surv</a:t>
            </a:r>
            <a:r>
              <a:rPr lang="en-US" b="0" i="0" dirty="0">
                <a:solidFill>
                  <a:srgbClr val="212121"/>
                </a:solidFill>
                <a:effectLst/>
                <a:latin typeface="BlinkMacSystemFont"/>
              </a:rPr>
              <a:t> </a:t>
            </a:r>
            <a:r>
              <a:rPr lang="en-US" b="0" i="0" dirty="0" err="1">
                <a:solidFill>
                  <a:srgbClr val="212121"/>
                </a:solidFill>
                <a:effectLst/>
                <a:latin typeface="BlinkMacSystemFont"/>
              </a:rPr>
              <a:t>Ophthalmol</a:t>
            </a:r>
            <a:r>
              <a:rPr lang="en-US" b="0" i="0" dirty="0">
                <a:solidFill>
                  <a:srgbClr val="212121"/>
                </a:solidFill>
                <a:effectLst/>
                <a:latin typeface="BlinkMacSystemFont"/>
              </a:rPr>
              <a:t>. 2022 Mar-Apr;67(2):331-341.</a:t>
            </a:r>
            <a:endParaRPr lang="en-US" dirty="0"/>
          </a:p>
        </p:txBody>
      </p:sp>
      <p:sp>
        <p:nvSpPr>
          <p:cNvPr id="4" name="Slide Number Placeholder 3"/>
          <p:cNvSpPr>
            <a:spLocks noGrp="1"/>
          </p:cNvSpPr>
          <p:nvPr>
            <p:ph type="sldNum" sz="quarter" idx="5"/>
          </p:nvPr>
        </p:nvSpPr>
        <p:spPr/>
        <p:txBody>
          <a:bodyPr/>
          <a:lstStyle/>
          <a:p>
            <a:pPr marL="0" marR="0" lvl="0" indent="0" algn="r" defTabSz="922091" rtl="0" eaLnBrk="1" fontAlgn="base" latinLnBrk="0" hangingPunct="1">
              <a:lnSpc>
                <a:spcPct val="100000"/>
              </a:lnSpc>
              <a:spcBef>
                <a:spcPct val="0"/>
              </a:spcBef>
              <a:spcAft>
                <a:spcPct val="0"/>
              </a:spcAft>
              <a:buClrTx/>
              <a:buSzTx/>
              <a:buFontTx/>
              <a:buNone/>
              <a:tabLst/>
              <a:defRPr/>
            </a:pPr>
            <a:fld id="{A20C34B4-2AE9-4BB2-99B2-D9BF555EE40B}"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091"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16817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DHHS, Surgeon General of the US, Alcohol and Cancer Risk January 3, 2025. https://www.hhs.gov/sites/default/files/oash-alcohol-cancer-risk.pdf</a:t>
            </a:r>
          </a:p>
          <a:p>
            <a:endParaRPr lang="en-US" dirty="0"/>
          </a:p>
        </p:txBody>
      </p:sp>
      <p:sp>
        <p:nvSpPr>
          <p:cNvPr id="4" name="Slide Number Placeholder 3"/>
          <p:cNvSpPr>
            <a:spLocks noGrp="1"/>
          </p:cNvSpPr>
          <p:nvPr>
            <p:ph type="sldNum" sz="quarter" idx="5"/>
          </p:nvPr>
        </p:nvSpPr>
        <p:spPr/>
        <p:txBody>
          <a:bodyPr/>
          <a:lstStyle/>
          <a:p>
            <a:pPr marL="0" marR="0" lvl="0" indent="0" algn="r" defTabSz="922091" rtl="0" eaLnBrk="1" fontAlgn="base" latinLnBrk="0" hangingPunct="1">
              <a:lnSpc>
                <a:spcPct val="100000"/>
              </a:lnSpc>
              <a:spcBef>
                <a:spcPct val="0"/>
              </a:spcBef>
              <a:spcAft>
                <a:spcPct val="0"/>
              </a:spcAft>
              <a:buClrTx/>
              <a:buSzTx/>
              <a:buFontTx/>
              <a:buNone/>
              <a:tabLst/>
              <a:defRPr/>
            </a:pPr>
            <a:fld id="{A20C34B4-2AE9-4BB2-99B2-D9BF555EE40B}"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091"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02534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333333"/>
                </a:solidFill>
                <a:effectLst/>
                <a:latin typeface="Gotham"/>
              </a:rPr>
              <a:t>Niazi, </a:t>
            </a:r>
            <a:r>
              <a:rPr lang="en-US" b="0" i="0" dirty="0" err="1">
                <a:solidFill>
                  <a:srgbClr val="333333"/>
                </a:solidFill>
                <a:effectLst/>
                <a:latin typeface="Gotham"/>
              </a:rPr>
              <a:t>Siar</a:t>
            </a:r>
            <a:r>
              <a:rPr lang="en-US" b="0" i="0" dirty="0">
                <a:solidFill>
                  <a:srgbClr val="333333"/>
                </a:solidFill>
                <a:effectLst/>
                <a:latin typeface="Gotham"/>
              </a:rPr>
              <a:t> et al. </a:t>
            </a:r>
            <a:r>
              <a:rPr lang="en-US" b="0" i="0" dirty="0">
                <a:solidFill>
                  <a:srgbClr val="333333"/>
                </a:solidFill>
                <a:effectLst/>
                <a:latin typeface="Georgia" panose="02040502050405020303" pitchFamily="18" charset="0"/>
              </a:rPr>
              <a:t>Association between Glucagon-like Peptide-1 Receptor Agonists and the Risk of Glaucoma in Individuals with Type 2 Diabetes</a:t>
            </a:r>
          </a:p>
          <a:p>
            <a:pPr algn="l">
              <a:buFontTx/>
              <a:buNone/>
            </a:pPr>
            <a:r>
              <a:rPr lang="en-US" b="0" i="0" dirty="0">
                <a:solidFill>
                  <a:srgbClr val="333333"/>
                </a:solidFill>
                <a:effectLst/>
                <a:latin typeface="Gotham"/>
              </a:rPr>
              <a:t>Ophthalmology, 2024;131(9):1056-1063.</a:t>
            </a:r>
          </a:p>
          <a:p>
            <a:br>
              <a:rPr lang="en-US" b="0" i="0" dirty="0">
                <a:solidFill>
                  <a:srgbClr val="FFFFFF"/>
                </a:solidFill>
                <a:effectLst/>
                <a:latin typeface="Gotham"/>
              </a:rPr>
            </a:br>
            <a:endParaRPr lang="en-US" dirty="0"/>
          </a:p>
        </p:txBody>
      </p:sp>
      <p:sp>
        <p:nvSpPr>
          <p:cNvPr id="4" name="Slide Number Placeholder 3"/>
          <p:cNvSpPr>
            <a:spLocks noGrp="1"/>
          </p:cNvSpPr>
          <p:nvPr>
            <p:ph type="sldNum" sz="quarter" idx="5"/>
          </p:nvPr>
        </p:nvSpPr>
        <p:spPr/>
        <p:txBody>
          <a:bodyPr/>
          <a:lstStyle/>
          <a:p>
            <a:pPr marL="0" marR="0" lvl="0" indent="0" algn="r" defTabSz="922091" rtl="0" eaLnBrk="1" fontAlgn="base" latinLnBrk="0" hangingPunct="1">
              <a:lnSpc>
                <a:spcPct val="100000"/>
              </a:lnSpc>
              <a:spcBef>
                <a:spcPct val="0"/>
              </a:spcBef>
              <a:spcAft>
                <a:spcPct val="0"/>
              </a:spcAft>
              <a:buClrTx/>
              <a:buSzTx/>
              <a:buFontTx/>
              <a:buNone/>
              <a:tabLst/>
              <a:defRPr/>
            </a:pPr>
            <a:fld id="{A20C34B4-2AE9-4BB2-99B2-D9BF555EE40B}"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091"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92345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u="none" strike="noStrike" dirty="0">
                <a:solidFill>
                  <a:srgbClr val="444444"/>
                </a:solidFill>
                <a:effectLst/>
                <a:latin typeface="Guardian TextSans Web"/>
              </a:rPr>
              <a:t>Hathaway JT,</a:t>
            </a:r>
            <a:r>
              <a:rPr lang="en-US" b="0" i="0" dirty="0">
                <a:solidFill>
                  <a:srgbClr val="333333"/>
                </a:solidFill>
                <a:effectLst/>
                <a:latin typeface="Guardian TextSans Web"/>
              </a:rPr>
              <a:t> </a:t>
            </a:r>
            <a:r>
              <a:rPr lang="en-US" b="0" i="0" u="none" strike="noStrike" dirty="0">
                <a:solidFill>
                  <a:srgbClr val="444444"/>
                </a:solidFill>
                <a:effectLst/>
                <a:latin typeface="Guardian TextSans Web"/>
              </a:rPr>
              <a:t>Shah MP,</a:t>
            </a:r>
            <a:r>
              <a:rPr lang="en-US" b="0" i="0" dirty="0">
                <a:solidFill>
                  <a:srgbClr val="333333"/>
                </a:solidFill>
                <a:effectLst/>
                <a:latin typeface="Guardian TextSans Web"/>
              </a:rPr>
              <a:t> </a:t>
            </a:r>
            <a:r>
              <a:rPr lang="en-US" b="0" i="0" u="none" strike="noStrike" dirty="0">
                <a:solidFill>
                  <a:srgbClr val="444444"/>
                </a:solidFill>
                <a:effectLst/>
                <a:latin typeface="Guardian TextSans Web"/>
              </a:rPr>
              <a:t>Hathaway DB,</a:t>
            </a:r>
            <a:r>
              <a:rPr lang="en-US" b="0" i="0" dirty="0">
                <a:solidFill>
                  <a:srgbClr val="333333"/>
                </a:solidFill>
                <a:effectLst/>
                <a:latin typeface="Guardian TextSans Web"/>
              </a:rPr>
              <a:t> </a:t>
            </a:r>
            <a:r>
              <a:rPr lang="en-US" b="0" i="0" u="sng" dirty="0">
                <a:solidFill>
                  <a:srgbClr val="444444"/>
                </a:solidFill>
                <a:effectLst/>
                <a:latin typeface="Guardian TextSans Web"/>
              </a:rPr>
              <a:t>et al. </a:t>
            </a:r>
            <a:r>
              <a:rPr lang="en-US" b="1" i="0" dirty="0">
                <a:solidFill>
                  <a:srgbClr val="333333"/>
                </a:solidFill>
                <a:effectLst/>
                <a:latin typeface="Guardian TextSans Web"/>
              </a:rPr>
              <a:t>Risk of </a:t>
            </a:r>
            <a:r>
              <a:rPr lang="en-US" b="1" i="0" dirty="0" err="1">
                <a:solidFill>
                  <a:srgbClr val="333333"/>
                </a:solidFill>
                <a:effectLst/>
                <a:latin typeface="Guardian TextSans Web"/>
              </a:rPr>
              <a:t>Nonarteritic</a:t>
            </a:r>
            <a:r>
              <a:rPr lang="en-US" b="1" i="0" dirty="0">
                <a:solidFill>
                  <a:srgbClr val="333333"/>
                </a:solidFill>
                <a:effectLst/>
                <a:latin typeface="Guardian TextSans Web"/>
              </a:rPr>
              <a:t> Anterior Ischemic Optic Neuropathy in Patients Prescribed </a:t>
            </a:r>
            <a:r>
              <a:rPr lang="en-US" b="1" i="0" dirty="0" err="1">
                <a:solidFill>
                  <a:srgbClr val="333333"/>
                </a:solidFill>
                <a:effectLst/>
                <a:latin typeface="Guardian TextSans Web"/>
              </a:rPr>
              <a:t>Semaglutide</a:t>
            </a:r>
            <a:r>
              <a:rPr lang="en-US" b="1" i="0" dirty="0">
                <a:solidFill>
                  <a:srgbClr val="333333"/>
                </a:solidFill>
                <a:effectLst/>
                <a:latin typeface="Guardian TextSans Web"/>
              </a:rPr>
              <a:t>. </a:t>
            </a:r>
            <a:r>
              <a:rPr lang="en-US" b="0" i="0" dirty="0">
                <a:solidFill>
                  <a:srgbClr val="333333"/>
                </a:solidFill>
                <a:effectLst/>
                <a:latin typeface="Guardian TextSans Web"/>
              </a:rPr>
              <a:t>JAMA Ophthalmology 2024;142(8):732-739.</a:t>
            </a:r>
          </a:p>
          <a:p>
            <a:endParaRPr lang="en-US" dirty="0"/>
          </a:p>
        </p:txBody>
      </p:sp>
      <p:sp>
        <p:nvSpPr>
          <p:cNvPr id="4" name="Slide Number Placeholder 3"/>
          <p:cNvSpPr>
            <a:spLocks noGrp="1"/>
          </p:cNvSpPr>
          <p:nvPr>
            <p:ph type="sldNum" sz="quarter" idx="5"/>
          </p:nvPr>
        </p:nvSpPr>
        <p:spPr/>
        <p:txBody>
          <a:bodyPr/>
          <a:lstStyle/>
          <a:p>
            <a:pPr marL="0" marR="0" lvl="0" indent="0" algn="r" defTabSz="922091" rtl="0" eaLnBrk="1" fontAlgn="base" latinLnBrk="0" hangingPunct="1">
              <a:lnSpc>
                <a:spcPct val="100000"/>
              </a:lnSpc>
              <a:spcBef>
                <a:spcPct val="0"/>
              </a:spcBef>
              <a:spcAft>
                <a:spcPct val="0"/>
              </a:spcAft>
              <a:buClrTx/>
              <a:buSzTx/>
              <a:buFontTx/>
              <a:buNone/>
              <a:tabLst/>
              <a:defRPr/>
            </a:pPr>
            <a:fld id="{A20C34B4-2AE9-4BB2-99B2-D9BF555EE40B}"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091"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01810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Kupersmith</a:t>
            </a:r>
            <a:r>
              <a:rPr lang="en-US" dirty="0"/>
              <a:t> MJ, Fraser CL, Morgenstern R, et al. Ophthalmic and Systemic Factors of Acute </a:t>
            </a:r>
            <a:r>
              <a:rPr lang="en-US" dirty="0" err="1"/>
              <a:t>Nonarteritic</a:t>
            </a:r>
            <a:r>
              <a:rPr lang="en-US" dirty="0"/>
              <a:t> Anterior Ischemic Optic Neuropathy in the Quark207 Treatment Trial. Ophthalmology 2024;131(7):790-802.</a:t>
            </a:r>
          </a:p>
        </p:txBody>
      </p:sp>
      <p:sp>
        <p:nvSpPr>
          <p:cNvPr id="4" name="Slide Number Placeholder 3"/>
          <p:cNvSpPr>
            <a:spLocks noGrp="1"/>
          </p:cNvSpPr>
          <p:nvPr>
            <p:ph type="sldNum" sz="quarter" idx="5"/>
          </p:nvPr>
        </p:nvSpPr>
        <p:spPr/>
        <p:txBody>
          <a:bodyPr/>
          <a:lstStyle/>
          <a:p>
            <a:pPr marL="0" marR="0" lvl="0" indent="0" algn="r" defTabSz="922091" rtl="0" eaLnBrk="1" fontAlgn="base" latinLnBrk="0" hangingPunct="1">
              <a:lnSpc>
                <a:spcPct val="100000"/>
              </a:lnSpc>
              <a:spcBef>
                <a:spcPct val="0"/>
              </a:spcBef>
              <a:spcAft>
                <a:spcPct val="0"/>
              </a:spcAft>
              <a:buClrTx/>
              <a:buSzTx/>
              <a:buFontTx/>
              <a:buNone/>
              <a:tabLst/>
              <a:defRPr/>
            </a:pPr>
            <a:fld id="{A20C34B4-2AE9-4BB2-99B2-D9BF555EE40B}"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091"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48925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US" b="0" i="0" dirty="0">
                <a:solidFill>
                  <a:srgbClr val="333333"/>
                </a:solidFill>
                <a:effectLst/>
                <a:latin typeface="Gotham"/>
              </a:rPr>
              <a:t>Niazi, </a:t>
            </a:r>
            <a:r>
              <a:rPr lang="en-US" b="0" i="0" dirty="0" err="1">
                <a:solidFill>
                  <a:srgbClr val="333333"/>
                </a:solidFill>
                <a:effectLst/>
                <a:latin typeface="Gotham"/>
              </a:rPr>
              <a:t>Siar</a:t>
            </a:r>
            <a:r>
              <a:rPr lang="en-US" b="0" i="0" dirty="0">
                <a:solidFill>
                  <a:srgbClr val="333333"/>
                </a:solidFill>
                <a:effectLst/>
                <a:latin typeface="Gotham"/>
              </a:rPr>
              <a:t> et al. </a:t>
            </a:r>
            <a:r>
              <a:rPr lang="en-US" b="0" i="0" dirty="0">
                <a:solidFill>
                  <a:srgbClr val="333333"/>
                </a:solidFill>
                <a:effectLst/>
                <a:latin typeface="Georgia" panose="02040502050405020303" pitchFamily="18" charset="0"/>
              </a:rPr>
              <a:t>Association between Glucagon-like Peptide-1 Receptor Agonists and the Risk of Glaucoma in Individuals with Type 2 Diabetes</a:t>
            </a:r>
          </a:p>
          <a:p>
            <a:pPr algn="l">
              <a:buFont typeface="+mj-lt"/>
              <a:buNone/>
            </a:pPr>
            <a:r>
              <a:rPr lang="en-US" b="0" i="0" dirty="0">
                <a:solidFill>
                  <a:srgbClr val="333333"/>
                </a:solidFill>
                <a:effectLst/>
                <a:latin typeface="Gotham"/>
              </a:rPr>
              <a:t>Ophthalmology, 2024;131(9):1056-1063.</a:t>
            </a:r>
          </a:p>
          <a:p>
            <a:endParaRPr lang="en-US" dirty="0"/>
          </a:p>
        </p:txBody>
      </p:sp>
      <p:sp>
        <p:nvSpPr>
          <p:cNvPr id="4" name="Slide Number Placeholder 3"/>
          <p:cNvSpPr>
            <a:spLocks noGrp="1"/>
          </p:cNvSpPr>
          <p:nvPr>
            <p:ph type="sldNum" sz="quarter" idx="5"/>
          </p:nvPr>
        </p:nvSpPr>
        <p:spPr/>
        <p:txBody>
          <a:bodyPr/>
          <a:lstStyle/>
          <a:p>
            <a:pPr marL="0" marR="0" lvl="0" indent="0" algn="r" defTabSz="922091" rtl="0" eaLnBrk="1" fontAlgn="base" latinLnBrk="0" hangingPunct="1">
              <a:lnSpc>
                <a:spcPct val="100000"/>
              </a:lnSpc>
              <a:spcBef>
                <a:spcPct val="0"/>
              </a:spcBef>
              <a:spcAft>
                <a:spcPct val="0"/>
              </a:spcAft>
              <a:buClrTx/>
              <a:buSzTx/>
              <a:buFontTx/>
              <a:buNone/>
              <a:tabLst/>
              <a:defRPr/>
            </a:pPr>
            <a:fld id="{A20C34B4-2AE9-4BB2-99B2-D9BF555EE40B}"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091"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1739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sz="1200">
                <a:solidFill>
                  <a:schemeClr val="tx1"/>
                </a:solidFill>
                <a:latin typeface="Arial" panose="020B0604020202020204" pitchFamily="34" charset="0"/>
              </a:defRPr>
            </a:lvl1pPr>
            <a:lvl2pPr marL="742950" indent="-285750" defTabSz="915988">
              <a:spcBef>
                <a:spcPct val="30000"/>
              </a:spcBef>
              <a:defRPr sz="1200">
                <a:solidFill>
                  <a:schemeClr val="tx1"/>
                </a:solidFill>
                <a:latin typeface="Arial" panose="020B0604020202020204" pitchFamily="34" charset="0"/>
              </a:defRPr>
            </a:lvl2pPr>
            <a:lvl3pPr marL="1143000" indent="-228600" defTabSz="915988">
              <a:spcBef>
                <a:spcPct val="30000"/>
              </a:spcBef>
              <a:defRPr sz="1200">
                <a:solidFill>
                  <a:schemeClr val="tx1"/>
                </a:solidFill>
                <a:latin typeface="Arial" panose="020B0604020202020204" pitchFamily="34" charset="0"/>
              </a:defRPr>
            </a:lvl3pPr>
            <a:lvl4pPr marL="1600200" indent="-228600" defTabSz="915988">
              <a:spcBef>
                <a:spcPct val="30000"/>
              </a:spcBef>
              <a:defRPr sz="1200">
                <a:solidFill>
                  <a:schemeClr val="tx1"/>
                </a:solidFill>
                <a:latin typeface="Arial" panose="020B0604020202020204" pitchFamily="34" charset="0"/>
              </a:defRPr>
            </a:lvl4pPr>
            <a:lvl5pPr marL="2057400" indent="-228600" defTabSz="915988">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5988" rtl="0" eaLnBrk="1" fontAlgn="base" latinLnBrk="0" hangingPunct="1">
              <a:lnSpc>
                <a:spcPct val="100000"/>
              </a:lnSpc>
              <a:spcBef>
                <a:spcPct val="0"/>
              </a:spcBef>
              <a:spcAft>
                <a:spcPct val="0"/>
              </a:spcAft>
              <a:buClrTx/>
              <a:buSzTx/>
              <a:buFontTx/>
              <a:buNone/>
              <a:tabLst/>
              <a:defRPr/>
            </a:pPr>
            <a:fld id="{965CE669-F493-49F8-9178-74DD3FDB28F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5988"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Arial" pitchFamily="34" charset="0"/>
                <a:ea typeface="+mn-ea"/>
                <a:cs typeface="+mn-cs"/>
              </a:rPr>
              <a:t>Andrew NH, Kearney D, </a:t>
            </a:r>
            <a:r>
              <a:rPr lang="en-US" sz="1200" b="0" kern="1200" dirty="0" err="1">
                <a:solidFill>
                  <a:schemeClr val="tx1"/>
                </a:solidFill>
                <a:effectLst/>
                <a:latin typeface="Arial" pitchFamily="34" charset="0"/>
                <a:ea typeface="+mn-ea"/>
                <a:cs typeface="+mn-cs"/>
              </a:rPr>
              <a:t>Sladden</a:t>
            </a:r>
            <a:r>
              <a:rPr lang="en-US" sz="1200" b="0" kern="1200" dirty="0">
                <a:solidFill>
                  <a:schemeClr val="tx1"/>
                </a:solidFill>
                <a:effectLst/>
                <a:latin typeface="Arial" pitchFamily="34" charset="0"/>
                <a:ea typeface="+mn-ea"/>
                <a:cs typeface="+mn-cs"/>
              </a:rPr>
              <a:t> N,</a:t>
            </a:r>
            <a:r>
              <a:rPr lang="en-US" sz="1200" b="0" kern="1200" baseline="0" dirty="0">
                <a:solidFill>
                  <a:schemeClr val="tx1"/>
                </a:solidFill>
                <a:effectLst/>
                <a:latin typeface="Arial" pitchFamily="34" charset="0"/>
                <a:ea typeface="+mn-ea"/>
                <a:cs typeface="+mn-cs"/>
              </a:rPr>
              <a:t> et al. </a:t>
            </a:r>
            <a:r>
              <a:rPr lang="en-US" sz="1200" b="0" kern="1200" dirty="0">
                <a:solidFill>
                  <a:schemeClr val="tx1"/>
                </a:solidFill>
                <a:effectLst/>
                <a:latin typeface="Arial" pitchFamily="34" charset="0"/>
                <a:ea typeface="+mn-ea"/>
                <a:cs typeface="+mn-cs"/>
              </a:rPr>
              <a:t>Idiopathic </a:t>
            </a:r>
            <a:r>
              <a:rPr lang="en-US" sz="1200" b="0" kern="1200" dirty="0" err="1">
                <a:solidFill>
                  <a:schemeClr val="tx1"/>
                </a:solidFill>
                <a:effectLst/>
                <a:latin typeface="Arial" pitchFamily="34" charset="0"/>
                <a:ea typeface="+mn-ea"/>
                <a:cs typeface="+mn-cs"/>
              </a:rPr>
              <a:t>Dacryoadenitis</a:t>
            </a:r>
            <a:r>
              <a:rPr lang="en-US" sz="1200" b="0" kern="1200" dirty="0">
                <a:solidFill>
                  <a:schemeClr val="tx1"/>
                </a:solidFill>
                <a:effectLst/>
                <a:latin typeface="Arial" pitchFamily="34" charset="0"/>
                <a:ea typeface="+mn-ea"/>
                <a:cs typeface="+mn-cs"/>
              </a:rPr>
              <a:t>: Clinical Features, Histopathology, and Treatment Outcomes. </a:t>
            </a:r>
            <a:r>
              <a:rPr lang="en-US" sz="1200" b="0" i="1" dirty="0">
                <a:solidFill>
                  <a:srgbClr val="6FD1FD"/>
                </a:solidFill>
              </a:rPr>
              <a:t>Am J </a:t>
            </a:r>
            <a:r>
              <a:rPr lang="en-US" sz="1200" b="0" i="1" dirty="0" err="1">
                <a:solidFill>
                  <a:srgbClr val="6FD1FD"/>
                </a:solidFill>
              </a:rPr>
              <a:t>Ophthalmol</a:t>
            </a:r>
            <a:r>
              <a:rPr lang="en-US" sz="1200" b="0" i="1" dirty="0">
                <a:solidFill>
                  <a:srgbClr val="6FD1FD"/>
                </a:solidFill>
              </a:rPr>
              <a:t> </a:t>
            </a:r>
            <a:r>
              <a:rPr lang="en-US" sz="1200" b="0" i="0" dirty="0">
                <a:solidFill>
                  <a:srgbClr val="6FD1FD"/>
                </a:solidFill>
              </a:rPr>
              <a:t>2016;163:148-153.e1.</a:t>
            </a:r>
            <a:endParaRPr lang="en-US" b="0" i="0" dirty="0"/>
          </a:p>
        </p:txBody>
      </p:sp>
      <p:sp>
        <p:nvSpPr>
          <p:cNvPr id="4" name="Slide Number Placeholder 3"/>
          <p:cNvSpPr>
            <a:spLocks noGrp="1"/>
          </p:cNvSpPr>
          <p:nvPr>
            <p:ph type="sldNum" sz="quarter" idx="10"/>
          </p:nvPr>
        </p:nvSpPr>
        <p:spPr/>
        <p:txBody>
          <a:bodyPr/>
          <a:lstStyle/>
          <a:p>
            <a:pPr marL="0" marR="0" lvl="0" indent="0" algn="r" defTabSz="922091" rtl="0" eaLnBrk="1" fontAlgn="base" latinLnBrk="0" hangingPunct="1">
              <a:lnSpc>
                <a:spcPct val="100000"/>
              </a:lnSpc>
              <a:spcBef>
                <a:spcPct val="0"/>
              </a:spcBef>
              <a:spcAft>
                <a:spcPct val="0"/>
              </a:spcAft>
              <a:buClrTx/>
              <a:buSzTx/>
              <a:buFontTx/>
              <a:buNone/>
              <a:tabLst/>
              <a:defRPr/>
            </a:pPr>
            <a:fld id="{A20C34B4-2AE9-4BB2-99B2-D9BF555EE40B}"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091"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94866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McKenzie K. Low-dose atropine to slow myopia: Evidence and adoption are growing. </a:t>
            </a:r>
            <a:r>
              <a:rPr lang="en-US" i="1" dirty="0" err="1"/>
              <a:t>EyeNet</a:t>
            </a:r>
            <a:r>
              <a:rPr lang="en-US" i="1" dirty="0"/>
              <a:t> Magazine</a:t>
            </a:r>
            <a:r>
              <a:rPr lang="en-US" dirty="0"/>
              <a:t>, August 2021.</a:t>
            </a:r>
          </a:p>
        </p:txBody>
      </p:sp>
      <p:sp>
        <p:nvSpPr>
          <p:cNvPr id="4" name="Slide Number Placeholder 3"/>
          <p:cNvSpPr>
            <a:spLocks noGrp="1"/>
          </p:cNvSpPr>
          <p:nvPr>
            <p:ph type="sldNum" sz="quarter" idx="5"/>
          </p:nvPr>
        </p:nvSpPr>
        <p:spPr/>
        <p:txBody>
          <a:bodyPr/>
          <a:lstStyle/>
          <a:p>
            <a:pPr marL="0" marR="0" lvl="0" indent="0" algn="r" defTabSz="922091" rtl="0" eaLnBrk="1" fontAlgn="base" latinLnBrk="0" hangingPunct="1">
              <a:lnSpc>
                <a:spcPct val="100000"/>
              </a:lnSpc>
              <a:spcBef>
                <a:spcPct val="0"/>
              </a:spcBef>
              <a:spcAft>
                <a:spcPct val="0"/>
              </a:spcAft>
              <a:buClrTx/>
              <a:buSzTx/>
              <a:buFontTx/>
              <a:buNone/>
              <a:tabLst/>
              <a:defRPr/>
            </a:pPr>
            <a:fld id="{A20C34B4-2AE9-4BB2-99B2-D9BF555EE40B}"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091"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92384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E9C5D-E5EE-4F0B-BD06-922E4908D4D8}"/>
              </a:ext>
            </a:extLst>
          </p:cNvPr>
          <p:cNvSpPr>
            <a:spLocks noGrp="1"/>
          </p:cNvSpPr>
          <p:nvPr>
            <p:ph type="ctrTitle"/>
          </p:nvPr>
        </p:nvSpPr>
        <p:spPr>
          <a:xfrm>
            <a:off x="1143000" y="1122363"/>
            <a:ext cx="6858000" cy="2387600"/>
          </a:xfrm>
        </p:spPr>
        <p:txBody>
          <a:bodyPr anchor="b"/>
          <a:lstStyle>
            <a:lvl1pPr algn="ctr">
              <a:defRPr sz="4500"/>
            </a:lvl1pPr>
          </a:lstStyle>
          <a:p>
            <a:r>
              <a:rPr lang="en-US" dirty="0"/>
              <a:t>Click to edit Master title style</a:t>
            </a:r>
          </a:p>
        </p:txBody>
      </p:sp>
      <p:sp>
        <p:nvSpPr>
          <p:cNvPr id="3" name="Subtitle 2">
            <a:extLst>
              <a:ext uri="{FF2B5EF4-FFF2-40B4-BE49-F238E27FC236}">
                <a16:creationId xmlns:a16="http://schemas.microsoft.com/office/drawing/2014/main" id="{A086040B-879C-4C0E-AC9C-23869CF4013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1667563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userDrawn="1"/>
        </p:nvGrpSpPr>
        <p:grpSpPr bwMode="auto">
          <a:xfrm>
            <a:off x="0" y="-96838"/>
            <a:ext cx="735013" cy="7035801"/>
            <a:chOff x="0" y="-61"/>
            <a:chExt cx="463" cy="4432"/>
          </a:xfrm>
        </p:grpSpPr>
        <p:pic>
          <p:nvPicPr>
            <p:cNvPr id="5" name="Picture 3" descr="Picture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50955"/>
            <a:stretch>
              <a:fillRect/>
            </a:stretch>
          </p:blipFill>
          <p:spPr bwMode="auto">
            <a:xfrm>
              <a:off x="0" y="0"/>
              <a:ext cx="463" cy="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Picture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1"/>
              <a:ext cx="213" cy="4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35269" name="Rectangle 5"/>
          <p:cNvSpPr>
            <a:spLocks noGrp="1" noChangeArrowheads="1"/>
          </p:cNvSpPr>
          <p:nvPr>
            <p:ph type="ctrTitle" sz="quarter"/>
          </p:nvPr>
        </p:nvSpPr>
        <p:spPr>
          <a:xfrm>
            <a:off x="685800" y="2130425"/>
            <a:ext cx="7772400" cy="1470025"/>
          </a:xfrm>
        </p:spPr>
        <p:txBody>
          <a:bodyPr/>
          <a:lstStyle>
            <a:lvl1pPr>
              <a:defRPr/>
            </a:lvl1pPr>
          </a:lstStyle>
          <a:p>
            <a:r>
              <a:rPr lang="en-US"/>
              <a:t>Click to edit Master title style</a:t>
            </a:r>
          </a:p>
        </p:txBody>
      </p:sp>
      <p:sp>
        <p:nvSpPr>
          <p:cNvPr id="1035270" name="Rectangle 6"/>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Tree>
    <p:extLst>
      <p:ext uri="{BB962C8B-B14F-4D97-AF65-F5344CB8AC3E}">
        <p14:creationId xmlns:p14="http://schemas.microsoft.com/office/powerpoint/2010/main" val="272771344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 Content no line">
    <p:spTree>
      <p:nvGrpSpPr>
        <p:cNvPr id="1" name=""/>
        <p:cNvGrpSpPr/>
        <p:nvPr/>
      </p:nvGrpSpPr>
      <p:grpSpPr>
        <a:xfrm>
          <a:off x="0" y="0"/>
          <a:ext cx="0" cy="0"/>
          <a:chOff x="0" y="0"/>
          <a:chExt cx="0" cy="0"/>
        </a:xfrm>
      </p:grpSpPr>
      <p:sp>
        <p:nvSpPr>
          <p:cNvPr id="7" name="Content Placeholder 2"/>
          <p:cNvSpPr>
            <a:spLocks noGrp="1"/>
          </p:cNvSpPr>
          <p:nvPr>
            <p:ph idx="1"/>
          </p:nvPr>
        </p:nvSpPr>
        <p:spPr>
          <a:xfrm>
            <a:off x="138113" y="342900"/>
            <a:ext cx="8869362" cy="6390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708030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cSld name="no bullett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499" y="230188"/>
            <a:ext cx="8763001" cy="665162"/>
          </a:xfrm>
        </p:spPr>
        <p:txBody>
          <a:bodyPr lIns="18288" tIns="18288" rIns="18288" bIns="18288"/>
          <a:lstStyle>
            <a:lvl1pPr>
              <a:defRPr sz="4400"/>
            </a:lvl1pPr>
          </a:lstStyle>
          <a:p>
            <a:r>
              <a:rPr lang="en-US" dirty="0"/>
              <a:t>Click to edit Master title style</a:t>
            </a:r>
          </a:p>
        </p:txBody>
      </p:sp>
      <p:sp>
        <p:nvSpPr>
          <p:cNvPr id="6" name="Text Placeholder 5"/>
          <p:cNvSpPr>
            <a:spLocks noGrp="1"/>
          </p:cNvSpPr>
          <p:nvPr>
            <p:ph type="body" sz="quarter" idx="10"/>
          </p:nvPr>
        </p:nvSpPr>
        <p:spPr>
          <a:xfrm>
            <a:off x="190500" y="1123950"/>
            <a:ext cx="8763000" cy="5581650"/>
          </a:xfrm>
        </p:spPr>
        <p:txBody>
          <a:bodyPr>
            <a:normAutofit/>
          </a:bodyPr>
          <a:lstStyle>
            <a:lvl1pPr marL="0" indent="0">
              <a:lnSpc>
                <a:spcPct val="90000"/>
              </a:lnSpc>
              <a:buFont typeface="Arial" pitchFamily="34" charset="0"/>
              <a:buNone/>
              <a:defRPr sz="3000" b="1"/>
            </a:lvl1pPr>
            <a:lvl2pPr marL="517525" indent="0">
              <a:lnSpc>
                <a:spcPct val="90000"/>
              </a:lnSpc>
              <a:buNone/>
              <a:defRPr sz="2800" b="1"/>
            </a:lvl2pPr>
            <a:lvl3pPr marL="914400" indent="0">
              <a:lnSpc>
                <a:spcPct val="90000"/>
              </a:lnSpc>
              <a:buNone/>
              <a:defRPr sz="2600" b="1"/>
            </a:lvl3pPr>
            <a:lvl4pPr marL="1258888" indent="0">
              <a:lnSpc>
                <a:spcPct val="90000"/>
              </a:lnSpc>
              <a:buNone/>
              <a:defRPr b="1"/>
            </a:lvl4pPr>
            <a:lvl5pPr marL="1604963" indent="0">
              <a:lnSpc>
                <a:spcPct val="90000"/>
              </a:lnSpc>
              <a:buFont typeface="Arial" pitchFamily="34" charset="0"/>
              <a:buNone/>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5903612"/>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E9C5D-E5EE-4F0B-BD06-922E4908D4D8}"/>
              </a:ext>
            </a:extLst>
          </p:cNvPr>
          <p:cNvSpPr>
            <a:spLocks noGrp="1"/>
          </p:cNvSpPr>
          <p:nvPr>
            <p:ph type="ctrTitle"/>
          </p:nvPr>
        </p:nvSpPr>
        <p:spPr>
          <a:xfrm>
            <a:off x="1143000" y="1122363"/>
            <a:ext cx="6858000" cy="2387600"/>
          </a:xfrm>
        </p:spPr>
        <p:txBody>
          <a:bodyPr anchor="b"/>
          <a:lstStyle>
            <a:lvl1pPr algn="ctr">
              <a:defRPr sz="4500"/>
            </a:lvl1pPr>
          </a:lstStyle>
          <a:p>
            <a:r>
              <a:rPr lang="en-US" dirty="0"/>
              <a:t>Click to edit Master title style</a:t>
            </a:r>
          </a:p>
        </p:txBody>
      </p:sp>
      <p:sp>
        <p:nvSpPr>
          <p:cNvPr id="3" name="Subtitle 2">
            <a:extLst>
              <a:ext uri="{FF2B5EF4-FFF2-40B4-BE49-F238E27FC236}">
                <a16:creationId xmlns:a16="http://schemas.microsoft.com/office/drawing/2014/main" id="{A086040B-879C-4C0E-AC9C-23869CF4013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104441358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DC31B-9B81-43A2-A4A6-AECF351D48D6}"/>
              </a:ext>
            </a:extLst>
          </p:cNvPr>
          <p:cNvSpPr>
            <a:spLocks noGrp="1"/>
          </p:cNvSpPr>
          <p:nvPr>
            <p:ph type="title"/>
          </p:nvPr>
        </p:nvSpPr>
        <p:spPr>
          <a:xfrm>
            <a:off x="190501" y="190502"/>
            <a:ext cx="8763000" cy="752034"/>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B0E4049E-7460-4D9F-A1DB-D95B0DA3B7B0}"/>
              </a:ext>
            </a:extLst>
          </p:cNvPr>
          <p:cNvSpPr>
            <a:spLocks noGrp="1"/>
          </p:cNvSpPr>
          <p:nvPr>
            <p:ph idx="1"/>
          </p:nvPr>
        </p:nvSpPr>
        <p:spPr>
          <a:xfrm>
            <a:off x="190500" y="1111348"/>
            <a:ext cx="8763000" cy="5556152"/>
          </a:xfrm>
        </p:spPr>
        <p:txBody>
          <a:bodyPr/>
          <a:lstStyle>
            <a:lvl1pPr marL="463550" indent="-463550">
              <a:lnSpc>
                <a:spcPct val="90000"/>
              </a:lnSpc>
              <a:spcBef>
                <a:spcPts val="0"/>
              </a:spcBef>
              <a:spcAft>
                <a:spcPts val="600"/>
              </a:spcAft>
              <a:buClr>
                <a:srgbClr val="FFFF00"/>
              </a:buClr>
              <a:buFont typeface="Calibri" panose="020F0502020204030204" pitchFamily="34" charset="0"/>
              <a:buChar char="•"/>
              <a:defRPr/>
            </a:lvl1pPr>
            <a:lvl2pPr marL="801688" indent="-338138">
              <a:lnSpc>
                <a:spcPct val="90000"/>
              </a:lnSpc>
              <a:spcBef>
                <a:spcPts val="0"/>
              </a:spcBef>
              <a:spcAft>
                <a:spcPts val="600"/>
              </a:spcAft>
              <a:buClr>
                <a:schemeClr val="tx1"/>
              </a:buClr>
              <a:buSzPct val="100000"/>
              <a:buFont typeface="Calibri" panose="020F0502020204030204" pitchFamily="34" charset="0"/>
              <a:buChar char="»"/>
              <a:defRPr>
                <a:solidFill>
                  <a:srgbClr val="00FF00"/>
                </a:solidFill>
              </a:defRPr>
            </a:lvl2pPr>
            <a:lvl3pPr>
              <a:lnSpc>
                <a:spcPct val="90000"/>
              </a:lnSpc>
              <a:spcBef>
                <a:spcPts val="0"/>
              </a:spcBef>
              <a:spcAft>
                <a:spcPts val="600"/>
              </a:spcAft>
              <a:defRPr/>
            </a:lvl3pPr>
            <a:lvl4pPr>
              <a:lnSpc>
                <a:spcPct val="100000"/>
              </a:lnSpc>
              <a:spcBef>
                <a:spcPts val="0"/>
              </a:spcBef>
              <a:defRPr/>
            </a:lvl4pPr>
            <a:lvl5pPr>
              <a:lnSpc>
                <a:spcPct val="100000"/>
              </a:lnSpc>
              <a:spcBef>
                <a:spcPts val="0"/>
              </a:spcBef>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9855916"/>
      </p:ext>
    </p:extLst>
  </p:cSld>
  <p:clrMapOvr>
    <a:masterClrMapping/>
  </p:clrMapOvr>
  <p:extLst>
    <p:ext uri="{DCECCB84-F9BA-43D5-87BE-67443E8EF086}">
      <p15:sldGuideLst xmlns:p15="http://schemas.microsoft.com/office/powerpoint/2012/main"/>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954078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CEB0D-B54E-457E-A8C9-1DBB4568F3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61BA45-686D-43B4-BCF3-F96871E5F41C}"/>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110955-A475-4323-B6DB-ACBA47B0D109}"/>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FF9E1381-FD9E-4C26-8375-C417BD1DF3D1}"/>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E1C1FF1-7734-468A-B85F-21ACDB1169C4}"/>
              </a:ext>
            </a:extLst>
          </p:cNvPr>
          <p:cNvSpPr>
            <a:spLocks noGrp="1"/>
          </p:cNvSpPr>
          <p:nvPr>
            <p:ph type="sldNum" sz="quarter" idx="12"/>
          </p:nvPr>
        </p:nvSpPr>
        <p:spPr>
          <a:xfrm>
            <a:off x="6457950" y="6356351"/>
            <a:ext cx="2057400" cy="365125"/>
          </a:xfrm>
          <a:prstGeom prst="rect">
            <a:avLst/>
          </a:prstGeom>
        </p:spPr>
        <p:txBody>
          <a:bodyPr/>
          <a:lstStyle/>
          <a:p>
            <a:fld id="{8D384611-8534-4693-9B0E-12DA08C8129A}" type="slidenum">
              <a:rPr lang="en-US" smtClean="0"/>
              <a:t>‹#›</a:t>
            </a:fld>
            <a:endParaRPr lang="en-US"/>
          </a:p>
        </p:txBody>
      </p:sp>
    </p:spTree>
    <p:extLst>
      <p:ext uri="{BB962C8B-B14F-4D97-AF65-F5344CB8AC3E}">
        <p14:creationId xmlns:p14="http://schemas.microsoft.com/office/powerpoint/2010/main" val="385957247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C29DE-18D0-4CA5-B701-8445F94BEC12}"/>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44792829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Content Template">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B47D3270-BCBB-42C5-891B-1E21545D2F3B}"/>
              </a:ext>
            </a:extLst>
          </p:cNvPr>
          <p:cNvSpPr txBox="1">
            <a:spLocks noGrp="1"/>
          </p:cNvSpPr>
          <p:nvPr userDrawn="1"/>
        </p:nvSpPr>
        <p:spPr bwMode="gray">
          <a:xfrm>
            <a:off x="41275" y="6597650"/>
            <a:ext cx="485775" cy="184150"/>
          </a:xfrm>
          <a:prstGeom prst="rect">
            <a:avLst/>
          </a:prstGeom>
          <a:noFill/>
          <a:ln>
            <a:noFill/>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fld id="{321C6834-0756-4276-B740-FFAC869BF4EF}" type="slidenum">
              <a:rPr lang="en-US" altLang="en-US" sz="1000" smtClean="0"/>
              <a:pPr algn="ctr" eaLnBrk="1" hangingPunct="1">
                <a:defRPr/>
              </a:pPr>
              <a:t>‹#›</a:t>
            </a:fld>
            <a:endParaRPr lang="en-US" altLang="en-US" sz="1000"/>
          </a:p>
        </p:txBody>
      </p:sp>
      <p:sp>
        <p:nvSpPr>
          <p:cNvPr id="3" name="Content Placeholder 2"/>
          <p:cNvSpPr>
            <a:spLocks noGrp="1"/>
          </p:cNvSpPr>
          <p:nvPr>
            <p:ph idx="1"/>
          </p:nvPr>
        </p:nvSpPr>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
          <p:cNvSpPr>
            <a:spLocks noGrp="1" noChangeArrowheads="1"/>
          </p:cNvSpPr>
          <p:nvPr>
            <p:ph type="title"/>
          </p:nvPr>
        </p:nvSpPr>
        <p:spPr bwMode="gray">
          <a:xfrm>
            <a:off x="65793" y="58713"/>
            <a:ext cx="9012414" cy="666775"/>
          </a:xfrm>
          <a:prstGeom prst="rect">
            <a:avLst/>
          </a:prstGeom>
          <a:noFill/>
          <a:ln>
            <a:noFill/>
          </a:ln>
        </p:spPr>
        <p:txBody>
          <a:bodyPr/>
          <a:lstStyle>
            <a:lvl1pPr>
              <a:defRPr sz="2400">
                <a:latin typeface="Arial" panose="020B0604020202020204" pitchFamily="34" charset="0"/>
                <a:cs typeface="Arial" panose="020B0604020202020204" pitchFamily="34" charset="0"/>
              </a:defRPr>
            </a:lvl1pPr>
          </a:lstStyle>
          <a:p>
            <a:pPr lvl="0"/>
            <a:r>
              <a:rPr lang="sk-SK" dirty="0"/>
              <a:t>Click to edit Master title style</a:t>
            </a:r>
          </a:p>
        </p:txBody>
      </p:sp>
      <p:sp>
        <p:nvSpPr>
          <p:cNvPr id="8" name="Text Placeholder 5"/>
          <p:cNvSpPr>
            <a:spLocks noGrp="1"/>
          </p:cNvSpPr>
          <p:nvPr>
            <p:ph type="body" sz="quarter" idx="11"/>
          </p:nvPr>
        </p:nvSpPr>
        <p:spPr>
          <a:xfrm>
            <a:off x="381000" y="6075894"/>
            <a:ext cx="8261350" cy="457200"/>
          </a:xfrm>
        </p:spPr>
        <p:txBody>
          <a:bodyPr anchor="b"/>
          <a:lstStyle>
            <a:lvl1pPr marL="0" indent="0">
              <a:spcBef>
                <a:spcPts val="0"/>
              </a:spcBef>
              <a:buNone/>
              <a:defRPr sz="1000">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1742949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2529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7342426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4979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22430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40967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62130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230579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054029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6054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DC31B-9B81-43A2-A4A6-AECF351D48D6}"/>
              </a:ext>
            </a:extLst>
          </p:cNvPr>
          <p:cNvSpPr>
            <a:spLocks noGrp="1"/>
          </p:cNvSpPr>
          <p:nvPr>
            <p:ph type="title"/>
          </p:nvPr>
        </p:nvSpPr>
        <p:spPr>
          <a:xfrm>
            <a:off x="190501" y="190502"/>
            <a:ext cx="8763000" cy="752034"/>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B0E4049E-7460-4D9F-A1DB-D95B0DA3B7B0}"/>
              </a:ext>
            </a:extLst>
          </p:cNvPr>
          <p:cNvSpPr>
            <a:spLocks noGrp="1"/>
          </p:cNvSpPr>
          <p:nvPr>
            <p:ph idx="1"/>
          </p:nvPr>
        </p:nvSpPr>
        <p:spPr>
          <a:xfrm>
            <a:off x="190500" y="1111348"/>
            <a:ext cx="8763000" cy="5556152"/>
          </a:xfrm>
        </p:spPr>
        <p:txBody>
          <a:bodyPr/>
          <a:lstStyle>
            <a:lvl1pPr marL="463550" indent="-463550">
              <a:lnSpc>
                <a:spcPct val="90000"/>
              </a:lnSpc>
              <a:spcBef>
                <a:spcPts val="0"/>
              </a:spcBef>
              <a:spcAft>
                <a:spcPts val="600"/>
              </a:spcAft>
              <a:buClr>
                <a:srgbClr val="FFFF00"/>
              </a:buClr>
              <a:buFont typeface="Calibri" panose="020F0502020204030204" pitchFamily="34" charset="0"/>
              <a:buChar char="•"/>
              <a:defRPr/>
            </a:lvl1pPr>
            <a:lvl2pPr marL="801688" indent="-338138">
              <a:lnSpc>
                <a:spcPct val="90000"/>
              </a:lnSpc>
              <a:spcBef>
                <a:spcPts val="0"/>
              </a:spcBef>
              <a:spcAft>
                <a:spcPts val="600"/>
              </a:spcAft>
              <a:buClr>
                <a:schemeClr val="tx1"/>
              </a:buClr>
              <a:buSzPct val="100000"/>
              <a:buFont typeface="Calibri" panose="020F0502020204030204" pitchFamily="34" charset="0"/>
              <a:buChar char="»"/>
              <a:defRPr>
                <a:solidFill>
                  <a:srgbClr val="00FF00"/>
                </a:solidFill>
              </a:defRPr>
            </a:lvl2pPr>
            <a:lvl3pPr>
              <a:lnSpc>
                <a:spcPct val="90000"/>
              </a:lnSpc>
              <a:spcBef>
                <a:spcPts val="0"/>
              </a:spcBef>
              <a:spcAft>
                <a:spcPts val="600"/>
              </a:spcAft>
              <a:defRPr/>
            </a:lvl3pPr>
            <a:lvl4pPr>
              <a:lnSpc>
                <a:spcPct val="100000"/>
              </a:lnSpc>
              <a:spcBef>
                <a:spcPts val="0"/>
              </a:spcBef>
              <a:defRPr/>
            </a:lvl4pPr>
            <a:lvl5pPr>
              <a:lnSpc>
                <a:spcPct val="100000"/>
              </a:lnSpc>
              <a:spcBef>
                <a:spcPts val="0"/>
              </a:spcBef>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80001551"/>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7988" y="174625"/>
            <a:ext cx="2098675" cy="59515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74625"/>
            <a:ext cx="6148388" cy="5951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57204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74625"/>
            <a:ext cx="8399463" cy="5951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73262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41363" y="174625"/>
            <a:ext cx="8115300" cy="814388"/>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99792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41363" y="174625"/>
            <a:ext cx="8115300" cy="814388"/>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48566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41363" y="174625"/>
            <a:ext cx="8115300" cy="814388"/>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17885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30188"/>
            <a:ext cx="8686800" cy="836612"/>
          </a:xfrm>
        </p:spPr>
        <p:txBody>
          <a:bodyPr/>
          <a:lstStyle>
            <a:lvl1pPr>
              <a:lnSpc>
                <a:spcPct val="100000"/>
              </a:lnSpc>
              <a:defRPr/>
            </a:lvl1pPr>
          </a:lstStyle>
          <a:p>
            <a:r>
              <a:rPr lang="en-US" dirty="0"/>
              <a:t>Click to edit Master title style</a:t>
            </a:r>
          </a:p>
        </p:txBody>
      </p:sp>
      <p:sp>
        <p:nvSpPr>
          <p:cNvPr id="4" name="Text Placeholder 4"/>
          <p:cNvSpPr>
            <a:spLocks noGrp="1"/>
          </p:cNvSpPr>
          <p:nvPr>
            <p:ph type="body" sz="quarter" idx="11"/>
          </p:nvPr>
        </p:nvSpPr>
        <p:spPr>
          <a:xfrm>
            <a:off x="228600" y="1295400"/>
            <a:ext cx="4114800" cy="5410200"/>
          </a:xfrm>
        </p:spPr>
        <p:txBody>
          <a:bodyPr/>
          <a:lstStyle>
            <a:lvl1pPr>
              <a:lnSpc>
                <a:spcPct val="100000"/>
              </a:lnSpc>
              <a:spcBef>
                <a:spcPts val="600"/>
              </a:spcBef>
              <a:buClr>
                <a:schemeClr val="tx2">
                  <a:lumMod val="40000"/>
                  <a:lumOff val="60000"/>
                </a:schemeClr>
              </a:buClr>
              <a:defRPr>
                <a:solidFill>
                  <a:schemeClr val="bg1"/>
                </a:solidFill>
              </a:defRPr>
            </a:lvl1pPr>
            <a:lvl2pPr>
              <a:lnSpc>
                <a:spcPct val="100000"/>
              </a:lnSpc>
              <a:spcBef>
                <a:spcPts val="600"/>
              </a:spcBef>
              <a:defRPr>
                <a:solidFill>
                  <a:schemeClr val="accent3">
                    <a:lumMod val="60000"/>
                    <a:lumOff val="40000"/>
                  </a:schemeClr>
                </a:solidFill>
              </a:defRPr>
            </a:lvl2pPr>
            <a:lvl3pPr marL="1143000" indent="-228600">
              <a:lnSpc>
                <a:spcPct val="100000"/>
              </a:lnSpc>
              <a:spcBef>
                <a:spcPts val="600"/>
              </a:spcBef>
              <a:buClr>
                <a:srgbClr val="FFFF00"/>
              </a:buClr>
              <a:buFont typeface="Wingdings" pitchFamily="2" charset="2"/>
              <a:buChar char="§"/>
              <a:defRPr>
                <a:solidFill>
                  <a:schemeClr val="accent6">
                    <a:lumMod val="60000"/>
                    <a:lumOff val="40000"/>
                  </a:schemeClr>
                </a:solidFill>
              </a:defRPr>
            </a:lvl3pPr>
            <a:lvl4pPr>
              <a:lnSpc>
                <a:spcPct val="100000"/>
              </a:lnSpc>
              <a:spcBef>
                <a:spcPts val="600"/>
              </a:spcBef>
              <a:defRPr/>
            </a:lvl4pPr>
            <a:lvl5pPr>
              <a:lnSpc>
                <a:spcPct val="100000"/>
              </a:lnSpc>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12"/>
          </p:nvPr>
        </p:nvSpPr>
        <p:spPr>
          <a:xfrm>
            <a:off x="4800600" y="1295400"/>
            <a:ext cx="4114800" cy="5410200"/>
          </a:xfrm>
        </p:spPr>
        <p:txBody>
          <a:bodyPr/>
          <a:lstStyle>
            <a:lvl1pPr>
              <a:lnSpc>
                <a:spcPct val="100000"/>
              </a:lnSpc>
              <a:spcBef>
                <a:spcPts val="600"/>
              </a:spcBef>
              <a:buClr>
                <a:schemeClr val="tx2">
                  <a:lumMod val="40000"/>
                  <a:lumOff val="60000"/>
                </a:schemeClr>
              </a:buClr>
              <a:defRPr>
                <a:solidFill>
                  <a:schemeClr val="bg1"/>
                </a:solidFill>
              </a:defRPr>
            </a:lvl1pPr>
            <a:lvl2pPr>
              <a:lnSpc>
                <a:spcPct val="100000"/>
              </a:lnSpc>
              <a:spcBef>
                <a:spcPts val="600"/>
              </a:spcBef>
              <a:defRPr>
                <a:solidFill>
                  <a:schemeClr val="accent3">
                    <a:lumMod val="60000"/>
                    <a:lumOff val="40000"/>
                  </a:schemeClr>
                </a:solidFill>
              </a:defRPr>
            </a:lvl2pPr>
            <a:lvl3pPr marL="1143000" indent="-228600">
              <a:lnSpc>
                <a:spcPct val="100000"/>
              </a:lnSpc>
              <a:spcBef>
                <a:spcPts val="600"/>
              </a:spcBef>
              <a:buClr>
                <a:srgbClr val="FFFF00"/>
              </a:buClr>
              <a:buFont typeface="Wingdings" pitchFamily="2" charset="2"/>
              <a:buChar char="§"/>
              <a:defRPr>
                <a:solidFill>
                  <a:schemeClr val="accent6">
                    <a:lumMod val="60000"/>
                    <a:lumOff val="40000"/>
                  </a:schemeClr>
                </a:solidFill>
              </a:defRPr>
            </a:lvl3pPr>
            <a:lvl4pPr>
              <a:lnSpc>
                <a:spcPct val="100000"/>
              </a:lnSpc>
              <a:spcBef>
                <a:spcPts val="600"/>
              </a:spcBef>
              <a:defRPr/>
            </a:lvl4pPr>
            <a:lvl5pPr>
              <a:lnSpc>
                <a:spcPct val="100000"/>
              </a:lnSpc>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65785445"/>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35269" name="Rectangle 5"/>
          <p:cNvSpPr>
            <a:spLocks noGrp="1" noChangeArrowheads="1"/>
          </p:cNvSpPr>
          <p:nvPr>
            <p:ph type="ctrTitle" sz="quarter"/>
          </p:nvPr>
        </p:nvSpPr>
        <p:spPr>
          <a:xfrm>
            <a:off x="685800" y="2130425"/>
            <a:ext cx="7772400" cy="1470025"/>
          </a:xfrm>
        </p:spPr>
        <p:txBody>
          <a:bodyPr/>
          <a:lstStyle>
            <a:lvl1pPr>
              <a:defRPr/>
            </a:lvl1pPr>
          </a:lstStyle>
          <a:p>
            <a:pPr lvl="0"/>
            <a:r>
              <a:rPr lang="en-US" noProof="0"/>
              <a:t>Click to edit Master title style</a:t>
            </a:r>
          </a:p>
        </p:txBody>
      </p:sp>
      <p:sp>
        <p:nvSpPr>
          <p:cNvPr id="1035270" name="Rectangle 6"/>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Tree>
    <p:extLst>
      <p:ext uri="{BB962C8B-B14F-4D97-AF65-F5344CB8AC3E}">
        <p14:creationId xmlns:p14="http://schemas.microsoft.com/office/powerpoint/2010/main" val="13012094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138113" y="1235034"/>
            <a:ext cx="8869362" cy="54982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138114" y="83128"/>
            <a:ext cx="8869362" cy="902524"/>
          </a:xfrm>
        </p:spPr>
        <p:txBody>
          <a:bodyPr/>
          <a:lstStyle>
            <a:lvl1pPr>
              <a:lnSpc>
                <a:spcPct val="90000"/>
              </a:lnSpc>
              <a:defRPr/>
            </a:lvl1pPr>
          </a:lstStyle>
          <a:p>
            <a:r>
              <a:rPr lang="en-US" dirty="0"/>
              <a:t>Click to edit Master title style</a:t>
            </a:r>
          </a:p>
        </p:txBody>
      </p:sp>
    </p:spTree>
    <p:extLst>
      <p:ext uri="{BB962C8B-B14F-4D97-AF65-F5344CB8AC3E}">
        <p14:creationId xmlns:p14="http://schemas.microsoft.com/office/powerpoint/2010/main" val="16234592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836167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8113" y="174625"/>
            <a:ext cx="9005887" cy="814388"/>
          </a:xfrm>
        </p:spPr>
        <p:txBody>
          <a:bodyPr/>
          <a:lstStyle/>
          <a:p>
            <a:r>
              <a:rPr lang="en-US" dirty="0"/>
              <a:t>Click to edit Master title style</a:t>
            </a:r>
          </a:p>
        </p:txBody>
      </p:sp>
      <p:sp>
        <p:nvSpPr>
          <p:cNvPr id="3" name="Text Placeholder 2"/>
          <p:cNvSpPr>
            <a:spLocks noGrp="1"/>
          </p:cNvSpPr>
          <p:nvPr>
            <p:ph type="body" sz="half" idx="1"/>
          </p:nvPr>
        </p:nvSpPr>
        <p:spPr>
          <a:xfrm>
            <a:off x="138113" y="1600200"/>
            <a:ext cx="4357687" cy="50574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199" y="1600200"/>
            <a:ext cx="4359275" cy="50574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7797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37333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2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938" y="-1"/>
            <a:ext cx="9009062" cy="1074057"/>
          </a:xfrm>
        </p:spPr>
        <p:txBody>
          <a:bodyPr/>
          <a:lstStyle>
            <a:lvl1pPr algn="l">
              <a:lnSpc>
                <a:spcPct val="90000"/>
              </a:lnSpc>
              <a:defRPr/>
            </a:lvl1pPr>
          </a:lstStyle>
          <a:p>
            <a:r>
              <a:rPr lang="en-US" dirty="0"/>
              <a:t>Click to edit Master title style</a:t>
            </a:r>
          </a:p>
        </p:txBody>
      </p:sp>
      <p:sp>
        <p:nvSpPr>
          <p:cNvPr id="3" name="Content Placeholder 2"/>
          <p:cNvSpPr>
            <a:spLocks noGrp="1"/>
          </p:cNvSpPr>
          <p:nvPr>
            <p:ph idx="1"/>
          </p:nvPr>
        </p:nvSpPr>
        <p:spPr>
          <a:xfrm>
            <a:off x="134938" y="1339850"/>
            <a:ext cx="8875712" cy="5420874"/>
          </a:xfrm>
        </p:spPr>
        <p:txBody>
          <a:bodyPr/>
          <a:lstStyle>
            <a:lvl1pPr>
              <a:lnSpc>
                <a:spcPct val="90000"/>
              </a:lnSpc>
              <a:spcAft>
                <a:spcPts val="800"/>
              </a:spcAft>
              <a:buClrTx/>
              <a:defRPr>
                <a:solidFill>
                  <a:schemeClr val="bg1"/>
                </a:solidFill>
              </a:defRPr>
            </a:lvl1pPr>
            <a:lvl2pPr>
              <a:lnSpc>
                <a:spcPct val="90000"/>
              </a:lnSpc>
              <a:spcAft>
                <a:spcPts val="800"/>
              </a:spcAft>
              <a:buClrTx/>
              <a:defRPr>
                <a:solidFill>
                  <a:schemeClr val="bg1"/>
                </a:solidFill>
              </a:defRPr>
            </a:lvl2pPr>
            <a:lvl3pPr>
              <a:lnSpc>
                <a:spcPct val="90000"/>
              </a:lnSpc>
              <a:spcAft>
                <a:spcPts val="800"/>
              </a:spcAft>
              <a:buClrTx/>
              <a:defRPr>
                <a:solidFill>
                  <a:schemeClr val="bg1"/>
                </a:solidFill>
              </a:defRPr>
            </a:lvl3pPr>
            <a:lvl4pPr marL="1485900" indent="-342900">
              <a:lnSpc>
                <a:spcPct val="90000"/>
              </a:lnSpc>
              <a:spcAft>
                <a:spcPts val="800"/>
              </a:spcAft>
              <a:buClrTx/>
              <a:defRPr>
                <a:solidFill>
                  <a:schemeClr val="bg1"/>
                </a:solidFill>
              </a:defRPr>
            </a:lvl4pPr>
            <a:lvl5pPr marL="1828800" indent="-342900">
              <a:lnSpc>
                <a:spcPct val="90000"/>
              </a:lnSpc>
              <a:spcAft>
                <a:spcPts val="800"/>
              </a:spcAft>
              <a:buClrTx/>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9180427"/>
      </p:ext>
    </p:extLst>
  </p:cSld>
  <p:clrMapOvr>
    <a:masterClrMapping/>
  </p:clrMapOvr>
  <p:transition>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66800" y="304800"/>
            <a:ext cx="7543800" cy="579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0F39C0A5-A460-CA73-6CDD-E2F24490395A}"/>
              </a:ext>
            </a:extLst>
          </p:cNvPr>
          <p:cNvSpPr>
            <a:spLocks noGrp="1"/>
          </p:cNvSpPr>
          <p:nvPr>
            <p:ph type="dt" sz="half" idx="10"/>
          </p:nvPr>
        </p:nvSpPr>
        <p:spPr>
          <a:xfrm>
            <a:off x="1066800" y="6248400"/>
            <a:ext cx="1905000" cy="457200"/>
          </a:xfrm>
          <a:prstGeom prst="rect">
            <a:avLst/>
          </a:prstGeom>
        </p:spPr>
        <p:txBody>
          <a:bodyPr/>
          <a:lstStyle>
            <a:lvl1pPr eaLnBrk="1" hangingPunct="1">
              <a:defRPr>
                <a:solidFill>
                  <a:srgbClr val="000000"/>
                </a:solidFill>
                <a:cs typeface="Arial" charset="0"/>
              </a:defRPr>
            </a:lvl1pPr>
          </a:lstStyle>
          <a:p>
            <a:pPr>
              <a:defRPr/>
            </a:pPr>
            <a:endParaRPr lang="en-US"/>
          </a:p>
        </p:txBody>
      </p:sp>
      <p:sp>
        <p:nvSpPr>
          <p:cNvPr id="4" name="Footer Placeholder 3">
            <a:extLst>
              <a:ext uri="{FF2B5EF4-FFF2-40B4-BE49-F238E27FC236}">
                <a16:creationId xmlns:a16="http://schemas.microsoft.com/office/drawing/2014/main" id="{3E42183E-8D0D-2E3E-6AE3-9296A53B3002}"/>
              </a:ext>
            </a:extLst>
          </p:cNvPr>
          <p:cNvSpPr>
            <a:spLocks noGrp="1"/>
          </p:cNvSpPr>
          <p:nvPr>
            <p:ph type="ftr" sz="quarter" idx="11"/>
          </p:nvPr>
        </p:nvSpPr>
        <p:spPr>
          <a:xfrm>
            <a:off x="3429000" y="6248400"/>
            <a:ext cx="2895600" cy="457200"/>
          </a:xfrm>
          <a:prstGeom prst="rect">
            <a:avLst/>
          </a:prstGeom>
        </p:spPr>
        <p:txBody>
          <a:bodyPr/>
          <a:lstStyle>
            <a:lvl1pPr eaLnBrk="1" hangingPunct="1">
              <a:defRPr>
                <a:solidFill>
                  <a:srgbClr val="000000"/>
                </a:solidFill>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FDCD16C7-A007-8849-3EE9-D78A47069908}"/>
              </a:ext>
            </a:extLst>
          </p:cNvPr>
          <p:cNvSpPr>
            <a:spLocks noGrp="1"/>
          </p:cNvSpPr>
          <p:nvPr>
            <p:ph type="sldNum" sz="quarter" idx="12"/>
          </p:nvPr>
        </p:nvSpPr>
        <p:spPr>
          <a:xfrm>
            <a:off x="6705600" y="6248400"/>
            <a:ext cx="19050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fld id="{1E228896-A077-4819-B7F0-988A0CAC5E54}" type="slidenum">
              <a:rPr lang="en-US" altLang="en-US"/>
              <a:pPr/>
              <a:t>‹#›</a:t>
            </a:fld>
            <a:endParaRPr lang="en-US" altLang="en-US"/>
          </a:p>
        </p:txBody>
      </p:sp>
    </p:spTree>
    <p:extLst>
      <p:ext uri="{BB962C8B-B14F-4D97-AF65-F5344CB8AC3E}">
        <p14:creationId xmlns:p14="http://schemas.microsoft.com/office/powerpoint/2010/main" val="39593368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no title">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40242" y="266700"/>
            <a:ext cx="8484781" cy="6324600"/>
          </a:xfrm>
        </p:spPr>
        <p:txBody>
          <a:bodyPr>
            <a:normAutofit/>
          </a:bodyPr>
          <a:lstStyle>
            <a:lvl1pPr marL="0" indent="0">
              <a:lnSpc>
                <a:spcPct val="90000"/>
              </a:lnSpc>
              <a:buFont typeface="Arial" pitchFamily="34" charset="0"/>
              <a:buNone/>
              <a:defRPr sz="3000" b="1"/>
            </a:lvl1pPr>
            <a:lvl2pPr marL="517525" indent="0">
              <a:lnSpc>
                <a:spcPct val="90000"/>
              </a:lnSpc>
              <a:buNone/>
              <a:defRPr sz="2800" b="1"/>
            </a:lvl2pPr>
            <a:lvl3pPr marL="914400" indent="0">
              <a:lnSpc>
                <a:spcPct val="90000"/>
              </a:lnSpc>
              <a:buNone/>
              <a:defRPr sz="2600" b="1"/>
            </a:lvl3pPr>
            <a:lvl4pPr marL="1258888" indent="0">
              <a:lnSpc>
                <a:spcPct val="90000"/>
              </a:lnSpc>
              <a:buNone/>
              <a:defRPr b="1"/>
            </a:lvl4pPr>
            <a:lvl5pPr marL="1604963" indent="0">
              <a:lnSpc>
                <a:spcPct val="90000"/>
              </a:lnSpc>
              <a:buFont typeface="Arial" pitchFamily="34" charset="0"/>
              <a:buNone/>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19678336"/>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8DAA1BE3-90F3-1E1B-8B51-88CFC4FDC5BA}"/>
              </a:ext>
            </a:extLst>
          </p:cNvPr>
          <p:cNvGrpSpPr>
            <a:grpSpLocks/>
          </p:cNvGrpSpPr>
          <p:nvPr userDrawn="1"/>
        </p:nvGrpSpPr>
        <p:grpSpPr bwMode="auto">
          <a:xfrm>
            <a:off x="0" y="-96838"/>
            <a:ext cx="735013" cy="7035801"/>
            <a:chOff x="0" y="-61"/>
            <a:chExt cx="463" cy="4432"/>
          </a:xfrm>
        </p:grpSpPr>
        <p:pic>
          <p:nvPicPr>
            <p:cNvPr id="3" name="Picture 3" descr="Picture1">
              <a:extLst>
                <a:ext uri="{FF2B5EF4-FFF2-40B4-BE49-F238E27FC236}">
                  <a16:creationId xmlns:a16="http://schemas.microsoft.com/office/drawing/2014/main" id="{BF8E1B6A-0638-3EC4-CB9C-B8ED8DCE9BA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50955"/>
            <a:stretch>
              <a:fillRect/>
            </a:stretch>
          </p:blipFill>
          <p:spPr bwMode="auto">
            <a:xfrm>
              <a:off x="0" y="0"/>
              <a:ext cx="463" cy="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Picture2">
              <a:extLst>
                <a:ext uri="{FF2B5EF4-FFF2-40B4-BE49-F238E27FC236}">
                  <a16:creationId xmlns:a16="http://schemas.microsoft.com/office/drawing/2014/main" id="{6B492F6E-F001-A401-B089-E9EE4CC18EE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1"/>
              <a:ext cx="213" cy="4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35269" name="Rectangle 5"/>
          <p:cNvSpPr>
            <a:spLocks noGrp="1" noChangeArrowheads="1"/>
          </p:cNvSpPr>
          <p:nvPr>
            <p:ph type="ctrTitle" sz="quarter"/>
          </p:nvPr>
        </p:nvSpPr>
        <p:spPr>
          <a:xfrm>
            <a:off x="685800" y="2130425"/>
            <a:ext cx="7772400" cy="1470025"/>
          </a:xfrm>
        </p:spPr>
        <p:txBody>
          <a:bodyPr/>
          <a:lstStyle>
            <a:lvl1pPr>
              <a:defRPr/>
            </a:lvl1pPr>
          </a:lstStyle>
          <a:p>
            <a:pPr lvl="0"/>
            <a:r>
              <a:rPr lang="en-US" noProof="0"/>
              <a:t>Click to edit Master title style</a:t>
            </a:r>
          </a:p>
        </p:txBody>
      </p:sp>
      <p:sp>
        <p:nvSpPr>
          <p:cNvPr id="1035270" name="Rectangle 6"/>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noProof="0"/>
              <a:t>Click to edit Master subtitle style</a:t>
            </a:r>
          </a:p>
        </p:txBody>
      </p:sp>
    </p:spTree>
    <p:extLst>
      <p:ext uri="{BB962C8B-B14F-4D97-AF65-F5344CB8AC3E}">
        <p14:creationId xmlns:p14="http://schemas.microsoft.com/office/powerpoint/2010/main" val="3805642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88785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95501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92510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A4A2CEF0-D1A8-D90D-2BC5-98478424BDAF}"/>
              </a:ext>
            </a:extLst>
          </p:cNvPr>
          <p:cNvGrpSpPr>
            <a:grpSpLocks/>
          </p:cNvGrpSpPr>
          <p:nvPr userDrawn="1"/>
        </p:nvGrpSpPr>
        <p:grpSpPr bwMode="auto">
          <a:xfrm>
            <a:off x="0" y="-96838"/>
            <a:ext cx="207963" cy="7035801"/>
            <a:chOff x="0" y="-61"/>
            <a:chExt cx="388" cy="4432"/>
          </a:xfrm>
        </p:grpSpPr>
        <p:pic>
          <p:nvPicPr>
            <p:cNvPr id="3" name="Picture 3" descr="Picture1">
              <a:extLst>
                <a:ext uri="{FF2B5EF4-FFF2-40B4-BE49-F238E27FC236}">
                  <a16:creationId xmlns:a16="http://schemas.microsoft.com/office/drawing/2014/main" id="{542FB3F0-7876-D30F-08A1-B4A32939ED0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50955"/>
            <a:stretch>
              <a:fillRect/>
            </a:stretch>
          </p:blipFill>
          <p:spPr bwMode="auto">
            <a:xfrm>
              <a:off x="0" y="0"/>
              <a:ext cx="388" cy="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Picture2">
              <a:extLst>
                <a:ext uri="{FF2B5EF4-FFF2-40B4-BE49-F238E27FC236}">
                  <a16:creationId xmlns:a16="http://schemas.microsoft.com/office/drawing/2014/main" id="{32CB3C58-C054-4B7E-9C73-8F260D0D6D2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1"/>
              <a:ext cx="213" cy="4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35269" name="Rectangle 5"/>
          <p:cNvSpPr>
            <a:spLocks noGrp="1" noChangeArrowheads="1"/>
          </p:cNvSpPr>
          <p:nvPr>
            <p:ph type="ctrTitle" sz="quarter"/>
          </p:nvPr>
        </p:nvSpPr>
        <p:spPr>
          <a:xfrm>
            <a:off x="685800" y="2130425"/>
            <a:ext cx="7772400" cy="1470025"/>
          </a:xfrm>
        </p:spPr>
        <p:txBody>
          <a:bodyPr/>
          <a:lstStyle>
            <a:lvl1pPr>
              <a:defRPr/>
            </a:lvl1pPr>
          </a:lstStyle>
          <a:p>
            <a:pPr lvl="0"/>
            <a:r>
              <a:rPr lang="en-US" noProof="0"/>
              <a:t>Click to edit Master title style</a:t>
            </a:r>
          </a:p>
        </p:txBody>
      </p:sp>
      <p:sp>
        <p:nvSpPr>
          <p:cNvPr id="1035270" name="Rectangle 6"/>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Tree>
    <p:extLst>
      <p:ext uri="{BB962C8B-B14F-4D97-AF65-F5344CB8AC3E}">
        <p14:creationId xmlns:p14="http://schemas.microsoft.com/office/powerpoint/2010/main" val="41759907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261257" y="1291772"/>
            <a:ext cx="8746218" cy="535577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581091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07243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CEB0D-B54E-457E-A8C9-1DBB4568F3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61BA45-686D-43B4-BCF3-F96871E5F41C}"/>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110955-A475-4323-B6DB-ACBA47B0D109}"/>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FF9E1381-FD9E-4C26-8375-C417BD1DF3D1}"/>
              </a:ext>
            </a:extLst>
          </p:cNvPr>
          <p:cNvSpPr>
            <a:spLocks noGrp="1"/>
          </p:cNvSpPr>
          <p:nvPr>
            <p:ph type="ftr" sz="quarter" idx="11"/>
          </p:nvPr>
        </p:nvSpPr>
        <p:spPr>
          <a:xfrm>
            <a:off x="3028950" y="6356353"/>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E1C1FF1-7734-468A-B85F-21ACDB1169C4}"/>
              </a:ext>
            </a:extLst>
          </p:cNvPr>
          <p:cNvSpPr>
            <a:spLocks noGrp="1"/>
          </p:cNvSpPr>
          <p:nvPr>
            <p:ph type="sldNum" sz="quarter" idx="12"/>
          </p:nvPr>
        </p:nvSpPr>
        <p:spPr>
          <a:xfrm>
            <a:off x="6457950" y="6356353"/>
            <a:ext cx="2057400" cy="365125"/>
          </a:xfrm>
          <a:prstGeom prst="rect">
            <a:avLst/>
          </a:prstGeom>
        </p:spPr>
        <p:txBody>
          <a:bodyPr/>
          <a:lstStyle/>
          <a:p>
            <a:fld id="{8D384611-8534-4693-9B0E-12DA08C8129A}" type="slidenum">
              <a:rPr lang="en-US" smtClean="0"/>
              <a:t>‹#›</a:t>
            </a:fld>
            <a:endParaRPr lang="en-US"/>
          </a:p>
        </p:txBody>
      </p:sp>
    </p:spTree>
    <p:extLst>
      <p:ext uri="{BB962C8B-B14F-4D97-AF65-F5344CB8AC3E}">
        <p14:creationId xmlns:p14="http://schemas.microsoft.com/office/powerpoint/2010/main" val="9755255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28700" y="174625"/>
            <a:ext cx="8115300" cy="814388"/>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0754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8700" y="174625"/>
            <a:ext cx="8115300" cy="814388"/>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57082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30188"/>
            <a:ext cx="8458200" cy="836612"/>
          </a:xfrm>
        </p:spPr>
        <p:txBody>
          <a:bodyPr/>
          <a:lstStyle>
            <a:lvl1pPr>
              <a:lnSpc>
                <a:spcPct val="100000"/>
              </a:lnSpc>
              <a:defRPr/>
            </a:lvl1pPr>
          </a:lstStyle>
          <a:p>
            <a:r>
              <a:rPr lang="en-US" dirty="0"/>
              <a:t>Click to edit Master title style</a:t>
            </a:r>
          </a:p>
        </p:txBody>
      </p:sp>
      <p:sp>
        <p:nvSpPr>
          <p:cNvPr id="4" name="Text Placeholder 4"/>
          <p:cNvSpPr>
            <a:spLocks noGrp="1"/>
          </p:cNvSpPr>
          <p:nvPr>
            <p:ph type="body" sz="quarter" idx="11"/>
          </p:nvPr>
        </p:nvSpPr>
        <p:spPr>
          <a:xfrm>
            <a:off x="228600" y="1295400"/>
            <a:ext cx="4114800" cy="5410200"/>
          </a:xfrm>
        </p:spPr>
        <p:txBody>
          <a:bodyPr/>
          <a:lstStyle>
            <a:lvl1pPr>
              <a:lnSpc>
                <a:spcPct val="100000"/>
              </a:lnSpc>
              <a:spcBef>
                <a:spcPts val="600"/>
              </a:spcBef>
              <a:buClr>
                <a:schemeClr val="tx2">
                  <a:lumMod val="40000"/>
                  <a:lumOff val="60000"/>
                </a:schemeClr>
              </a:buClr>
              <a:defRPr>
                <a:solidFill>
                  <a:schemeClr val="bg1"/>
                </a:solidFill>
              </a:defRPr>
            </a:lvl1pPr>
            <a:lvl2pPr>
              <a:lnSpc>
                <a:spcPct val="100000"/>
              </a:lnSpc>
              <a:spcBef>
                <a:spcPts val="600"/>
              </a:spcBef>
              <a:defRPr>
                <a:solidFill>
                  <a:schemeClr val="accent3">
                    <a:lumMod val="60000"/>
                    <a:lumOff val="40000"/>
                  </a:schemeClr>
                </a:solidFill>
              </a:defRPr>
            </a:lvl2pPr>
            <a:lvl3pPr marL="1143000" indent="-228600">
              <a:lnSpc>
                <a:spcPct val="100000"/>
              </a:lnSpc>
              <a:spcBef>
                <a:spcPts val="600"/>
              </a:spcBef>
              <a:buClr>
                <a:srgbClr val="FFFF00"/>
              </a:buClr>
              <a:buFont typeface="Wingdings" pitchFamily="2" charset="2"/>
              <a:buChar char="§"/>
              <a:defRPr>
                <a:solidFill>
                  <a:schemeClr val="accent6">
                    <a:lumMod val="60000"/>
                    <a:lumOff val="40000"/>
                  </a:schemeClr>
                </a:solidFill>
              </a:defRPr>
            </a:lvl3pPr>
            <a:lvl4pPr>
              <a:lnSpc>
                <a:spcPct val="100000"/>
              </a:lnSpc>
              <a:spcBef>
                <a:spcPts val="600"/>
              </a:spcBef>
              <a:defRPr/>
            </a:lvl4pPr>
            <a:lvl5pPr>
              <a:lnSpc>
                <a:spcPct val="100000"/>
              </a:lnSpc>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12"/>
          </p:nvPr>
        </p:nvSpPr>
        <p:spPr>
          <a:xfrm>
            <a:off x="4800600" y="1295400"/>
            <a:ext cx="4114800" cy="5410200"/>
          </a:xfrm>
        </p:spPr>
        <p:txBody>
          <a:bodyPr/>
          <a:lstStyle>
            <a:lvl1pPr>
              <a:lnSpc>
                <a:spcPct val="100000"/>
              </a:lnSpc>
              <a:spcBef>
                <a:spcPts val="600"/>
              </a:spcBef>
              <a:buClr>
                <a:schemeClr val="tx2">
                  <a:lumMod val="40000"/>
                  <a:lumOff val="60000"/>
                </a:schemeClr>
              </a:buClr>
              <a:defRPr>
                <a:solidFill>
                  <a:schemeClr val="bg1"/>
                </a:solidFill>
              </a:defRPr>
            </a:lvl1pPr>
            <a:lvl2pPr>
              <a:lnSpc>
                <a:spcPct val="100000"/>
              </a:lnSpc>
              <a:spcBef>
                <a:spcPts val="600"/>
              </a:spcBef>
              <a:defRPr>
                <a:solidFill>
                  <a:schemeClr val="accent3">
                    <a:lumMod val="60000"/>
                    <a:lumOff val="40000"/>
                  </a:schemeClr>
                </a:solidFill>
              </a:defRPr>
            </a:lvl2pPr>
            <a:lvl3pPr marL="1143000" indent="-228600">
              <a:lnSpc>
                <a:spcPct val="100000"/>
              </a:lnSpc>
              <a:spcBef>
                <a:spcPts val="600"/>
              </a:spcBef>
              <a:buClr>
                <a:srgbClr val="FFFF00"/>
              </a:buClr>
              <a:buFont typeface="Wingdings" pitchFamily="2" charset="2"/>
              <a:buChar char="§"/>
              <a:defRPr>
                <a:solidFill>
                  <a:schemeClr val="accent6">
                    <a:lumMod val="60000"/>
                    <a:lumOff val="40000"/>
                  </a:schemeClr>
                </a:solidFill>
              </a:defRPr>
            </a:lvl3pPr>
            <a:lvl4pPr>
              <a:lnSpc>
                <a:spcPct val="100000"/>
              </a:lnSpc>
              <a:spcBef>
                <a:spcPts val="600"/>
              </a:spcBef>
              <a:defRPr/>
            </a:lvl4pPr>
            <a:lvl5pPr>
              <a:lnSpc>
                <a:spcPct val="100000"/>
              </a:lnSpc>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41469148"/>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no bullett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8465" y="230188"/>
            <a:ext cx="8530598" cy="665162"/>
          </a:xfrm>
        </p:spPr>
        <p:txBody>
          <a:bodyPr lIns="18288" tIns="18288" rIns="18288" bIns="18288"/>
          <a:lstStyle>
            <a:lvl1pPr>
              <a:defRPr sz="4000"/>
            </a:lvl1pPr>
          </a:lstStyle>
          <a:p>
            <a:r>
              <a:rPr lang="en-US" dirty="0"/>
              <a:t>Click to edit Master title style</a:t>
            </a:r>
          </a:p>
        </p:txBody>
      </p:sp>
      <p:sp>
        <p:nvSpPr>
          <p:cNvPr id="6" name="Text Placeholder 5"/>
          <p:cNvSpPr>
            <a:spLocks noGrp="1"/>
          </p:cNvSpPr>
          <p:nvPr>
            <p:ph type="body" sz="quarter" idx="10"/>
          </p:nvPr>
        </p:nvSpPr>
        <p:spPr>
          <a:xfrm>
            <a:off x="255181" y="1123950"/>
            <a:ext cx="8753881" cy="5581650"/>
          </a:xfrm>
        </p:spPr>
        <p:txBody>
          <a:bodyPr>
            <a:normAutofit/>
          </a:bodyPr>
          <a:lstStyle>
            <a:lvl1pPr marL="0" indent="0">
              <a:lnSpc>
                <a:spcPct val="90000"/>
              </a:lnSpc>
              <a:buFont typeface="Arial" pitchFamily="34" charset="0"/>
              <a:buNone/>
              <a:defRPr sz="2800" b="1"/>
            </a:lvl1pPr>
            <a:lvl2pPr marL="517525" indent="0">
              <a:lnSpc>
                <a:spcPct val="90000"/>
              </a:lnSpc>
              <a:buNone/>
              <a:defRPr sz="2400" b="1"/>
            </a:lvl2pPr>
            <a:lvl3pPr marL="914400" indent="0">
              <a:lnSpc>
                <a:spcPct val="90000"/>
              </a:lnSpc>
              <a:buNone/>
              <a:defRPr sz="2400" b="1"/>
            </a:lvl3pPr>
            <a:lvl4pPr marL="1258888" indent="0">
              <a:lnSpc>
                <a:spcPct val="90000"/>
              </a:lnSpc>
              <a:buNone/>
              <a:defRPr sz="1800" b="1"/>
            </a:lvl4pPr>
            <a:lvl5pPr marL="1604963" indent="0">
              <a:lnSpc>
                <a:spcPct val="90000"/>
              </a:lnSpc>
              <a:buFont typeface="Arial" pitchFamily="34" charset="0"/>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40714393"/>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 spread out more 1.5 title">
    <p:spTree>
      <p:nvGrpSpPr>
        <p:cNvPr id="1" name=""/>
        <p:cNvGrpSpPr/>
        <p:nvPr/>
      </p:nvGrpSpPr>
      <p:grpSpPr>
        <a:xfrm>
          <a:off x="0" y="0"/>
          <a:ext cx="0" cy="0"/>
          <a:chOff x="0" y="0"/>
          <a:chExt cx="0" cy="0"/>
        </a:xfrm>
      </p:grpSpPr>
      <p:pic>
        <p:nvPicPr>
          <p:cNvPr id="4" name="Picture 4" descr="Picture2">
            <a:extLst>
              <a:ext uri="{FF2B5EF4-FFF2-40B4-BE49-F238E27FC236}">
                <a16:creationId xmlns:a16="http://schemas.microsoft.com/office/drawing/2014/main" id="{6B22AB50-AAA6-A204-CB69-AE2B85AD895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5400000" flipH="1">
            <a:off x="4609306" y="-3201193"/>
            <a:ext cx="61913"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43838"/>
            <a:ext cx="8866187" cy="1130158"/>
          </a:xfrm>
        </p:spPr>
        <p:txBody>
          <a:bodyPr rIns="0"/>
          <a:lstStyle>
            <a:lvl1pPr>
              <a:spcAft>
                <a:spcPts val="1800"/>
              </a:spcAft>
              <a:defRPr sz="3800"/>
            </a:lvl1pPr>
          </a:lstStyle>
          <a:p>
            <a:r>
              <a:rPr lang="en-US" dirty="0"/>
              <a:t>Click to edit Master title style</a:t>
            </a:r>
          </a:p>
        </p:txBody>
      </p:sp>
      <p:sp>
        <p:nvSpPr>
          <p:cNvPr id="3" name="Content Placeholder 2"/>
          <p:cNvSpPr>
            <a:spLocks noGrp="1"/>
          </p:cNvSpPr>
          <p:nvPr>
            <p:ph idx="1"/>
          </p:nvPr>
        </p:nvSpPr>
        <p:spPr>
          <a:xfrm>
            <a:off x="138113" y="1510302"/>
            <a:ext cx="8866187" cy="5208998"/>
          </a:xfrm>
        </p:spPr>
        <p:txBody>
          <a:bodyPr/>
          <a:lstStyle>
            <a:lvl1pPr marL="406400" indent="-406400">
              <a:lnSpc>
                <a:spcPct val="100000"/>
              </a:lnSpc>
              <a:spcBef>
                <a:spcPts val="0"/>
              </a:spcBef>
              <a:spcAft>
                <a:spcPts val="1800"/>
              </a:spcAft>
              <a:buSzPct val="80000"/>
              <a:defRPr/>
            </a:lvl1pPr>
            <a:lvl2pPr marL="914400" indent="-449263">
              <a:lnSpc>
                <a:spcPct val="100000"/>
              </a:lnSpc>
              <a:spcBef>
                <a:spcPts val="0"/>
              </a:spcBef>
              <a:spcAft>
                <a:spcPts val="1800"/>
              </a:spcAft>
              <a:defRPr/>
            </a:lvl2pPr>
            <a:lvl3pPr>
              <a:lnSpc>
                <a:spcPct val="100000"/>
              </a:lnSpc>
              <a:spcBef>
                <a:spcPts val="0"/>
              </a:spcBef>
              <a:spcAft>
                <a:spcPts val="1800"/>
              </a:spcAft>
              <a:defRPr/>
            </a:lvl3pPr>
            <a:lvl4pPr>
              <a:lnSpc>
                <a:spcPct val="100000"/>
              </a:lnSpc>
              <a:spcBef>
                <a:spcPts val="0"/>
              </a:spcBef>
              <a:spcAft>
                <a:spcPts val="1800"/>
              </a:spcAft>
              <a:defRPr/>
            </a:lvl4pPr>
            <a:lvl5pPr>
              <a:lnSpc>
                <a:spcPct val="100000"/>
              </a:lnSpc>
              <a:spcBef>
                <a:spcPts val="0"/>
              </a:spcBef>
              <a:spcAft>
                <a:spcPts val="18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667414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35269" name="Rectangle 5"/>
          <p:cNvSpPr>
            <a:spLocks noGrp="1" noChangeArrowheads="1"/>
          </p:cNvSpPr>
          <p:nvPr>
            <p:ph type="ctrTitle" sz="quarter"/>
          </p:nvPr>
        </p:nvSpPr>
        <p:spPr>
          <a:xfrm>
            <a:off x="685800" y="2130425"/>
            <a:ext cx="7772400" cy="1470025"/>
          </a:xfrm>
        </p:spPr>
        <p:txBody>
          <a:bodyPr/>
          <a:lstStyle>
            <a:lvl1pPr>
              <a:defRPr/>
            </a:lvl1pPr>
          </a:lstStyle>
          <a:p>
            <a:pPr lvl="0"/>
            <a:r>
              <a:rPr lang="en-US" noProof="0"/>
              <a:t>Click to edit Master title style</a:t>
            </a:r>
          </a:p>
        </p:txBody>
      </p:sp>
      <p:sp>
        <p:nvSpPr>
          <p:cNvPr id="1035270" name="Rectangle 6"/>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Tree>
    <p:extLst>
      <p:ext uri="{BB962C8B-B14F-4D97-AF65-F5344CB8AC3E}">
        <p14:creationId xmlns:p14="http://schemas.microsoft.com/office/powerpoint/2010/main" val="10731408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138113" y="1235034"/>
            <a:ext cx="8869362" cy="54982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138114" y="83128"/>
            <a:ext cx="8869362" cy="902524"/>
          </a:xfrm>
        </p:spPr>
        <p:txBody>
          <a:bodyPr/>
          <a:lstStyle>
            <a:lvl1pPr>
              <a:lnSpc>
                <a:spcPct val="90000"/>
              </a:lnSpc>
              <a:defRPr/>
            </a:lvl1pPr>
          </a:lstStyle>
          <a:p>
            <a:r>
              <a:rPr lang="en-US" dirty="0"/>
              <a:t>Click to edit Master title style</a:t>
            </a:r>
          </a:p>
        </p:txBody>
      </p:sp>
    </p:spTree>
    <p:extLst>
      <p:ext uri="{BB962C8B-B14F-4D97-AF65-F5344CB8AC3E}">
        <p14:creationId xmlns:p14="http://schemas.microsoft.com/office/powerpoint/2010/main" val="2072571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80088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8113" y="174625"/>
            <a:ext cx="9005887" cy="814388"/>
          </a:xfrm>
        </p:spPr>
        <p:txBody>
          <a:bodyPr/>
          <a:lstStyle/>
          <a:p>
            <a:r>
              <a:rPr lang="en-US" dirty="0"/>
              <a:t>Click to edit Master title style</a:t>
            </a:r>
          </a:p>
        </p:txBody>
      </p:sp>
      <p:sp>
        <p:nvSpPr>
          <p:cNvPr id="3" name="Text Placeholder 2"/>
          <p:cNvSpPr>
            <a:spLocks noGrp="1"/>
          </p:cNvSpPr>
          <p:nvPr>
            <p:ph type="body" sz="half" idx="1"/>
          </p:nvPr>
        </p:nvSpPr>
        <p:spPr>
          <a:xfrm>
            <a:off x="138113" y="1600200"/>
            <a:ext cx="4357687" cy="50574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199" y="1600200"/>
            <a:ext cx="4359275" cy="50574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197267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208ECBB-A20D-4C36-A949-22B59F232732}"/>
              </a:ext>
            </a:extLst>
          </p:cNvPr>
          <p:cNvCxnSpPr/>
          <p:nvPr userDrawn="1"/>
        </p:nvCxnSpPr>
        <p:spPr bwMode="auto">
          <a:xfrm rot="10800000">
            <a:off x="120650" y="846005"/>
            <a:ext cx="9239250" cy="1"/>
          </a:xfrm>
          <a:prstGeom prst="line">
            <a:avLst/>
          </a:prstGeom>
          <a:noFill/>
          <a:ln w="38100" cap="flat" cmpd="sng" algn="ctr">
            <a:gradFill flip="none" rotWithShape="1">
              <a:gsLst>
                <a:gs pos="0">
                  <a:schemeClr val="bg1"/>
                </a:gs>
                <a:gs pos="40000">
                  <a:schemeClr val="tx1">
                    <a:lumMod val="75000"/>
                  </a:schemeClr>
                </a:gs>
                <a:gs pos="100000">
                  <a:schemeClr val="tx1">
                    <a:lumMod val="85000"/>
                  </a:schemeClr>
                </a:gs>
              </a:gsLst>
              <a:lin ang="0" scaled="1"/>
              <a:tileRect/>
            </a:gradFill>
            <a:prstDash val="solid"/>
            <a:round/>
            <a:headEnd type="none" w="med" len="med"/>
            <a:tailEnd type="none" w="med" len="med"/>
          </a:ln>
          <a:effectLst/>
        </p:spPr>
      </p:cxnSp>
      <p:sp>
        <p:nvSpPr>
          <p:cNvPr id="2" name="Title 1"/>
          <p:cNvSpPr>
            <a:spLocks noGrp="1"/>
          </p:cNvSpPr>
          <p:nvPr>
            <p:ph type="title"/>
          </p:nvPr>
        </p:nvSpPr>
        <p:spPr>
          <a:xfrm>
            <a:off x="152400" y="153988"/>
            <a:ext cx="8839200" cy="688223"/>
          </a:xfrm>
        </p:spPr>
        <p:txBody>
          <a:bodyPr/>
          <a:lstStyle/>
          <a:p>
            <a:r>
              <a:rPr lang="en-US" dirty="0"/>
              <a:t>Click to edit Master title style</a:t>
            </a:r>
          </a:p>
        </p:txBody>
      </p:sp>
      <p:sp>
        <p:nvSpPr>
          <p:cNvPr id="3" name="Content Placeholder 2"/>
          <p:cNvSpPr>
            <a:spLocks noGrp="1"/>
          </p:cNvSpPr>
          <p:nvPr>
            <p:ph idx="1"/>
          </p:nvPr>
        </p:nvSpPr>
        <p:spPr>
          <a:xfrm>
            <a:off x="152400" y="938463"/>
            <a:ext cx="8842375" cy="5739063"/>
          </a:xfrm>
        </p:spPr>
        <p:txBody>
          <a:bodyPr/>
          <a:lstStyle>
            <a:lvl1pPr>
              <a:spcBef>
                <a:spcPts val="400"/>
              </a:spcBef>
              <a:defRPr/>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40890411"/>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C29DE-18D0-4CA5-B701-8445F94BEC12}"/>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9915437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35269" name="Rectangle 5"/>
          <p:cNvSpPr>
            <a:spLocks noGrp="1" noChangeArrowheads="1"/>
          </p:cNvSpPr>
          <p:nvPr>
            <p:ph type="ctrTitle" sz="quarter"/>
          </p:nvPr>
        </p:nvSpPr>
        <p:spPr>
          <a:xfrm>
            <a:off x="685800" y="2130425"/>
            <a:ext cx="7772400" cy="1470025"/>
          </a:xfrm>
        </p:spPr>
        <p:txBody>
          <a:bodyPr/>
          <a:lstStyle>
            <a:lvl1pPr>
              <a:defRPr/>
            </a:lvl1pPr>
          </a:lstStyle>
          <a:p>
            <a:pPr lvl="0"/>
            <a:r>
              <a:rPr lang="en-US" noProof="0"/>
              <a:t>Click to edit Master title style</a:t>
            </a:r>
          </a:p>
        </p:txBody>
      </p:sp>
      <p:sp>
        <p:nvSpPr>
          <p:cNvPr id="1035270" name="Rectangle 6"/>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Tree>
    <p:extLst>
      <p:ext uri="{BB962C8B-B14F-4D97-AF65-F5344CB8AC3E}">
        <p14:creationId xmlns:p14="http://schemas.microsoft.com/office/powerpoint/2010/main" val="28609510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138113" y="1235034"/>
            <a:ext cx="8869362" cy="54982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138114" y="83128"/>
            <a:ext cx="8869362" cy="902524"/>
          </a:xfrm>
        </p:spPr>
        <p:txBody>
          <a:bodyPr/>
          <a:lstStyle>
            <a:lvl1pPr>
              <a:lnSpc>
                <a:spcPct val="90000"/>
              </a:lnSpc>
              <a:defRPr/>
            </a:lvl1pPr>
          </a:lstStyle>
          <a:p>
            <a:r>
              <a:rPr lang="en-US" dirty="0"/>
              <a:t>Click to edit Master title style</a:t>
            </a:r>
          </a:p>
        </p:txBody>
      </p:sp>
    </p:spTree>
    <p:extLst>
      <p:ext uri="{BB962C8B-B14F-4D97-AF65-F5344CB8AC3E}">
        <p14:creationId xmlns:p14="http://schemas.microsoft.com/office/powerpoint/2010/main" val="22067630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38169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8113" y="174625"/>
            <a:ext cx="9005887" cy="814388"/>
          </a:xfrm>
        </p:spPr>
        <p:txBody>
          <a:bodyPr/>
          <a:lstStyle/>
          <a:p>
            <a:r>
              <a:rPr lang="en-US" dirty="0"/>
              <a:t>Click to edit Master title style</a:t>
            </a:r>
          </a:p>
        </p:txBody>
      </p:sp>
      <p:sp>
        <p:nvSpPr>
          <p:cNvPr id="3" name="Text Placeholder 2"/>
          <p:cNvSpPr>
            <a:spLocks noGrp="1"/>
          </p:cNvSpPr>
          <p:nvPr>
            <p:ph type="body" sz="half" idx="1"/>
          </p:nvPr>
        </p:nvSpPr>
        <p:spPr>
          <a:xfrm>
            <a:off x="138113" y="1600200"/>
            <a:ext cx="4357687" cy="50574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199" y="1600200"/>
            <a:ext cx="4359275" cy="50574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85697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66800" y="304800"/>
            <a:ext cx="7543800" cy="579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3450E6D4-06A1-B9E4-C4B8-07BB59528143}"/>
              </a:ext>
            </a:extLst>
          </p:cNvPr>
          <p:cNvSpPr>
            <a:spLocks noGrp="1"/>
          </p:cNvSpPr>
          <p:nvPr>
            <p:ph type="dt" sz="half" idx="10"/>
          </p:nvPr>
        </p:nvSpPr>
        <p:spPr>
          <a:xfrm>
            <a:off x="1066800" y="6248400"/>
            <a:ext cx="1905000" cy="457200"/>
          </a:xfrm>
          <a:prstGeom prst="rect">
            <a:avLst/>
          </a:prstGeom>
        </p:spPr>
        <p:txBody>
          <a:bodyPr/>
          <a:lstStyle>
            <a:lvl1pPr eaLnBrk="1" hangingPunct="1">
              <a:defRPr>
                <a:solidFill>
                  <a:srgbClr val="000000"/>
                </a:solidFill>
                <a:cs typeface="Arial" charset="0"/>
              </a:defRPr>
            </a:lvl1pPr>
          </a:lstStyle>
          <a:p>
            <a:pPr>
              <a:defRPr/>
            </a:pPr>
            <a:endParaRPr lang="en-US"/>
          </a:p>
        </p:txBody>
      </p:sp>
      <p:sp>
        <p:nvSpPr>
          <p:cNvPr id="4" name="Footer Placeholder 3">
            <a:extLst>
              <a:ext uri="{FF2B5EF4-FFF2-40B4-BE49-F238E27FC236}">
                <a16:creationId xmlns:a16="http://schemas.microsoft.com/office/drawing/2014/main" id="{2F535392-C06E-C343-DD2B-04E74CE4946F}"/>
              </a:ext>
            </a:extLst>
          </p:cNvPr>
          <p:cNvSpPr>
            <a:spLocks noGrp="1"/>
          </p:cNvSpPr>
          <p:nvPr>
            <p:ph type="ftr" sz="quarter" idx="11"/>
          </p:nvPr>
        </p:nvSpPr>
        <p:spPr>
          <a:xfrm>
            <a:off x="3429000" y="6248400"/>
            <a:ext cx="2895600" cy="457200"/>
          </a:xfrm>
          <a:prstGeom prst="rect">
            <a:avLst/>
          </a:prstGeom>
        </p:spPr>
        <p:txBody>
          <a:bodyPr/>
          <a:lstStyle>
            <a:lvl1pPr eaLnBrk="1" hangingPunct="1">
              <a:defRPr>
                <a:solidFill>
                  <a:srgbClr val="000000"/>
                </a:solidFill>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98DE85E7-BC62-D379-294D-105E21F040A1}"/>
              </a:ext>
            </a:extLst>
          </p:cNvPr>
          <p:cNvSpPr>
            <a:spLocks noGrp="1"/>
          </p:cNvSpPr>
          <p:nvPr>
            <p:ph type="sldNum" sz="quarter" idx="12"/>
          </p:nvPr>
        </p:nvSpPr>
        <p:spPr>
          <a:xfrm>
            <a:off x="6705600" y="6248400"/>
            <a:ext cx="19050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solidFill>
                  <a:srgbClr val="000000"/>
                </a:solidFill>
              </a:defRPr>
            </a:lvl1pPr>
          </a:lstStyle>
          <a:p>
            <a:pPr>
              <a:defRPr/>
            </a:pPr>
            <a:fld id="{AFF34B6E-165E-44BA-B924-6DA88A15764E}" type="slidenum">
              <a:rPr lang="en-US" altLang="en-US"/>
              <a:pPr>
                <a:defRPr/>
              </a:pPr>
              <a:t>‹#›</a:t>
            </a:fld>
            <a:endParaRPr lang="en-US" altLang="en-US"/>
          </a:p>
        </p:txBody>
      </p:sp>
    </p:spTree>
    <p:extLst>
      <p:ext uri="{BB962C8B-B14F-4D97-AF65-F5344CB8AC3E}">
        <p14:creationId xmlns:p14="http://schemas.microsoft.com/office/powerpoint/2010/main" val="17406200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no title">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40242" y="266700"/>
            <a:ext cx="8484781" cy="6324600"/>
          </a:xfrm>
        </p:spPr>
        <p:txBody>
          <a:bodyPr>
            <a:normAutofit/>
          </a:bodyPr>
          <a:lstStyle>
            <a:lvl1pPr marL="0" indent="0">
              <a:lnSpc>
                <a:spcPct val="90000"/>
              </a:lnSpc>
              <a:buFont typeface="Arial" pitchFamily="34" charset="0"/>
              <a:buNone/>
              <a:defRPr sz="3000" b="1"/>
            </a:lvl1pPr>
            <a:lvl2pPr marL="517525" indent="0">
              <a:lnSpc>
                <a:spcPct val="90000"/>
              </a:lnSpc>
              <a:buNone/>
              <a:defRPr sz="2800" b="1"/>
            </a:lvl2pPr>
            <a:lvl3pPr marL="914400" indent="0">
              <a:lnSpc>
                <a:spcPct val="90000"/>
              </a:lnSpc>
              <a:buNone/>
              <a:defRPr sz="2600" b="1"/>
            </a:lvl3pPr>
            <a:lvl4pPr marL="1258888" indent="0">
              <a:lnSpc>
                <a:spcPct val="90000"/>
              </a:lnSpc>
              <a:buNone/>
              <a:defRPr b="1"/>
            </a:lvl4pPr>
            <a:lvl5pPr marL="1604963" indent="0">
              <a:lnSpc>
                <a:spcPct val="90000"/>
              </a:lnSpc>
              <a:buFont typeface="Arial" pitchFamily="34" charset="0"/>
              <a:buNone/>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25936161"/>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359" y="174625"/>
            <a:ext cx="8632191" cy="750888"/>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692609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8798429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85986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1679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nt Template">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B47D3270-BCBB-42C5-891B-1E21545D2F3B}"/>
              </a:ext>
            </a:extLst>
          </p:cNvPr>
          <p:cNvSpPr txBox="1">
            <a:spLocks noGrp="1"/>
          </p:cNvSpPr>
          <p:nvPr userDrawn="1"/>
        </p:nvSpPr>
        <p:spPr bwMode="gray">
          <a:xfrm>
            <a:off x="41276" y="6597650"/>
            <a:ext cx="485775" cy="184150"/>
          </a:xfrm>
          <a:prstGeom prst="rect">
            <a:avLst/>
          </a:prstGeom>
          <a:noFill/>
          <a:ln>
            <a:noFill/>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fld id="{321C6834-0756-4276-B740-FFAC869BF4EF}" type="slidenum">
              <a:rPr lang="en-US" altLang="en-US" sz="1000" smtClean="0"/>
              <a:pPr algn="ctr" eaLnBrk="1" hangingPunct="1">
                <a:defRPr/>
              </a:pPr>
              <a:t>‹#›</a:t>
            </a:fld>
            <a:endParaRPr lang="en-US" altLang="en-US" sz="1000"/>
          </a:p>
        </p:txBody>
      </p:sp>
      <p:sp>
        <p:nvSpPr>
          <p:cNvPr id="3" name="Content Placeholder 2"/>
          <p:cNvSpPr>
            <a:spLocks noGrp="1"/>
          </p:cNvSpPr>
          <p:nvPr>
            <p:ph idx="1"/>
          </p:nvPr>
        </p:nvSpPr>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
          <p:cNvSpPr>
            <a:spLocks noGrp="1" noChangeArrowheads="1"/>
          </p:cNvSpPr>
          <p:nvPr>
            <p:ph type="title"/>
          </p:nvPr>
        </p:nvSpPr>
        <p:spPr bwMode="gray">
          <a:xfrm>
            <a:off x="65793" y="58715"/>
            <a:ext cx="9012414" cy="666775"/>
          </a:xfrm>
          <a:prstGeom prst="rect">
            <a:avLst/>
          </a:prstGeom>
          <a:noFill/>
          <a:ln>
            <a:noFill/>
          </a:ln>
        </p:spPr>
        <p:txBody>
          <a:bodyPr/>
          <a:lstStyle>
            <a:lvl1pPr>
              <a:defRPr sz="2400">
                <a:latin typeface="Arial" panose="020B0604020202020204" pitchFamily="34" charset="0"/>
                <a:cs typeface="Arial" panose="020B0604020202020204" pitchFamily="34" charset="0"/>
              </a:defRPr>
            </a:lvl1pPr>
          </a:lstStyle>
          <a:p>
            <a:pPr lvl="0"/>
            <a:r>
              <a:rPr lang="sk-SK" dirty="0"/>
              <a:t>Click to edit Master title style</a:t>
            </a:r>
          </a:p>
        </p:txBody>
      </p:sp>
      <p:sp>
        <p:nvSpPr>
          <p:cNvPr id="8" name="Text Placeholder 5"/>
          <p:cNvSpPr>
            <a:spLocks noGrp="1"/>
          </p:cNvSpPr>
          <p:nvPr>
            <p:ph type="body" sz="quarter" idx="11"/>
          </p:nvPr>
        </p:nvSpPr>
        <p:spPr>
          <a:xfrm>
            <a:off x="381000" y="6075894"/>
            <a:ext cx="8261350" cy="457200"/>
          </a:xfrm>
        </p:spPr>
        <p:txBody>
          <a:bodyPr anchor="b"/>
          <a:lstStyle>
            <a:lvl1pPr marL="0" indent="0">
              <a:spcBef>
                <a:spcPts val="0"/>
              </a:spcBef>
              <a:buNone/>
              <a:defRPr sz="1000">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747666958"/>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1553660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39289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357102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049668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62484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7988" y="174625"/>
            <a:ext cx="2098675" cy="59515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74625"/>
            <a:ext cx="6148388" cy="5951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60525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660668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27013" y="174625"/>
            <a:ext cx="8872537" cy="6683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19738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small title">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5400000" flipH="1">
            <a:off x="4541044" y="-3755231"/>
            <a:ext cx="61912"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3"/>
            <a:ext cx="8866187" cy="523982"/>
          </a:xfrm>
        </p:spPr>
        <p:txBody>
          <a:bodyPr rIns="0"/>
          <a:lstStyle>
            <a:lvl1pPr>
              <a:defRPr sz="3800"/>
            </a:lvl1pPr>
          </a:lstStyle>
          <a:p>
            <a:r>
              <a:rPr lang="en-US" dirty="0"/>
              <a:t>Click to edit Master title style</a:t>
            </a:r>
          </a:p>
        </p:txBody>
      </p:sp>
      <p:sp>
        <p:nvSpPr>
          <p:cNvPr id="3" name="Content Placeholder 2"/>
          <p:cNvSpPr>
            <a:spLocks noGrp="1"/>
          </p:cNvSpPr>
          <p:nvPr>
            <p:ph idx="1"/>
          </p:nvPr>
        </p:nvSpPr>
        <p:spPr>
          <a:xfrm>
            <a:off x="138113" y="883578"/>
            <a:ext cx="8866187" cy="5835721"/>
          </a:xfrm>
        </p:spPr>
        <p:txBody>
          <a:bodyPr/>
          <a:lstStyle>
            <a:lvl1pPr marL="406400" indent="-406400">
              <a:buSzPct val="80000"/>
              <a:defRPr/>
            </a:lvl1pPr>
            <a:lvl2pPr marL="914400" indent="-449263">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58256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Title and Content1">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5400000" flipH="1">
            <a:off x="4541044" y="-3405981"/>
            <a:ext cx="61912"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2"/>
            <a:ext cx="8866187" cy="914400"/>
          </a:xfrm>
        </p:spPr>
        <p:txBody>
          <a:bodyPr rIns="0"/>
          <a:lstStyle>
            <a:lvl1pPr>
              <a:defRPr sz="3800"/>
            </a:lvl1pPr>
          </a:lstStyle>
          <a:p>
            <a:r>
              <a:rPr lang="en-US" dirty="0"/>
              <a:t>Click to edit Master title style</a:t>
            </a:r>
          </a:p>
        </p:txBody>
      </p:sp>
      <p:sp>
        <p:nvSpPr>
          <p:cNvPr id="3" name="Content Placeholder 2"/>
          <p:cNvSpPr>
            <a:spLocks noGrp="1"/>
          </p:cNvSpPr>
          <p:nvPr>
            <p:ph idx="1"/>
          </p:nvPr>
        </p:nvSpPr>
        <p:spPr>
          <a:xfrm>
            <a:off x="138113" y="1266092"/>
            <a:ext cx="8866187" cy="5453207"/>
          </a:xfrm>
        </p:spPr>
        <p:txBody>
          <a:bodyPr/>
          <a:lstStyle>
            <a:lvl1pPr marL="406400" indent="-406400">
              <a:buSzPct val="80000"/>
              <a:defRPr/>
            </a:lvl1pPr>
            <a:lvl2pPr marL="914400" indent="-449263">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26972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 Content no line">
    <p:spTree>
      <p:nvGrpSpPr>
        <p:cNvPr id="1" name=""/>
        <p:cNvGrpSpPr/>
        <p:nvPr/>
      </p:nvGrpSpPr>
      <p:grpSpPr>
        <a:xfrm>
          <a:off x="0" y="0"/>
          <a:ext cx="0" cy="0"/>
          <a:chOff x="0" y="0"/>
          <a:chExt cx="0" cy="0"/>
        </a:xfrm>
      </p:grpSpPr>
      <p:sp>
        <p:nvSpPr>
          <p:cNvPr id="7" name="Content Placeholder 2"/>
          <p:cNvSpPr>
            <a:spLocks noGrp="1"/>
          </p:cNvSpPr>
          <p:nvPr>
            <p:ph idx="1"/>
          </p:nvPr>
        </p:nvSpPr>
        <p:spPr>
          <a:xfrm>
            <a:off x="138113" y="342900"/>
            <a:ext cx="8869362" cy="6390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792725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467A3E9B-8010-4D16-B1D1-D28AA4C2A33A}"/>
              </a:ext>
            </a:extLst>
          </p:cNvPr>
          <p:cNvGrpSpPr>
            <a:grpSpLocks/>
          </p:cNvGrpSpPr>
          <p:nvPr userDrawn="1"/>
        </p:nvGrpSpPr>
        <p:grpSpPr bwMode="auto">
          <a:xfrm>
            <a:off x="1" y="-96838"/>
            <a:ext cx="430213" cy="7035801"/>
            <a:chOff x="0" y="-61"/>
            <a:chExt cx="463" cy="4432"/>
          </a:xfrm>
        </p:grpSpPr>
        <p:pic>
          <p:nvPicPr>
            <p:cNvPr id="5" name="Picture 3" descr="Picture1">
              <a:extLst>
                <a:ext uri="{FF2B5EF4-FFF2-40B4-BE49-F238E27FC236}">
                  <a16:creationId xmlns:a16="http://schemas.microsoft.com/office/drawing/2014/main" id="{2FF42473-5D04-48D9-9592-3B22F711C84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50955"/>
            <a:stretch>
              <a:fillRect/>
            </a:stretch>
          </p:blipFill>
          <p:spPr bwMode="auto">
            <a:xfrm>
              <a:off x="0" y="0"/>
              <a:ext cx="463" cy="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Picture2">
              <a:extLst>
                <a:ext uri="{FF2B5EF4-FFF2-40B4-BE49-F238E27FC236}">
                  <a16:creationId xmlns:a16="http://schemas.microsoft.com/office/drawing/2014/main" id="{0255D15D-1324-44A1-95F6-85058C8FE56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1"/>
              <a:ext cx="213" cy="4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35269" name="Rectangle 5"/>
          <p:cNvSpPr>
            <a:spLocks noGrp="1" noChangeArrowheads="1"/>
          </p:cNvSpPr>
          <p:nvPr>
            <p:ph type="ctrTitle" sz="quarter"/>
          </p:nvPr>
        </p:nvSpPr>
        <p:spPr>
          <a:xfrm>
            <a:off x="685800" y="2130427"/>
            <a:ext cx="7772400" cy="1470025"/>
          </a:xfrm>
        </p:spPr>
        <p:txBody>
          <a:bodyPr/>
          <a:lstStyle>
            <a:lvl1pPr>
              <a:defRPr/>
            </a:lvl1pPr>
          </a:lstStyle>
          <a:p>
            <a:r>
              <a:rPr lang="en-US"/>
              <a:t>Click to edit Master title style</a:t>
            </a:r>
          </a:p>
        </p:txBody>
      </p:sp>
      <p:sp>
        <p:nvSpPr>
          <p:cNvPr id="1035270" name="Rectangle 6"/>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Tree>
    <p:extLst>
      <p:ext uri="{BB962C8B-B14F-4D97-AF65-F5344CB8AC3E}">
        <p14:creationId xmlns:p14="http://schemas.microsoft.com/office/powerpoint/2010/main" val="45982471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987951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0698438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401627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721529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8626179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789454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4100075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0905471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0408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Picture 4" descr="Picture2">
            <a:extLst>
              <a:ext uri="{FF2B5EF4-FFF2-40B4-BE49-F238E27FC236}">
                <a16:creationId xmlns:a16="http://schemas.microsoft.com/office/drawing/2014/main" id="{E6A1F2CB-319C-4DD0-B393-E0CD4265CC3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5400000" flipH="1">
            <a:off x="4471194" y="-3390106"/>
            <a:ext cx="61912"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4" y="116117"/>
            <a:ext cx="8866186" cy="976085"/>
          </a:xfrm>
        </p:spPr>
        <p:txBody>
          <a:bodyPr/>
          <a:lstStyle>
            <a:lvl1pPr>
              <a:lnSpc>
                <a:spcPct val="80000"/>
              </a:lnSpc>
              <a:defRPr/>
            </a:lvl1pPr>
          </a:lstStyle>
          <a:p>
            <a:r>
              <a:rPr lang="en-US" dirty="0"/>
              <a:t>Click to edit Master title style</a:t>
            </a:r>
          </a:p>
        </p:txBody>
      </p:sp>
      <p:sp>
        <p:nvSpPr>
          <p:cNvPr id="3" name="Content Placeholder 2"/>
          <p:cNvSpPr>
            <a:spLocks noGrp="1"/>
          </p:cNvSpPr>
          <p:nvPr>
            <p:ph idx="1"/>
          </p:nvPr>
        </p:nvSpPr>
        <p:spPr>
          <a:xfrm>
            <a:off x="117476" y="1206501"/>
            <a:ext cx="8886825" cy="5527675"/>
          </a:xfrm>
        </p:spPr>
        <p:txBody>
          <a:bodyPr/>
          <a:lstStyle>
            <a:lvl1pPr marL="342900" indent="-342900">
              <a:spcBef>
                <a:spcPts val="200"/>
              </a:spcBef>
              <a:defRPr/>
            </a:lvl1pPr>
            <a:lvl2pPr marL="685800" indent="-342900">
              <a:spcBef>
                <a:spcPts val="200"/>
              </a:spcBef>
              <a:defRPr/>
            </a:lvl2pPr>
            <a:lvl3pPr marL="914400" indent="-228600">
              <a:spcBef>
                <a:spcPts val="200"/>
              </a:spcBef>
              <a:defRPr/>
            </a:lvl3pPr>
            <a:lvl4pPr marL="1257300" indent="-228600">
              <a:spcBef>
                <a:spcPts val="200"/>
              </a:spcBef>
              <a:defRPr/>
            </a:lvl4pPr>
            <a:lvl5pPr marL="1485900" indent="-228600">
              <a:spcBef>
                <a:spcPts val="2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5336548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7989" y="174625"/>
            <a:ext cx="2098675" cy="59515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174625"/>
            <a:ext cx="6148388" cy="5951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585506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1" y="174625"/>
            <a:ext cx="8399463" cy="5951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405923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41363" y="174625"/>
            <a:ext cx="8115300" cy="814388"/>
          </a:xfrm>
        </p:spPr>
        <p:txBody>
          <a:bodyPr/>
          <a:lstStyle/>
          <a:p>
            <a:r>
              <a:rPr lang="en-US"/>
              <a:t>Click to edit Master title style</a:t>
            </a:r>
          </a:p>
        </p:txBody>
      </p:sp>
      <p:sp>
        <p:nvSpPr>
          <p:cNvPr id="3" name="Text Placeholder 2"/>
          <p:cNvSpPr>
            <a:spLocks noGrp="1"/>
          </p:cNvSpPr>
          <p:nvPr>
            <p:ph type="body" sz="half" idx="1"/>
          </p:nvPr>
        </p:nvSpPr>
        <p:spPr>
          <a:xfrm>
            <a:off x="457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90"/>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065706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41363" y="174625"/>
            <a:ext cx="8115300" cy="814388"/>
          </a:xfrm>
        </p:spPr>
        <p:txBody>
          <a:bodyPr/>
          <a:lstStyle/>
          <a:p>
            <a:r>
              <a:rPr lang="en-US"/>
              <a:t>Click to edit Master title style</a:t>
            </a:r>
          </a:p>
        </p:txBody>
      </p:sp>
      <p:sp>
        <p:nvSpPr>
          <p:cNvPr id="3" name="Text Placeholder 2"/>
          <p:cNvSpPr>
            <a:spLocks noGrp="1"/>
          </p:cNvSpPr>
          <p:nvPr>
            <p:ph type="body" sz="half" idx="1"/>
          </p:nvPr>
        </p:nvSpPr>
        <p:spPr>
          <a:xfrm>
            <a:off x="457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636516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41363" y="174625"/>
            <a:ext cx="8115300" cy="814388"/>
          </a:xfrm>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90"/>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493263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30188"/>
            <a:ext cx="8686800" cy="836612"/>
          </a:xfrm>
        </p:spPr>
        <p:txBody>
          <a:bodyPr/>
          <a:lstStyle>
            <a:lvl1pPr>
              <a:lnSpc>
                <a:spcPct val="100000"/>
              </a:lnSpc>
              <a:defRPr/>
            </a:lvl1pPr>
          </a:lstStyle>
          <a:p>
            <a:r>
              <a:rPr lang="en-US" dirty="0"/>
              <a:t>Click to edit Master title style</a:t>
            </a:r>
          </a:p>
        </p:txBody>
      </p:sp>
      <p:sp>
        <p:nvSpPr>
          <p:cNvPr id="4" name="Text Placeholder 4"/>
          <p:cNvSpPr>
            <a:spLocks noGrp="1"/>
          </p:cNvSpPr>
          <p:nvPr>
            <p:ph type="body" sz="quarter" idx="11"/>
          </p:nvPr>
        </p:nvSpPr>
        <p:spPr>
          <a:xfrm>
            <a:off x="228600" y="1295400"/>
            <a:ext cx="4114800" cy="5410200"/>
          </a:xfrm>
        </p:spPr>
        <p:txBody>
          <a:bodyPr/>
          <a:lstStyle>
            <a:lvl1pPr>
              <a:lnSpc>
                <a:spcPct val="100000"/>
              </a:lnSpc>
              <a:spcBef>
                <a:spcPts val="600"/>
              </a:spcBef>
              <a:buClr>
                <a:schemeClr val="tx2">
                  <a:lumMod val="40000"/>
                  <a:lumOff val="60000"/>
                </a:schemeClr>
              </a:buClr>
              <a:defRPr>
                <a:solidFill>
                  <a:schemeClr val="bg1"/>
                </a:solidFill>
              </a:defRPr>
            </a:lvl1pPr>
            <a:lvl2pPr>
              <a:lnSpc>
                <a:spcPct val="100000"/>
              </a:lnSpc>
              <a:spcBef>
                <a:spcPts val="600"/>
              </a:spcBef>
              <a:defRPr>
                <a:solidFill>
                  <a:schemeClr val="accent3">
                    <a:lumMod val="60000"/>
                    <a:lumOff val="40000"/>
                  </a:schemeClr>
                </a:solidFill>
              </a:defRPr>
            </a:lvl2pPr>
            <a:lvl3pPr marL="1143000" indent="-228600">
              <a:lnSpc>
                <a:spcPct val="100000"/>
              </a:lnSpc>
              <a:spcBef>
                <a:spcPts val="600"/>
              </a:spcBef>
              <a:buClr>
                <a:srgbClr val="FFFF00"/>
              </a:buClr>
              <a:buFont typeface="Wingdings" pitchFamily="2" charset="2"/>
              <a:buChar char="§"/>
              <a:defRPr>
                <a:solidFill>
                  <a:schemeClr val="accent6">
                    <a:lumMod val="60000"/>
                    <a:lumOff val="40000"/>
                  </a:schemeClr>
                </a:solidFill>
              </a:defRPr>
            </a:lvl3pPr>
            <a:lvl4pPr>
              <a:lnSpc>
                <a:spcPct val="100000"/>
              </a:lnSpc>
              <a:spcBef>
                <a:spcPts val="600"/>
              </a:spcBef>
              <a:defRPr/>
            </a:lvl4pPr>
            <a:lvl5pPr>
              <a:lnSpc>
                <a:spcPct val="100000"/>
              </a:lnSpc>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12"/>
          </p:nvPr>
        </p:nvSpPr>
        <p:spPr>
          <a:xfrm>
            <a:off x="4800600" y="1295400"/>
            <a:ext cx="4114800" cy="5410200"/>
          </a:xfrm>
        </p:spPr>
        <p:txBody>
          <a:bodyPr/>
          <a:lstStyle>
            <a:lvl1pPr>
              <a:lnSpc>
                <a:spcPct val="100000"/>
              </a:lnSpc>
              <a:spcBef>
                <a:spcPts val="600"/>
              </a:spcBef>
              <a:buClr>
                <a:schemeClr val="tx2">
                  <a:lumMod val="40000"/>
                  <a:lumOff val="60000"/>
                </a:schemeClr>
              </a:buClr>
              <a:defRPr>
                <a:solidFill>
                  <a:schemeClr val="bg1"/>
                </a:solidFill>
              </a:defRPr>
            </a:lvl1pPr>
            <a:lvl2pPr>
              <a:lnSpc>
                <a:spcPct val="100000"/>
              </a:lnSpc>
              <a:spcBef>
                <a:spcPts val="600"/>
              </a:spcBef>
              <a:defRPr>
                <a:solidFill>
                  <a:schemeClr val="accent3">
                    <a:lumMod val="60000"/>
                    <a:lumOff val="40000"/>
                  </a:schemeClr>
                </a:solidFill>
              </a:defRPr>
            </a:lvl2pPr>
            <a:lvl3pPr marL="1143000" indent="-228600">
              <a:lnSpc>
                <a:spcPct val="100000"/>
              </a:lnSpc>
              <a:spcBef>
                <a:spcPts val="600"/>
              </a:spcBef>
              <a:buClr>
                <a:srgbClr val="FFFF00"/>
              </a:buClr>
              <a:buFont typeface="Wingdings" pitchFamily="2" charset="2"/>
              <a:buChar char="§"/>
              <a:defRPr>
                <a:solidFill>
                  <a:schemeClr val="accent6">
                    <a:lumMod val="60000"/>
                    <a:lumOff val="40000"/>
                  </a:schemeClr>
                </a:solidFill>
              </a:defRPr>
            </a:lvl3pPr>
            <a:lvl4pPr>
              <a:lnSpc>
                <a:spcPct val="100000"/>
              </a:lnSpc>
              <a:spcBef>
                <a:spcPts val="600"/>
              </a:spcBef>
              <a:defRPr/>
            </a:lvl4pPr>
            <a:lvl5pPr>
              <a:lnSpc>
                <a:spcPct val="100000"/>
              </a:lnSpc>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12980833"/>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blank1">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8094252"/>
      </p:ext>
    </p:extLst>
  </p:cSld>
  <p:clrMapOvr>
    <a:masterClrMapping/>
  </p:clrMapOvr>
  <p:transition>
    <p:random/>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35269" name="Rectangle 5"/>
          <p:cNvSpPr>
            <a:spLocks noGrp="1" noChangeArrowheads="1"/>
          </p:cNvSpPr>
          <p:nvPr>
            <p:ph type="ctrTitle" sz="quarter"/>
          </p:nvPr>
        </p:nvSpPr>
        <p:spPr>
          <a:xfrm>
            <a:off x="685800" y="2130425"/>
            <a:ext cx="7772400" cy="1470025"/>
          </a:xfrm>
        </p:spPr>
        <p:txBody>
          <a:bodyPr/>
          <a:lstStyle>
            <a:lvl1pPr>
              <a:defRPr/>
            </a:lvl1pPr>
          </a:lstStyle>
          <a:p>
            <a:pPr lvl="0"/>
            <a:r>
              <a:rPr lang="en-US" noProof="0"/>
              <a:t>Click to edit Master title style</a:t>
            </a:r>
          </a:p>
        </p:txBody>
      </p:sp>
      <p:sp>
        <p:nvSpPr>
          <p:cNvPr id="1035270" name="Rectangle 6"/>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Tree>
    <p:extLst>
      <p:ext uri="{BB962C8B-B14F-4D97-AF65-F5344CB8AC3E}">
        <p14:creationId xmlns:p14="http://schemas.microsoft.com/office/powerpoint/2010/main" val="102103315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138113" y="1235034"/>
            <a:ext cx="8869362" cy="54982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138114" y="83128"/>
            <a:ext cx="8869362" cy="902524"/>
          </a:xfrm>
        </p:spPr>
        <p:txBody>
          <a:bodyPr/>
          <a:lstStyle>
            <a:lvl1pPr>
              <a:lnSpc>
                <a:spcPct val="90000"/>
              </a:lnSpc>
              <a:defRPr/>
            </a:lvl1pPr>
          </a:lstStyle>
          <a:p>
            <a:r>
              <a:rPr lang="en-US" dirty="0"/>
              <a:t>Click to edit Master title style</a:t>
            </a:r>
          </a:p>
        </p:txBody>
      </p:sp>
    </p:spTree>
    <p:extLst>
      <p:ext uri="{BB962C8B-B14F-4D97-AF65-F5344CB8AC3E}">
        <p14:creationId xmlns:p14="http://schemas.microsoft.com/office/powerpoint/2010/main" val="408491083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6797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no bullett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499" y="230188"/>
            <a:ext cx="8763001" cy="665162"/>
          </a:xfrm>
        </p:spPr>
        <p:txBody>
          <a:bodyPr lIns="18288" tIns="18288" rIns="18288" bIns="18288"/>
          <a:lstStyle>
            <a:lvl1pPr>
              <a:defRPr sz="4400"/>
            </a:lvl1pPr>
          </a:lstStyle>
          <a:p>
            <a:r>
              <a:rPr lang="en-US" dirty="0"/>
              <a:t>Click to edit Master title style</a:t>
            </a:r>
          </a:p>
        </p:txBody>
      </p:sp>
      <p:sp>
        <p:nvSpPr>
          <p:cNvPr id="6" name="Text Placeholder 5"/>
          <p:cNvSpPr>
            <a:spLocks noGrp="1"/>
          </p:cNvSpPr>
          <p:nvPr>
            <p:ph type="body" sz="quarter" idx="10"/>
          </p:nvPr>
        </p:nvSpPr>
        <p:spPr>
          <a:xfrm>
            <a:off x="190500" y="1123950"/>
            <a:ext cx="8763000" cy="5581650"/>
          </a:xfrm>
        </p:spPr>
        <p:txBody>
          <a:bodyPr>
            <a:normAutofit/>
          </a:bodyPr>
          <a:lstStyle>
            <a:lvl1pPr marL="0" indent="0">
              <a:lnSpc>
                <a:spcPct val="90000"/>
              </a:lnSpc>
              <a:buFont typeface="Arial" pitchFamily="34" charset="0"/>
              <a:buNone/>
              <a:defRPr sz="3000" b="1"/>
            </a:lvl1pPr>
            <a:lvl2pPr marL="517525" indent="0">
              <a:lnSpc>
                <a:spcPct val="90000"/>
              </a:lnSpc>
              <a:buNone/>
              <a:defRPr sz="2800" b="1"/>
            </a:lvl2pPr>
            <a:lvl3pPr marL="914400" indent="0">
              <a:lnSpc>
                <a:spcPct val="90000"/>
              </a:lnSpc>
              <a:buNone/>
              <a:defRPr sz="2600" b="1"/>
            </a:lvl3pPr>
            <a:lvl4pPr marL="1258888" indent="0">
              <a:lnSpc>
                <a:spcPct val="90000"/>
              </a:lnSpc>
              <a:buNone/>
              <a:defRPr b="1"/>
            </a:lvl4pPr>
            <a:lvl5pPr marL="1604963" indent="0">
              <a:lnSpc>
                <a:spcPct val="90000"/>
              </a:lnSpc>
              <a:buFont typeface="Arial" pitchFamily="34" charset="0"/>
              <a:buNone/>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7979944"/>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8113" y="174625"/>
            <a:ext cx="9005887" cy="814388"/>
          </a:xfrm>
        </p:spPr>
        <p:txBody>
          <a:bodyPr/>
          <a:lstStyle/>
          <a:p>
            <a:r>
              <a:rPr lang="en-US" dirty="0"/>
              <a:t>Click to edit Master title style</a:t>
            </a:r>
          </a:p>
        </p:txBody>
      </p:sp>
      <p:sp>
        <p:nvSpPr>
          <p:cNvPr id="3" name="Text Placeholder 2"/>
          <p:cNvSpPr>
            <a:spLocks noGrp="1"/>
          </p:cNvSpPr>
          <p:nvPr>
            <p:ph type="body" sz="half" idx="1"/>
          </p:nvPr>
        </p:nvSpPr>
        <p:spPr>
          <a:xfrm>
            <a:off x="138113" y="1600200"/>
            <a:ext cx="4357687" cy="50574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199" y="1600200"/>
            <a:ext cx="4359275" cy="50574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798996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cSld name="2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938" y="-1"/>
            <a:ext cx="9009062" cy="1074057"/>
          </a:xfrm>
        </p:spPr>
        <p:txBody>
          <a:bodyPr/>
          <a:lstStyle>
            <a:lvl1pPr algn="l">
              <a:lnSpc>
                <a:spcPct val="90000"/>
              </a:lnSpc>
              <a:defRPr/>
            </a:lvl1pPr>
          </a:lstStyle>
          <a:p>
            <a:r>
              <a:rPr lang="en-US" dirty="0"/>
              <a:t>Click to edit Master title style</a:t>
            </a:r>
          </a:p>
        </p:txBody>
      </p:sp>
      <p:sp>
        <p:nvSpPr>
          <p:cNvPr id="3" name="Content Placeholder 2"/>
          <p:cNvSpPr>
            <a:spLocks noGrp="1"/>
          </p:cNvSpPr>
          <p:nvPr>
            <p:ph idx="1"/>
          </p:nvPr>
        </p:nvSpPr>
        <p:spPr>
          <a:xfrm>
            <a:off x="134938" y="1339850"/>
            <a:ext cx="8875712" cy="5420874"/>
          </a:xfrm>
        </p:spPr>
        <p:txBody>
          <a:bodyPr/>
          <a:lstStyle>
            <a:lvl1pPr>
              <a:lnSpc>
                <a:spcPct val="90000"/>
              </a:lnSpc>
              <a:spcAft>
                <a:spcPts val="800"/>
              </a:spcAft>
              <a:buClrTx/>
              <a:defRPr>
                <a:solidFill>
                  <a:schemeClr val="bg1"/>
                </a:solidFill>
              </a:defRPr>
            </a:lvl1pPr>
            <a:lvl2pPr>
              <a:lnSpc>
                <a:spcPct val="90000"/>
              </a:lnSpc>
              <a:spcAft>
                <a:spcPts val="800"/>
              </a:spcAft>
              <a:buClrTx/>
              <a:defRPr>
                <a:solidFill>
                  <a:schemeClr val="bg1"/>
                </a:solidFill>
              </a:defRPr>
            </a:lvl2pPr>
            <a:lvl3pPr>
              <a:lnSpc>
                <a:spcPct val="90000"/>
              </a:lnSpc>
              <a:spcAft>
                <a:spcPts val="800"/>
              </a:spcAft>
              <a:buClrTx/>
              <a:defRPr>
                <a:solidFill>
                  <a:schemeClr val="bg1"/>
                </a:solidFill>
              </a:defRPr>
            </a:lvl3pPr>
            <a:lvl4pPr marL="1485900" indent="-342900">
              <a:lnSpc>
                <a:spcPct val="90000"/>
              </a:lnSpc>
              <a:spcAft>
                <a:spcPts val="800"/>
              </a:spcAft>
              <a:buClrTx/>
              <a:defRPr>
                <a:solidFill>
                  <a:schemeClr val="bg1"/>
                </a:solidFill>
              </a:defRPr>
            </a:lvl4pPr>
            <a:lvl5pPr marL="1828800" indent="-342900">
              <a:lnSpc>
                <a:spcPct val="90000"/>
              </a:lnSpc>
              <a:spcAft>
                <a:spcPts val="800"/>
              </a:spcAft>
              <a:buClrTx/>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6257451"/>
      </p:ext>
    </p:extLst>
  </p:cSld>
  <p:clrMapOvr>
    <a:masterClrMapping/>
  </p:clrMapOvr>
  <p:transition>
    <p:random/>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66800" y="304800"/>
            <a:ext cx="7543800" cy="579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730902B0-9500-9C66-AC43-C7B9C8B45A65}"/>
              </a:ext>
            </a:extLst>
          </p:cNvPr>
          <p:cNvSpPr>
            <a:spLocks noGrp="1"/>
          </p:cNvSpPr>
          <p:nvPr>
            <p:ph type="dt" sz="half" idx="10"/>
          </p:nvPr>
        </p:nvSpPr>
        <p:spPr>
          <a:xfrm>
            <a:off x="1066800" y="6248400"/>
            <a:ext cx="1905000" cy="457200"/>
          </a:xfrm>
          <a:prstGeom prst="rect">
            <a:avLst/>
          </a:prstGeom>
        </p:spPr>
        <p:txBody>
          <a:bodyPr/>
          <a:lstStyle>
            <a:lvl1pPr eaLnBrk="1" hangingPunct="1">
              <a:defRPr>
                <a:cs typeface="Arial" charset="0"/>
              </a:defRPr>
            </a:lvl1pPr>
          </a:lstStyle>
          <a:p>
            <a:pPr>
              <a:defRPr/>
            </a:pPr>
            <a:endParaRPr lang="en-US"/>
          </a:p>
        </p:txBody>
      </p:sp>
      <p:sp>
        <p:nvSpPr>
          <p:cNvPr id="4" name="Footer Placeholder 3">
            <a:extLst>
              <a:ext uri="{FF2B5EF4-FFF2-40B4-BE49-F238E27FC236}">
                <a16:creationId xmlns:a16="http://schemas.microsoft.com/office/drawing/2014/main" id="{8BE7C0A4-076F-132A-A00D-8211ACC4E676}"/>
              </a:ext>
            </a:extLst>
          </p:cNvPr>
          <p:cNvSpPr>
            <a:spLocks noGrp="1"/>
          </p:cNvSpPr>
          <p:nvPr>
            <p:ph type="ftr" sz="quarter" idx="11"/>
          </p:nvPr>
        </p:nvSpPr>
        <p:spPr>
          <a:xfrm>
            <a:off x="3429000" y="6248400"/>
            <a:ext cx="2895600" cy="457200"/>
          </a:xfrm>
          <a:prstGeom prst="rect">
            <a:avLst/>
          </a:prstGeom>
        </p:spPr>
        <p:txBody>
          <a:bodyPr/>
          <a:lstStyle>
            <a:lvl1pPr eaLnBrk="1" hangingPunct="1">
              <a:defRPr>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5A2FB3DB-2050-1AAC-76F7-1B7BEE992B16}"/>
              </a:ext>
            </a:extLst>
          </p:cNvPr>
          <p:cNvSpPr>
            <a:spLocks noGrp="1"/>
          </p:cNvSpPr>
          <p:nvPr>
            <p:ph type="sldNum" sz="quarter" idx="12"/>
          </p:nvPr>
        </p:nvSpPr>
        <p:spPr>
          <a:xfrm>
            <a:off x="6705600" y="6248400"/>
            <a:ext cx="19050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779F4470-D62D-432A-9324-87623D675DF4}" type="slidenum">
              <a:rPr lang="en-US" altLang="en-US"/>
              <a:pPr/>
              <a:t>‹#›</a:t>
            </a:fld>
            <a:endParaRPr lang="en-US" altLang="en-US"/>
          </a:p>
        </p:txBody>
      </p:sp>
    </p:spTree>
    <p:extLst>
      <p:ext uri="{BB962C8B-B14F-4D97-AF65-F5344CB8AC3E}">
        <p14:creationId xmlns:p14="http://schemas.microsoft.com/office/powerpoint/2010/main" val="219033712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no title">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40242" y="266700"/>
            <a:ext cx="8484781" cy="6324600"/>
          </a:xfrm>
        </p:spPr>
        <p:txBody>
          <a:bodyPr>
            <a:normAutofit/>
          </a:bodyPr>
          <a:lstStyle>
            <a:lvl1pPr marL="0" indent="0">
              <a:lnSpc>
                <a:spcPct val="90000"/>
              </a:lnSpc>
              <a:buFont typeface="Arial" pitchFamily="34" charset="0"/>
              <a:buNone/>
              <a:defRPr sz="3000" b="1"/>
            </a:lvl1pPr>
            <a:lvl2pPr marL="517525" indent="0">
              <a:lnSpc>
                <a:spcPct val="90000"/>
              </a:lnSpc>
              <a:buNone/>
              <a:defRPr sz="2800" b="1"/>
            </a:lvl2pPr>
            <a:lvl3pPr marL="914400" indent="0">
              <a:lnSpc>
                <a:spcPct val="90000"/>
              </a:lnSpc>
              <a:buNone/>
              <a:defRPr sz="2600" b="1"/>
            </a:lvl3pPr>
            <a:lvl4pPr marL="1258888" indent="0">
              <a:lnSpc>
                <a:spcPct val="90000"/>
              </a:lnSpc>
              <a:buNone/>
              <a:defRPr b="1"/>
            </a:lvl4pPr>
            <a:lvl5pPr marL="1604963" indent="0">
              <a:lnSpc>
                <a:spcPct val="90000"/>
              </a:lnSpc>
              <a:buFont typeface="Arial" pitchFamily="34" charset="0"/>
              <a:buNone/>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03092184"/>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E9C5D-E5EE-4F0B-BD06-922E4908D4D8}"/>
              </a:ext>
            </a:extLst>
          </p:cNvPr>
          <p:cNvSpPr>
            <a:spLocks noGrp="1"/>
          </p:cNvSpPr>
          <p:nvPr>
            <p:ph type="ctrTitle"/>
          </p:nvPr>
        </p:nvSpPr>
        <p:spPr>
          <a:xfrm>
            <a:off x="1143000" y="1122363"/>
            <a:ext cx="6858000" cy="2387600"/>
          </a:xfrm>
        </p:spPr>
        <p:txBody>
          <a:bodyPr anchor="b"/>
          <a:lstStyle>
            <a:lvl1pPr algn="ctr">
              <a:defRPr sz="3375"/>
            </a:lvl1pPr>
          </a:lstStyle>
          <a:p>
            <a:r>
              <a:rPr lang="en-US" dirty="0"/>
              <a:t>Click to edit Master title style</a:t>
            </a:r>
          </a:p>
        </p:txBody>
      </p:sp>
      <p:sp>
        <p:nvSpPr>
          <p:cNvPr id="3" name="Subtitle 2">
            <a:extLst>
              <a:ext uri="{FF2B5EF4-FFF2-40B4-BE49-F238E27FC236}">
                <a16:creationId xmlns:a16="http://schemas.microsoft.com/office/drawing/2014/main" id="{A086040B-879C-4C0E-AC9C-23869CF40131}"/>
              </a:ext>
            </a:extLst>
          </p:cNvPr>
          <p:cNvSpPr>
            <a:spLocks noGrp="1"/>
          </p:cNvSpPr>
          <p:nvPr>
            <p:ph type="subTitle" idx="1"/>
          </p:nvPr>
        </p:nvSpPr>
        <p:spPr>
          <a:xfrm>
            <a:off x="1143000" y="3602038"/>
            <a:ext cx="6858000" cy="165576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Click to edit Master subtitle style</a:t>
            </a:r>
          </a:p>
        </p:txBody>
      </p:sp>
    </p:spTree>
    <p:extLst>
      <p:ext uri="{BB962C8B-B14F-4D97-AF65-F5344CB8AC3E}">
        <p14:creationId xmlns:p14="http://schemas.microsoft.com/office/powerpoint/2010/main" val="138600544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DC31B-9B81-43A2-A4A6-AECF351D48D6}"/>
              </a:ext>
            </a:extLst>
          </p:cNvPr>
          <p:cNvSpPr>
            <a:spLocks noGrp="1"/>
          </p:cNvSpPr>
          <p:nvPr>
            <p:ph type="title"/>
          </p:nvPr>
        </p:nvSpPr>
        <p:spPr>
          <a:xfrm>
            <a:off x="190501" y="190502"/>
            <a:ext cx="8763000" cy="752034"/>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B0E4049E-7460-4D9F-A1DB-D95B0DA3B7B0}"/>
              </a:ext>
            </a:extLst>
          </p:cNvPr>
          <p:cNvSpPr>
            <a:spLocks noGrp="1"/>
          </p:cNvSpPr>
          <p:nvPr>
            <p:ph idx="1"/>
          </p:nvPr>
        </p:nvSpPr>
        <p:spPr>
          <a:xfrm>
            <a:off x="190500" y="1111348"/>
            <a:ext cx="8763000" cy="5556152"/>
          </a:xfrm>
        </p:spPr>
        <p:txBody>
          <a:bodyPr/>
          <a:lstStyle>
            <a:lvl1pPr marL="347663" indent="-347663">
              <a:lnSpc>
                <a:spcPct val="90000"/>
              </a:lnSpc>
              <a:spcBef>
                <a:spcPts val="0"/>
              </a:spcBef>
              <a:spcAft>
                <a:spcPts val="450"/>
              </a:spcAft>
              <a:buClr>
                <a:srgbClr val="FFFF00"/>
              </a:buClr>
              <a:buFont typeface="Calibri" panose="020F0502020204030204" pitchFamily="34" charset="0"/>
              <a:buChar char="•"/>
              <a:defRPr/>
            </a:lvl1pPr>
            <a:lvl2pPr marL="601266" indent="-253604">
              <a:lnSpc>
                <a:spcPct val="90000"/>
              </a:lnSpc>
              <a:spcBef>
                <a:spcPts val="0"/>
              </a:spcBef>
              <a:spcAft>
                <a:spcPts val="450"/>
              </a:spcAft>
              <a:buClr>
                <a:schemeClr val="tx1"/>
              </a:buClr>
              <a:buSzPct val="100000"/>
              <a:buFont typeface="Calibri" panose="020F0502020204030204" pitchFamily="34" charset="0"/>
              <a:buChar char="»"/>
              <a:defRPr>
                <a:solidFill>
                  <a:srgbClr val="00FF00"/>
                </a:solidFill>
              </a:defRPr>
            </a:lvl2pPr>
            <a:lvl3pPr>
              <a:lnSpc>
                <a:spcPct val="90000"/>
              </a:lnSpc>
              <a:spcBef>
                <a:spcPts val="0"/>
              </a:spcBef>
              <a:spcAft>
                <a:spcPts val="450"/>
              </a:spcAft>
              <a:defRPr/>
            </a:lvl3pPr>
            <a:lvl4pPr>
              <a:lnSpc>
                <a:spcPct val="100000"/>
              </a:lnSpc>
              <a:spcBef>
                <a:spcPts val="0"/>
              </a:spcBef>
              <a:defRPr/>
            </a:lvl4pPr>
            <a:lvl5pPr>
              <a:lnSpc>
                <a:spcPct val="100000"/>
              </a:lnSpc>
              <a:spcBef>
                <a:spcPts val="0"/>
              </a:spcBef>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22284129"/>
      </p:ext>
    </p:extLst>
  </p:cSld>
  <p:clrMapOvr>
    <a:masterClrMapping/>
  </p:clrMapOvr>
  <p:extLst>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6837441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CEB0D-B54E-457E-A8C9-1DBB4568F3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61BA45-686D-43B4-BCF3-F96871E5F41C}"/>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110955-A475-4323-B6DB-ACBA47B0D109}"/>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FF9E1381-FD9E-4C26-8375-C417BD1DF3D1}"/>
              </a:ext>
            </a:extLst>
          </p:cNvPr>
          <p:cNvSpPr>
            <a:spLocks noGrp="1"/>
          </p:cNvSpPr>
          <p:nvPr>
            <p:ph type="ftr" sz="quarter" idx="11"/>
          </p:nvPr>
        </p:nvSpPr>
        <p:spPr>
          <a:xfrm>
            <a:off x="3028950" y="6356353"/>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E1C1FF1-7734-468A-B85F-21ACDB1169C4}"/>
              </a:ext>
            </a:extLst>
          </p:cNvPr>
          <p:cNvSpPr>
            <a:spLocks noGrp="1"/>
          </p:cNvSpPr>
          <p:nvPr>
            <p:ph type="sldNum" sz="quarter" idx="12"/>
          </p:nvPr>
        </p:nvSpPr>
        <p:spPr>
          <a:xfrm>
            <a:off x="6457950" y="6356353"/>
            <a:ext cx="2057400" cy="365125"/>
          </a:xfrm>
          <a:prstGeom prst="rect">
            <a:avLst/>
          </a:prstGeom>
        </p:spPr>
        <p:txBody>
          <a:bodyPr/>
          <a:lstStyle/>
          <a:p>
            <a:fld id="{8D384611-8534-4693-9B0E-12DA08C8129A}" type="slidenum">
              <a:rPr lang="en-US" smtClean="0"/>
              <a:t>‹#›</a:t>
            </a:fld>
            <a:endParaRPr lang="en-US"/>
          </a:p>
        </p:txBody>
      </p:sp>
    </p:spTree>
    <p:extLst>
      <p:ext uri="{BB962C8B-B14F-4D97-AF65-F5344CB8AC3E}">
        <p14:creationId xmlns:p14="http://schemas.microsoft.com/office/powerpoint/2010/main" val="254818415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C29DE-18D0-4CA5-B701-8445F94BEC12}"/>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11811184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Content Template">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B47D3270-BCBB-42C5-891B-1E21545D2F3B}"/>
              </a:ext>
            </a:extLst>
          </p:cNvPr>
          <p:cNvSpPr txBox="1">
            <a:spLocks noGrp="1"/>
          </p:cNvSpPr>
          <p:nvPr userDrawn="1"/>
        </p:nvSpPr>
        <p:spPr bwMode="gray">
          <a:xfrm>
            <a:off x="41276" y="6597650"/>
            <a:ext cx="485775" cy="184150"/>
          </a:xfrm>
          <a:prstGeom prst="rect">
            <a:avLst/>
          </a:prstGeom>
          <a:noFill/>
          <a:ln>
            <a:noFill/>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fld id="{321C6834-0756-4276-B740-FFAC869BF4EF}" type="slidenum">
              <a:rPr lang="en-US" altLang="en-US" sz="750" smtClean="0"/>
              <a:pPr algn="ctr" eaLnBrk="1" hangingPunct="1">
                <a:defRPr/>
              </a:pPr>
              <a:t>‹#›</a:t>
            </a:fld>
            <a:endParaRPr lang="en-US" altLang="en-US" sz="750"/>
          </a:p>
        </p:txBody>
      </p:sp>
      <p:sp>
        <p:nvSpPr>
          <p:cNvPr id="3" name="Content Placeholder 2"/>
          <p:cNvSpPr>
            <a:spLocks noGrp="1"/>
          </p:cNvSpPr>
          <p:nvPr>
            <p:ph idx="1"/>
          </p:nvPr>
        </p:nvSpPr>
        <p:spPr/>
        <p:txBody>
          <a:bodyPr/>
          <a:lstStyle>
            <a:lvl1pPr>
              <a:defRPr sz="1800">
                <a:solidFill>
                  <a:schemeClr val="tx1"/>
                </a:solidFill>
              </a:defRPr>
            </a:lvl1pPr>
            <a:lvl2pPr>
              <a:defRPr sz="1500">
                <a:solidFill>
                  <a:schemeClr val="tx1"/>
                </a:solidFill>
              </a:defRPr>
            </a:lvl2pPr>
            <a:lvl3pPr>
              <a:defRPr sz="1350">
                <a:solidFill>
                  <a:schemeClr val="tx1"/>
                </a:solidFill>
              </a:defRPr>
            </a:lvl3pPr>
            <a:lvl4pPr>
              <a:defRPr sz="1350">
                <a:solidFill>
                  <a:schemeClr val="tx1"/>
                </a:solidFill>
              </a:defRPr>
            </a:lvl4pPr>
            <a:lvl5pPr>
              <a:defRPr sz="135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
          <p:cNvSpPr>
            <a:spLocks noGrp="1" noChangeArrowheads="1"/>
          </p:cNvSpPr>
          <p:nvPr>
            <p:ph type="title"/>
          </p:nvPr>
        </p:nvSpPr>
        <p:spPr bwMode="gray">
          <a:xfrm>
            <a:off x="65793" y="58715"/>
            <a:ext cx="9012414" cy="666775"/>
          </a:xfrm>
          <a:prstGeom prst="rect">
            <a:avLst/>
          </a:prstGeom>
          <a:noFill/>
          <a:ln>
            <a:noFill/>
          </a:ln>
        </p:spPr>
        <p:txBody>
          <a:bodyPr/>
          <a:lstStyle>
            <a:lvl1pPr>
              <a:defRPr sz="1800">
                <a:latin typeface="Arial" panose="020B0604020202020204" pitchFamily="34" charset="0"/>
                <a:cs typeface="Arial" panose="020B0604020202020204" pitchFamily="34" charset="0"/>
              </a:defRPr>
            </a:lvl1pPr>
          </a:lstStyle>
          <a:p>
            <a:pPr lvl="0"/>
            <a:r>
              <a:rPr lang="sk-SK" dirty="0"/>
              <a:t>Click to edit Master title style</a:t>
            </a:r>
          </a:p>
        </p:txBody>
      </p:sp>
      <p:sp>
        <p:nvSpPr>
          <p:cNvPr id="8" name="Text Placeholder 5"/>
          <p:cNvSpPr>
            <a:spLocks noGrp="1"/>
          </p:cNvSpPr>
          <p:nvPr>
            <p:ph type="body" sz="quarter" idx="11"/>
          </p:nvPr>
        </p:nvSpPr>
        <p:spPr>
          <a:xfrm>
            <a:off x="381000" y="6075894"/>
            <a:ext cx="8261350" cy="457200"/>
          </a:xfrm>
        </p:spPr>
        <p:txBody>
          <a:bodyPr anchor="b"/>
          <a:lstStyle>
            <a:lvl1pPr marL="0" indent="0">
              <a:spcBef>
                <a:spcPts val="0"/>
              </a:spcBef>
              <a:buNone/>
              <a:defRPr sz="750">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8906536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89.xml"/><Relationship Id="rId7" Type="http://schemas.openxmlformats.org/officeDocument/2006/relationships/slideLayout" Target="../slideLayouts/slideLayout93.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5" Type="http://schemas.openxmlformats.org/officeDocument/2006/relationships/slideLayout" Target="../slideLayouts/slideLayout91.xml"/><Relationship Id="rId4"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5" Type="http://schemas.openxmlformats.org/officeDocument/2006/relationships/slideLayout" Target="../slideLayouts/slideLayout98.xml"/><Relationship Id="rId4" Type="http://schemas.openxmlformats.org/officeDocument/2006/relationships/slideLayout" Target="../slideLayouts/slideLayout97.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104.xml"/><Relationship Id="rId7" Type="http://schemas.openxmlformats.org/officeDocument/2006/relationships/theme" Target="../theme/theme12.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5" Type="http://schemas.openxmlformats.org/officeDocument/2006/relationships/slideLayout" Target="../slideLayouts/slideLayout106.xml"/><Relationship Id="rId4" Type="http://schemas.openxmlformats.org/officeDocument/2006/relationships/slideLayout" Target="../slideLayouts/slideLayout10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image" Target="../media/image2.emf"/><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theme" Target="../theme/theme2.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19" Type="http://schemas.openxmlformats.org/officeDocument/2006/relationships/image" Target="../media/image1.emf"/><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image" Target="../media/image2.emf"/><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1.emf"/><Relationship Id="rId5" Type="http://schemas.openxmlformats.org/officeDocument/2006/relationships/theme" Target="../theme/theme4.xml"/><Relationship Id="rId4"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1.emf"/><Relationship Id="rId5" Type="http://schemas.openxmlformats.org/officeDocument/2006/relationships/slideLayout" Target="../slideLayouts/slideLayout41.xml"/><Relationship Id="rId10" Type="http://schemas.openxmlformats.org/officeDocument/2006/relationships/image" Target="../media/image2.emf"/><Relationship Id="rId4" Type="http://schemas.openxmlformats.org/officeDocument/2006/relationships/slideLayout" Target="../slideLayouts/slideLayout40.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theme" Target="../theme/theme6.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52.xml"/><Relationship Id="rId7" Type="http://schemas.openxmlformats.org/officeDocument/2006/relationships/theme" Target="../theme/theme7.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4" Type="http://schemas.openxmlformats.org/officeDocument/2006/relationships/slideLayout" Target="../slideLayouts/slideLayout5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image" Target="../media/image1.emf"/><Relationship Id="rId2" Type="http://schemas.openxmlformats.org/officeDocument/2006/relationships/slideLayout" Target="../slideLayouts/slideLayout57.xml"/><Relationship Id="rId16" Type="http://schemas.openxmlformats.org/officeDocument/2006/relationships/image" Target="../media/image2.emf"/><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theme" Target="../theme/theme8.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theme" Target="../theme/theme9.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image" Target="../media/image1.emf"/><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10" Type="http://schemas.openxmlformats.org/officeDocument/2006/relationships/slideLayout" Target="../slideLayouts/slideLayout79.xml"/><Relationship Id="rId19" Type="http://schemas.openxmlformats.org/officeDocument/2006/relationships/image" Target="../media/image2.emf"/><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3F3470-2FE8-4F6D-9179-BDAD201CF480}"/>
              </a:ext>
            </a:extLst>
          </p:cNvPr>
          <p:cNvSpPr>
            <a:spLocks noGrp="1"/>
          </p:cNvSpPr>
          <p:nvPr>
            <p:ph type="title"/>
          </p:nvPr>
        </p:nvSpPr>
        <p:spPr>
          <a:xfrm>
            <a:off x="190500" y="190503"/>
            <a:ext cx="8763000" cy="73796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4733DD6-7C48-4D4C-B576-A1ED5C3EAFED}"/>
              </a:ext>
            </a:extLst>
          </p:cNvPr>
          <p:cNvSpPr>
            <a:spLocks noGrp="1"/>
          </p:cNvSpPr>
          <p:nvPr>
            <p:ph type="body" idx="1"/>
          </p:nvPr>
        </p:nvSpPr>
        <p:spPr>
          <a:xfrm>
            <a:off x="190500" y="1139483"/>
            <a:ext cx="8763000" cy="555615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190501" y="6063175"/>
            <a:ext cx="3573194" cy="400110"/>
          </a:xfrm>
          <a:prstGeom prst="rect">
            <a:avLst/>
          </a:prstGeom>
          <a:noFill/>
        </p:spPr>
        <p:txBody>
          <a:bodyPr wrap="square" rtlCol="0">
            <a:spAutoFit/>
          </a:bodyPr>
          <a:lstStyle/>
          <a:p>
            <a:r>
              <a:rPr lang="en-US" sz="2000" b="1" i="1" dirty="0">
                <a:solidFill>
                  <a:srgbClr val="00B0F0"/>
                </a:solidFill>
                <a:latin typeface="+mn-lt"/>
              </a:rPr>
              <a:t>  </a:t>
            </a:r>
          </a:p>
        </p:txBody>
      </p:sp>
    </p:spTree>
    <p:extLst>
      <p:ext uri="{BB962C8B-B14F-4D97-AF65-F5344CB8AC3E}">
        <p14:creationId xmlns:p14="http://schemas.microsoft.com/office/powerpoint/2010/main" val="311850962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93" r:id="rId9"/>
  </p:sldLayoutIdLst>
  <p:txStyles>
    <p:titleStyle>
      <a:lvl1pPr algn="l" defTabSz="685800" rtl="0" eaLnBrk="1" latinLnBrk="0" hangingPunct="1">
        <a:lnSpc>
          <a:spcPct val="90000"/>
        </a:lnSpc>
        <a:spcBef>
          <a:spcPct val="0"/>
        </a:spcBef>
        <a:buNone/>
        <a:defRPr sz="4400" b="1" kern="1200">
          <a:solidFill>
            <a:srgbClr val="FFFF00"/>
          </a:solidFill>
          <a:effectLst>
            <a:outerShdw blurRad="38100" dist="38100" dir="2700000" algn="tl">
              <a:srgbClr val="000000">
                <a:alpha val="43137"/>
              </a:srgbClr>
            </a:outerShdw>
          </a:effectLst>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38138" indent="-338138" algn="l" defTabSz="685800" rtl="0" eaLnBrk="1" latinLnBrk="0" hangingPunct="1">
        <a:lnSpc>
          <a:spcPct val="100000"/>
        </a:lnSpc>
        <a:spcBef>
          <a:spcPts val="0"/>
        </a:spcBef>
        <a:buClr>
          <a:srgbClr val="FFFF00"/>
        </a:buClr>
        <a:buFont typeface="Calibri" panose="020F0502020204030204" pitchFamily="34" charset="0"/>
        <a:buChar char="•"/>
        <a:defRPr sz="3000" b="1" kern="1200">
          <a:solidFill>
            <a:schemeClr val="tx1"/>
          </a:solidFill>
          <a:latin typeface="+mn-lt"/>
          <a:ea typeface="+mn-ea"/>
          <a:cs typeface="+mn-cs"/>
        </a:defRPr>
      </a:lvl1pPr>
      <a:lvl2pPr marL="688975" indent="-350838" algn="l" defTabSz="685800" rtl="0" eaLnBrk="1" latinLnBrk="0" hangingPunct="1">
        <a:lnSpc>
          <a:spcPct val="100000"/>
        </a:lnSpc>
        <a:spcBef>
          <a:spcPts val="0"/>
        </a:spcBef>
        <a:buClr>
          <a:srgbClr val="00FF00"/>
        </a:buClr>
        <a:buSzPct val="100000"/>
        <a:buFont typeface="Calibri" panose="020F0502020204030204" pitchFamily="34" charset="0"/>
        <a:buChar char="»"/>
        <a:defRPr sz="2600" b="1" kern="1200">
          <a:solidFill>
            <a:srgbClr val="FFFF00"/>
          </a:solidFill>
          <a:latin typeface="+mn-lt"/>
          <a:ea typeface="+mn-ea"/>
          <a:cs typeface="+mn-cs"/>
        </a:defRPr>
      </a:lvl2pPr>
      <a:lvl3pPr marL="1027113" indent="-338138" algn="l" defTabSz="685800" rtl="0" eaLnBrk="1" latinLnBrk="0" hangingPunct="1">
        <a:lnSpc>
          <a:spcPct val="100000"/>
        </a:lnSpc>
        <a:spcBef>
          <a:spcPts val="0"/>
        </a:spcBef>
        <a:buFont typeface="Arial" panose="020B0604020202020204" pitchFamily="34" charset="0"/>
        <a:buChar char="•"/>
        <a:defRPr sz="2400" b="1" kern="1200">
          <a:solidFill>
            <a:srgbClr val="FFFF99"/>
          </a:solidFill>
          <a:latin typeface="+mn-lt"/>
          <a:ea typeface="+mn-ea"/>
          <a:cs typeface="+mn-cs"/>
        </a:defRPr>
      </a:lvl3pPr>
      <a:lvl4pPr marL="1308100" indent="-280988" algn="l" defTabSz="685800" rtl="0" eaLnBrk="1" latinLnBrk="0" hangingPunct="1">
        <a:lnSpc>
          <a:spcPct val="100000"/>
        </a:lnSpc>
        <a:spcBef>
          <a:spcPts val="0"/>
        </a:spcBef>
        <a:buFont typeface="Arial" panose="020B0604020202020204" pitchFamily="34" charset="0"/>
        <a:buChar char="•"/>
        <a:defRPr sz="2200" b="1" kern="1200">
          <a:solidFill>
            <a:schemeClr val="tx1"/>
          </a:solidFill>
          <a:latin typeface="+mn-lt"/>
          <a:ea typeface="+mn-ea"/>
          <a:cs typeface="+mn-cs"/>
        </a:defRPr>
      </a:lvl4pPr>
      <a:lvl5pPr marL="1603375" indent="-295275" algn="l" defTabSz="685800" rtl="0" eaLnBrk="1" latinLnBrk="0" hangingPunct="1">
        <a:lnSpc>
          <a:spcPct val="100000"/>
        </a:lnSpc>
        <a:spcBef>
          <a:spcPts val="0"/>
        </a:spcBef>
        <a:buFont typeface="Arial" panose="020B0604020202020204" pitchFamily="34" charset="0"/>
        <a:buChar char="•"/>
        <a:defRPr sz="2000" b="1"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60">
          <p15:clr>
            <a:srgbClr val="F26B43"/>
          </p15:clr>
        </p15:guide>
        <p15:guide id="2" pos="90">
          <p15:clr>
            <a:srgbClr val="F26B43"/>
          </p15:clr>
        </p15:guide>
        <p15:guide id="3" pos="4230">
          <p15:clr>
            <a:srgbClr val="F26B43"/>
          </p15:clr>
        </p15:guide>
        <p15:guide id="4" orient="horz" pos="120">
          <p15:clr>
            <a:srgbClr val="F26B43"/>
          </p15:clr>
        </p15:guide>
        <p15:guide id="5" orient="horz" pos="2160">
          <p15:clr>
            <a:srgbClr val="F26B43"/>
          </p15:clr>
        </p15:guide>
        <p15:guide id="6" orient="horz" pos="4200">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0070C0"/>
        </a:solidFill>
        <a:effectLst/>
      </p:bgPr>
    </p:bg>
    <p:spTree>
      <p:nvGrpSpPr>
        <p:cNvPr id="1" name=""/>
        <p:cNvGrpSpPr/>
        <p:nvPr/>
      </p:nvGrpSpPr>
      <p:grpSpPr>
        <a:xfrm>
          <a:off x="0" y="0"/>
          <a:ext cx="0" cy="0"/>
          <a:chOff x="0" y="0"/>
          <a:chExt cx="0" cy="0"/>
        </a:xfrm>
      </p:grpSpPr>
      <p:sp>
        <p:nvSpPr>
          <p:cNvPr id="1026" name="Rectangle 16">
            <a:extLst>
              <a:ext uri="{FF2B5EF4-FFF2-40B4-BE49-F238E27FC236}">
                <a16:creationId xmlns:a16="http://schemas.microsoft.com/office/drawing/2014/main" id="{4D5BBB34-731B-D3AA-2868-7B901A0978C6}"/>
              </a:ext>
            </a:extLst>
          </p:cNvPr>
          <p:cNvSpPr>
            <a:spLocks noGrp="1" noChangeArrowheads="1"/>
          </p:cNvSpPr>
          <p:nvPr>
            <p:ph type="title"/>
          </p:nvPr>
        </p:nvSpPr>
        <p:spPr bwMode="auto">
          <a:xfrm>
            <a:off x="138113" y="95250"/>
            <a:ext cx="8869362" cy="78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Title goes here</a:t>
            </a:r>
          </a:p>
        </p:txBody>
      </p:sp>
      <p:sp>
        <p:nvSpPr>
          <p:cNvPr id="1027" name="Rectangle 23">
            <a:extLst>
              <a:ext uri="{FF2B5EF4-FFF2-40B4-BE49-F238E27FC236}">
                <a16:creationId xmlns:a16="http://schemas.microsoft.com/office/drawing/2014/main" id="{A08B349A-DCA0-64AD-7BC9-73CC941E1FE7}"/>
              </a:ext>
            </a:extLst>
          </p:cNvPr>
          <p:cNvSpPr>
            <a:spLocks noGrp="1" noChangeArrowheads="1"/>
          </p:cNvSpPr>
          <p:nvPr>
            <p:ph type="body" idx="1"/>
          </p:nvPr>
        </p:nvSpPr>
        <p:spPr bwMode="auto">
          <a:xfrm>
            <a:off x="138113" y="1246188"/>
            <a:ext cx="8869362" cy="549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894317440"/>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Lst>
  <p:txStyles>
    <p:titleStyle>
      <a:lvl1pPr algn="l" rtl="0" eaLnBrk="0" fontAlgn="base" hangingPunct="0">
        <a:lnSpc>
          <a:spcPct val="90000"/>
        </a:lnSpc>
        <a:spcBef>
          <a:spcPct val="0"/>
        </a:spcBef>
        <a:spcAft>
          <a:spcPct val="0"/>
        </a:spcAft>
        <a:defRPr sz="4000" b="1">
          <a:solidFill>
            <a:srgbClr val="FFFF00"/>
          </a:solidFill>
          <a:latin typeface="+mj-lt"/>
          <a:ea typeface="+mj-ea"/>
          <a:cs typeface="+mj-cs"/>
        </a:defRPr>
      </a:lvl1pPr>
      <a:lvl2pPr algn="l" rtl="0" eaLnBrk="0" fontAlgn="base" hangingPunct="0">
        <a:lnSpc>
          <a:spcPct val="90000"/>
        </a:lnSpc>
        <a:spcBef>
          <a:spcPct val="0"/>
        </a:spcBef>
        <a:spcAft>
          <a:spcPct val="0"/>
        </a:spcAft>
        <a:defRPr sz="4000" b="1">
          <a:solidFill>
            <a:srgbClr val="FFFF00"/>
          </a:solidFill>
          <a:latin typeface="Tahoma" pitchFamily="34" charset="0"/>
        </a:defRPr>
      </a:lvl2pPr>
      <a:lvl3pPr algn="l" rtl="0" eaLnBrk="0" fontAlgn="base" hangingPunct="0">
        <a:lnSpc>
          <a:spcPct val="90000"/>
        </a:lnSpc>
        <a:spcBef>
          <a:spcPct val="0"/>
        </a:spcBef>
        <a:spcAft>
          <a:spcPct val="0"/>
        </a:spcAft>
        <a:defRPr sz="4000" b="1">
          <a:solidFill>
            <a:srgbClr val="FFFF00"/>
          </a:solidFill>
          <a:latin typeface="Tahoma" pitchFamily="34" charset="0"/>
        </a:defRPr>
      </a:lvl3pPr>
      <a:lvl4pPr algn="l" rtl="0" eaLnBrk="0" fontAlgn="base" hangingPunct="0">
        <a:lnSpc>
          <a:spcPct val="90000"/>
        </a:lnSpc>
        <a:spcBef>
          <a:spcPct val="0"/>
        </a:spcBef>
        <a:spcAft>
          <a:spcPct val="0"/>
        </a:spcAft>
        <a:defRPr sz="4000" b="1">
          <a:solidFill>
            <a:srgbClr val="FFFF00"/>
          </a:solidFill>
          <a:latin typeface="Tahoma" pitchFamily="34" charset="0"/>
        </a:defRPr>
      </a:lvl4pPr>
      <a:lvl5pPr algn="l" rtl="0" eaLnBrk="0" fontAlgn="base" hangingPunct="0">
        <a:lnSpc>
          <a:spcPct val="90000"/>
        </a:lnSpc>
        <a:spcBef>
          <a:spcPct val="0"/>
        </a:spcBef>
        <a:spcAft>
          <a:spcPct val="0"/>
        </a:spcAft>
        <a:defRPr sz="4000" b="1">
          <a:solidFill>
            <a:srgbClr val="FFFF00"/>
          </a:solidFill>
          <a:latin typeface="Tahoma" pitchFamily="34" charset="0"/>
        </a:defRPr>
      </a:lvl5pPr>
      <a:lvl6pPr marL="457200" algn="l" rtl="0" fontAlgn="base">
        <a:spcBef>
          <a:spcPct val="0"/>
        </a:spcBef>
        <a:spcAft>
          <a:spcPct val="0"/>
        </a:spcAft>
        <a:defRPr sz="3800" b="1">
          <a:solidFill>
            <a:srgbClr val="FFFF00"/>
          </a:solidFill>
          <a:latin typeface="Tahoma" pitchFamily="34" charset="0"/>
        </a:defRPr>
      </a:lvl6pPr>
      <a:lvl7pPr marL="914400" algn="l" rtl="0" fontAlgn="base">
        <a:spcBef>
          <a:spcPct val="0"/>
        </a:spcBef>
        <a:spcAft>
          <a:spcPct val="0"/>
        </a:spcAft>
        <a:defRPr sz="3800" b="1">
          <a:solidFill>
            <a:srgbClr val="FFFF00"/>
          </a:solidFill>
          <a:latin typeface="Tahoma" pitchFamily="34" charset="0"/>
        </a:defRPr>
      </a:lvl7pPr>
      <a:lvl8pPr marL="1371600" algn="l" rtl="0" fontAlgn="base">
        <a:spcBef>
          <a:spcPct val="0"/>
        </a:spcBef>
        <a:spcAft>
          <a:spcPct val="0"/>
        </a:spcAft>
        <a:defRPr sz="3800" b="1">
          <a:solidFill>
            <a:srgbClr val="FFFF00"/>
          </a:solidFill>
          <a:latin typeface="Tahoma" pitchFamily="34" charset="0"/>
        </a:defRPr>
      </a:lvl8pPr>
      <a:lvl9pPr marL="1828800" algn="l" rtl="0" fontAlgn="base">
        <a:spcBef>
          <a:spcPct val="0"/>
        </a:spcBef>
        <a:spcAft>
          <a:spcPct val="0"/>
        </a:spcAft>
        <a:defRPr sz="3800" b="1">
          <a:solidFill>
            <a:srgbClr val="FFFF00"/>
          </a:solidFill>
          <a:latin typeface="Tahoma" pitchFamily="34" charset="0"/>
        </a:defRPr>
      </a:lvl9pPr>
    </p:titleStyle>
    <p:bodyStyle>
      <a:lvl1pPr marL="347663" indent="-347663" algn="l" rtl="0" eaLnBrk="0" fontAlgn="base" hangingPunct="0">
        <a:spcBef>
          <a:spcPct val="20000"/>
        </a:spcBef>
        <a:spcAft>
          <a:spcPct val="0"/>
        </a:spcAft>
        <a:buClr>
          <a:srgbClr val="A1C2E7"/>
        </a:buClr>
        <a:buSzPct val="75000"/>
        <a:buFont typeface="Wingdings" panose="05000000000000000000" pitchFamily="2" charset="2"/>
        <a:buChar char="n"/>
        <a:defRPr sz="2800" b="1">
          <a:solidFill>
            <a:schemeClr val="bg1"/>
          </a:solidFill>
          <a:latin typeface="+mn-lt"/>
          <a:ea typeface="+mn-ea"/>
          <a:cs typeface="+mn-cs"/>
        </a:defRPr>
      </a:lvl1pPr>
      <a:lvl2pPr marL="914400" indent="-336550" algn="l" rtl="0" eaLnBrk="0" fontAlgn="base" hangingPunct="0">
        <a:spcBef>
          <a:spcPct val="20000"/>
        </a:spcBef>
        <a:spcAft>
          <a:spcPct val="0"/>
        </a:spcAft>
        <a:buClr>
          <a:srgbClr val="FFFF66"/>
        </a:buClr>
        <a:buSzPct val="80000"/>
        <a:buFont typeface="Wingdings 3" panose="05040102010807070707" pitchFamily="18" charset="2"/>
        <a:buChar char=""/>
        <a:defRPr sz="2600">
          <a:solidFill>
            <a:schemeClr val="bg1"/>
          </a:solidFill>
          <a:latin typeface="+mn-lt"/>
        </a:defRPr>
      </a:lvl2pPr>
      <a:lvl3pPr marL="1376363" indent="-228600" algn="l" rtl="0" eaLnBrk="0" fontAlgn="base" hangingPunct="0">
        <a:spcBef>
          <a:spcPct val="20000"/>
        </a:spcBef>
        <a:spcAft>
          <a:spcPct val="0"/>
        </a:spcAft>
        <a:buClr>
          <a:srgbClr val="99CCFF"/>
        </a:buClr>
        <a:buSzPct val="75000"/>
        <a:buFont typeface="Wingdings 2" panose="05020102010507070707" pitchFamily="18" charset="2"/>
        <a:buChar char="®"/>
        <a:defRPr sz="2400">
          <a:solidFill>
            <a:schemeClr val="bg1"/>
          </a:solidFill>
          <a:latin typeface="+mn-lt"/>
        </a:defRPr>
      </a:lvl3pPr>
      <a:lvl4pPr marL="1719263" indent="-228600" algn="l" rtl="0" eaLnBrk="0" fontAlgn="base" hangingPunct="0">
        <a:spcBef>
          <a:spcPct val="20000"/>
        </a:spcBef>
        <a:spcAft>
          <a:spcPct val="0"/>
        </a:spcAft>
        <a:buChar char="–"/>
        <a:defRPr sz="2000">
          <a:solidFill>
            <a:schemeClr val="bg1"/>
          </a:solidFill>
          <a:latin typeface="+mn-lt"/>
        </a:defRPr>
      </a:lvl4pPr>
      <a:lvl5pPr marL="2062163" indent="-228600" algn="l" rtl="0" eaLnBrk="0" fontAlgn="base" hangingPunct="0">
        <a:spcBef>
          <a:spcPct val="20000"/>
        </a:spcBef>
        <a:spcAft>
          <a:spcPct val="0"/>
        </a:spcAft>
        <a:buChar char="»"/>
        <a:defRPr sz="2000">
          <a:solidFill>
            <a:schemeClr val="bg1"/>
          </a:solidFill>
          <a:latin typeface="+mn-lt"/>
        </a:defRPr>
      </a:lvl5pPr>
      <a:lvl6pPr marL="2519363" indent="-228600" algn="l" rtl="0" fontAlgn="base">
        <a:spcBef>
          <a:spcPct val="20000"/>
        </a:spcBef>
        <a:spcAft>
          <a:spcPct val="0"/>
        </a:spcAft>
        <a:buChar char="»"/>
        <a:defRPr sz="2000">
          <a:solidFill>
            <a:schemeClr val="bg1"/>
          </a:solidFill>
          <a:latin typeface="+mn-lt"/>
        </a:defRPr>
      </a:lvl6pPr>
      <a:lvl7pPr marL="2976563" indent="-228600" algn="l" rtl="0" fontAlgn="base">
        <a:spcBef>
          <a:spcPct val="20000"/>
        </a:spcBef>
        <a:spcAft>
          <a:spcPct val="0"/>
        </a:spcAft>
        <a:buChar char="»"/>
        <a:defRPr sz="2000">
          <a:solidFill>
            <a:schemeClr val="bg1"/>
          </a:solidFill>
          <a:latin typeface="+mn-lt"/>
        </a:defRPr>
      </a:lvl7pPr>
      <a:lvl8pPr marL="3433763" indent="-228600" algn="l" rtl="0" fontAlgn="base">
        <a:spcBef>
          <a:spcPct val="20000"/>
        </a:spcBef>
        <a:spcAft>
          <a:spcPct val="0"/>
        </a:spcAft>
        <a:buChar char="»"/>
        <a:defRPr sz="2000">
          <a:solidFill>
            <a:schemeClr val="bg1"/>
          </a:solidFill>
          <a:latin typeface="+mn-lt"/>
        </a:defRPr>
      </a:lvl8pPr>
      <a:lvl9pPr marL="3890963"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3F3470-2FE8-4F6D-9179-BDAD201CF480}"/>
              </a:ext>
            </a:extLst>
          </p:cNvPr>
          <p:cNvSpPr>
            <a:spLocks noGrp="1"/>
          </p:cNvSpPr>
          <p:nvPr>
            <p:ph type="title"/>
          </p:nvPr>
        </p:nvSpPr>
        <p:spPr>
          <a:xfrm>
            <a:off x="190500" y="190503"/>
            <a:ext cx="8763000" cy="73796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4733DD6-7C48-4D4C-B576-A1ED5C3EAFED}"/>
              </a:ext>
            </a:extLst>
          </p:cNvPr>
          <p:cNvSpPr>
            <a:spLocks noGrp="1"/>
          </p:cNvSpPr>
          <p:nvPr>
            <p:ph type="body" idx="1"/>
          </p:nvPr>
        </p:nvSpPr>
        <p:spPr>
          <a:xfrm>
            <a:off x="190500" y="1139483"/>
            <a:ext cx="8763000" cy="555615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190501" y="6063176"/>
            <a:ext cx="3573194" cy="323165"/>
          </a:xfrm>
          <a:prstGeom prst="rect">
            <a:avLst/>
          </a:prstGeom>
          <a:noFill/>
        </p:spPr>
        <p:txBody>
          <a:bodyPr wrap="square" rtlCol="0">
            <a:spAutoFit/>
          </a:bodyPr>
          <a:lstStyle/>
          <a:p>
            <a:r>
              <a:rPr lang="en-US" sz="1500" b="1" i="1" dirty="0">
                <a:solidFill>
                  <a:srgbClr val="00B0F0"/>
                </a:solidFill>
                <a:latin typeface="+mn-lt"/>
              </a:rPr>
              <a:t>  </a:t>
            </a:r>
          </a:p>
        </p:txBody>
      </p:sp>
    </p:spTree>
    <p:extLst>
      <p:ext uri="{BB962C8B-B14F-4D97-AF65-F5344CB8AC3E}">
        <p14:creationId xmlns:p14="http://schemas.microsoft.com/office/powerpoint/2010/main" val="3860742365"/>
      </p:ext>
    </p:extLst>
  </p:cSld>
  <p:clrMap bg1="dk1" tx1="lt1" bg2="dk2" tx2="lt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Lst>
  <p:txStyles>
    <p:titleStyle>
      <a:lvl1pPr algn="l" defTabSz="514350" rtl="0" eaLnBrk="1" latinLnBrk="0" hangingPunct="1">
        <a:lnSpc>
          <a:spcPct val="90000"/>
        </a:lnSpc>
        <a:spcBef>
          <a:spcPct val="0"/>
        </a:spcBef>
        <a:buNone/>
        <a:defRPr sz="3300" b="1" kern="1200">
          <a:solidFill>
            <a:srgbClr val="FFFF00"/>
          </a:solidFill>
          <a:effectLst>
            <a:outerShdw blurRad="38100" dist="38100" dir="2700000" algn="tl">
              <a:srgbClr val="000000">
                <a:alpha val="43137"/>
              </a:srgbClr>
            </a:outerShdw>
          </a:effectLst>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3604" indent="-253604" algn="l" defTabSz="514350" rtl="0" eaLnBrk="1" latinLnBrk="0" hangingPunct="1">
        <a:lnSpc>
          <a:spcPct val="100000"/>
        </a:lnSpc>
        <a:spcBef>
          <a:spcPts val="0"/>
        </a:spcBef>
        <a:buClr>
          <a:srgbClr val="FFFF00"/>
        </a:buClr>
        <a:buFont typeface="Calibri" panose="020F0502020204030204" pitchFamily="34" charset="0"/>
        <a:buChar char="•"/>
        <a:defRPr sz="2250" b="1" kern="1200">
          <a:solidFill>
            <a:schemeClr val="tx1"/>
          </a:solidFill>
          <a:latin typeface="+mn-lt"/>
          <a:ea typeface="+mn-ea"/>
          <a:cs typeface="+mn-cs"/>
        </a:defRPr>
      </a:lvl1pPr>
      <a:lvl2pPr marL="516731" indent="-263129" algn="l" defTabSz="514350" rtl="0" eaLnBrk="1" latinLnBrk="0" hangingPunct="1">
        <a:lnSpc>
          <a:spcPct val="100000"/>
        </a:lnSpc>
        <a:spcBef>
          <a:spcPts val="0"/>
        </a:spcBef>
        <a:buClr>
          <a:srgbClr val="00FF00"/>
        </a:buClr>
        <a:buSzPct val="100000"/>
        <a:buFont typeface="Calibri" panose="020F0502020204030204" pitchFamily="34" charset="0"/>
        <a:buChar char="»"/>
        <a:defRPr sz="1950" b="1" kern="1200">
          <a:solidFill>
            <a:srgbClr val="FFFF00"/>
          </a:solidFill>
          <a:latin typeface="+mn-lt"/>
          <a:ea typeface="+mn-ea"/>
          <a:cs typeface="+mn-cs"/>
        </a:defRPr>
      </a:lvl2pPr>
      <a:lvl3pPr marL="770335" indent="-253604" algn="l" defTabSz="514350" rtl="0" eaLnBrk="1" latinLnBrk="0" hangingPunct="1">
        <a:lnSpc>
          <a:spcPct val="100000"/>
        </a:lnSpc>
        <a:spcBef>
          <a:spcPts val="0"/>
        </a:spcBef>
        <a:buFont typeface="Arial" panose="020B0604020202020204" pitchFamily="34" charset="0"/>
        <a:buChar char="•"/>
        <a:defRPr sz="1800" b="1" kern="1200">
          <a:solidFill>
            <a:srgbClr val="FFFF99"/>
          </a:solidFill>
          <a:latin typeface="+mn-lt"/>
          <a:ea typeface="+mn-ea"/>
          <a:cs typeface="+mn-cs"/>
        </a:defRPr>
      </a:lvl3pPr>
      <a:lvl4pPr marL="981075" indent="-210741" algn="l" defTabSz="514350" rtl="0" eaLnBrk="1" latinLnBrk="0" hangingPunct="1">
        <a:lnSpc>
          <a:spcPct val="100000"/>
        </a:lnSpc>
        <a:spcBef>
          <a:spcPts val="0"/>
        </a:spcBef>
        <a:buFont typeface="Arial" panose="020B0604020202020204" pitchFamily="34" charset="0"/>
        <a:buChar char="•"/>
        <a:defRPr sz="1650" b="1" kern="1200">
          <a:solidFill>
            <a:schemeClr val="tx1"/>
          </a:solidFill>
          <a:latin typeface="+mn-lt"/>
          <a:ea typeface="+mn-ea"/>
          <a:cs typeface="+mn-cs"/>
        </a:defRPr>
      </a:lvl4pPr>
      <a:lvl5pPr marL="1202531" indent="-221456" algn="l" defTabSz="514350" rtl="0" eaLnBrk="1" latinLnBrk="0" hangingPunct="1">
        <a:lnSpc>
          <a:spcPct val="100000"/>
        </a:lnSpc>
        <a:spcBef>
          <a:spcPts val="0"/>
        </a:spcBef>
        <a:buFont typeface="Arial" panose="020B0604020202020204" pitchFamily="34" charset="0"/>
        <a:buChar char="•"/>
        <a:defRPr sz="1500" b="1"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pos="120">
          <p15:clr>
            <a:srgbClr val="F26B43"/>
          </p15:clr>
        </p15:guide>
        <p15:guide id="3" pos="5640">
          <p15:clr>
            <a:srgbClr val="F26B43"/>
          </p15:clr>
        </p15:guide>
        <p15:guide id="4" orient="horz" pos="120">
          <p15:clr>
            <a:srgbClr val="F26B43"/>
          </p15:clr>
        </p15:guide>
        <p15:guide id="5" orient="horz" pos="2160">
          <p15:clr>
            <a:srgbClr val="F26B43"/>
          </p15:clr>
        </p15:guide>
        <p15:guide id="6" orient="horz" pos="4200">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3F3470-2FE8-4F6D-9179-BDAD201CF480}"/>
              </a:ext>
            </a:extLst>
          </p:cNvPr>
          <p:cNvSpPr>
            <a:spLocks noGrp="1"/>
          </p:cNvSpPr>
          <p:nvPr>
            <p:ph type="title"/>
          </p:nvPr>
        </p:nvSpPr>
        <p:spPr>
          <a:xfrm>
            <a:off x="190500" y="190501"/>
            <a:ext cx="8763000" cy="73796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4733DD6-7C48-4D4C-B576-A1ED5C3EAFED}"/>
              </a:ext>
            </a:extLst>
          </p:cNvPr>
          <p:cNvSpPr>
            <a:spLocks noGrp="1"/>
          </p:cNvSpPr>
          <p:nvPr>
            <p:ph type="body" idx="1"/>
          </p:nvPr>
        </p:nvSpPr>
        <p:spPr>
          <a:xfrm>
            <a:off x="190500" y="1139483"/>
            <a:ext cx="8763000" cy="555615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190500" y="6063175"/>
            <a:ext cx="3573194" cy="400110"/>
          </a:xfrm>
          <a:prstGeom prst="rect">
            <a:avLst/>
          </a:prstGeom>
          <a:noFill/>
        </p:spPr>
        <p:txBody>
          <a:bodyPr wrap="square" rtlCol="0">
            <a:spAutoFit/>
          </a:bodyPr>
          <a:lstStyle/>
          <a:p>
            <a:r>
              <a:rPr lang="en-US" sz="2000" b="1" i="1" dirty="0">
                <a:solidFill>
                  <a:srgbClr val="00B0F0"/>
                </a:solidFill>
                <a:latin typeface="+mn-lt"/>
              </a:rPr>
              <a:t>  </a:t>
            </a:r>
          </a:p>
        </p:txBody>
      </p:sp>
    </p:spTree>
    <p:extLst>
      <p:ext uri="{BB962C8B-B14F-4D97-AF65-F5344CB8AC3E}">
        <p14:creationId xmlns:p14="http://schemas.microsoft.com/office/powerpoint/2010/main" val="1017056153"/>
      </p:ext>
    </p:extLst>
  </p:cSld>
  <p:clrMap bg1="dk1" tx1="lt1" bg2="dk2" tx2="lt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Lst>
  <p:txStyles>
    <p:titleStyle>
      <a:lvl1pPr algn="l" defTabSz="685800" rtl="0" eaLnBrk="1" latinLnBrk="0" hangingPunct="1">
        <a:lnSpc>
          <a:spcPct val="90000"/>
        </a:lnSpc>
        <a:spcBef>
          <a:spcPct val="0"/>
        </a:spcBef>
        <a:buNone/>
        <a:defRPr sz="4400" b="1" kern="1200">
          <a:solidFill>
            <a:srgbClr val="FFFF00"/>
          </a:solidFill>
          <a:effectLst>
            <a:outerShdw blurRad="38100" dist="38100" dir="2700000" algn="tl">
              <a:srgbClr val="000000">
                <a:alpha val="43137"/>
              </a:srgbClr>
            </a:outerShdw>
          </a:effectLst>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38138" indent="-338138" algn="l" defTabSz="685800" rtl="0" eaLnBrk="1" latinLnBrk="0" hangingPunct="1">
        <a:lnSpc>
          <a:spcPct val="100000"/>
        </a:lnSpc>
        <a:spcBef>
          <a:spcPts val="0"/>
        </a:spcBef>
        <a:buClr>
          <a:srgbClr val="FFFF00"/>
        </a:buClr>
        <a:buFont typeface="Calibri" panose="020F0502020204030204" pitchFamily="34" charset="0"/>
        <a:buChar char="•"/>
        <a:defRPr sz="3000" b="1" kern="1200">
          <a:solidFill>
            <a:schemeClr val="tx1"/>
          </a:solidFill>
          <a:latin typeface="+mn-lt"/>
          <a:ea typeface="+mn-ea"/>
          <a:cs typeface="+mn-cs"/>
        </a:defRPr>
      </a:lvl1pPr>
      <a:lvl2pPr marL="688975" indent="-350838" algn="l" defTabSz="685800" rtl="0" eaLnBrk="1" latinLnBrk="0" hangingPunct="1">
        <a:lnSpc>
          <a:spcPct val="100000"/>
        </a:lnSpc>
        <a:spcBef>
          <a:spcPts val="0"/>
        </a:spcBef>
        <a:buClr>
          <a:srgbClr val="00FF00"/>
        </a:buClr>
        <a:buSzPct val="100000"/>
        <a:buFont typeface="Calibri" panose="020F0502020204030204" pitchFamily="34" charset="0"/>
        <a:buChar char="»"/>
        <a:defRPr sz="2600" b="1" kern="1200">
          <a:solidFill>
            <a:srgbClr val="FFFF00"/>
          </a:solidFill>
          <a:latin typeface="+mn-lt"/>
          <a:ea typeface="+mn-ea"/>
          <a:cs typeface="+mn-cs"/>
        </a:defRPr>
      </a:lvl2pPr>
      <a:lvl3pPr marL="1027113" indent="-338138" algn="l" defTabSz="685800" rtl="0" eaLnBrk="1" latinLnBrk="0" hangingPunct="1">
        <a:lnSpc>
          <a:spcPct val="100000"/>
        </a:lnSpc>
        <a:spcBef>
          <a:spcPts val="0"/>
        </a:spcBef>
        <a:buFont typeface="Arial" panose="020B0604020202020204" pitchFamily="34" charset="0"/>
        <a:buChar char="•"/>
        <a:defRPr sz="2400" b="1" kern="1200">
          <a:solidFill>
            <a:srgbClr val="FFFF99"/>
          </a:solidFill>
          <a:latin typeface="+mn-lt"/>
          <a:ea typeface="+mn-ea"/>
          <a:cs typeface="+mn-cs"/>
        </a:defRPr>
      </a:lvl3pPr>
      <a:lvl4pPr marL="1308100" indent="-280988" algn="l" defTabSz="685800" rtl="0" eaLnBrk="1" latinLnBrk="0" hangingPunct="1">
        <a:lnSpc>
          <a:spcPct val="100000"/>
        </a:lnSpc>
        <a:spcBef>
          <a:spcPts val="0"/>
        </a:spcBef>
        <a:buFont typeface="Arial" panose="020B0604020202020204" pitchFamily="34" charset="0"/>
        <a:buChar char="•"/>
        <a:defRPr sz="2200" b="1" kern="1200">
          <a:solidFill>
            <a:schemeClr val="tx1"/>
          </a:solidFill>
          <a:latin typeface="+mn-lt"/>
          <a:ea typeface="+mn-ea"/>
          <a:cs typeface="+mn-cs"/>
        </a:defRPr>
      </a:lvl4pPr>
      <a:lvl5pPr marL="1603375" indent="-295275" algn="l" defTabSz="685800" rtl="0" eaLnBrk="1" latinLnBrk="0" hangingPunct="1">
        <a:lnSpc>
          <a:spcPct val="100000"/>
        </a:lnSpc>
        <a:spcBef>
          <a:spcPts val="0"/>
        </a:spcBef>
        <a:buFont typeface="Arial" panose="020B0604020202020204" pitchFamily="34" charset="0"/>
        <a:buChar char="•"/>
        <a:defRPr sz="2000" b="1"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pos="120">
          <p15:clr>
            <a:srgbClr val="F26B43"/>
          </p15:clr>
        </p15:guide>
        <p15:guide id="3" pos="5640">
          <p15:clr>
            <a:srgbClr val="F26B43"/>
          </p15:clr>
        </p15:guide>
        <p15:guide id="4" orient="horz" pos="120">
          <p15:clr>
            <a:srgbClr val="F26B43"/>
          </p15:clr>
        </p15:guide>
        <p15:guide id="5" orient="horz" pos="2160">
          <p15:clr>
            <a:srgbClr val="F26B43"/>
          </p15:clr>
        </p15:guide>
        <p15:guide id="6" orient="horz" pos="420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70C0"/>
        </a:solidFill>
        <a:effectLst/>
      </p:bgPr>
    </p:bg>
    <p:spTree>
      <p:nvGrpSpPr>
        <p:cNvPr id="1" name=""/>
        <p:cNvGrpSpPr/>
        <p:nvPr/>
      </p:nvGrpSpPr>
      <p:grpSpPr>
        <a:xfrm>
          <a:off x="0" y="0"/>
          <a:ext cx="0" cy="0"/>
          <a:chOff x="0" y="0"/>
          <a:chExt cx="0" cy="0"/>
        </a:xfrm>
      </p:grpSpPr>
      <p:pic>
        <p:nvPicPr>
          <p:cNvPr id="2050" name="Picture 12" descr="Picture1"/>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l="50955"/>
          <a:stretch>
            <a:fillRect/>
          </a:stretch>
        </p:blipFill>
        <p:spPr bwMode="auto">
          <a:xfrm>
            <a:off x="0" y="0"/>
            <a:ext cx="57150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14" descr="Picture2"/>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0" y="-96838"/>
            <a:ext cx="227013" cy="703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16"/>
          <p:cNvSpPr>
            <a:spLocks noGrp="1" noChangeArrowheads="1"/>
          </p:cNvSpPr>
          <p:nvPr>
            <p:ph type="title"/>
          </p:nvPr>
        </p:nvSpPr>
        <p:spPr bwMode="auto">
          <a:xfrm>
            <a:off x="741363" y="174625"/>
            <a:ext cx="8218487"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Title goes here</a:t>
            </a:r>
          </a:p>
        </p:txBody>
      </p:sp>
      <p:sp>
        <p:nvSpPr>
          <p:cNvPr id="2053" name="Rectangle 23"/>
          <p:cNvSpPr>
            <a:spLocks noGrp="1" noChangeArrowheads="1"/>
          </p:cNvSpPr>
          <p:nvPr>
            <p:ph type="body" idx="1"/>
          </p:nvPr>
        </p:nvSpPr>
        <p:spPr bwMode="auto">
          <a:xfrm>
            <a:off x="195263" y="1600200"/>
            <a:ext cx="8764587"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160397184"/>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rtl="0" eaLnBrk="0" fontAlgn="base" hangingPunct="0">
        <a:spcBef>
          <a:spcPct val="0"/>
        </a:spcBef>
        <a:spcAft>
          <a:spcPct val="0"/>
        </a:spcAft>
        <a:defRPr sz="4000" b="1">
          <a:solidFill>
            <a:srgbClr val="FFFF00"/>
          </a:solidFill>
          <a:latin typeface="+mj-lt"/>
          <a:ea typeface="+mj-ea"/>
          <a:cs typeface="+mj-cs"/>
        </a:defRPr>
      </a:lvl1pPr>
      <a:lvl2pPr algn="l" rtl="0" eaLnBrk="0" fontAlgn="base" hangingPunct="0">
        <a:spcBef>
          <a:spcPct val="0"/>
        </a:spcBef>
        <a:spcAft>
          <a:spcPct val="0"/>
        </a:spcAft>
        <a:defRPr sz="4000" b="1">
          <a:solidFill>
            <a:srgbClr val="FFFF00"/>
          </a:solidFill>
          <a:latin typeface="Tahoma" pitchFamily="34" charset="0"/>
        </a:defRPr>
      </a:lvl2pPr>
      <a:lvl3pPr algn="l" rtl="0" eaLnBrk="0" fontAlgn="base" hangingPunct="0">
        <a:spcBef>
          <a:spcPct val="0"/>
        </a:spcBef>
        <a:spcAft>
          <a:spcPct val="0"/>
        </a:spcAft>
        <a:defRPr sz="4000" b="1">
          <a:solidFill>
            <a:srgbClr val="FFFF00"/>
          </a:solidFill>
          <a:latin typeface="Tahoma" pitchFamily="34" charset="0"/>
        </a:defRPr>
      </a:lvl3pPr>
      <a:lvl4pPr algn="l" rtl="0" eaLnBrk="0" fontAlgn="base" hangingPunct="0">
        <a:spcBef>
          <a:spcPct val="0"/>
        </a:spcBef>
        <a:spcAft>
          <a:spcPct val="0"/>
        </a:spcAft>
        <a:defRPr sz="4000" b="1">
          <a:solidFill>
            <a:srgbClr val="FFFF00"/>
          </a:solidFill>
          <a:latin typeface="Tahoma" pitchFamily="34" charset="0"/>
        </a:defRPr>
      </a:lvl4pPr>
      <a:lvl5pPr algn="l" rtl="0" eaLnBrk="0" fontAlgn="base" hangingPunct="0">
        <a:spcBef>
          <a:spcPct val="0"/>
        </a:spcBef>
        <a:spcAft>
          <a:spcPct val="0"/>
        </a:spcAft>
        <a:defRPr sz="4000" b="1">
          <a:solidFill>
            <a:srgbClr val="FFFF00"/>
          </a:solidFill>
          <a:latin typeface="Tahoma" pitchFamily="34" charset="0"/>
        </a:defRPr>
      </a:lvl5pPr>
      <a:lvl6pPr marL="457200" algn="l" rtl="0" fontAlgn="base">
        <a:spcBef>
          <a:spcPct val="0"/>
        </a:spcBef>
        <a:spcAft>
          <a:spcPct val="0"/>
        </a:spcAft>
        <a:defRPr sz="4000" b="1">
          <a:solidFill>
            <a:srgbClr val="FFFF00"/>
          </a:solidFill>
          <a:latin typeface="Tahoma" pitchFamily="34" charset="0"/>
        </a:defRPr>
      </a:lvl6pPr>
      <a:lvl7pPr marL="914400" algn="l" rtl="0" fontAlgn="base">
        <a:spcBef>
          <a:spcPct val="0"/>
        </a:spcBef>
        <a:spcAft>
          <a:spcPct val="0"/>
        </a:spcAft>
        <a:defRPr sz="4000" b="1">
          <a:solidFill>
            <a:srgbClr val="FFFF00"/>
          </a:solidFill>
          <a:latin typeface="Tahoma" pitchFamily="34" charset="0"/>
        </a:defRPr>
      </a:lvl7pPr>
      <a:lvl8pPr marL="1371600" algn="l" rtl="0" fontAlgn="base">
        <a:spcBef>
          <a:spcPct val="0"/>
        </a:spcBef>
        <a:spcAft>
          <a:spcPct val="0"/>
        </a:spcAft>
        <a:defRPr sz="4000" b="1">
          <a:solidFill>
            <a:srgbClr val="FFFF00"/>
          </a:solidFill>
          <a:latin typeface="Tahoma" pitchFamily="34" charset="0"/>
        </a:defRPr>
      </a:lvl8pPr>
      <a:lvl9pPr marL="1828800" algn="l" rtl="0" fontAlgn="base">
        <a:spcBef>
          <a:spcPct val="0"/>
        </a:spcBef>
        <a:spcAft>
          <a:spcPct val="0"/>
        </a:spcAft>
        <a:defRPr sz="4000" b="1">
          <a:solidFill>
            <a:srgbClr val="FFFF00"/>
          </a:solidFill>
          <a:latin typeface="Tahoma" pitchFamily="34" charset="0"/>
        </a:defRPr>
      </a:lvl9pPr>
    </p:titleStyle>
    <p:bodyStyle>
      <a:lvl1pPr marL="463550" indent="-463550" algn="l" rtl="0" eaLnBrk="0" fontAlgn="base" hangingPunct="0">
        <a:spcBef>
          <a:spcPct val="20000"/>
        </a:spcBef>
        <a:spcAft>
          <a:spcPct val="0"/>
        </a:spcAft>
        <a:buClr>
          <a:srgbClr val="A1C2E7"/>
        </a:buClr>
        <a:buSzPct val="75000"/>
        <a:buFont typeface="Wingdings" panose="05000000000000000000" pitchFamily="2" charset="2"/>
        <a:buChar char="n"/>
        <a:defRPr sz="2800" b="1">
          <a:solidFill>
            <a:schemeClr val="bg1"/>
          </a:solidFill>
          <a:latin typeface="+mn-lt"/>
          <a:ea typeface="+mn-ea"/>
          <a:cs typeface="+mn-cs"/>
        </a:defRPr>
      </a:lvl1pPr>
      <a:lvl2pPr marL="914400" indent="-336550" algn="l" rtl="0" eaLnBrk="0" fontAlgn="base" hangingPunct="0">
        <a:spcBef>
          <a:spcPct val="20000"/>
        </a:spcBef>
        <a:spcAft>
          <a:spcPct val="0"/>
        </a:spcAft>
        <a:buClr>
          <a:srgbClr val="FFFF66"/>
        </a:buClr>
        <a:buSzPct val="80000"/>
        <a:buFont typeface="Wingdings 3" panose="05040102010807070707" pitchFamily="18" charset="2"/>
        <a:buChar char=""/>
        <a:defRPr sz="2600">
          <a:solidFill>
            <a:schemeClr val="bg1"/>
          </a:solidFill>
          <a:latin typeface="+mn-lt"/>
        </a:defRPr>
      </a:lvl2pPr>
      <a:lvl3pPr marL="1376363" indent="-228600" algn="l" rtl="0" eaLnBrk="0" fontAlgn="base" hangingPunct="0">
        <a:spcBef>
          <a:spcPct val="20000"/>
        </a:spcBef>
        <a:spcAft>
          <a:spcPct val="0"/>
        </a:spcAft>
        <a:buClr>
          <a:srgbClr val="99CCFF"/>
        </a:buClr>
        <a:buSzPct val="75000"/>
        <a:buFont typeface="Wingdings 2" panose="05020102010507070707" pitchFamily="18" charset="2"/>
        <a:buChar char="®"/>
        <a:defRPr sz="2400">
          <a:solidFill>
            <a:schemeClr val="bg1"/>
          </a:solidFill>
          <a:latin typeface="+mn-lt"/>
        </a:defRPr>
      </a:lvl3pPr>
      <a:lvl4pPr marL="1719263" indent="-228600" algn="l" rtl="0" eaLnBrk="0" fontAlgn="base" hangingPunct="0">
        <a:spcBef>
          <a:spcPct val="20000"/>
        </a:spcBef>
        <a:spcAft>
          <a:spcPct val="0"/>
        </a:spcAft>
        <a:buChar char="–"/>
        <a:defRPr sz="2000">
          <a:solidFill>
            <a:schemeClr val="bg1"/>
          </a:solidFill>
          <a:latin typeface="+mn-lt"/>
        </a:defRPr>
      </a:lvl4pPr>
      <a:lvl5pPr marL="2062163" indent="-228600" algn="l" rtl="0" eaLnBrk="0" fontAlgn="base" hangingPunct="0">
        <a:spcBef>
          <a:spcPct val="20000"/>
        </a:spcBef>
        <a:spcAft>
          <a:spcPct val="0"/>
        </a:spcAft>
        <a:buChar char="»"/>
        <a:defRPr sz="2000">
          <a:solidFill>
            <a:schemeClr val="bg1"/>
          </a:solidFill>
          <a:latin typeface="+mn-lt"/>
        </a:defRPr>
      </a:lvl5pPr>
      <a:lvl6pPr marL="2519363" indent="-228600" algn="l" rtl="0" fontAlgn="base">
        <a:spcBef>
          <a:spcPct val="20000"/>
        </a:spcBef>
        <a:spcAft>
          <a:spcPct val="0"/>
        </a:spcAft>
        <a:buChar char="»"/>
        <a:defRPr sz="2000">
          <a:solidFill>
            <a:schemeClr val="bg1"/>
          </a:solidFill>
          <a:latin typeface="+mn-lt"/>
        </a:defRPr>
      </a:lvl6pPr>
      <a:lvl7pPr marL="2976563" indent="-228600" algn="l" rtl="0" fontAlgn="base">
        <a:spcBef>
          <a:spcPct val="20000"/>
        </a:spcBef>
        <a:spcAft>
          <a:spcPct val="0"/>
        </a:spcAft>
        <a:buChar char="»"/>
        <a:defRPr sz="2000">
          <a:solidFill>
            <a:schemeClr val="bg1"/>
          </a:solidFill>
          <a:latin typeface="+mn-lt"/>
        </a:defRPr>
      </a:lvl7pPr>
      <a:lvl8pPr marL="3433763" indent="-228600" algn="l" rtl="0" fontAlgn="base">
        <a:spcBef>
          <a:spcPct val="20000"/>
        </a:spcBef>
        <a:spcAft>
          <a:spcPct val="0"/>
        </a:spcAft>
        <a:buChar char="»"/>
        <a:defRPr sz="2000">
          <a:solidFill>
            <a:schemeClr val="bg1"/>
          </a:solidFill>
          <a:latin typeface="+mn-lt"/>
        </a:defRPr>
      </a:lvl8pPr>
      <a:lvl9pPr marL="3890963"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70C0"/>
        </a:solidFill>
        <a:effectLst/>
      </p:bgPr>
    </p:bg>
    <p:spTree>
      <p:nvGrpSpPr>
        <p:cNvPr id="1" name=""/>
        <p:cNvGrpSpPr/>
        <p:nvPr/>
      </p:nvGrpSpPr>
      <p:grpSpPr>
        <a:xfrm>
          <a:off x="0" y="0"/>
          <a:ext cx="0" cy="0"/>
          <a:chOff x="0" y="0"/>
          <a:chExt cx="0" cy="0"/>
        </a:xfrm>
      </p:grpSpPr>
      <p:sp>
        <p:nvSpPr>
          <p:cNvPr id="2050" name="Rectangle 16">
            <a:extLst>
              <a:ext uri="{FF2B5EF4-FFF2-40B4-BE49-F238E27FC236}">
                <a16:creationId xmlns:a16="http://schemas.microsoft.com/office/drawing/2014/main" id="{4AA238AB-BCCB-2640-BD2B-3D7011FF094A}"/>
              </a:ext>
            </a:extLst>
          </p:cNvPr>
          <p:cNvSpPr>
            <a:spLocks noGrp="1" noChangeArrowheads="1"/>
          </p:cNvSpPr>
          <p:nvPr>
            <p:ph type="title"/>
          </p:nvPr>
        </p:nvSpPr>
        <p:spPr bwMode="auto">
          <a:xfrm>
            <a:off x="138113" y="95250"/>
            <a:ext cx="8869362" cy="78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Title goes here</a:t>
            </a:r>
          </a:p>
        </p:txBody>
      </p:sp>
      <p:sp>
        <p:nvSpPr>
          <p:cNvPr id="2051" name="Rectangle 23">
            <a:extLst>
              <a:ext uri="{FF2B5EF4-FFF2-40B4-BE49-F238E27FC236}">
                <a16:creationId xmlns:a16="http://schemas.microsoft.com/office/drawing/2014/main" id="{92FE17D7-3444-9A8A-28EA-B1D3FB5202F0}"/>
              </a:ext>
            </a:extLst>
          </p:cNvPr>
          <p:cNvSpPr>
            <a:spLocks noGrp="1" noChangeArrowheads="1"/>
          </p:cNvSpPr>
          <p:nvPr>
            <p:ph type="body" idx="1"/>
          </p:nvPr>
        </p:nvSpPr>
        <p:spPr bwMode="auto">
          <a:xfrm>
            <a:off x="138113" y="1246188"/>
            <a:ext cx="8869362" cy="549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67576025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Lst>
  <p:txStyles>
    <p:titleStyle>
      <a:lvl1pPr algn="l" rtl="0" eaLnBrk="0" fontAlgn="base" hangingPunct="0">
        <a:lnSpc>
          <a:spcPct val="90000"/>
        </a:lnSpc>
        <a:spcBef>
          <a:spcPct val="0"/>
        </a:spcBef>
        <a:spcAft>
          <a:spcPct val="0"/>
        </a:spcAft>
        <a:defRPr sz="4000" b="1">
          <a:solidFill>
            <a:srgbClr val="FFFF00"/>
          </a:solidFill>
          <a:latin typeface="+mj-lt"/>
          <a:ea typeface="+mj-ea"/>
          <a:cs typeface="+mj-cs"/>
        </a:defRPr>
      </a:lvl1pPr>
      <a:lvl2pPr algn="l" rtl="0" eaLnBrk="0" fontAlgn="base" hangingPunct="0">
        <a:lnSpc>
          <a:spcPct val="90000"/>
        </a:lnSpc>
        <a:spcBef>
          <a:spcPct val="0"/>
        </a:spcBef>
        <a:spcAft>
          <a:spcPct val="0"/>
        </a:spcAft>
        <a:defRPr sz="4000" b="1">
          <a:solidFill>
            <a:srgbClr val="FFFF00"/>
          </a:solidFill>
          <a:latin typeface="Tahoma" pitchFamily="34" charset="0"/>
        </a:defRPr>
      </a:lvl2pPr>
      <a:lvl3pPr algn="l" rtl="0" eaLnBrk="0" fontAlgn="base" hangingPunct="0">
        <a:lnSpc>
          <a:spcPct val="90000"/>
        </a:lnSpc>
        <a:spcBef>
          <a:spcPct val="0"/>
        </a:spcBef>
        <a:spcAft>
          <a:spcPct val="0"/>
        </a:spcAft>
        <a:defRPr sz="4000" b="1">
          <a:solidFill>
            <a:srgbClr val="FFFF00"/>
          </a:solidFill>
          <a:latin typeface="Tahoma" pitchFamily="34" charset="0"/>
        </a:defRPr>
      </a:lvl3pPr>
      <a:lvl4pPr algn="l" rtl="0" eaLnBrk="0" fontAlgn="base" hangingPunct="0">
        <a:lnSpc>
          <a:spcPct val="90000"/>
        </a:lnSpc>
        <a:spcBef>
          <a:spcPct val="0"/>
        </a:spcBef>
        <a:spcAft>
          <a:spcPct val="0"/>
        </a:spcAft>
        <a:defRPr sz="4000" b="1">
          <a:solidFill>
            <a:srgbClr val="FFFF00"/>
          </a:solidFill>
          <a:latin typeface="Tahoma" pitchFamily="34" charset="0"/>
        </a:defRPr>
      </a:lvl4pPr>
      <a:lvl5pPr algn="l" rtl="0" eaLnBrk="0" fontAlgn="base" hangingPunct="0">
        <a:lnSpc>
          <a:spcPct val="90000"/>
        </a:lnSpc>
        <a:spcBef>
          <a:spcPct val="0"/>
        </a:spcBef>
        <a:spcAft>
          <a:spcPct val="0"/>
        </a:spcAft>
        <a:defRPr sz="4000" b="1">
          <a:solidFill>
            <a:srgbClr val="FFFF00"/>
          </a:solidFill>
          <a:latin typeface="Tahoma" pitchFamily="34" charset="0"/>
        </a:defRPr>
      </a:lvl5pPr>
      <a:lvl6pPr marL="457200" algn="l" rtl="0" fontAlgn="base">
        <a:spcBef>
          <a:spcPct val="0"/>
        </a:spcBef>
        <a:spcAft>
          <a:spcPct val="0"/>
        </a:spcAft>
        <a:defRPr sz="3800" b="1">
          <a:solidFill>
            <a:srgbClr val="FFFF00"/>
          </a:solidFill>
          <a:latin typeface="Tahoma" pitchFamily="34" charset="0"/>
        </a:defRPr>
      </a:lvl6pPr>
      <a:lvl7pPr marL="914400" algn="l" rtl="0" fontAlgn="base">
        <a:spcBef>
          <a:spcPct val="0"/>
        </a:spcBef>
        <a:spcAft>
          <a:spcPct val="0"/>
        </a:spcAft>
        <a:defRPr sz="3800" b="1">
          <a:solidFill>
            <a:srgbClr val="FFFF00"/>
          </a:solidFill>
          <a:latin typeface="Tahoma" pitchFamily="34" charset="0"/>
        </a:defRPr>
      </a:lvl7pPr>
      <a:lvl8pPr marL="1371600" algn="l" rtl="0" fontAlgn="base">
        <a:spcBef>
          <a:spcPct val="0"/>
        </a:spcBef>
        <a:spcAft>
          <a:spcPct val="0"/>
        </a:spcAft>
        <a:defRPr sz="3800" b="1">
          <a:solidFill>
            <a:srgbClr val="FFFF00"/>
          </a:solidFill>
          <a:latin typeface="Tahoma" pitchFamily="34" charset="0"/>
        </a:defRPr>
      </a:lvl8pPr>
      <a:lvl9pPr marL="1828800" algn="l" rtl="0" fontAlgn="base">
        <a:spcBef>
          <a:spcPct val="0"/>
        </a:spcBef>
        <a:spcAft>
          <a:spcPct val="0"/>
        </a:spcAft>
        <a:defRPr sz="3800" b="1">
          <a:solidFill>
            <a:srgbClr val="FFFF00"/>
          </a:solidFill>
          <a:latin typeface="Tahoma" pitchFamily="34" charset="0"/>
        </a:defRPr>
      </a:lvl9pPr>
    </p:titleStyle>
    <p:bodyStyle>
      <a:lvl1pPr marL="347663" indent="-347663" algn="l" rtl="0" eaLnBrk="0" fontAlgn="base" hangingPunct="0">
        <a:spcBef>
          <a:spcPct val="20000"/>
        </a:spcBef>
        <a:spcAft>
          <a:spcPct val="0"/>
        </a:spcAft>
        <a:buClr>
          <a:srgbClr val="A1C2E7"/>
        </a:buClr>
        <a:buSzPct val="75000"/>
        <a:buFont typeface="Wingdings" panose="05000000000000000000" pitchFamily="2" charset="2"/>
        <a:buChar char="n"/>
        <a:defRPr sz="2800" b="1">
          <a:solidFill>
            <a:schemeClr val="bg1"/>
          </a:solidFill>
          <a:latin typeface="+mn-lt"/>
          <a:ea typeface="+mn-ea"/>
          <a:cs typeface="+mn-cs"/>
        </a:defRPr>
      </a:lvl1pPr>
      <a:lvl2pPr marL="914400" indent="-336550" algn="l" rtl="0" eaLnBrk="0" fontAlgn="base" hangingPunct="0">
        <a:spcBef>
          <a:spcPct val="20000"/>
        </a:spcBef>
        <a:spcAft>
          <a:spcPct val="0"/>
        </a:spcAft>
        <a:buClr>
          <a:srgbClr val="FFFF66"/>
        </a:buClr>
        <a:buSzPct val="80000"/>
        <a:buFont typeface="Wingdings 3" panose="05040102010807070707" pitchFamily="18" charset="2"/>
        <a:buChar char=""/>
        <a:defRPr sz="2600">
          <a:solidFill>
            <a:schemeClr val="bg1"/>
          </a:solidFill>
          <a:latin typeface="+mn-lt"/>
        </a:defRPr>
      </a:lvl2pPr>
      <a:lvl3pPr marL="1376363" indent="-228600" algn="l" rtl="0" eaLnBrk="0" fontAlgn="base" hangingPunct="0">
        <a:spcBef>
          <a:spcPct val="20000"/>
        </a:spcBef>
        <a:spcAft>
          <a:spcPct val="0"/>
        </a:spcAft>
        <a:buClr>
          <a:srgbClr val="99CCFF"/>
        </a:buClr>
        <a:buSzPct val="75000"/>
        <a:buFont typeface="Wingdings 2" panose="05020102010507070707" pitchFamily="18" charset="2"/>
        <a:buChar char="®"/>
        <a:defRPr sz="2400">
          <a:solidFill>
            <a:schemeClr val="bg1"/>
          </a:solidFill>
          <a:latin typeface="+mn-lt"/>
        </a:defRPr>
      </a:lvl3pPr>
      <a:lvl4pPr marL="1719263" indent="-228600" algn="l" rtl="0" eaLnBrk="0" fontAlgn="base" hangingPunct="0">
        <a:spcBef>
          <a:spcPct val="20000"/>
        </a:spcBef>
        <a:spcAft>
          <a:spcPct val="0"/>
        </a:spcAft>
        <a:buChar char="–"/>
        <a:defRPr sz="2000">
          <a:solidFill>
            <a:schemeClr val="bg1"/>
          </a:solidFill>
          <a:latin typeface="+mn-lt"/>
        </a:defRPr>
      </a:lvl4pPr>
      <a:lvl5pPr marL="2062163" indent="-228600" algn="l" rtl="0" eaLnBrk="0" fontAlgn="base" hangingPunct="0">
        <a:spcBef>
          <a:spcPct val="20000"/>
        </a:spcBef>
        <a:spcAft>
          <a:spcPct val="0"/>
        </a:spcAft>
        <a:buChar char="»"/>
        <a:defRPr sz="2000">
          <a:solidFill>
            <a:schemeClr val="bg1"/>
          </a:solidFill>
          <a:latin typeface="+mn-lt"/>
        </a:defRPr>
      </a:lvl5pPr>
      <a:lvl6pPr marL="2519363" indent="-228600" algn="l" rtl="0" fontAlgn="base">
        <a:spcBef>
          <a:spcPct val="20000"/>
        </a:spcBef>
        <a:spcAft>
          <a:spcPct val="0"/>
        </a:spcAft>
        <a:buChar char="»"/>
        <a:defRPr sz="2000">
          <a:solidFill>
            <a:schemeClr val="bg1"/>
          </a:solidFill>
          <a:latin typeface="+mn-lt"/>
        </a:defRPr>
      </a:lvl6pPr>
      <a:lvl7pPr marL="2976563" indent="-228600" algn="l" rtl="0" fontAlgn="base">
        <a:spcBef>
          <a:spcPct val="20000"/>
        </a:spcBef>
        <a:spcAft>
          <a:spcPct val="0"/>
        </a:spcAft>
        <a:buChar char="»"/>
        <a:defRPr sz="2000">
          <a:solidFill>
            <a:schemeClr val="bg1"/>
          </a:solidFill>
          <a:latin typeface="+mn-lt"/>
        </a:defRPr>
      </a:lvl7pPr>
      <a:lvl8pPr marL="3433763" indent="-228600" algn="l" rtl="0" fontAlgn="base">
        <a:spcBef>
          <a:spcPct val="20000"/>
        </a:spcBef>
        <a:spcAft>
          <a:spcPct val="0"/>
        </a:spcAft>
        <a:buChar char="»"/>
        <a:defRPr sz="2000">
          <a:solidFill>
            <a:schemeClr val="bg1"/>
          </a:solidFill>
          <a:latin typeface="+mn-lt"/>
        </a:defRPr>
      </a:lvl8pPr>
      <a:lvl9pPr marL="3890963"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70C0"/>
        </a:solidFill>
        <a:effectLst/>
      </p:bgPr>
    </p:bg>
    <p:spTree>
      <p:nvGrpSpPr>
        <p:cNvPr id="1" name=""/>
        <p:cNvGrpSpPr/>
        <p:nvPr/>
      </p:nvGrpSpPr>
      <p:grpSpPr>
        <a:xfrm>
          <a:off x="0" y="0"/>
          <a:ext cx="0" cy="0"/>
          <a:chOff x="0" y="0"/>
          <a:chExt cx="0" cy="0"/>
        </a:xfrm>
      </p:grpSpPr>
      <p:pic>
        <p:nvPicPr>
          <p:cNvPr id="1026" name="Picture 14" descr="Picture2">
            <a:extLst>
              <a:ext uri="{FF2B5EF4-FFF2-40B4-BE49-F238E27FC236}">
                <a16:creationId xmlns:a16="http://schemas.microsoft.com/office/drawing/2014/main" id="{5A8C65D1-76BA-7755-884B-8F4CF6299720}"/>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88900"/>
            <a:ext cx="134938" cy="703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6">
            <a:extLst>
              <a:ext uri="{FF2B5EF4-FFF2-40B4-BE49-F238E27FC236}">
                <a16:creationId xmlns:a16="http://schemas.microsoft.com/office/drawing/2014/main" id="{26C0A471-8E46-D20A-7C8C-CF39FBDED250}"/>
              </a:ext>
            </a:extLst>
          </p:cNvPr>
          <p:cNvSpPr>
            <a:spLocks noGrp="1" noChangeArrowheads="1"/>
          </p:cNvSpPr>
          <p:nvPr>
            <p:ph type="title"/>
          </p:nvPr>
        </p:nvSpPr>
        <p:spPr bwMode="auto">
          <a:xfrm>
            <a:off x="457200" y="174625"/>
            <a:ext cx="8572500" cy="81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Title goes here</a:t>
            </a:r>
          </a:p>
        </p:txBody>
      </p:sp>
      <p:grpSp>
        <p:nvGrpSpPr>
          <p:cNvPr id="1028" name="Group 22">
            <a:extLst>
              <a:ext uri="{FF2B5EF4-FFF2-40B4-BE49-F238E27FC236}">
                <a16:creationId xmlns:a16="http://schemas.microsoft.com/office/drawing/2014/main" id="{1BAA72F1-F7EE-050B-8CA9-CA5AB1CB3575}"/>
              </a:ext>
            </a:extLst>
          </p:cNvPr>
          <p:cNvGrpSpPr>
            <a:grpSpLocks/>
          </p:cNvGrpSpPr>
          <p:nvPr userDrawn="1"/>
        </p:nvGrpSpPr>
        <p:grpSpPr bwMode="auto">
          <a:xfrm>
            <a:off x="-14288" y="-96838"/>
            <a:ext cx="341313" cy="7035801"/>
            <a:chOff x="0" y="-61"/>
            <a:chExt cx="463" cy="4432"/>
          </a:xfrm>
        </p:grpSpPr>
        <p:pic>
          <p:nvPicPr>
            <p:cNvPr id="1030" name="Picture 20" descr="Picture1">
              <a:extLst>
                <a:ext uri="{FF2B5EF4-FFF2-40B4-BE49-F238E27FC236}">
                  <a16:creationId xmlns:a16="http://schemas.microsoft.com/office/drawing/2014/main" id="{3BA2DCDA-C234-052B-D16E-7700F9CE87BD}"/>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l="50955"/>
            <a:stretch>
              <a:fillRect/>
            </a:stretch>
          </p:blipFill>
          <p:spPr bwMode="auto">
            <a:xfrm>
              <a:off x="0" y="0"/>
              <a:ext cx="463" cy="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21" descr="Picture2">
              <a:extLst>
                <a:ext uri="{FF2B5EF4-FFF2-40B4-BE49-F238E27FC236}">
                  <a16:creationId xmlns:a16="http://schemas.microsoft.com/office/drawing/2014/main" id="{9BF4528A-3D06-09C7-AD3B-2A55EF613E2B}"/>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61"/>
              <a:ext cx="143" cy="4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9" name="Rectangle 23">
            <a:extLst>
              <a:ext uri="{FF2B5EF4-FFF2-40B4-BE49-F238E27FC236}">
                <a16:creationId xmlns:a16="http://schemas.microsoft.com/office/drawing/2014/main" id="{A560E14A-E8B8-B92F-17A7-E113A2559DD7}"/>
              </a:ext>
            </a:extLst>
          </p:cNvPr>
          <p:cNvSpPr>
            <a:spLocks noGrp="1" noChangeArrowheads="1"/>
          </p:cNvSpPr>
          <p:nvPr>
            <p:ph type="body" idx="1"/>
          </p:nvPr>
        </p:nvSpPr>
        <p:spPr bwMode="auto">
          <a:xfrm>
            <a:off x="149225" y="1171575"/>
            <a:ext cx="8880475" cy="550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607770523"/>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Lst>
  <p:txStyles>
    <p:titleStyle>
      <a:lvl1pPr algn="l" rtl="0" eaLnBrk="0" fontAlgn="base" hangingPunct="0">
        <a:spcBef>
          <a:spcPct val="0"/>
        </a:spcBef>
        <a:spcAft>
          <a:spcPct val="0"/>
        </a:spcAft>
        <a:defRPr sz="3600" b="1" kern="1200">
          <a:solidFill>
            <a:srgbClr val="FFFF00"/>
          </a:solidFill>
          <a:latin typeface="+mj-lt"/>
          <a:ea typeface="+mj-ea"/>
          <a:cs typeface="+mj-cs"/>
        </a:defRPr>
      </a:lvl1pPr>
      <a:lvl2pPr algn="l" rtl="0" eaLnBrk="0" fontAlgn="base" hangingPunct="0">
        <a:spcBef>
          <a:spcPct val="0"/>
        </a:spcBef>
        <a:spcAft>
          <a:spcPct val="0"/>
        </a:spcAft>
        <a:defRPr sz="3600" b="1">
          <a:solidFill>
            <a:srgbClr val="FFFF00"/>
          </a:solidFill>
          <a:latin typeface="Tahoma" panose="020B0604030504040204" pitchFamily="34" charset="0"/>
        </a:defRPr>
      </a:lvl2pPr>
      <a:lvl3pPr algn="l" rtl="0" eaLnBrk="0" fontAlgn="base" hangingPunct="0">
        <a:spcBef>
          <a:spcPct val="0"/>
        </a:spcBef>
        <a:spcAft>
          <a:spcPct val="0"/>
        </a:spcAft>
        <a:defRPr sz="3600" b="1">
          <a:solidFill>
            <a:srgbClr val="FFFF00"/>
          </a:solidFill>
          <a:latin typeface="Tahoma" panose="020B0604030504040204" pitchFamily="34" charset="0"/>
        </a:defRPr>
      </a:lvl3pPr>
      <a:lvl4pPr algn="l" rtl="0" eaLnBrk="0" fontAlgn="base" hangingPunct="0">
        <a:spcBef>
          <a:spcPct val="0"/>
        </a:spcBef>
        <a:spcAft>
          <a:spcPct val="0"/>
        </a:spcAft>
        <a:defRPr sz="3600" b="1">
          <a:solidFill>
            <a:srgbClr val="FFFF00"/>
          </a:solidFill>
          <a:latin typeface="Tahoma" panose="020B0604030504040204" pitchFamily="34" charset="0"/>
        </a:defRPr>
      </a:lvl4pPr>
      <a:lvl5pPr algn="l" rtl="0" eaLnBrk="0" fontAlgn="base" hangingPunct="0">
        <a:spcBef>
          <a:spcPct val="0"/>
        </a:spcBef>
        <a:spcAft>
          <a:spcPct val="0"/>
        </a:spcAft>
        <a:defRPr sz="3600" b="1">
          <a:solidFill>
            <a:srgbClr val="FFFF00"/>
          </a:solidFill>
          <a:latin typeface="Tahoma" panose="020B0604030504040204" pitchFamily="34" charset="0"/>
        </a:defRPr>
      </a:lvl5pPr>
      <a:lvl6pPr marL="457200" algn="l" rtl="0" fontAlgn="base">
        <a:spcBef>
          <a:spcPct val="0"/>
        </a:spcBef>
        <a:spcAft>
          <a:spcPct val="0"/>
        </a:spcAft>
        <a:defRPr sz="3600" b="1">
          <a:solidFill>
            <a:srgbClr val="FFFF00"/>
          </a:solidFill>
          <a:latin typeface="Tahoma" panose="020B0604030504040204" pitchFamily="34" charset="0"/>
        </a:defRPr>
      </a:lvl6pPr>
      <a:lvl7pPr marL="914400" algn="l" rtl="0" fontAlgn="base">
        <a:spcBef>
          <a:spcPct val="0"/>
        </a:spcBef>
        <a:spcAft>
          <a:spcPct val="0"/>
        </a:spcAft>
        <a:defRPr sz="3600" b="1">
          <a:solidFill>
            <a:srgbClr val="FFFF00"/>
          </a:solidFill>
          <a:latin typeface="Tahoma" panose="020B0604030504040204" pitchFamily="34" charset="0"/>
        </a:defRPr>
      </a:lvl7pPr>
      <a:lvl8pPr marL="1371600" algn="l" rtl="0" fontAlgn="base">
        <a:spcBef>
          <a:spcPct val="0"/>
        </a:spcBef>
        <a:spcAft>
          <a:spcPct val="0"/>
        </a:spcAft>
        <a:defRPr sz="3600" b="1">
          <a:solidFill>
            <a:srgbClr val="FFFF00"/>
          </a:solidFill>
          <a:latin typeface="Tahoma" panose="020B0604030504040204" pitchFamily="34" charset="0"/>
        </a:defRPr>
      </a:lvl8pPr>
      <a:lvl9pPr marL="1828800" algn="l" rtl="0" fontAlgn="base">
        <a:spcBef>
          <a:spcPct val="0"/>
        </a:spcBef>
        <a:spcAft>
          <a:spcPct val="0"/>
        </a:spcAft>
        <a:defRPr sz="3600" b="1">
          <a:solidFill>
            <a:srgbClr val="FFFF00"/>
          </a:solidFill>
          <a:latin typeface="Tahoma" panose="020B0604030504040204" pitchFamily="34" charset="0"/>
        </a:defRPr>
      </a:lvl9pPr>
    </p:titleStyle>
    <p:bodyStyle>
      <a:lvl1pPr marL="463550" indent="-463550" algn="l" rtl="0" eaLnBrk="0" fontAlgn="base" hangingPunct="0">
        <a:spcBef>
          <a:spcPct val="20000"/>
        </a:spcBef>
        <a:spcAft>
          <a:spcPct val="0"/>
        </a:spcAft>
        <a:buClr>
          <a:srgbClr val="A1C2E7"/>
        </a:buClr>
        <a:buSzPct val="85000"/>
        <a:buFont typeface="Wingdings" panose="05000000000000000000" pitchFamily="2" charset="2"/>
        <a:buChar char="n"/>
        <a:defRPr sz="2800" b="1" kern="1200">
          <a:solidFill>
            <a:schemeClr val="bg1"/>
          </a:solidFill>
          <a:latin typeface="+mn-lt"/>
          <a:ea typeface="+mn-ea"/>
          <a:cs typeface="+mn-cs"/>
        </a:defRPr>
      </a:lvl1pPr>
      <a:lvl2pPr marL="914400" indent="-336550" algn="l" rtl="0" eaLnBrk="0" fontAlgn="base" hangingPunct="0">
        <a:spcBef>
          <a:spcPct val="20000"/>
        </a:spcBef>
        <a:spcAft>
          <a:spcPct val="0"/>
        </a:spcAft>
        <a:buClr>
          <a:srgbClr val="FFFF66"/>
        </a:buClr>
        <a:buSzPct val="80000"/>
        <a:buFont typeface="Wingdings 3" panose="05040102010807070707" pitchFamily="18" charset="2"/>
        <a:buChar char=""/>
        <a:defRPr sz="2600" kern="1200">
          <a:solidFill>
            <a:schemeClr val="bg1"/>
          </a:solidFill>
          <a:latin typeface="+mn-lt"/>
          <a:ea typeface="+mn-ea"/>
          <a:cs typeface="+mn-cs"/>
        </a:defRPr>
      </a:lvl2pPr>
      <a:lvl3pPr marL="1376363" indent="-228600" algn="l" rtl="0" eaLnBrk="0" fontAlgn="base" hangingPunct="0">
        <a:spcBef>
          <a:spcPct val="20000"/>
        </a:spcBef>
        <a:spcAft>
          <a:spcPct val="0"/>
        </a:spcAft>
        <a:buClr>
          <a:srgbClr val="99CCFF"/>
        </a:buClr>
        <a:buSzPct val="75000"/>
        <a:buFont typeface="Wingdings 2" panose="05020102010507070707" pitchFamily="18" charset="2"/>
        <a:buChar char="®"/>
        <a:defRPr sz="2400" kern="1200">
          <a:solidFill>
            <a:schemeClr val="bg1"/>
          </a:solidFill>
          <a:latin typeface="+mn-lt"/>
          <a:ea typeface="+mn-ea"/>
          <a:cs typeface="+mn-cs"/>
        </a:defRPr>
      </a:lvl3pPr>
      <a:lvl4pPr marL="1719263" indent="-228600" algn="l" rtl="0" eaLnBrk="0" fontAlgn="base" hangingPunct="0">
        <a:spcBef>
          <a:spcPct val="20000"/>
        </a:spcBef>
        <a:spcAft>
          <a:spcPct val="0"/>
        </a:spcAft>
        <a:buChar char="–"/>
        <a:defRPr sz="2000" kern="1200">
          <a:solidFill>
            <a:schemeClr val="bg1"/>
          </a:solidFill>
          <a:latin typeface="+mn-lt"/>
          <a:ea typeface="+mn-ea"/>
          <a:cs typeface="+mn-cs"/>
        </a:defRPr>
      </a:lvl4pPr>
      <a:lvl5pPr marL="2062163" indent="-228600" algn="l" rtl="0" eaLnBrk="0" fontAlgn="base" hangingPunct="0">
        <a:spcBef>
          <a:spcPct val="20000"/>
        </a:spcBef>
        <a:spcAft>
          <a:spcPct val="0"/>
        </a:spcAft>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070C0"/>
        </a:solidFill>
        <a:effectLst/>
      </p:bgPr>
    </p:bg>
    <p:spTree>
      <p:nvGrpSpPr>
        <p:cNvPr id="1" name=""/>
        <p:cNvGrpSpPr/>
        <p:nvPr/>
      </p:nvGrpSpPr>
      <p:grpSpPr>
        <a:xfrm>
          <a:off x="0" y="0"/>
          <a:ext cx="0" cy="0"/>
          <a:chOff x="0" y="0"/>
          <a:chExt cx="0" cy="0"/>
        </a:xfrm>
      </p:grpSpPr>
      <p:pic>
        <p:nvPicPr>
          <p:cNvPr id="11266" name="Picture 12" descr="Picture1">
            <a:extLst>
              <a:ext uri="{FF2B5EF4-FFF2-40B4-BE49-F238E27FC236}">
                <a16:creationId xmlns:a16="http://schemas.microsoft.com/office/drawing/2014/main" id="{8765EE3E-604B-4A93-665E-1C7955DEE33A}"/>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l="50955"/>
          <a:stretch>
            <a:fillRect/>
          </a:stretch>
        </p:blipFill>
        <p:spPr bwMode="auto">
          <a:xfrm>
            <a:off x="-28575" y="0"/>
            <a:ext cx="239713" cy="139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14" descr="Picture2">
            <a:extLst>
              <a:ext uri="{FF2B5EF4-FFF2-40B4-BE49-F238E27FC236}">
                <a16:creationId xmlns:a16="http://schemas.microsoft.com/office/drawing/2014/main" id="{6ED41B3E-A94C-2064-5F4B-87C8C34C629E}"/>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0" y="-77788"/>
            <a:ext cx="138113" cy="703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16">
            <a:extLst>
              <a:ext uri="{FF2B5EF4-FFF2-40B4-BE49-F238E27FC236}">
                <a16:creationId xmlns:a16="http://schemas.microsoft.com/office/drawing/2014/main" id="{D6DFBD1A-887F-C4B8-082B-8F61B0F7661F}"/>
              </a:ext>
            </a:extLst>
          </p:cNvPr>
          <p:cNvSpPr>
            <a:spLocks noGrp="1" noChangeArrowheads="1"/>
          </p:cNvSpPr>
          <p:nvPr>
            <p:ph type="title"/>
          </p:nvPr>
        </p:nvSpPr>
        <p:spPr bwMode="auto">
          <a:xfrm>
            <a:off x="479425" y="115888"/>
            <a:ext cx="852805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Title goes here</a:t>
            </a:r>
          </a:p>
        </p:txBody>
      </p:sp>
      <p:pic>
        <p:nvPicPr>
          <p:cNvPr id="11269" name="Picture 21" descr="Picture2">
            <a:extLst>
              <a:ext uri="{FF2B5EF4-FFF2-40B4-BE49-F238E27FC236}">
                <a16:creationId xmlns:a16="http://schemas.microsoft.com/office/drawing/2014/main" id="{384F2649-7C0C-4123-C510-E446CA0F9E3D}"/>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4288" y="-80963"/>
            <a:ext cx="152401" cy="693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Rectangle 23">
            <a:extLst>
              <a:ext uri="{FF2B5EF4-FFF2-40B4-BE49-F238E27FC236}">
                <a16:creationId xmlns:a16="http://schemas.microsoft.com/office/drawing/2014/main" id="{8CEA32CC-18D1-8EAB-2A94-20C29C817E1C}"/>
              </a:ext>
            </a:extLst>
          </p:cNvPr>
          <p:cNvSpPr>
            <a:spLocks noGrp="1" noChangeArrowheads="1"/>
          </p:cNvSpPr>
          <p:nvPr userDrawn="1">
            <p:ph type="body" idx="1"/>
          </p:nvPr>
        </p:nvSpPr>
        <p:spPr bwMode="auto">
          <a:xfrm>
            <a:off x="261938" y="1103313"/>
            <a:ext cx="8745537" cy="557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957711215"/>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Lst>
  <p:txStyles>
    <p:titleStyle>
      <a:lvl1pPr algn="l" rtl="0" eaLnBrk="0" fontAlgn="base" hangingPunct="0">
        <a:spcBef>
          <a:spcPct val="0"/>
        </a:spcBef>
        <a:spcAft>
          <a:spcPct val="0"/>
        </a:spcAft>
        <a:defRPr sz="4000" b="1">
          <a:solidFill>
            <a:srgbClr val="FFFF00"/>
          </a:solidFill>
          <a:latin typeface="+mj-lt"/>
          <a:ea typeface="+mj-ea"/>
          <a:cs typeface="+mj-cs"/>
        </a:defRPr>
      </a:lvl1pPr>
      <a:lvl2pPr algn="l" rtl="0" eaLnBrk="0" fontAlgn="base" hangingPunct="0">
        <a:spcBef>
          <a:spcPct val="0"/>
        </a:spcBef>
        <a:spcAft>
          <a:spcPct val="0"/>
        </a:spcAft>
        <a:defRPr sz="4000" b="1">
          <a:solidFill>
            <a:srgbClr val="FFFF00"/>
          </a:solidFill>
          <a:latin typeface="Tahoma" pitchFamily="34" charset="0"/>
        </a:defRPr>
      </a:lvl2pPr>
      <a:lvl3pPr algn="l" rtl="0" eaLnBrk="0" fontAlgn="base" hangingPunct="0">
        <a:spcBef>
          <a:spcPct val="0"/>
        </a:spcBef>
        <a:spcAft>
          <a:spcPct val="0"/>
        </a:spcAft>
        <a:defRPr sz="4000" b="1">
          <a:solidFill>
            <a:srgbClr val="FFFF00"/>
          </a:solidFill>
          <a:latin typeface="Tahoma" pitchFamily="34" charset="0"/>
        </a:defRPr>
      </a:lvl3pPr>
      <a:lvl4pPr algn="l" rtl="0" eaLnBrk="0" fontAlgn="base" hangingPunct="0">
        <a:spcBef>
          <a:spcPct val="0"/>
        </a:spcBef>
        <a:spcAft>
          <a:spcPct val="0"/>
        </a:spcAft>
        <a:defRPr sz="4000" b="1">
          <a:solidFill>
            <a:srgbClr val="FFFF00"/>
          </a:solidFill>
          <a:latin typeface="Tahoma" pitchFamily="34" charset="0"/>
        </a:defRPr>
      </a:lvl4pPr>
      <a:lvl5pPr algn="l" rtl="0" eaLnBrk="0" fontAlgn="base" hangingPunct="0">
        <a:spcBef>
          <a:spcPct val="0"/>
        </a:spcBef>
        <a:spcAft>
          <a:spcPct val="0"/>
        </a:spcAft>
        <a:defRPr sz="4000" b="1">
          <a:solidFill>
            <a:srgbClr val="FFFF00"/>
          </a:solidFill>
          <a:latin typeface="Tahoma" pitchFamily="34" charset="0"/>
        </a:defRPr>
      </a:lvl5pPr>
      <a:lvl6pPr marL="457200" algn="l" rtl="0" fontAlgn="base">
        <a:spcBef>
          <a:spcPct val="0"/>
        </a:spcBef>
        <a:spcAft>
          <a:spcPct val="0"/>
        </a:spcAft>
        <a:defRPr sz="3800" b="1">
          <a:solidFill>
            <a:srgbClr val="FFFF00"/>
          </a:solidFill>
          <a:latin typeface="Tahoma" pitchFamily="34" charset="0"/>
        </a:defRPr>
      </a:lvl6pPr>
      <a:lvl7pPr marL="914400" algn="l" rtl="0" fontAlgn="base">
        <a:spcBef>
          <a:spcPct val="0"/>
        </a:spcBef>
        <a:spcAft>
          <a:spcPct val="0"/>
        </a:spcAft>
        <a:defRPr sz="3800" b="1">
          <a:solidFill>
            <a:srgbClr val="FFFF00"/>
          </a:solidFill>
          <a:latin typeface="Tahoma" pitchFamily="34" charset="0"/>
        </a:defRPr>
      </a:lvl7pPr>
      <a:lvl8pPr marL="1371600" algn="l" rtl="0" fontAlgn="base">
        <a:spcBef>
          <a:spcPct val="0"/>
        </a:spcBef>
        <a:spcAft>
          <a:spcPct val="0"/>
        </a:spcAft>
        <a:defRPr sz="3800" b="1">
          <a:solidFill>
            <a:srgbClr val="FFFF00"/>
          </a:solidFill>
          <a:latin typeface="Tahoma" pitchFamily="34" charset="0"/>
        </a:defRPr>
      </a:lvl8pPr>
      <a:lvl9pPr marL="1828800" algn="l" rtl="0" fontAlgn="base">
        <a:spcBef>
          <a:spcPct val="0"/>
        </a:spcBef>
        <a:spcAft>
          <a:spcPct val="0"/>
        </a:spcAft>
        <a:defRPr sz="3800" b="1">
          <a:solidFill>
            <a:srgbClr val="FFFF00"/>
          </a:solidFill>
          <a:latin typeface="Tahoma" pitchFamily="34" charset="0"/>
        </a:defRPr>
      </a:lvl9pPr>
    </p:titleStyle>
    <p:bodyStyle>
      <a:lvl1pPr marL="463550" indent="-463550" algn="l" rtl="0" eaLnBrk="0" fontAlgn="base" hangingPunct="0">
        <a:spcBef>
          <a:spcPct val="20000"/>
        </a:spcBef>
        <a:spcAft>
          <a:spcPct val="0"/>
        </a:spcAft>
        <a:buClr>
          <a:srgbClr val="A1C2E7"/>
        </a:buClr>
        <a:buSzPct val="75000"/>
        <a:buFont typeface="Wingdings" panose="05000000000000000000" pitchFamily="2" charset="2"/>
        <a:buChar char="n"/>
        <a:defRPr sz="2800" b="1">
          <a:solidFill>
            <a:schemeClr val="bg1"/>
          </a:solidFill>
          <a:latin typeface="+mn-lt"/>
          <a:ea typeface="+mn-ea"/>
          <a:cs typeface="+mn-cs"/>
        </a:defRPr>
      </a:lvl1pPr>
      <a:lvl2pPr marL="914400" indent="-336550" algn="l" rtl="0" eaLnBrk="0" fontAlgn="base" hangingPunct="0">
        <a:spcBef>
          <a:spcPct val="20000"/>
        </a:spcBef>
        <a:spcAft>
          <a:spcPct val="0"/>
        </a:spcAft>
        <a:buClr>
          <a:srgbClr val="FFFF66"/>
        </a:buClr>
        <a:buSzPct val="80000"/>
        <a:buFont typeface="Wingdings 3" panose="05040102010807070707" pitchFamily="18" charset="2"/>
        <a:buChar char=""/>
        <a:defRPr sz="2600">
          <a:solidFill>
            <a:schemeClr val="bg1"/>
          </a:solidFill>
          <a:latin typeface="+mn-lt"/>
        </a:defRPr>
      </a:lvl2pPr>
      <a:lvl3pPr marL="1376363" indent="-228600" algn="l" rtl="0" eaLnBrk="0" fontAlgn="base" hangingPunct="0">
        <a:spcBef>
          <a:spcPct val="20000"/>
        </a:spcBef>
        <a:spcAft>
          <a:spcPct val="0"/>
        </a:spcAft>
        <a:buClr>
          <a:srgbClr val="99CCFF"/>
        </a:buClr>
        <a:buSzPct val="75000"/>
        <a:buFont typeface="Wingdings 2" panose="05020102010507070707" pitchFamily="18" charset="2"/>
        <a:buChar char="®"/>
        <a:defRPr sz="2400">
          <a:solidFill>
            <a:schemeClr val="bg1"/>
          </a:solidFill>
          <a:latin typeface="+mn-lt"/>
        </a:defRPr>
      </a:lvl3pPr>
      <a:lvl4pPr marL="1719263" indent="-228600" algn="l" rtl="0" eaLnBrk="0" fontAlgn="base" hangingPunct="0">
        <a:spcBef>
          <a:spcPct val="20000"/>
        </a:spcBef>
        <a:spcAft>
          <a:spcPct val="0"/>
        </a:spcAft>
        <a:buChar char="–"/>
        <a:defRPr sz="2000">
          <a:solidFill>
            <a:schemeClr val="bg1"/>
          </a:solidFill>
          <a:latin typeface="+mn-lt"/>
        </a:defRPr>
      </a:lvl4pPr>
      <a:lvl5pPr marL="2062163" indent="-228600" algn="l" rtl="0" eaLnBrk="0" fontAlgn="base" hangingPunct="0">
        <a:spcBef>
          <a:spcPct val="20000"/>
        </a:spcBef>
        <a:spcAft>
          <a:spcPct val="0"/>
        </a:spcAft>
        <a:buChar char="»"/>
        <a:defRPr sz="2000">
          <a:solidFill>
            <a:schemeClr val="bg1"/>
          </a:solidFill>
          <a:latin typeface="+mn-lt"/>
        </a:defRPr>
      </a:lvl5pPr>
      <a:lvl6pPr marL="2519363" indent="-228600" algn="l" rtl="0" fontAlgn="base">
        <a:spcBef>
          <a:spcPct val="20000"/>
        </a:spcBef>
        <a:spcAft>
          <a:spcPct val="0"/>
        </a:spcAft>
        <a:buChar char="»"/>
        <a:defRPr sz="2000">
          <a:solidFill>
            <a:schemeClr val="bg1"/>
          </a:solidFill>
          <a:latin typeface="+mn-lt"/>
        </a:defRPr>
      </a:lvl6pPr>
      <a:lvl7pPr marL="2976563" indent="-228600" algn="l" rtl="0" fontAlgn="base">
        <a:spcBef>
          <a:spcPct val="20000"/>
        </a:spcBef>
        <a:spcAft>
          <a:spcPct val="0"/>
        </a:spcAft>
        <a:buChar char="»"/>
        <a:defRPr sz="2000">
          <a:solidFill>
            <a:schemeClr val="bg1"/>
          </a:solidFill>
          <a:latin typeface="+mn-lt"/>
        </a:defRPr>
      </a:lvl7pPr>
      <a:lvl8pPr marL="3433763" indent="-228600" algn="l" rtl="0" fontAlgn="base">
        <a:spcBef>
          <a:spcPct val="20000"/>
        </a:spcBef>
        <a:spcAft>
          <a:spcPct val="0"/>
        </a:spcAft>
        <a:buChar char="»"/>
        <a:defRPr sz="2000">
          <a:solidFill>
            <a:schemeClr val="bg1"/>
          </a:solidFill>
          <a:latin typeface="+mn-lt"/>
        </a:defRPr>
      </a:lvl8pPr>
      <a:lvl9pPr marL="3890963"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0070C0"/>
        </a:solidFill>
        <a:effectLst/>
      </p:bgPr>
    </p:bg>
    <p:spTree>
      <p:nvGrpSpPr>
        <p:cNvPr id="1" name=""/>
        <p:cNvGrpSpPr/>
        <p:nvPr/>
      </p:nvGrpSpPr>
      <p:grpSpPr>
        <a:xfrm>
          <a:off x="0" y="0"/>
          <a:ext cx="0" cy="0"/>
          <a:chOff x="0" y="0"/>
          <a:chExt cx="0" cy="0"/>
        </a:xfrm>
      </p:grpSpPr>
      <p:sp>
        <p:nvSpPr>
          <p:cNvPr id="1026" name="Rectangle 16">
            <a:extLst>
              <a:ext uri="{FF2B5EF4-FFF2-40B4-BE49-F238E27FC236}">
                <a16:creationId xmlns:a16="http://schemas.microsoft.com/office/drawing/2014/main" id="{E40DC359-76E4-450A-88D9-C5BD3DDA27F0}"/>
              </a:ext>
            </a:extLst>
          </p:cNvPr>
          <p:cNvSpPr>
            <a:spLocks noGrp="1" noChangeArrowheads="1"/>
          </p:cNvSpPr>
          <p:nvPr>
            <p:ph type="title"/>
          </p:nvPr>
        </p:nvSpPr>
        <p:spPr bwMode="auto">
          <a:xfrm>
            <a:off x="138113" y="95250"/>
            <a:ext cx="8869362" cy="78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Title goes here</a:t>
            </a:r>
          </a:p>
        </p:txBody>
      </p:sp>
      <p:sp>
        <p:nvSpPr>
          <p:cNvPr id="1027" name="Rectangle 23">
            <a:extLst>
              <a:ext uri="{FF2B5EF4-FFF2-40B4-BE49-F238E27FC236}">
                <a16:creationId xmlns:a16="http://schemas.microsoft.com/office/drawing/2014/main" id="{55B4A09E-A716-4405-AA47-16CE5FA766DD}"/>
              </a:ext>
            </a:extLst>
          </p:cNvPr>
          <p:cNvSpPr>
            <a:spLocks noGrp="1" noChangeArrowheads="1"/>
          </p:cNvSpPr>
          <p:nvPr>
            <p:ph type="body" idx="1"/>
          </p:nvPr>
        </p:nvSpPr>
        <p:spPr bwMode="auto">
          <a:xfrm>
            <a:off x="138113" y="1246188"/>
            <a:ext cx="8869362" cy="549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480326173"/>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Lst>
  <p:txStyles>
    <p:titleStyle>
      <a:lvl1pPr algn="l" rtl="0" eaLnBrk="0" fontAlgn="base" hangingPunct="0">
        <a:lnSpc>
          <a:spcPct val="90000"/>
        </a:lnSpc>
        <a:spcBef>
          <a:spcPct val="0"/>
        </a:spcBef>
        <a:spcAft>
          <a:spcPct val="0"/>
        </a:spcAft>
        <a:defRPr sz="4000" b="1">
          <a:solidFill>
            <a:srgbClr val="FFFF00"/>
          </a:solidFill>
          <a:latin typeface="+mj-lt"/>
          <a:ea typeface="+mj-ea"/>
          <a:cs typeface="+mj-cs"/>
        </a:defRPr>
      </a:lvl1pPr>
      <a:lvl2pPr algn="l" rtl="0" eaLnBrk="0" fontAlgn="base" hangingPunct="0">
        <a:lnSpc>
          <a:spcPct val="90000"/>
        </a:lnSpc>
        <a:spcBef>
          <a:spcPct val="0"/>
        </a:spcBef>
        <a:spcAft>
          <a:spcPct val="0"/>
        </a:spcAft>
        <a:defRPr sz="4000" b="1">
          <a:solidFill>
            <a:srgbClr val="FFFF00"/>
          </a:solidFill>
          <a:latin typeface="Tahoma" pitchFamily="34" charset="0"/>
        </a:defRPr>
      </a:lvl2pPr>
      <a:lvl3pPr algn="l" rtl="0" eaLnBrk="0" fontAlgn="base" hangingPunct="0">
        <a:lnSpc>
          <a:spcPct val="90000"/>
        </a:lnSpc>
        <a:spcBef>
          <a:spcPct val="0"/>
        </a:spcBef>
        <a:spcAft>
          <a:spcPct val="0"/>
        </a:spcAft>
        <a:defRPr sz="4000" b="1">
          <a:solidFill>
            <a:srgbClr val="FFFF00"/>
          </a:solidFill>
          <a:latin typeface="Tahoma" pitchFamily="34" charset="0"/>
        </a:defRPr>
      </a:lvl3pPr>
      <a:lvl4pPr algn="l" rtl="0" eaLnBrk="0" fontAlgn="base" hangingPunct="0">
        <a:lnSpc>
          <a:spcPct val="90000"/>
        </a:lnSpc>
        <a:spcBef>
          <a:spcPct val="0"/>
        </a:spcBef>
        <a:spcAft>
          <a:spcPct val="0"/>
        </a:spcAft>
        <a:defRPr sz="4000" b="1">
          <a:solidFill>
            <a:srgbClr val="FFFF00"/>
          </a:solidFill>
          <a:latin typeface="Tahoma" pitchFamily="34" charset="0"/>
        </a:defRPr>
      </a:lvl4pPr>
      <a:lvl5pPr algn="l" rtl="0" eaLnBrk="0" fontAlgn="base" hangingPunct="0">
        <a:lnSpc>
          <a:spcPct val="90000"/>
        </a:lnSpc>
        <a:spcBef>
          <a:spcPct val="0"/>
        </a:spcBef>
        <a:spcAft>
          <a:spcPct val="0"/>
        </a:spcAft>
        <a:defRPr sz="4000" b="1">
          <a:solidFill>
            <a:srgbClr val="FFFF00"/>
          </a:solidFill>
          <a:latin typeface="Tahoma" pitchFamily="34" charset="0"/>
        </a:defRPr>
      </a:lvl5pPr>
      <a:lvl6pPr marL="457200" algn="l" rtl="0" fontAlgn="base">
        <a:spcBef>
          <a:spcPct val="0"/>
        </a:spcBef>
        <a:spcAft>
          <a:spcPct val="0"/>
        </a:spcAft>
        <a:defRPr sz="3800" b="1">
          <a:solidFill>
            <a:srgbClr val="FFFF00"/>
          </a:solidFill>
          <a:latin typeface="Tahoma" pitchFamily="34" charset="0"/>
        </a:defRPr>
      </a:lvl6pPr>
      <a:lvl7pPr marL="914400" algn="l" rtl="0" fontAlgn="base">
        <a:spcBef>
          <a:spcPct val="0"/>
        </a:spcBef>
        <a:spcAft>
          <a:spcPct val="0"/>
        </a:spcAft>
        <a:defRPr sz="3800" b="1">
          <a:solidFill>
            <a:srgbClr val="FFFF00"/>
          </a:solidFill>
          <a:latin typeface="Tahoma" pitchFamily="34" charset="0"/>
        </a:defRPr>
      </a:lvl7pPr>
      <a:lvl8pPr marL="1371600" algn="l" rtl="0" fontAlgn="base">
        <a:spcBef>
          <a:spcPct val="0"/>
        </a:spcBef>
        <a:spcAft>
          <a:spcPct val="0"/>
        </a:spcAft>
        <a:defRPr sz="3800" b="1">
          <a:solidFill>
            <a:srgbClr val="FFFF00"/>
          </a:solidFill>
          <a:latin typeface="Tahoma" pitchFamily="34" charset="0"/>
        </a:defRPr>
      </a:lvl8pPr>
      <a:lvl9pPr marL="1828800" algn="l" rtl="0" fontAlgn="base">
        <a:spcBef>
          <a:spcPct val="0"/>
        </a:spcBef>
        <a:spcAft>
          <a:spcPct val="0"/>
        </a:spcAft>
        <a:defRPr sz="3800" b="1">
          <a:solidFill>
            <a:srgbClr val="FFFF00"/>
          </a:solidFill>
          <a:latin typeface="Tahoma" pitchFamily="34" charset="0"/>
        </a:defRPr>
      </a:lvl9pPr>
    </p:titleStyle>
    <p:bodyStyle>
      <a:lvl1pPr marL="347663" indent="-347663" algn="l" rtl="0" eaLnBrk="0" fontAlgn="base" hangingPunct="0">
        <a:spcBef>
          <a:spcPct val="20000"/>
        </a:spcBef>
        <a:spcAft>
          <a:spcPct val="0"/>
        </a:spcAft>
        <a:buClr>
          <a:srgbClr val="A1C2E7"/>
        </a:buClr>
        <a:buSzPct val="75000"/>
        <a:buFont typeface="Wingdings" panose="05000000000000000000" pitchFamily="2" charset="2"/>
        <a:buChar char="n"/>
        <a:defRPr sz="2800" b="1">
          <a:solidFill>
            <a:schemeClr val="bg1"/>
          </a:solidFill>
          <a:latin typeface="+mn-lt"/>
          <a:ea typeface="+mn-ea"/>
          <a:cs typeface="+mn-cs"/>
        </a:defRPr>
      </a:lvl1pPr>
      <a:lvl2pPr marL="914400" indent="-336550" algn="l" rtl="0" eaLnBrk="0" fontAlgn="base" hangingPunct="0">
        <a:spcBef>
          <a:spcPct val="20000"/>
        </a:spcBef>
        <a:spcAft>
          <a:spcPct val="0"/>
        </a:spcAft>
        <a:buClr>
          <a:srgbClr val="FFFF66"/>
        </a:buClr>
        <a:buSzPct val="80000"/>
        <a:buFont typeface="Wingdings 3" panose="05040102010807070707" pitchFamily="18" charset="2"/>
        <a:buChar char=""/>
        <a:defRPr sz="2600">
          <a:solidFill>
            <a:schemeClr val="bg1"/>
          </a:solidFill>
          <a:latin typeface="+mn-lt"/>
        </a:defRPr>
      </a:lvl2pPr>
      <a:lvl3pPr marL="1376363" indent="-228600" algn="l" rtl="0" eaLnBrk="0" fontAlgn="base" hangingPunct="0">
        <a:spcBef>
          <a:spcPct val="20000"/>
        </a:spcBef>
        <a:spcAft>
          <a:spcPct val="0"/>
        </a:spcAft>
        <a:buClr>
          <a:srgbClr val="99CCFF"/>
        </a:buClr>
        <a:buSzPct val="75000"/>
        <a:buFont typeface="Wingdings 2" panose="05020102010507070707" pitchFamily="18" charset="2"/>
        <a:buChar char="®"/>
        <a:defRPr sz="2400">
          <a:solidFill>
            <a:schemeClr val="bg1"/>
          </a:solidFill>
          <a:latin typeface="+mn-lt"/>
        </a:defRPr>
      </a:lvl3pPr>
      <a:lvl4pPr marL="1719263" indent="-228600" algn="l" rtl="0" eaLnBrk="0" fontAlgn="base" hangingPunct="0">
        <a:spcBef>
          <a:spcPct val="20000"/>
        </a:spcBef>
        <a:spcAft>
          <a:spcPct val="0"/>
        </a:spcAft>
        <a:buChar char="–"/>
        <a:defRPr sz="2000">
          <a:solidFill>
            <a:schemeClr val="bg1"/>
          </a:solidFill>
          <a:latin typeface="+mn-lt"/>
        </a:defRPr>
      </a:lvl4pPr>
      <a:lvl5pPr marL="2062163" indent="-228600" algn="l" rtl="0" eaLnBrk="0" fontAlgn="base" hangingPunct="0">
        <a:spcBef>
          <a:spcPct val="20000"/>
        </a:spcBef>
        <a:spcAft>
          <a:spcPct val="0"/>
        </a:spcAft>
        <a:buChar char="»"/>
        <a:defRPr sz="2000">
          <a:solidFill>
            <a:schemeClr val="bg1"/>
          </a:solidFill>
          <a:latin typeface="+mn-lt"/>
        </a:defRPr>
      </a:lvl5pPr>
      <a:lvl6pPr marL="2519363" indent="-228600" algn="l" rtl="0" fontAlgn="base">
        <a:spcBef>
          <a:spcPct val="20000"/>
        </a:spcBef>
        <a:spcAft>
          <a:spcPct val="0"/>
        </a:spcAft>
        <a:buChar char="»"/>
        <a:defRPr sz="2000">
          <a:solidFill>
            <a:schemeClr val="bg1"/>
          </a:solidFill>
          <a:latin typeface="+mn-lt"/>
        </a:defRPr>
      </a:lvl6pPr>
      <a:lvl7pPr marL="2976563" indent="-228600" algn="l" rtl="0" fontAlgn="base">
        <a:spcBef>
          <a:spcPct val="20000"/>
        </a:spcBef>
        <a:spcAft>
          <a:spcPct val="0"/>
        </a:spcAft>
        <a:buChar char="»"/>
        <a:defRPr sz="2000">
          <a:solidFill>
            <a:schemeClr val="bg1"/>
          </a:solidFill>
          <a:latin typeface="+mn-lt"/>
        </a:defRPr>
      </a:lvl7pPr>
      <a:lvl8pPr marL="3433763" indent="-228600" algn="l" rtl="0" fontAlgn="base">
        <a:spcBef>
          <a:spcPct val="20000"/>
        </a:spcBef>
        <a:spcAft>
          <a:spcPct val="0"/>
        </a:spcAft>
        <a:buChar char="»"/>
        <a:defRPr sz="2000">
          <a:solidFill>
            <a:schemeClr val="bg1"/>
          </a:solidFill>
          <a:latin typeface="+mn-lt"/>
        </a:defRPr>
      </a:lvl8pPr>
      <a:lvl9pPr marL="3890963"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070C0"/>
        </a:solidFill>
        <a:effectLst/>
      </p:bgPr>
    </p:bg>
    <p:spTree>
      <p:nvGrpSpPr>
        <p:cNvPr id="1" name=""/>
        <p:cNvGrpSpPr/>
        <p:nvPr/>
      </p:nvGrpSpPr>
      <p:grpSpPr>
        <a:xfrm>
          <a:off x="0" y="0"/>
          <a:ext cx="0" cy="0"/>
          <a:chOff x="0" y="0"/>
          <a:chExt cx="0" cy="0"/>
        </a:xfrm>
      </p:grpSpPr>
      <p:sp>
        <p:nvSpPr>
          <p:cNvPr id="5122" name="Rectangle 16">
            <a:extLst>
              <a:ext uri="{FF2B5EF4-FFF2-40B4-BE49-F238E27FC236}">
                <a16:creationId xmlns:a16="http://schemas.microsoft.com/office/drawing/2014/main" id="{ECD63090-D3D7-E134-94C6-6B0985C2882F}"/>
              </a:ext>
            </a:extLst>
          </p:cNvPr>
          <p:cNvSpPr>
            <a:spLocks noGrp="1" noChangeArrowheads="1"/>
          </p:cNvSpPr>
          <p:nvPr>
            <p:ph type="title"/>
          </p:nvPr>
        </p:nvSpPr>
        <p:spPr bwMode="auto">
          <a:xfrm>
            <a:off x="138113" y="95250"/>
            <a:ext cx="8869362" cy="78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Title goes here</a:t>
            </a:r>
          </a:p>
        </p:txBody>
      </p:sp>
      <p:sp>
        <p:nvSpPr>
          <p:cNvPr id="5123" name="Rectangle 23">
            <a:extLst>
              <a:ext uri="{FF2B5EF4-FFF2-40B4-BE49-F238E27FC236}">
                <a16:creationId xmlns:a16="http://schemas.microsoft.com/office/drawing/2014/main" id="{CC7339D9-36AA-EF89-1367-9926B53AAD4D}"/>
              </a:ext>
            </a:extLst>
          </p:cNvPr>
          <p:cNvSpPr>
            <a:spLocks noGrp="1" noChangeArrowheads="1"/>
          </p:cNvSpPr>
          <p:nvPr>
            <p:ph type="body" idx="1"/>
          </p:nvPr>
        </p:nvSpPr>
        <p:spPr bwMode="auto">
          <a:xfrm>
            <a:off x="138113" y="1246188"/>
            <a:ext cx="8869362" cy="549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324886366"/>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Lst>
  <p:txStyles>
    <p:titleStyle>
      <a:lvl1pPr algn="l" rtl="0" eaLnBrk="0" fontAlgn="base" hangingPunct="0">
        <a:lnSpc>
          <a:spcPct val="90000"/>
        </a:lnSpc>
        <a:spcBef>
          <a:spcPct val="0"/>
        </a:spcBef>
        <a:spcAft>
          <a:spcPct val="0"/>
        </a:spcAft>
        <a:defRPr sz="4000" b="1">
          <a:solidFill>
            <a:srgbClr val="FFFF00"/>
          </a:solidFill>
          <a:latin typeface="+mj-lt"/>
          <a:ea typeface="+mj-ea"/>
          <a:cs typeface="+mj-cs"/>
        </a:defRPr>
      </a:lvl1pPr>
      <a:lvl2pPr algn="l" rtl="0" eaLnBrk="0" fontAlgn="base" hangingPunct="0">
        <a:lnSpc>
          <a:spcPct val="90000"/>
        </a:lnSpc>
        <a:spcBef>
          <a:spcPct val="0"/>
        </a:spcBef>
        <a:spcAft>
          <a:spcPct val="0"/>
        </a:spcAft>
        <a:defRPr sz="4000" b="1">
          <a:solidFill>
            <a:srgbClr val="FFFF00"/>
          </a:solidFill>
          <a:latin typeface="Tahoma" pitchFamily="34" charset="0"/>
        </a:defRPr>
      </a:lvl2pPr>
      <a:lvl3pPr algn="l" rtl="0" eaLnBrk="0" fontAlgn="base" hangingPunct="0">
        <a:lnSpc>
          <a:spcPct val="90000"/>
        </a:lnSpc>
        <a:spcBef>
          <a:spcPct val="0"/>
        </a:spcBef>
        <a:spcAft>
          <a:spcPct val="0"/>
        </a:spcAft>
        <a:defRPr sz="4000" b="1">
          <a:solidFill>
            <a:srgbClr val="FFFF00"/>
          </a:solidFill>
          <a:latin typeface="Tahoma" pitchFamily="34" charset="0"/>
        </a:defRPr>
      </a:lvl3pPr>
      <a:lvl4pPr algn="l" rtl="0" eaLnBrk="0" fontAlgn="base" hangingPunct="0">
        <a:lnSpc>
          <a:spcPct val="90000"/>
        </a:lnSpc>
        <a:spcBef>
          <a:spcPct val="0"/>
        </a:spcBef>
        <a:spcAft>
          <a:spcPct val="0"/>
        </a:spcAft>
        <a:defRPr sz="4000" b="1">
          <a:solidFill>
            <a:srgbClr val="FFFF00"/>
          </a:solidFill>
          <a:latin typeface="Tahoma" pitchFamily="34" charset="0"/>
        </a:defRPr>
      </a:lvl4pPr>
      <a:lvl5pPr algn="l" rtl="0" eaLnBrk="0" fontAlgn="base" hangingPunct="0">
        <a:lnSpc>
          <a:spcPct val="90000"/>
        </a:lnSpc>
        <a:spcBef>
          <a:spcPct val="0"/>
        </a:spcBef>
        <a:spcAft>
          <a:spcPct val="0"/>
        </a:spcAft>
        <a:defRPr sz="4000" b="1">
          <a:solidFill>
            <a:srgbClr val="FFFF00"/>
          </a:solidFill>
          <a:latin typeface="Tahoma" pitchFamily="34" charset="0"/>
        </a:defRPr>
      </a:lvl5pPr>
      <a:lvl6pPr marL="457200" algn="l" rtl="0" fontAlgn="base">
        <a:spcBef>
          <a:spcPct val="0"/>
        </a:spcBef>
        <a:spcAft>
          <a:spcPct val="0"/>
        </a:spcAft>
        <a:defRPr sz="3800" b="1">
          <a:solidFill>
            <a:srgbClr val="FFFF00"/>
          </a:solidFill>
          <a:latin typeface="Tahoma" pitchFamily="34" charset="0"/>
        </a:defRPr>
      </a:lvl6pPr>
      <a:lvl7pPr marL="914400" algn="l" rtl="0" fontAlgn="base">
        <a:spcBef>
          <a:spcPct val="0"/>
        </a:spcBef>
        <a:spcAft>
          <a:spcPct val="0"/>
        </a:spcAft>
        <a:defRPr sz="3800" b="1">
          <a:solidFill>
            <a:srgbClr val="FFFF00"/>
          </a:solidFill>
          <a:latin typeface="Tahoma" pitchFamily="34" charset="0"/>
        </a:defRPr>
      </a:lvl7pPr>
      <a:lvl8pPr marL="1371600" algn="l" rtl="0" fontAlgn="base">
        <a:spcBef>
          <a:spcPct val="0"/>
        </a:spcBef>
        <a:spcAft>
          <a:spcPct val="0"/>
        </a:spcAft>
        <a:defRPr sz="3800" b="1">
          <a:solidFill>
            <a:srgbClr val="FFFF00"/>
          </a:solidFill>
          <a:latin typeface="Tahoma" pitchFamily="34" charset="0"/>
        </a:defRPr>
      </a:lvl8pPr>
      <a:lvl9pPr marL="1828800" algn="l" rtl="0" fontAlgn="base">
        <a:spcBef>
          <a:spcPct val="0"/>
        </a:spcBef>
        <a:spcAft>
          <a:spcPct val="0"/>
        </a:spcAft>
        <a:defRPr sz="3800" b="1">
          <a:solidFill>
            <a:srgbClr val="FFFF00"/>
          </a:solidFill>
          <a:latin typeface="Tahoma" pitchFamily="34" charset="0"/>
        </a:defRPr>
      </a:lvl9pPr>
    </p:titleStyle>
    <p:bodyStyle>
      <a:lvl1pPr marL="347663" indent="-347663" algn="l" rtl="0" eaLnBrk="0" fontAlgn="base" hangingPunct="0">
        <a:spcBef>
          <a:spcPct val="20000"/>
        </a:spcBef>
        <a:spcAft>
          <a:spcPct val="0"/>
        </a:spcAft>
        <a:buClr>
          <a:srgbClr val="A1C2E7"/>
        </a:buClr>
        <a:buSzPct val="75000"/>
        <a:buFont typeface="Wingdings" panose="05000000000000000000" pitchFamily="2" charset="2"/>
        <a:buChar char="n"/>
        <a:defRPr sz="2800" b="1">
          <a:solidFill>
            <a:schemeClr val="bg1"/>
          </a:solidFill>
          <a:latin typeface="+mn-lt"/>
          <a:ea typeface="+mn-ea"/>
          <a:cs typeface="+mn-cs"/>
        </a:defRPr>
      </a:lvl1pPr>
      <a:lvl2pPr marL="914400" indent="-336550" algn="l" rtl="0" eaLnBrk="0" fontAlgn="base" hangingPunct="0">
        <a:spcBef>
          <a:spcPct val="20000"/>
        </a:spcBef>
        <a:spcAft>
          <a:spcPct val="0"/>
        </a:spcAft>
        <a:buClr>
          <a:srgbClr val="FFFF66"/>
        </a:buClr>
        <a:buSzPct val="80000"/>
        <a:buFont typeface="Wingdings 3" panose="05040102010807070707" pitchFamily="18" charset="2"/>
        <a:buChar char=""/>
        <a:defRPr sz="2600">
          <a:solidFill>
            <a:schemeClr val="bg1"/>
          </a:solidFill>
          <a:latin typeface="+mn-lt"/>
        </a:defRPr>
      </a:lvl2pPr>
      <a:lvl3pPr marL="1376363" indent="-228600" algn="l" rtl="0" eaLnBrk="0" fontAlgn="base" hangingPunct="0">
        <a:spcBef>
          <a:spcPct val="20000"/>
        </a:spcBef>
        <a:spcAft>
          <a:spcPct val="0"/>
        </a:spcAft>
        <a:buClr>
          <a:srgbClr val="99CCFF"/>
        </a:buClr>
        <a:buSzPct val="75000"/>
        <a:buFont typeface="Wingdings 2" panose="05020102010507070707" pitchFamily="18" charset="2"/>
        <a:buChar char="®"/>
        <a:defRPr sz="2400">
          <a:solidFill>
            <a:schemeClr val="bg1"/>
          </a:solidFill>
          <a:latin typeface="+mn-lt"/>
        </a:defRPr>
      </a:lvl3pPr>
      <a:lvl4pPr marL="1719263" indent="-228600" algn="l" rtl="0" eaLnBrk="0" fontAlgn="base" hangingPunct="0">
        <a:spcBef>
          <a:spcPct val="20000"/>
        </a:spcBef>
        <a:spcAft>
          <a:spcPct val="0"/>
        </a:spcAft>
        <a:buChar char="–"/>
        <a:defRPr sz="2000">
          <a:solidFill>
            <a:schemeClr val="bg1"/>
          </a:solidFill>
          <a:latin typeface="+mn-lt"/>
        </a:defRPr>
      </a:lvl4pPr>
      <a:lvl5pPr marL="2062163" indent="-228600" algn="l" rtl="0" eaLnBrk="0" fontAlgn="base" hangingPunct="0">
        <a:spcBef>
          <a:spcPct val="20000"/>
        </a:spcBef>
        <a:spcAft>
          <a:spcPct val="0"/>
        </a:spcAft>
        <a:buChar char="»"/>
        <a:defRPr sz="2000">
          <a:solidFill>
            <a:schemeClr val="bg1"/>
          </a:solidFill>
          <a:latin typeface="+mn-lt"/>
        </a:defRPr>
      </a:lvl5pPr>
      <a:lvl6pPr marL="2519363" indent="-228600" algn="l" rtl="0" fontAlgn="base">
        <a:spcBef>
          <a:spcPct val="20000"/>
        </a:spcBef>
        <a:spcAft>
          <a:spcPct val="0"/>
        </a:spcAft>
        <a:buChar char="»"/>
        <a:defRPr sz="2000">
          <a:solidFill>
            <a:schemeClr val="bg1"/>
          </a:solidFill>
          <a:latin typeface="+mn-lt"/>
        </a:defRPr>
      </a:lvl6pPr>
      <a:lvl7pPr marL="2976563" indent="-228600" algn="l" rtl="0" fontAlgn="base">
        <a:spcBef>
          <a:spcPct val="20000"/>
        </a:spcBef>
        <a:spcAft>
          <a:spcPct val="0"/>
        </a:spcAft>
        <a:buChar char="»"/>
        <a:defRPr sz="2000">
          <a:solidFill>
            <a:schemeClr val="bg1"/>
          </a:solidFill>
          <a:latin typeface="+mn-lt"/>
        </a:defRPr>
      </a:lvl7pPr>
      <a:lvl8pPr marL="3433763" indent="-228600" algn="l" rtl="0" fontAlgn="base">
        <a:spcBef>
          <a:spcPct val="20000"/>
        </a:spcBef>
        <a:spcAft>
          <a:spcPct val="0"/>
        </a:spcAft>
        <a:buChar char="»"/>
        <a:defRPr sz="2000">
          <a:solidFill>
            <a:schemeClr val="bg1"/>
          </a:solidFill>
          <a:latin typeface="+mn-lt"/>
        </a:defRPr>
      </a:lvl8pPr>
      <a:lvl9pPr marL="3890963"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0070C0"/>
        </a:solidFill>
        <a:effectLst/>
      </p:bgPr>
    </p:bg>
    <p:spTree>
      <p:nvGrpSpPr>
        <p:cNvPr id="1" name=""/>
        <p:cNvGrpSpPr/>
        <p:nvPr/>
      </p:nvGrpSpPr>
      <p:grpSpPr>
        <a:xfrm>
          <a:off x="0" y="0"/>
          <a:ext cx="0" cy="0"/>
          <a:chOff x="0" y="0"/>
          <a:chExt cx="0" cy="0"/>
        </a:xfrm>
      </p:grpSpPr>
      <p:pic>
        <p:nvPicPr>
          <p:cNvPr id="1026" name="Picture 12" descr="Picture1"/>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l="50955"/>
          <a:stretch>
            <a:fillRect/>
          </a:stretch>
        </p:blipFill>
        <p:spPr bwMode="auto">
          <a:xfrm>
            <a:off x="0" y="0"/>
            <a:ext cx="34607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4" descr="Picture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0" y="-803275"/>
            <a:ext cx="149225"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16"/>
          <p:cNvSpPr>
            <a:spLocks noGrp="1" noChangeArrowheads="1"/>
          </p:cNvSpPr>
          <p:nvPr>
            <p:ph type="title"/>
          </p:nvPr>
        </p:nvSpPr>
        <p:spPr bwMode="auto">
          <a:xfrm>
            <a:off x="477838" y="174625"/>
            <a:ext cx="8621712"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Title goes here</a:t>
            </a:r>
          </a:p>
        </p:txBody>
      </p:sp>
      <p:sp>
        <p:nvSpPr>
          <p:cNvPr id="1029" name="Rectangle 23"/>
          <p:cNvSpPr>
            <a:spLocks noGrp="1" noChangeArrowheads="1"/>
          </p:cNvSpPr>
          <p:nvPr>
            <p:ph type="body" idx="1"/>
          </p:nvPr>
        </p:nvSpPr>
        <p:spPr bwMode="auto">
          <a:xfrm>
            <a:off x="134938" y="1189038"/>
            <a:ext cx="8964612" cy="566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491582854"/>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Lst>
  <p:txStyles>
    <p:titleStyle>
      <a:lvl1pPr algn="l" rtl="0" eaLnBrk="0" fontAlgn="base" hangingPunct="0">
        <a:spcBef>
          <a:spcPct val="0"/>
        </a:spcBef>
        <a:spcAft>
          <a:spcPct val="0"/>
        </a:spcAft>
        <a:defRPr sz="4000" b="1">
          <a:solidFill>
            <a:srgbClr val="FFFF00"/>
          </a:solidFill>
          <a:latin typeface="+mj-lt"/>
          <a:ea typeface="+mj-ea"/>
          <a:cs typeface="+mj-cs"/>
        </a:defRPr>
      </a:lvl1pPr>
      <a:lvl2pPr algn="l" rtl="0" eaLnBrk="0" fontAlgn="base" hangingPunct="0">
        <a:spcBef>
          <a:spcPct val="0"/>
        </a:spcBef>
        <a:spcAft>
          <a:spcPct val="0"/>
        </a:spcAft>
        <a:defRPr sz="4000" b="1">
          <a:solidFill>
            <a:srgbClr val="FFFF00"/>
          </a:solidFill>
          <a:latin typeface="Tahoma" pitchFamily="34" charset="0"/>
        </a:defRPr>
      </a:lvl2pPr>
      <a:lvl3pPr algn="l" rtl="0" eaLnBrk="0" fontAlgn="base" hangingPunct="0">
        <a:spcBef>
          <a:spcPct val="0"/>
        </a:spcBef>
        <a:spcAft>
          <a:spcPct val="0"/>
        </a:spcAft>
        <a:defRPr sz="4000" b="1">
          <a:solidFill>
            <a:srgbClr val="FFFF00"/>
          </a:solidFill>
          <a:latin typeface="Tahoma" pitchFamily="34" charset="0"/>
        </a:defRPr>
      </a:lvl3pPr>
      <a:lvl4pPr algn="l" rtl="0" eaLnBrk="0" fontAlgn="base" hangingPunct="0">
        <a:spcBef>
          <a:spcPct val="0"/>
        </a:spcBef>
        <a:spcAft>
          <a:spcPct val="0"/>
        </a:spcAft>
        <a:defRPr sz="4000" b="1">
          <a:solidFill>
            <a:srgbClr val="FFFF00"/>
          </a:solidFill>
          <a:latin typeface="Tahoma" pitchFamily="34" charset="0"/>
        </a:defRPr>
      </a:lvl4pPr>
      <a:lvl5pPr algn="l" rtl="0" eaLnBrk="0" fontAlgn="base" hangingPunct="0">
        <a:spcBef>
          <a:spcPct val="0"/>
        </a:spcBef>
        <a:spcAft>
          <a:spcPct val="0"/>
        </a:spcAft>
        <a:defRPr sz="4000" b="1">
          <a:solidFill>
            <a:srgbClr val="FFFF00"/>
          </a:solidFill>
          <a:latin typeface="Tahoma" pitchFamily="34" charset="0"/>
        </a:defRPr>
      </a:lvl5pPr>
      <a:lvl6pPr marL="457200" algn="l" rtl="0" fontAlgn="base">
        <a:spcBef>
          <a:spcPct val="0"/>
        </a:spcBef>
        <a:spcAft>
          <a:spcPct val="0"/>
        </a:spcAft>
        <a:defRPr sz="4000" b="1">
          <a:solidFill>
            <a:srgbClr val="FFFF00"/>
          </a:solidFill>
          <a:latin typeface="Tahoma" pitchFamily="34" charset="0"/>
        </a:defRPr>
      </a:lvl6pPr>
      <a:lvl7pPr marL="914400" algn="l" rtl="0" fontAlgn="base">
        <a:spcBef>
          <a:spcPct val="0"/>
        </a:spcBef>
        <a:spcAft>
          <a:spcPct val="0"/>
        </a:spcAft>
        <a:defRPr sz="4000" b="1">
          <a:solidFill>
            <a:srgbClr val="FFFF00"/>
          </a:solidFill>
          <a:latin typeface="Tahoma" pitchFamily="34" charset="0"/>
        </a:defRPr>
      </a:lvl7pPr>
      <a:lvl8pPr marL="1371600" algn="l" rtl="0" fontAlgn="base">
        <a:spcBef>
          <a:spcPct val="0"/>
        </a:spcBef>
        <a:spcAft>
          <a:spcPct val="0"/>
        </a:spcAft>
        <a:defRPr sz="4000" b="1">
          <a:solidFill>
            <a:srgbClr val="FFFF00"/>
          </a:solidFill>
          <a:latin typeface="Tahoma" pitchFamily="34" charset="0"/>
        </a:defRPr>
      </a:lvl8pPr>
      <a:lvl9pPr marL="1828800" algn="l" rtl="0" fontAlgn="base">
        <a:spcBef>
          <a:spcPct val="0"/>
        </a:spcBef>
        <a:spcAft>
          <a:spcPct val="0"/>
        </a:spcAft>
        <a:defRPr sz="4000" b="1">
          <a:solidFill>
            <a:srgbClr val="FFFF00"/>
          </a:solidFill>
          <a:latin typeface="Tahoma" pitchFamily="34" charset="0"/>
        </a:defRPr>
      </a:lvl9pPr>
    </p:titleStyle>
    <p:bodyStyle>
      <a:lvl1pPr marL="463550" indent="-463550" algn="l" rtl="0" eaLnBrk="0" fontAlgn="base" hangingPunct="0">
        <a:spcBef>
          <a:spcPct val="20000"/>
        </a:spcBef>
        <a:spcAft>
          <a:spcPct val="0"/>
        </a:spcAft>
        <a:buClr>
          <a:srgbClr val="A1C2E7"/>
        </a:buClr>
        <a:buSzPct val="85000"/>
        <a:buFont typeface="Wingdings" panose="05000000000000000000" pitchFamily="2" charset="2"/>
        <a:buChar char="n"/>
        <a:defRPr sz="2800" b="1">
          <a:solidFill>
            <a:schemeClr val="bg1"/>
          </a:solidFill>
          <a:latin typeface="+mn-lt"/>
          <a:ea typeface="+mn-ea"/>
          <a:cs typeface="+mn-cs"/>
        </a:defRPr>
      </a:lvl1pPr>
      <a:lvl2pPr marL="914400" indent="-336550" algn="l" rtl="0" eaLnBrk="0" fontAlgn="base" hangingPunct="0">
        <a:spcBef>
          <a:spcPct val="20000"/>
        </a:spcBef>
        <a:spcAft>
          <a:spcPct val="0"/>
        </a:spcAft>
        <a:buClr>
          <a:srgbClr val="FFFF66"/>
        </a:buClr>
        <a:buSzPct val="80000"/>
        <a:buFont typeface="Wingdings 3" panose="05040102010807070707" pitchFamily="18" charset="2"/>
        <a:buChar char=""/>
        <a:defRPr sz="2600">
          <a:solidFill>
            <a:schemeClr val="bg1"/>
          </a:solidFill>
          <a:latin typeface="+mn-lt"/>
        </a:defRPr>
      </a:lvl2pPr>
      <a:lvl3pPr marL="1376363" indent="-228600" algn="l" rtl="0" eaLnBrk="0" fontAlgn="base" hangingPunct="0">
        <a:spcBef>
          <a:spcPct val="20000"/>
        </a:spcBef>
        <a:spcAft>
          <a:spcPct val="0"/>
        </a:spcAft>
        <a:buClr>
          <a:srgbClr val="99CCFF"/>
        </a:buClr>
        <a:buSzPct val="75000"/>
        <a:buFont typeface="Wingdings 2" panose="05020102010507070707" pitchFamily="18" charset="2"/>
        <a:buChar char="®"/>
        <a:defRPr sz="2400">
          <a:solidFill>
            <a:schemeClr val="bg1"/>
          </a:solidFill>
          <a:latin typeface="+mn-lt"/>
        </a:defRPr>
      </a:lvl3pPr>
      <a:lvl4pPr marL="1719263" indent="-228600" algn="l" rtl="0" eaLnBrk="0" fontAlgn="base" hangingPunct="0">
        <a:spcBef>
          <a:spcPct val="20000"/>
        </a:spcBef>
        <a:spcAft>
          <a:spcPct val="0"/>
        </a:spcAft>
        <a:buChar char="–"/>
        <a:defRPr sz="2000">
          <a:solidFill>
            <a:schemeClr val="bg1"/>
          </a:solidFill>
          <a:latin typeface="+mn-lt"/>
        </a:defRPr>
      </a:lvl4pPr>
      <a:lvl5pPr marL="2062163" indent="-228600" algn="l" rtl="0" eaLnBrk="0" fontAlgn="base" hangingPunct="0">
        <a:spcBef>
          <a:spcPct val="20000"/>
        </a:spcBef>
        <a:spcAft>
          <a:spcPct val="0"/>
        </a:spcAft>
        <a:buChar char="»"/>
        <a:defRPr sz="2000">
          <a:solidFill>
            <a:schemeClr val="bg1"/>
          </a:solidFill>
          <a:latin typeface="+mn-lt"/>
        </a:defRPr>
      </a:lvl5pPr>
      <a:lvl6pPr marL="2519363" indent="-228600" algn="l" rtl="0" fontAlgn="base">
        <a:spcBef>
          <a:spcPct val="20000"/>
        </a:spcBef>
        <a:spcAft>
          <a:spcPct val="0"/>
        </a:spcAft>
        <a:buChar char="»"/>
        <a:defRPr sz="2000">
          <a:solidFill>
            <a:schemeClr val="bg1"/>
          </a:solidFill>
          <a:latin typeface="+mn-lt"/>
        </a:defRPr>
      </a:lvl6pPr>
      <a:lvl7pPr marL="2976563" indent="-228600" algn="l" rtl="0" fontAlgn="base">
        <a:spcBef>
          <a:spcPct val="20000"/>
        </a:spcBef>
        <a:spcAft>
          <a:spcPct val="0"/>
        </a:spcAft>
        <a:buChar char="»"/>
        <a:defRPr sz="2000">
          <a:solidFill>
            <a:schemeClr val="bg1"/>
          </a:solidFill>
          <a:latin typeface="+mn-lt"/>
        </a:defRPr>
      </a:lvl7pPr>
      <a:lvl8pPr marL="3433763" indent="-228600" algn="l" rtl="0" fontAlgn="base">
        <a:spcBef>
          <a:spcPct val="20000"/>
        </a:spcBef>
        <a:spcAft>
          <a:spcPct val="0"/>
        </a:spcAft>
        <a:buChar char="»"/>
        <a:defRPr sz="2000">
          <a:solidFill>
            <a:schemeClr val="bg1"/>
          </a:solidFill>
          <a:latin typeface="+mn-lt"/>
        </a:defRPr>
      </a:lvl8pPr>
      <a:lvl9pPr marL="3890963"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0070C0"/>
        </a:solidFill>
        <a:effectLst/>
      </p:bgPr>
    </p:bg>
    <p:spTree>
      <p:nvGrpSpPr>
        <p:cNvPr id="1" name=""/>
        <p:cNvGrpSpPr/>
        <p:nvPr/>
      </p:nvGrpSpPr>
      <p:grpSpPr>
        <a:xfrm>
          <a:off x="0" y="0"/>
          <a:ext cx="0" cy="0"/>
          <a:chOff x="0" y="0"/>
          <a:chExt cx="0" cy="0"/>
        </a:xfrm>
      </p:grpSpPr>
      <p:pic>
        <p:nvPicPr>
          <p:cNvPr id="1026" name="Picture 12" descr="Picture1">
            <a:extLst>
              <a:ext uri="{FF2B5EF4-FFF2-40B4-BE49-F238E27FC236}">
                <a16:creationId xmlns:a16="http://schemas.microsoft.com/office/drawing/2014/main" id="{F438FC14-FCA5-47DC-AFB6-720F6AEC80C2}"/>
              </a:ext>
            </a:extLst>
          </p:cNvPr>
          <p:cNvPicPr>
            <a:picLocks noChangeAspect="1" noChangeArrowheads="1"/>
          </p:cNvPicPr>
          <p:nvPr userDrawn="1"/>
        </p:nvPicPr>
        <p:blipFill>
          <a:blip r:embed="rId19">
            <a:extLst>
              <a:ext uri="{28A0092B-C50C-407E-A947-70E740481C1C}">
                <a14:useLocalDpi xmlns:a14="http://schemas.microsoft.com/office/drawing/2010/main" val="0"/>
              </a:ext>
            </a:extLst>
          </a:blip>
          <a:srcRect l="50955"/>
          <a:stretch>
            <a:fillRect/>
          </a:stretch>
        </p:blipFill>
        <p:spPr bwMode="auto">
          <a:xfrm>
            <a:off x="0" y="2"/>
            <a:ext cx="57150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4" descr="Picture2">
            <a:extLst>
              <a:ext uri="{FF2B5EF4-FFF2-40B4-BE49-F238E27FC236}">
                <a16:creationId xmlns:a16="http://schemas.microsoft.com/office/drawing/2014/main" id="{C4C2C2F6-8BFE-4DA6-A948-FB5070D259A0}"/>
              </a:ext>
            </a:extLst>
          </p:cNvPr>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1" y="-96838"/>
            <a:ext cx="227013" cy="703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16">
            <a:extLst>
              <a:ext uri="{FF2B5EF4-FFF2-40B4-BE49-F238E27FC236}">
                <a16:creationId xmlns:a16="http://schemas.microsoft.com/office/drawing/2014/main" id="{668697A4-D565-40AE-BE89-C9C65E43859C}"/>
              </a:ext>
            </a:extLst>
          </p:cNvPr>
          <p:cNvSpPr>
            <a:spLocks noGrp="1" noChangeArrowheads="1"/>
          </p:cNvSpPr>
          <p:nvPr>
            <p:ph type="title"/>
          </p:nvPr>
        </p:nvSpPr>
        <p:spPr bwMode="auto">
          <a:xfrm>
            <a:off x="741364" y="174625"/>
            <a:ext cx="8218487"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Title goes here</a:t>
            </a:r>
          </a:p>
        </p:txBody>
      </p:sp>
      <p:sp>
        <p:nvSpPr>
          <p:cNvPr id="1029" name="Rectangle 23">
            <a:extLst>
              <a:ext uri="{FF2B5EF4-FFF2-40B4-BE49-F238E27FC236}">
                <a16:creationId xmlns:a16="http://schemas.microsoft.com/office/drawing/2014/main" id="{CE5B3F9E-C37B-4636-B173-D76CACA61283}"/>
              </a:ext>
            </a:extLst>
          </p:cNvPr>
          <p:cNvSpPr>
            <a:spLocks noGrp="1" noChangeArrowheads="1"/>
          </p:cNvSpPr>
          <p:nvPr>
            <p:ph type="body" idx="1"/>
          </p:nvPr>
        </p:nvSpPr>
        <p:spPr bwMode="auto">
          <a:xfrm>
            <a:off x="195263" y="1600200"/>
            <a:ext cx="8764587"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488904016"/>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 id="2147483790" r:id="rId17"/>
  </p:sldLayoutIdLst>
  <p:txStyles>
    <p:titleStyle>
      <a:lvl1pPr algn="l" rtl="0" eaLnBrk="0" fontAlgn="base" hangingPunct="0">
        <a:spcBef>
          <a:spcPct val="0"/>
        </a:spcBef>
        <a:spcAft>
          <a:spcPct val="0"/>
        </a:spcAft>
        <a:defRPr sz="4000" b="1">
          <a:solidFill>
            <a:srgbClr val="FFFF00"/>
          </a:solidFill>
          <a:latin typeface="+mj-lt"/>
          <a:ea typeface="+mj-ea"/>
          <a:cs typeface="+mj-cs"/>
        </a:defRPr>
      </a:lvl1pPr>
      <a:lvl2pPr algn="l" rtl="0" eaLnBrk="0" fontAlgn="base" hangingPunct="0">
        <a:spcBef>
          <a:spcPct val="0"/>
        </a:spcBef>
        <a:spcAft>
          <a:spcPct val="0"/>
        </a:spcAft>
        <a:defRPr sz="4000" b="1">
          <a:solidFill>
            <a:srgbClr val="FFFF00"/>
          </a:solidFill>
          <a:latin typeface="Tahoma" pitchFamily="34" charset="0"/>
        </a:defRPr>
      </a:lvl2pPr>
      <a:lvl3pPr algn="l" rtl="0" eaLnBrk="0" fontAlgn="base" hangingPunct="0">
        <a:spcBef>
          <a:spcPct val="0"/>
        </a:spcBef>
        <a:spcAft>
          <a:spcPct val="0"/>
        </a:spcAft>
        <a:defRPr sz="4000" b="1">
          <a:solidFill>
            <a:srgbClr val="FFFF00"/>
          </a:solidFill>
          <a:latin typeface="Tahoma" pitchFamily="34" charset="0"/>
        </a:defRPr>
      </a:lvl3pPr>
      <a:lvl4pPr algn="l" rtl="0" eaLnBrk="0" fontAlgn="base" hangingPunct="0">
        <a:spcBef>
          <a:spcPct val="0"/>
        </a:spcBef>
        <a:spcAft>
          <a:spcPct val="0"/>
        </a:spcAft>
        <a:defRPr sz="4000" b="1">
          <a:solidFill>
            <a:srgbClr val="FFFF00"/>
          </a:solidFill>
          <a:latin typeface="Tahoma" pitchFamily="34" charset="0"/>
        </a:defRPr>
      </a:lvl4pPr>
      <a:lvl5pPr algn="l" rtl="0" eaLnBrk="0" fontAlgn="base" hangingPunct="0">
        <a:spcBef>
          <a:spcPct val="0"/>
        </a:spcBef>
        <a:spcAft>
          <a:spcPct val="0"/>
        </a:spcAft>
        <a:defRPr sz="4000" b="1">
          <a:solidFill>
            <a:srgbClr val="FFFF00"/>
          </a:solidFill>
          <a:latin typeface="Tahoma" pitchFamily="34" charset="0"/>
        </a:defRPr>
      </a:lvl5pPr>
      <a:lvl6pPr marL="457200" algn="l" rtl="0" fontAlgn="base">
        <a:spcBef>
          <a:spcPct val="0"/>
        </a:spcBef>
        <a:spcAft>
          <a:spcPct val="0"/>
        </a:spcAft>
        <a:defRPr sz="4000" b="1">
          <a:solidFill>
            <a:srgbClr val="FFFF00"/>
          </a:solidFill>
          <a:latin typeface="Tahoma" pitchFamily="34" charset="0"/>
        </a:defRPr>
      </a:lvl6pPr>
      <a:lvl7pPr marL="914400" algn="l" rtl="0" fontAlgn="base">
        <a:spcBef>
          <a:spcPct val="0"/>
        </a:spcBef>
        <a:spcAft>
          <a:spcPct val="0"/>
        </a:spcAft>
        <a:defRPr sz="4000" b="1">
          <a:solidFill>
            <a:srgbClr val="FFFF00"/>
          </a:solidFill>
          <a:latin typeface="Tahoma" pitchFamily="34" charset="0"/>
        </a:defRPr>
      </a:lvl7pPr>
      <a:lvl8pPr marL="1371600" algn="l" rtl="0" fontAlgn="base">
        <a:spcBef>
          <a:spcPct val="0"/>
        </a:spcBef>
        <a:spcAft>
          <a:spcPct val="0"/>
        </a:spcAft>
        <a:defRPr sz="4000" b="1">
          <a:solidFill>
            <a:srgbClr val="FFFF00"/>
          </a:solidFill>
          <a:latin typeface="Tahoma" pitchFamily="34" charset="0"/>
        </a:defRPr>
      </a:lvl8pPr>
      <a:lvl9pPr marL="1828800" algn="l" rtl="0" fontAlgn="base">
        <a:spcBef>
          <a:spcPct val="0"/>
        </a:spcBef>
        <a:spcAft>
          <a:spcPct val="0"/>
        </a:spcAft>
        <a:defRPr sz="4000" b="1">
          <a:solidFill>
            <a:srgbClr val="FFFF00"/>
          </a:solidFill>
          <a:latin typeface="Tahoma" pitchFamily="34" charset="0"/>
        </a:defRPr>
      </a:lvl9pPr>
    </p:titleStyle>
    <p:bodyStyle>
      <a:lvl1pPr marL="463550" indent="-463550" algn="l" rtl="0" eaLnBrk="0" fontAlgn="base" hangingPunct="0">
        <a:spcBef>
          <a:spcPct val="20000"/>
        </a:spcBef>
        <a:spcAft>
          <a:spcPct val="0"/>
        </a:spcAft>
        <a:buClr>
          <a:srgbClr val="A1C2E7"/>
        </a:buClr>
        <a:buSzPct val="75000"/>
        <a:buFont typeface="Wingdings" panose="05000000000000000000" pitchFamily="2" charset="2"/>
        <a:buChar char="n"/>
        <a:defRPr sz="2800" b="1">
          <a:solidFill>
            <a:schemeClr val="bg1"/>
          </a:solidFill>
          <a:latin typeface="+mn-lt"/>
          <a:ea typeface="+mn-ea"/>
          <a:cs typeface="+mn-cs"/>
        </a:defRPr>
      </a:lvl1pPr>
      <a:lvl2pPr marL="914400" indent="-336550" algn="l" rtl="0" eaLnBrk="0" fontAlgn="base" hangingPunct="0">
        <a:spcBef>
          <a:spcPct val="20000"/>
        </a:spcBef>
        <a:spcAft>
          <a:spcPct val="0"/>
        </a:spcAft>
        <a:buClr>
          <a:srgbClr val="FFFF66"/>
        </a:buClr>
        <a:buSzPct val="80000"/>
        <a:buFont typeface="Wingdings 3" panose="05040102010807070707" pitchFamily="18" charset="2"/>
        <a:buChar char=""/>
        <a:defRPr sz="2600">
          <a:solidFill>
            <a:schemeClr val="bg1"/>
          </a:solidFill>
          <a:latin typeface="+mn-lt"/>
        </a:defRPr>
      </a:lvl2pPr>
      <a:lvl3pPr marL="1376363" indent="-228600" algn="l" rtl="0" eaLnBrk="0" fontAlgn="base" hangingPunct="0">
        <a:spcBef>
          <a:spcPct val="20000"/>
        </a:spcBef>
        <a:spcAft>
          <a:spcPct val="0"/>
        </a:spcAft>
        <a:buClr>
          <a:srgbClr val="99CCFF"/>
        </a:buClr>
        <a:buSzPct val="75000"/>
        <a:buFont typeface="Wingdings 2" panose="05020102010507070707" pitchFamily="18" charset="2"/>
        <a:buChar char="®"/>
        <a:defRPr sz="2400">
          <a:solidFill>
            <a:schemeClr val="bg1"/>
          </a:solidFill>
          <a:latin typeface="+mn-lt"/>
        </a:defRPr>
      </a:lvl3pPr>
      <a:lvl4pPr marL="1719263" indent="-228600" algn="l" rtl="0" eaLnBrk="0" fontAlgn="base" hangingPunct="0">
        <a:spcBef>
          <a:spcPct val="20000"/>
        </a:spcBef>
        <a:spcAft>
          <a:spcPct val="0"/>
        </a:spcAft>
        <a:buChar char="–"/>
        <a:defRPr sz="2000">
          <a:solidFill>
            <a:schemeClr val="bg1"/>
          </a:solidFill>
          <a:latin typeface="+mn-lt"/>
        </a:defRPr>
      </a:lvl4pPr>
      <a:lvl5pPr marL="2062163" indent="-228600" algn="l" rtl="0" eaLnBrk="0" fontAlgn="base" hangingPunct="0">
        <a:spcBef>
          <a:spcPct val="20000"/>
        </a:spcBef>
        <a:spcAft>
          <a:spcPct val="0"/>
        </a:spcAft>
        <a:buChar char="»"/>
        <a:defRPr sz="2000">
          <a:solidFill>
            <a:schemeClr val="bg1"/>
          </a:solidFill>
          <a:latin typeface="+mn-lt"/>
        </a:defRPr>
      </a:lvl5pPr>
      <a:lvl6pPr marL="2519363" indent="-228600" algn="l" rtl="0" fontAlgn="base">
        <a:spcBef>
          <a:spcPct val="20000"/>
        </a:spcBef>
        <a:spcAft>
          <a:spcPct val="0"/>
        </a:spcAft>
        <a:buChar char="»"/>
        <a:defRPr sz="2000">
          <a:solidFill>
            <a:schemeClr val="bg1"/>
          </a:solidFill>
          <a:latin typeface="+mn-lt"/>
        </a:defRPr>
      </a:lvl6pPr>
      <a:lvl7pPr marL="2976563" indent="-228600" algn="l" rtl="0" fontAlgn="base">
        <a:spcBef>
          <a:spcPct val="20000"/>
        </a:spcBef>
        <a:spcAft>
          <a:spcPct val="0"/>
        </a:spcAft>
        <a:buChar char="»"/>
        <a:defRPr sz="2000">
          <a:solidFill>
            <a:schemeClr val="bg1"/>
          </a:solidFill>
          <a:latin typeface="+mn-lt"/>
        </a:defRPr>
      </a:lvl7pPr>
      <a:lvl8pPr marL="3433763" indent="-228600" algn="l" rtl="0" fontAlgn="base">
        <a:spcBef>
          <a:spcPct val="20000"/>
        </a:spcBef>
        <a:spcAft>
          <a:spcPct val="0"/>
        </a:spcAft>
        <a:buChar char="»"/>
        <a:defRPr sz="2000">
          <a:solidFill>
            <a:schemeClr val="bg1"/>
          </a:solidFill>
          <a:latin typeface="+mn-lt"/>
        </a:defRPr>
      </a:lvl8pPr>
      <a:lvl9pPr marL="3890963"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95.xml"/><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0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5" name="Text Box 6"/>
          <p:cNvSpPr txBox="1">
            <a:spLocks noChangeArrowheads="1"/>
          </p:cNvSpPr>
          <p:nvPr/>
        </p:nvSpPr>
        <p:spPr bwMode="auto">
          <a:xfrm>
            <a:off x="1708491" y="2238150"/>
            <a:ext cx="6074585" cy="682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nchor="b">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endParaRPr kumimoji="0" lang="en-US" sz="2110" b="1" i="1" u="none" strike="noStrike" kern="1200" cap="none" spc="0" normalizeH="0" noProof="0" dirty="0">
              <a:ln>
                <a:noFill/>
              </a:ln>
              <a:solidFill>
                <a:srgbClr val="6FD1FD"/>
              </a:solidFill>
              <a:effectLst>
                <a:outerShdw blurRad="38100" dist="38100" dir="2700000" algn="tl">
                  <a:srgbClr val="000000">
                    <a:alpha val="43137"/>
                  </a:srgbClr>
                </a:outerShdw>
              </a:effectLst>
              <a:uLnTx/>
              <a:uFillTx/>
              <a:latin typeface="Calibri" panose="020F0502020204030204" pitchFamily="34" charset="0"/>
              <a:ea typeface="+mn-ea"/>
              <a:cs typeface="Arial" charset="0"/>
            </a:endParaRP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6FD1FD"/>
                </a:solidFill>
                <a:effectLst>
                  <a:outerShdw blurRad="38100" dist="38100" dir="2700000" algn="tl">
                    <a:srgbClr val="000000">
                      <a:alpha val="43137"/>
                    </a:srgbClr>
                  </a:outerShdw>
                </a:effectLst>
                <a:uLnTx/>
                <a:uFillTx/>
                <a:latin typeface="Calibri" panose="020F0502020204030204" pitchFamily="34" charset="0"/>
                <a:ea typeface="+mn-ea"/>
                <a:cs typeface="Arial" charset="0"/>
              </a:rPr>
              <a:t>Randall Thomas, OD, MPH, FAAO</a:t>
            </a:r>
          </a:p>
        </p:txBody>
      </p:sp>
      <p:sp>
        <p:nvSpPr>
          <p:cNvPr id="10" name="Title 1"/>
          <p:cNvSpPr>
            <a:spLocks noGrp="1"/>
          </p:cNvSpPr>
          <p:nvPr>
            <p:ph type="ctrTitle" sz="quarter"/>
          </p:nvPr>
        </p:nvSpPr>
        <p:spPr>
          <a:xfrm>
            <a:off x="205249" y="515763"/>
            <a:ext cx="8357190" cy="1470025"/>
          </a:xfrm>
        </p:spPr>
        <p:txBody>
          <a:bodyPr>
            <a:noAutofit/>
          </a:bodyPr>
          <a:lstStyle/>
          <a:p>
            <a:pPr algn="ctr">
              <a:lnSpc>
                <a:spcPct val="85000"/>
              </a:lnSpc>
              <a:defRPr/>
            </a:pPr>
            <a:r>
              <a:rPr lang="en-US" sz="5400" i="1" dirty="0">
                <a:effectLst>
                  <a:outerShdw blurRad="38100" dist="38100" dir="2700000" algn="tl">
                    <a:srgbClr val="000000">
                      <a:alpha val="43137"/>
                    </a:srgbClr>
                  </a:outerShdw>
                </a:effectLst>
                <a:latin typeface="Cambria" panose="02040503050406030204" pitchFamily="18" charset="0"/>
              </a:rPr>
              <a:t>Clinical Topics in Primary Eye Care</a:t>
            </a:r>
            <a:endParaRPr lang="en-US" sz="5400" i="1" dirty="0">
              <a:effectLst>
                <a:outerShdw blurRad="38100" dist="38100" dir="2700000" algn="tl">
                  <a:srgbClr val="000000">
                    <a:alpha val="43137"/>
                  </a:srgbClr>
                </a:outerShdw>
              </a:effectLst>
              <a:latin typeface="Calibri" panose="020F0502020204030204" pitchFamily="34" charset="0"/>
            </a:endParaRPr>
          </a:p>
        </p:txBody>
      </p:sp>
      <p:pic>
        <p:nvPicPr>
          <p:cNvPr id="2" name="Picture 1">
            <a:extLst>
              <a:ext uri="{FF2B5EF4-FFF2-40B4-BE49-F238E27FC236}">
                <a16:creationId xmlns:a16="http://schemas.microsoft.com/office/drawing/2014/main" id="{3EADDFC3-1987-793B-CE60-210DB471495E}"/>
              </a:ext>
            </a:extLst>
          </p:cNvPr>
          <p:cNvPicPr>
            <a:picLocks noChangeAspect="1"/>
          </p:cNvPicPr>
          <p:nvPr/>
        </p:nvPicPr>
        <p:blipFill>
          <a:blip r:embed="rId3"/>
          <a:stretch>
            <a:fillRect/>
          </a:stretch>
        </p:blipFill>
        <p:spPr>
          <a:xfrm>
            <a:off x="3438079" y="3252132"/>
            <a:ext cx="2615411" cy="3511600"/>
          </a:xfrm>
          <a:prstGeom prst="rect">
            <a:avLst/>
          </a:prstGeom>
        </p:spPr>
      </p:pic>
    </p:spTree>
    <p:extLst>
      <p:ext uri="{BB962C8B-B14F-4D97-AF65-F5344CB8AC3E}">
        <p14:creationId xmlns:p14="http://schemas.microsoft.com/office/powerpoint/2010/main" val="199416093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98AE3-353D-FDD3-876E-365E8FAA2866}"/>
              </a:ext>
            </a:extLst>
          </p:cNvPr>
          <p:cNvSpPr>
            <a:spLocks noGrp="1"/>
          </p:cNvSpPr>
          <p:nvPr>
            <p:ph type="title"/>
          </p:nvPr>
        </p:nvSpPr>
        <p:spPr/>
        <p:txBody>
          <a:bodyPr/>
          <a:lstStyle/>
          <a:p>
            <a:endParaRPr lang="en-US"/>
          </a:p>
        </p:txBody>
      </p:sp>
      <p:pic>
        <p:nvPicPr>
          <p:cNvPr id="5" name="Content Placeholder 4" descr="A screenshot of a computer&#10;&#10;Description automatically generated">
            <a:extLst>
              <a:ext uri="{FF2B5EF4-FFF2-40B4-BE49-F238E27FC236}">
                <a16:creationId xmlns:a16="http://schemas.microsoft.com/office/drawing/2014/main" id="{6D0CF0A2-C2C4-7B10-5BF9-68C85BB5ABF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6986" b="37375"/>
          <a:stretch/>
        </p:blipFill>
        <p:spPr>
          <a:xfrm>
            <a:off x="1084556" y="0"/>
            <a:ext cx="6974887" cy="6888906"/>
          </a:xfrm>
        </p:spPr>
      </p:pic>
    </p:spTree>
    <p:extLst>
      <p:ext uri="{BB962C8B-B14F-4D97-AF65-F5344CB8AC3E}">
        <p14:creationId xmlns:p14="http://schemas.microsoft.com/office/powerpoint/2010/main" val="1125951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F25B1-42D5-5EAC-A517-A9B31BA4C43D}"/>
              </a:ext>
            </a:extLst>
          </p:cNvPr>
          <p:cNvSpPr>
            <a:spLocks noGrp="1"/>
          </p:cNvSpPr>
          <p:nvPr>
            <p:ph type="title"/>
          </p:nvPr>
        </p:nvSpPr>
        <p:spPr/>
        <p:txBody>
          <a:bodyPr/>
          <a:lstStyle/>
          <a:p>
            <a:r>
              <a:rPr lang="en-US" dirty="0"/>
              <a:t>Key Risk Factors for NA-AION</a:t>
            </a:r>
          </a:p>
        </p:txBody>
      </p:sp>
      <p:sp>
        <p:nvSpPr>
          <p:cNvPr id="3" name="Content Placeholder 2">
            <a:extLst>
              <a:ext uri="{FF2B5EF4-FFF2-40B4-BE49-F238E27FC236}">
                <a16:creationId xmlns:a16="http://schemas.microsoft.com/office/drawing/2014/main" id="{D882E566-94B6-A4C1-7684-C416B285332E}"/>
              </a:ext>
            </a:extLst>
          </p:cNvPr>
          <p:cNvSpPr>
            <a:spLocks noGrp="1"/>
          </p:cNvSpPr>
          <p:nvPr>
            <p:ph idx="1"/>
          </p:nvPr>
        </p:nvSpPr>
        <p:spPr/>
        <p:txBody>
          <a:bodyPr>
            <a:normAutofit lnSpcReduction="10000"/>
          </a:bodyPr>
          <a:lstStyle/>
          <a:p>
            <a:r>
              <a:rPr lang="en-US" dirty="0"/>
              <a:t>More common in white men</a:t>
            </a:r>
          </a:p>
          <a:p>
            <a:r>
              <a:rPr lang="en-US" dirty="0"/>
              <a:t>Only common risk factors: A normal or small optic disc with a low C/D ratio, DM or both</a:t>
            </a:r>
          </a:p>
          <a:p>
            <a:r>
              <a:rPr lang="en-US" dirty="0"/>
              <a:t>“Although numerous participants harbored cardiovascular risk factors classically associated with NA-AION, including hypertension, smoking, diabetes and obesity, other than a small C/D ratio and obesity, no other risk factor was present in most participants.”</a:t>
            </a:r>
          </a:p>
          <a:p>
            <a:r>
              <a:rPr lang="en-US" dirty="0"/>
              <a:t>“The cardiovascular risk factors presumed to be associated with NA-AION were present in 90% of participants across the 7 countries, however it was found that having a small C/D ratio clearly is a very important predisposing factor.”</a:t>
            </a:r>
          </a:p>
        </p:txBody>
      </p:sp>
      <p:sp>
        <p:nvSpPr>
          <p:cNvPr id="4" name="TextBox 3">
            <a:extLst>
              <a:ext uri="{FF2B5EF4-FFF2-40B4-BE49-F238E27FC236}">
                <a16:creationId xmlns:a16="http://schemas.microsoft.com/office/drawing/2014/main" id="{6144F84C-8560-0B87-2DF5-3A9F9D81DBC5}"/>
              </a:ext>
            </a:extLst>
          </p:cNvPr>
          <p:cNvSpPr txBox="1"/>
          <p:nvPr/>
        </p:nvSpPr>
        <p:spPr>
          <a:xfrm>
            <a:off x="6052008" y="6481652"/>
            <a:ext cx="3091992"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srgbClr val="00B0F0"/>
                </a:solidFill>
                <a:effectLst/>
                <a:uLnTx/>
                <a:uFillTx/>
                <a:latin typeface="Arial" panose="020B0604020202020204" pitchFamily="34" charset="0"/>
                <a:ea typeface="+mn-ea"/>
                <a:cs typeface="+mn-cs"/>
              </a:rPr>
              <a:t>Ophthalmology,</a:t>
            </a:r>
            <a:r>
              <a:rPr kumimoji="0" lang="en-US" sz="1600" b="1" i="0" u="none" strike="noStrike" kern="1200" cap="none" spc="0" normalizeH="0" baseline="0" noProof="0" dirty="0">
                <a:ln>
                  <a:noFill/>
                </a:ln>
                <a:solidFill>
                  <a:srgbClr val="00B0F0"/>
                </a:solidFill>
                <a:effectLst/>
                <a:uLnTx/>
                <a:uFillTx/>
                <a:latin typeface="Arial" panose="020B0604020202020204" pitchFamily="34" charset="0"/>
                <a:ea typeface="+mn-ea"/>
                <a:cs typeface="+mn-cs"/>
              </a:rPr>
              <a:t> July 2024</a:t>
            </a:r>
          </a:p>
        </p:txBody>
      </p:sp>
    </p:spTree>
    <p:extLst>
      <p:ext uri="{BB962C8B-B14F-4D97-AF65-F5344CB8AC3E}">
        <p14:creationId xmlns:p14="http://schemas.microsoft.com/office/powerpoint/2010/main" val="889623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D4F63-3458-BD19-2A03-485085DFD3CF}"/>
              </a:ext>
            </a:extLst>
          </p:cNvPr>
          <p:cNvSpPr>
            <a:spLocks noGrp="1"/>
          </p:cNvSpPr>
          <p:nvPr>
            <p:ph type="title"/>
          </p:nvPr>
        </p:nvSpPr>
        <p:spPr/>
        <p:txBody>
          <a:bodyPr/>
          <a:lstStyle/>
          <a:p>
            <a:r>
              <a:rPr lang="en-US" dirty="0"/>
              <a:t>GLP-1RA Use: Impact on Glaucoma</a:t>
            </a:r>
          </a:p>
        </p:txBody>
      </p:sp>
      <p:sp>
        <p:nvSpPr>
          <p:cNvPr id="3" name="Content Placeholder 2">
            <a:extLst>
              <a:ext uri="{FF2B5EF4-FFF2-40B4-BE49-F238E27FC236}">
                <a16:creationId xmlns:a16="http://schemas.microsoft.com/office/drawing/2014/main" id="{3C1AD011-F7D0-B8A1-DC9E-EE01EB0620E4}"/>
              </a:ext>
            </a:extLst>
          </p:cNvPr>
          <p:cNvSpPr>
            <a:spLocks noGrp="1"/>
          </p:cNvSpPr>
          <p:nvPr>
            <p:ph idx="1"/>
          </p:nvPr>
        </p:nvSpPr>
        <p:spPr/>
        <p:txBody>
          <a:bodyPr/>
          <a:lstStyle/>
          <a:p>
            <a:r>
              <a:rPr lang="en-US" dirty="0"/>
              <a:t>Two main findings: </a:t>
            </a:r>
          </a:p>
          <a:p>
            <a:pPr lvl="1"/>
            <a:r>
              <a:rPr lang="en-US" dirty="0">
                <a:solidFill>
                  <a:schemeClr val="tx1"/>
                </a:solidFill>
              </a:rPr>
              <a:t>“The use of glucagon-like peptide - 1 receptor agonists  (GLP-1RA) was associated with a 19% decrease in the risk of glaucoma.”</a:t>
            </a:r>
          </a:p>
          <a:p>
            <a:pPr lvl="1"/>
            <a:r>
              <a:rPr lang="en-US" dirty="0">
                <a:solidFill>
                  <a:schemeClr val="tx1"/>
                </a:solidFill>
              </a:rPr>
              <a:t>“Increased exposure to GLP-1RA, especially over extended durations, accentuated this protective association by 29% risk reduction when looking at 3 or more years exposure to GLP-1RA.”</a:t>
            </a:r>
          </a:p>
          <a:p>
            <a:r>
              <a:rPr lang="en-US" dirty="0"/>
              <a:t>More studies need to be done to corroborate these findings.</a:t>
            </a:r>
          </a:p>
          <a:p>
            <a:endParaRPr lang="en-US" dirty="0"/>
          </a:p>
          <a:p>
            <a:endParaRPr lang="en-US" dirty="0"/>
          </a:p>
        </p:txBody>
      </p:sp>
      <p:sp>
        <p:nvSpPr>
          <p:cNvPr id="4" name="TextBox 3">
            <a:extLst>
              <a:ext uri="{FF2B5EF4-FFF2-40B4-BE49-F238E27FC236}">
                <a16:creationId xmlns:a16="http://schemas.microsoft.com/office/drawing/2014/main" id="{F592628D-A8EB-FCB6-9AE8-60115FAC0965}"/>
              </a:ext>
            </a:extLst>
          </p:cNvPr>
          <p:cNvSpPr txBox="1"/>
          <p:nvPr/>
        </p:nvSpPr>
        <p:spPr>
          <a:xfrm>
            <a:off x="5405290" y="6328944"/>
            <a:ext cx="3738710"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srgbClr val="00B0F0"/>
                </a:solidFill>
                <a:effectLst/>
                <a:uLnTx/>
                <a:uFillTx/>
                <a:latin typeface="Arial" panose="020B0604020202020204" pitchFamily="34" charset="0"/>
                <a:ea typeface="+mn-ea"/>
                <a:cs typeface="+mn-cs"/>
              </a:rPr>
              <a:t>Ophthalmology</a:t>
            </a:r>
            <a:r>
              <a:rPr kumimoji="0" lang="en-US" sz="1600" b="1" i="0" u="none" strike="noStrike" kern="1200" cap="none" spc="0" normalizeH="0" baseline="0" noProof="0" dirty="0">
                <a:ln>
                  <a:noFill/>
                </a:ln>
                <a:solidFill>
                  <a:srgbClr val="00B0F0"/>
                </a:solidFill>
                <a:effectLst/>
                <a:uLnTx/>
                <a:uFillTx/>
                <a:latin typeface="Arial" panose="020B0604020202020204" pitchFamily="34" charset="0"/>
                <a:ea typeface="+mn-ea"/>
                <a:cs typeface="+mn-cs"/>
              </a:rPr>
              <a:t>, September 2024</a:t>
            </a:r>
          </a:p>
        </p:txBody>
      </p:sp>
    </p:spTree>
    <p:extLst>
      <p:ext uri="{BB962C8B-B14F-4D97-AF65-F5344CB8AC3E}">
        <p14:creationId xmlns:p14="http://schemas.microsoft.com/office/powerpoint/2010/main" val="57359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016000" y="673100"/>
            <a:ext cx="7642225" cy="681038"/>
          </a:xfrm>
          <a:noFill/>
        </p:spPr>
        <p:txBody>
          <a:bodyPr/>
          <a:lstStyle/>
          <a:p>
            <a:pPr eaLnBrk="1" hangingPunct="1"/>
            <a:r>
              <a:rPr lang="en-US" altLang="en-US"/>
              <a:t>Idiopathic Orbital Inflammatory Disease (Orbital Pseudotumor)</a:t>
            </a:r>
          </a:p>
        </p:txBody>
      </p:sp>
      <p:sp>
        <p:nvSpPr>
          <p:cNvPr id="24579" name="Rectangle 3"/>
          <p:cNvSpPr>
            <a:spLocks noGrp="1" noChangeArrowheads="1"/>
          </p:cNvSpPr>
          <p:nvPr>
            <p:ph type="body" idx="1"/>
          </p:nvPr>
        </p:nvSpPr>
        <p:spPr>
          <a:xfrm>
            <a:off x="434975" y="2286000"/>
            <a:ext cx="8278813" cy="4803775"/>
          </a:xfrm>
          <a:noFill/>
        </p:spPr>
        <p:txBody>
          <a:bodyPr/>
          <a:lstStyle/>
          <a:p>
            <a:pPr eaLnBrk="1" hangingPunct="1">
              <a:lnSpc>
                <a:spcPct val="110000"/>
              </a:lnSpc>
            </a:pPr>
            <a:r>
              <a:rPr lang="en-US" altLang="en-US" sz="2600"/>
              <a:t>Usually acute onset, unilateral, red eye</a:t>
            </a:r>
          </a:p>
          <a:p>
            <a:pPr eaLnBrk="1" hangingPunct="1">
              <a:lnSpc>
                <a:spcPct val="110000"/>
              </a:lnSpc>
            </a:pPr>
            <a:r>
              <a:rPr lang="en-US" altLang="en-US" sz="2600"/>
              <a:t>Chemosis, lid edema and erythema</a:t>
            </a:r>
          </a:p>
          <a:p>
            <a:pPr eaLnBrk="1" hangingPunct="1">
              <a:lnSpc>
                <a:spcPct val="110000"/>
              </a:lnSpc>
            </a:pPr>
            <a:r>
              <a:rPr lang="en-US" altLang="en-US" sz="2600"/>
              <a:t>Proptosis, EOM dysfunction - diplopia </a:t>
            </a:r>
            <a:r>
              <a:rPr lang="en-US" altLang="en-US" sz="2600" u="sng"/>
              <a:t>+</a:t>
            </a:r>
            <a:endParaRPr lang="en-US" altLang="en-US" sz="2600"/>
          </a:p>
          <a:p>
            <a:pPr eaLnBrk="1" hangingPunct="1">
              <a:lnSpc>
                <a:spcPct val="110000"/>
              </a:lnSpc>
            </a:pPr>
            <a:r>
              <a:rPr lang="en-US" altLang="en-US" sz="2600"/>
              <a:t>Systemic association rare if unilateral</a:t>
            </a:r>
          </a:p>
          <a:p>
            <a:pPr eaLnBrk="1" hangingPunct="1">
              <a:lnSpc>
                <a:spcPct val="110000"/>
              </a:lnSpc>
            </a:pPr>
            <a:r>
              <a:rPr lang="en-US" altLang="en-US" sz="2600"/>
              <a:t>VA, exophthalmometry, IOP, CT or MRI</a:t>
            </a:r>
          </a:p>
          <a:p>
            <a:pPr eaLnBrk="1" hangingPunct="1">
              <a:lnSpc>
                <a:spcPct val="110000"/>
              </a:lnSpc>
            </a:pPr>
            <a:r>
              <a:rPr lang="en-US" altLang="en-US" sz="2600"/>
              <a:t>Treatment is oral prednisone, high dose (1mg/kg/d initially) with taper</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Idiopathic Orbital Inflammation</a:t>
            </a:r>
          </a:p>
        </p:txBody>
      </p:sp>
      <p:sp>
        <p:nvSpPr>
          <p:cNvPr id="3" name="Content Placeholder 2"/>
          <p:cNvSpPr>
            <a:spLocks noGrp="1"/>
          </p:cNvSpPr>
          <p:nvPr>
            <p:ph idx="1"/>
          </p:nvPr>
        </p:nvSpPr>
        <p:spPr>
          <a:xfrm>
            <a:off x="190500" y="1111348"/>
            <a:ext cx="8763000" cy="5020511"/>
          </a:xfrm>
        </p:spPr>
        <p:txBody>
          <a:bodyPr>
            <a:normAutofit fontScale="92500" lnSpcReduction="10000"/>
          </a:bodyPr>
          <a:lstStyle/>
          <a:p>
            <a:r>
              <a:rPr lang="en-US" dirty="0"/>
              <a:t>Presents as </a:t>
            </a:r>
            <a:r>
              <a:rPr lang="en-US" dirty="0" err="1"/>
              <a:t>dacryoadenitis</a:t>
            </a:r>
            <a:r>
              <a:rPr lang="en-US" dirty="0"/>
              <a:t> in up to 50% of cases</a:t>
            </a:r>
          </a:p>
          <a:p>
            <a:r>
              <a:rPr lang="en-US" dirty="0"/>
              <a:t>Risk factors for development of “idiopathic orbital inflammation” include high body mass index, lower socioeconomic status, and bisphosphonate use (Fosamax®, Boniva®, Actonel®, </a:t>
            </a:r>
            <a:r>
              <a:rPr lang="en-US" dirty="0" err="1"/>
              <a:t>ReClast</a:t>
            </a:r>
            <a:r>
              <a:rPr lang="en-US" dirty="0"/>
              <a:t>®)</a:t>
            </a:r>
          </a:p>
          <a:p>
            <a:r>
              <a:rPr lang="en-US" dirty="0"/>
              <a:t>Mean age at onset: About 50 (Range 11-86)</a:t>
            </a:r>
          </a:p>
          <a:p>
            <a:r>
              <a:rPr lang="en-US" dirty="0"/>
              <a:t>Fluctuating </a:t>
            </a:r>
            <a:r>
              <a:rPr lang="en-US" dirty="0" err="1"/>
              <a:t>periorbital</a:t>
            </a:r>
            <a:r>
              <a:rPr lang="en-US" dirty="0"/>
              <a:t> swelling, most often noticed upon awakening</a:t>
            </a:r>
          </a:p>
          <a:p>
            <a:r>
              <a:rPr lang="en-US" dirty="0"/>
              <a:t>CT or MRI is essential for work-up</a:t>
            </a:r>
          </a:p>
          <a:p>
            <a:r>
              <a:rPr lang="en-US" dirty="0"/>
              <a:t>Lacrimal gland biopsy is further definitive </a:t>
            </a:r>
          </a:p>
          <a:p>
            <a:r>
              <a:rPr lang="en-US" dirty="0"/>
              <a:t>Initial Tx: Approximately 60-80 mg P.O. prednisone per day with long slow taper</a:t>
            </a:r>
          </a:p>
        </p:txBody>
      </p:sp>
      <p:sp>
        <p:nvSpPr>
          <p:cNvPr id="4" name="TextBox 3"/>
          <p:cNvSpPr txBox="1"/>
          <p:nvPr/>
        </p:nvSpPr>
        <p:spPr>
          <a:xfrm>
            <a:off x="5988424" y="6364942"/>
            <a:ext cx="2958352"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srgbClr val="6FD1FD"/>
                </a:solidFill>
                <a:effectLst/>
                <a:uLnTx/>
                <a:uFillTx/>
                <a:latin typeface="Arial" panose="020B0604020202020204" pitchFamily="34" charset="0"/>
                <a:ea typeface="+mn-ea"/>
                <a:cs typeface="+mn-cs"/>
              </a:rPr>
              <a:t>Am J </a:t>
            </a:r>
            <a:r>
              <a:rPr kumimoji="0" lang="en-US" sz="1600" b="1" i="1" u="none" strike="noStrike" kern="1200" cap="none" spc="0" normalizeH="0" baseline="0" noProof="0" dirty="0" err="1">
                <a:ln>
                  <a:noFill/>
                </a:ln>
                <a:solidFill>
                  <a:srgbClr val="6FD1FD"/>
                </a:solidFill>
                <a:effectLst/>
                <a:uLnTx/>
                <a:uFillTx/>
                <a:latin typeface="Arial" panose="020B0604020202020204" pitchFamily="34" charset="0"/>
                <a:ea typeface="+mn-ea"/>
                <a:cs typeface="+mn-cs"/>
              </a:rPr>
              <a:t>Ophthalmol</a:t>
            </a:r>
            <a:r>
              <a:rPr kumimoji="0" lang="en-US" sz="1600" b="1" i="0" u="none" strike="noStrike" kern="1200" cap="none" spc="0" normalizeH="0" baseline="0" noProof="0" dirty="0">
                <a:ln>
                  <a:noFill/>
                </a:ln>
                <a:solidFill>
                  <a:srgbClr val="6FD1FD"/>
                </a:solidFill>
                <a:effectLst/>
                <a:uLnTx/>
                <a:uFillTx/>
                <a:latin typeface="Arial" panose="020B0604020202020204" pitchFamily="34" charset="0"/>
                <a:ea typeface="+mn-ea"/>
                <a:cs typeface="+mn-cs"/>
              </a:rPr>
              <a:t>, Mar, 2016</a:t>
            </a:r>
          </a:p>
        </p:txBody>
      </p:sp>
    </p:spTree>
    <p:extLst>
      <p:ext uri="{BB962C8B-B14F-4D97-AF65-F5344CB8AC3E}">
        <p14:creationId xmlns:p14="http://schemas.microsoft.com/office/powerpoint/2010/main" val="4244343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Idiopathic Orbital Inflammation</a:t>
            </a:r>
          </a:p>
        </p:txBody>
      </p:sp>
      <p:sp>
        <p:nvSpPr>
          <p:cNvPr id="3" name="Content Placeholder 2"/>
          <p:cNvSpPr>
            <a:spLocks noGrp="1"/>
          </p:cNvSpPr>
          <p:nvPr>
            <p:ph idx="1"/>
          </p:nvPr>
        </p:nvSpPr>
        <p:spPr/>
        <p:txBody>
          <a:bodyPr/>
          <a:lstStyle/>
          <a:p>
            <a:r>
              <a:rPr lang="en-US" dirty="0"/>
              <a:t>Bisphosphonate generic drugs typically end in “</a:t>
            </a:r>
            <a:r>
              <a:rPr lang="en-US" dirty="0" err="1"/>
              <a:t>ronate</a:t>
            </a:r>
            <a:r>
              <a:rPr lang="en-US" dirty="0"/>
              <a:t>”</a:t>
            </a:r>
          </a:p>
          <a:p>
            <a:r>
              <a:rPr lang="en-US" dirty="0"/>
              <a:t>Common brand/generic names are:</a:t>
            </a:r>
          </a:p>
          <a:p>
            <a:pPr lvl="1"/>
            <a:r>
              <a:rPr lang="en-US" dirty="0"/>
              <a:t>Fosamax® - alend</a:t>
            </a:r>
            <a:r>
              <a:rPr lang="en-US" u="sng" dirty="0"/>
              <a:t>ronate</a:t>
            </a:r>
            <a:r>
              <a:rPr lang="en-US" dirty="0"/>
              <a:t> sodium</a:t>
            </a:r>
          </a:p>
          <a:p>
            <a:pPr lvl="1"/>
            <a:r>
              <a:rPr lang="en-US" dirty="0"/>
              <a:t>Boniva® - </a:t>
            </a:r>
            <a:r>
              <a:rPr lang="en-US" dirty="0" err="1"/>
              <a:t>iband</a:t>
            </a:r>
            <a:r>
              <a:rPr lang="en-US" u="sng" dirty="0" err="1"/>
              <a:t>ronate</a:t>
            </a:r>
            <a:r>
              <a:rPr lang="en-US" dirty="0"/>
              <a:t> sodium</a:t>
            </a:r>
          </a:p>
          <a:p>
            <a:pPr lvl="1"/>
            <a:r>
              <a:rPr lang="en-US" dirty="0"/>
              <a:t>Actonel® - </a:t>
            </a:r>
            <a:r>
              <a:rPr lang="en-US" dirty="0" err="1"/>
              <a:t>rised</a:t>
            </a:r>
            <a:r>
              <a:rPr lang="en-US" u="sng" dirty="0" err="1"/>
              <a:t>ronate</a:t>
            </a:r>
            <a:r>
              <a:rPr lang="en-US" dirty="0"/>
              <a:t> sodium</a:t>
            </a:r>
          </a:p>
          <a:p>
            <a:pPr lvl="1"/>
            <a:r>
              <a:rPr lang="en-US" dirty="0" err="1"/>
              <a:t>Reclast</a:t>
            </a:r>
            <a:r>
              <a:rPr lang="en-US" dirty="0"/>
              <a:t>® - </a:t>
            </a:r>
            <a:r>
              <a:rPr lang="en-US"/>
              <a:t>zoledronic</a:t>
            </a:r>
            <a:r>
              <a:rPr lang="en-US" dirty="0"/>
              <a:t> acid </a:t>
            </a:r>
          </a:p>
        </p:txBody>
      </p:sp>
    </p:spTree>
    <p:extLst>
      <p:ext uri="{BB962C8B-B14F-4D97-AF65-F5344CB8AC3E}">
        <p14:creationId xmlns:p14="http://schemas.microsoft.com/office/powerpoint/2010/main" val="2026619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1B625-4EC8-4B5F-A009-8942561119AC}"/>
              </a:ext>
            </a:extLst>
          </p:cNvPr>
          <p:cNvSpPr>
            <a:spLocks noGrp="1"/>
          </p:cNvSpPr>
          <p:nvPr>
            <p:ph type="title"/>
          </p:nvPr>
        </p:nvSpPr>
        <p:spPr/>
        <p:txBody>
          <a:bodyPr>
            <a:normAutofit fontScale="90000"/>
          </a:bodyPr>
          <a:lstStyle/>
          <a:p>
            <a:r>
              <a:rPr lang="en-US" dirty="0"/>
              <a:t>Myopia and Low-Dose Atropine (LDA)</a:t>
            </a:r>
          </a:p>
        </p:txBody>
      </p:sp>
      <p:sp>
        <p:nvSpPr>
          <p:cNvPr id="3" name="Content Placeholder 2">
            <a:extLst>
              <a:ext uri="{FF2B5EF4-FFF2-40B4-BE49-F238E27FC236}">
                <a16:creationId xmlns:a16="http://schemas.microsoft.com/office/drawing/2014/main" id="{53E53586-D397-40A8-9466-D41E2561A7E8}"/>
              </a:ext>
            </a:extLst>
          </p:cNvPr>
          <p:cNvSpPr>
            <a:spLocks noGrp="1"/>
          </p:cNvSpPr>
          <p:nvPr>
            <p:ph idx="1"/>
          </p:nvPr>
        </p:nvSpPr>
        <p:spPr>
          <a:xfrm>
            <a:off x="190500" y="1111348"/>
            <a:ext cx="8763000" cy="5137052"/>
          </a:xfrm>
        </p:spPr>
        <p:txBody>
          <a:bodyPr>
            <a:normAutofit lnSpcReduction="10000"/>
          </a:bodyPr>
          <a:lstStyle/>
          <a:p>
            <a:r>
              <a:rPr lang="en-US" dirty="0"/>
              <a:t>Low-dose atropine is neither commercially available nor FDA approved</a:t>
            </a:r>
          </a:p>
          <a:p>
            <a:r>
              <a:rPr lang="en-US" dirty="0"/>
              <a:t>Ocular compounding pharmacies can make such</a:t>
            </a:r>
          </a:p>
          <a:p>
            <a:r>
              <a:rPr lang="en-US" dirty="0"/>
              <a:t>0.01% and 0.05% concentrations are commonly used</a:t>
            </a:r>
          </a:p>
          <a:p>
            <a:r>
              <a:rPr lang="en-US" dirty="0"/>
              <a:t>Dosage is at bedtime for many years</a:t>
            </a:r>
          </a:p>
          <a:p>
            <a:r>
              <a:rPr lang="en-US" dirty="0"/>
              <a:t>Combining LDA with multifocal lenses is being studied.</a:t>
            </a:r>
          </a:p>
          <a:p>
            <a:r>
              <a:rPr lang="en-US" dirty="0"/>
              <a:t>“Pediatricians and optometrists are referring patients specifically for LDA treatment.”</a:t>
            </a:r>
          </a:p>
          <a:p>
            <a:r>
              <a:rPr lang="en-US" dirty="0"/>
              <a:t>This intervention is </a:t>
            </a:r>
            <a:r>
              <a:rPr lang="en-US" u="sng" dirty="0"/>
              <a:t>evolving</a:t>
            </a:r>
            <a:r>
              <a:rPr lang="en-US" dirty="0"/>
              <a:t>, and exact protocols are yet to be established.</a:t>
            </a:r>
            <a:endParaRPr lang="en-US" u="sng" dirty="0"/>
          </a:p>
        </p:txBody>
      </p:sp>
      <p:sp>
        <p:nvSpPr>
          <p:cNvPr id="4" name="TextBox 3">
            <a:extLst>
              <a:ext uri="{FF2B5EF4-FFF2-40B4-BE49-F238E27FC236}">
                <a16:creationId xmlns:a16="http://schemas.microsoft.com/office/drawing/2014/main" id="{05C0F05C-8588-4BE3-9BA4-8135E6C3239E}"/>
              </a:ext>
            </a:extLst>
          </p:cNvPr>
          <p:cNvSpPr txBox="1"/>
          <p:nvPr/>
        </p:nvSpPr>
        <p:spPr>
          <a:xfrm>
            <a:off x="5657850" y="6328944"/>
            <a:ext cx="3295650"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1" u="none" strike="noStrike" kern="1200" cap="none" spc="0" normalizeH="0" baseline="0" noProof="0" dirty="0" err="1">
                <a:ln>
                  <a:noFill/>
                </a:ln>
                <a:solidFill>
                  <a:srgbClr val="6FD1FD"/>
                </a:solidFill>
                <a:effectLst/>
                <a:uLnTx/>
                <a:uFillTx/>
                <a:latin typeface="Arial" panose="020B0604020202020204" pitchFamily="34" charset="0"/>
                <a:ea typeface="+mn-ea"/>
                <a:cs typeface="+mn-cs"/>
              </a:rPr>
              <a:t>EyeNet</a:t>
            </a:r>
            <a:r>
              <a:rPr kumimoji="0" lang="en-US" sz="1600" b="1" i="1" u="none" strike="noStrike" kern="1200" cap="none" spc="0" normalizeH="0" baseline="0" noProof="0" dirty="0">
                <a:ln>
                  <a:noFill/>
                </a:ln>
                <a:solidFill>
                  <a:srgbClr val="6FD1FD"/>
                </a:solidFill>
                <a:effectLst/>
                <a:uLnTx/>
                <a:uFillTx/>
                <a:latin typeface="Arial" panose="020B0604020202020204" pitchFamily="34" charset="0"/>
                <a:ea typeface="+mn-ea"/>
                <a:cs typeface="+mn-cs"/>
              </a:rPr>
              <a:t> Magazine</a:t>
            </a:r>
            <a:r>
              <a:rPr kumimoji="0" lang="en-US" sz="1600" b="1" i="0" u="none" strike="noStrike" kern="1200" cap="none" spc="0" normalizeH="0" baseline="0" noProof="0" dirty="0">
                <a:ln>
                  <a:noFill/>
                </a:ln>
                <a:solidFill>
                  <a:srgbClr val="6FD1FD"/>
                </a:solidFill>
                <a:effectLst/>
                <a:uLnTx/>
                <a:uFillTx/>
                <a:latin typeface="Arial" panose="020B0604020202020204" pitchFamily="34" charset="0"/>
                <a:ea typeface="+mn-ea"/>
                <a:cs typeface="+mn-cs"/>
              </a:rPr>
              <a:t>, August, 2021</a:t>
            </a:r>
          </a:p>
        </p:txBody>
      </p:sp>
    </p:spTree>
    <p:extLst>
      <p:ext uri="{BB962C8B-B14F-4D97-AF65-F5344CB8AC3E}">
        <p14:creationId xmlns:p14="http://schemas.microsoft.com/office/powerpoint/2010/main" val="152335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9B3CE-82C0-46DF-A73F-F5F5D58225A1}"/>
              </a:ext>
            </a:extLst>
          </p:cNvPr>
          <p:cNvSpPr>
            <a:spLocks noGrp="1"/>
          </p:cNvSpPr>
          <p:nvPr>
            <p:ph type="title"/>
          </p:nvPr>
        </p:nvSpPr>
        <p:spPr/>
        <p:txBody>
          <a:bodyPr>
            <a:normAutofit fontScale="90000"/>
          </a:bodyPr>
          <a:lstStyle/>
          <a:p>
            <a:r>
              <a:rPr lang="en-US" dirty="0"/>
              <a:t>Myopia Control: Onset and Progression</a:t>
            </a:r>
          </a:p>
        </p:txBody>
      </p:sp>
      <p:sp>
        <p:nvSpPr>
          <p:cNvPr id="3" name="Content Placeholder 2">
            <a:extLst>
              <a:ext uri="{FF2B5EF4-FFF2-40B4-BE49-F238E27FC236}">
                <a16:creationId xmlns:a16="http://schemas.microsoft.com/office/drawing/2014/main" id="{DE914DD1-E523-44CB-9D52-C5F74AD2C170}"/>
              </a:ext>
            </a:extLst>
          </p:cNvPr>
          <p:cNvSpPr>
            <a:spLocks noGrp="1"/>
          </p:cNvSpPr>
          <p:nvPr>
            <p:ph idx="1"/>
          </p:nvPr>
        </p:nvSpPr>
        <p:spPr/>
        <p:txBody>
          <a:bodyPr>
            <a:normAutofit lnSpcReduction="10000"/>
          </a:bodyPr>
          <a:lstStyle/>
          <a:p>
            <a:r>
              <a:rPr lang="en-US" dirty="0"/>
              <a:t>“Daily disposable soft bifocal and multifocal contact lenses require less professional expertise and oversight than are required for orthokeratology lens treatment, and they possess similar efficacy in slowing myopia progression.”</a:t>
            </a:r>
          </a:p>
          <a:p>
            <a:r>
              <a:rPr lang="en-US" dirty="0"/>
              <a:t>Low dose atropine (0.01%) is the “most reasonable approach to myopia control.”</a:t>
            </a:r>
          </a:p>
          <a:p>
            <a:r>
              <a:rPr lang="en-US" dirty="0"/>
              <a:t>“Increasing outdoor time seems central to mitigating the risk of myopia onset.” However, such outdoor activity is less effective regarding progression.</a:t>
            </a:r>
          </a:p>
          <a:p>
            <a:r>
              <a:rPr lang="en-US" dirty="0"/>
              <a:t>Early screening and early diagnosis of children with myopia is essential to maximize the benefit of myopia control interventions.</a:t>
            </a:r>
          </a:p>
        </p:txBody>
      </p:sp>
      <p:sp>
        <p:nvSpPr>
          <p:cNvPr id="4" name="TextBox 3">
            <a:extLst>
              <a:ext uri="{FF2B5EF4-FFF2-40B4-BE49-F238E27FC236}">
                <a16:creationId xmlns:a16="http://schemas.microsoft.com/office/drawing/2014/main" id="{B477F4B2-D505-442C-8552-04979C9F7092}"/>
              </a:ext>
            </a:extLst>
          </p:cNvPr>
          <p:cNvSpPr txBox="1"/>
          <p:nvPr/>
        </p:nvSpPr>
        <p:spPr>
          <a:xfrm>
            <a:off x="5562600" y="6424194"/>
            <a:ext cx="3867150"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srgbClr val="6FD1FD"/>
                </a:solidFill>
                <a:effectLst/>
                <a:uLnTx/>
                <a:uFillTx/>
                <a:latin typeface="Arial" panose="020B0604020202020204" pitchFamily="34" charset="0"/>
                <a:ea typeface="+mn-ea"/>
                <a:cs typeface="+mn-cs"/>
              </a:rPr>
              <a:t>Ophthalmology,</a:t>
            </a:r>
            <a:r>
              <a:rPr kumimoji="0" lang="en-US" sz="1600" b="1" i="0" u="none" strike="noStrike" kern="1200" cap="none" spc="0" normalizeH="0" baseline="0" noProof="0" dirty="0">
                <a:ln>
                  <a:noFill/>
                </a:ln>
                <a:solidFill>
                  <a:srgbClr val="6FD1FD"/>
                </a:solidFill>
                <a:effectLst/>
                <a:uLnTx/>
                <a:uFillTx/>
                <a:latin typeface="Arial" panose="020B0604020202020204" pitchFamily="34" charset="0"/>
                <a:ea typeface="+mn-ea"/>
                <a:cs typeface="+mn-cs"/>
              </a:rPr>
              <a:t> June 2021</a:t>
            </a:r>
          </a:p>
        </p:txBody>
      </p:sp>
    </p:spTree>
    <p:extLst>
      <p:ext uri="{BB962C8B-B14F-4D97-AF65-F5344CB8AC3E}">
        <p14:creationId xmlns:p14="http://schemas.microsoft.com/office/powerpoint/2010/main" val="857181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11D22-459F-3336-4D94-82C506F1B363}"/>
              </a:ext>
            </a:extLst>
          </p:cNvPr>
          <p:cNvSpPr>
            <a:spLocks noGrp="1"/>
          </p:cNvSpPr>
          <p:nvPr>
            <p:ph type="title"/>
          </p:nvPr>
        </p:nvSpPr>
        <p:spPr/>
        <p:txBody>
          <a:bodyPr/>
          <a:lstStyle/>
          <a:p>
            <a:r>
              <a:rPr lang="en-US" dirty="0"/>
              <a:t>2024 Atropine for Myopia Update</a:t>
            </a:r>
          </a:p>
        </p:txBody>
      </p:sp>
      <p:sp>
        <p:nvSpPr>
          <p:cNvPr id="3" name="Content Placeholder 2">
            <a:extLst>
              <a:ext uri="{FF2B5EF4-FFF2-40B4-BE49-F238E27FC236}">
                <a16:creationId xmlns:a16="http://schemas.microsoft.com/office/drawing/2014/main" id="{94507B89-65B6-7EB7-F632-73ACC6DA7097}"/>
              </a:ext>
            </a:extLst>
          </p:cNvPr>
          <p:cNvSpPr>
            <a:spLocks noGrp="1"/>
          </p:cNvSpPr>
          <p:nvPr>
            <p:ph idx="1"/>
          </p:nvPr>
        </p:nvSpPr>
        <p:spPr>
          <a:xfrm>
            <a:off x="190500" y="1111348"/>
            <a:ext cx="8763000" cy="3922565"/>
          </a:xfrm>
        </p:spPr>
        <p:txBody>
          <a:bodyPr/>
          <a:lstStyle/>
          <a:p>
            <a:r>
              <a:rPr lang="en-US" dirty="0"/>
              <a:t>“Long-term F/U of a minority of participants who received 0.01% atropine for 3 to 4 years during childhood did not affect final refractive errors or incidence of ocular complications in adulthood.”</a:t>
            </a:r>
          </a:p>
          <a:p>
            <a:r>
              <a:rPr lang="en-US" dirty="0"/>
              <a:t>“There is uncertainty if low-dose atropine concentrations in common clinical use today, such as 0.01% or 0.05%, have long-term benefit.”</a:t>
            </a:r>
          </a:p>
        </p:txBody>
      </p:sp>
      <p:sp>
        <p:nvSpPr>
          <p:cNvPr id="4" name="TextBox 3">
            <a:extLst>
              <a:ext uri="{FF2B5EF4-FFF2-40B4-BE49-F238E27FC236}">
                <a16:creationId xmlns:a16="http://schemas.microsoft.com/office/drawing/2014/main" id="{6B1B4CC7-F754-9EF2-A9B8-FCAAAC24A809}"/>
              </a:ext>
            </a:extLst>
          </p:cNvPr>
          <p:cNvSpPr txBox="1"/>
          <p:nvPr/>
        </p:nvSpPr>
        <p:spPr>
          <a:xfrm>
            <a:off x="4826522" y="6183983"/>
            <a:ext cx="3893271"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B0F0"/>
                </a:solidFill>
                <a:effectLst/>
                <a:uLnTx/>
                <a:uFillTx/>
                <a:latin typeface="Arial" panose="020B0604020202020204" pitchFamily="34" charset="0"/>
                <a:ea typeface="+mn-ea"/>
                <a:cs typeface="+mn-cs"/>
              </a:rPr>
              <a:t>JAMA Ophthalmology, January 2024</a:t>
            </a:r>
          </a:p>
        </p:txBody>
      </p:sp>
    </p:spTree>
    <p:extLst>
      <p:ext uri="{BB962C8B-B14F-4D97-AF65-F5344CB8AC3E}">
        <p14:creationId xmlns:p14="http://schemas.microsoft.com/office/powerpoint/2010/main" val="763612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a:t>Primary HSV Infection</a:t>
            </a:r>
          </a:p>
        </p:txBody>
      </p:sp>
      <p:sp>
        <p:nvSpPr>
          <p:cNvPr id="10243" name="Rectangle 3"/>
          <p:cNvSpPr>
            <a:spLocks noGrp="1" noChangeArrowheads="1"/>
          </p:cNvSpPr>
          <p:nvPr>
            <p:ph idx="1"/>
          </p:nvPr>
        </p:nvSpPr>
        <p:spPr/>
        <p:txBody>
          <a:bodyPr/>
          <a:lstStyle/>
          <a:p>
            <a:r>
              <a:rPr lang="en-US" altLang="en-US"/>
              <a:t>Vesicular eruptions on the eyelid skin and/or eyelid margin</a:t>
            </a:r>
          </a:p>
          <a:p>
            <a:r>
              <a:rPr lang="en-US" altLang="en-US"/>
              <a:t>Can be limited to the skin or can also result in follicular conjunctivitis and/or corneal epithelial disease</a:t>
            </a:r>
          </a:p>
          <a:p>
            <a:r>
              <a:rPr lang="en-US" altLang="en-US"/>
              <a:t>Treatment:     	- PO ACV 400 mg 5 x D x 1W					 	- PO Valtrex 500 mg tid x 1W</a:t>
            </a:r>
          </a:p>
          <a:p>
            <a:r>
              <a:rPr lang="en-US" altLang="en-US"/>
              <a:t>Vesicles resolve without scarring</a:t>
            </a:r>
          </a:p>
        </p:txBody>
      </p:sp>
    </p:spTree>
    <p:extLst>
      <p:ext uri="{BB962C8B-B14F-4D97-AF65-F5344CB8AC3E}">
        <p14:creationId xmlns:p14="http://schemas.microsoft.com/office/powerpoint/2010/main" val="1514999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box(in)">
                                      <p:cBhvr>
                                        <p:cTn id="7" dur="500"/>
                                        <p:tgtEl>
                                          <p:spTgt spid="10242"/>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243"/>
                                        </p:tgtEl>
                                        <p:attrNameLst>
                                          <p:attrName>style.visibility</p:attrName>
                                        </p:attrNameLst>
                                      </p:cBhvr>
                                      <p:to>
                                        <p:strVal val="visible"/>
                                      </p:to>
                                    </p:set>
                                    <p:animEffect transition="in" filter="wipe(up)">
                                      <p:cBhvr>
                                        <p:cTn id="11" dur="5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autoUpdateAnimBg="0"/>
      <p:bldP spid="10243"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3"/>
          <p:cNvSpPr>
            <a:spLocks noGrp="1"/>
          </p:cNvSpPr>
          <p:nvPr>
            <p:ph type="title"/>
          </p:nvPr>
        </p:nvSpPr>
        <p:spPr>
          <a:xfrm>
            <a:off x="470534" y="407353"/>
            <a:ext cx="8763001" cy="665162"/>
          </a:xfrm>
        </p:spPr>
        <p:txBody>
          <a:bodyPr/>
          <a:lstStyle/>
          <a:p>
            <a:r>
              <a:rPr lang="en-US" altLang="en-US"/>
              <a:t>Financial Disclosure</a:t>
            </a:r>
          </a:p>
        </p:txBody>
      </p:sp>
      <p:sp>
        <p:nvSpPr>
          <p:cNvPr id="89091" name="Content Placeholder 2"/>
          <p:cNvSpPr>
            <a:spLocks noGrp="1"/>
          </p:cNvSpPr>
          <p:nvPr>
            <p:ph type="body" sz="quarter" idx="10"/>
          </p:nvPr>
        </p:nvSpPr>
        <p:spPr>
          <a:xfrm>
            <a:off x="557212" y="1123950"/>
            <a:ext cx="8127169" cy="3648075"/>
          </a:xfrm>
        </p:spPr>
        <p:txBody>
          <a:bodyPr/>
          <a:lstStyle/>
          <a:p>
            <a:r>
              <a:rPr lang="en-US" altLang="en-US" dirty="0"/>
              <a:t> </a:t>
            </a:r>
          </a:p>
          <a:p>
            <a:r>
              <a:rPr lang="en-US" altLang="en-US" dirty="0"/>
              <a:t>Dr. Randall Thomas is a consultant to, on the speaker's bureau of, on the advisory committee of, or involved in research for the following companies:  iCare and B+L.</a:t>
            </a:r>
          </a:p>
          <a:p>
            <a:endParaRPr lang="en-US" altLang="en-US" dirty="0"/>
          </a:p>
        </p:txBody>
      </p:sp>
    </p:spTree>
    <p:extLst>
      <p:ext uri="{BB962C8B-B14F-4D97-AF65-F5344CB8AC3E}">
        <p14:creationId xmlns:p14="http://schemas.microsoft.com/office/powerpoint/2010/main" val="324236984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A39424-DE50-4EE0-81C1-2737A9CE88F9}"/>
              </a:ext>
            </a:extLst>
          </p:cNvPr>
          <p:cNvPicPr>
            <a:picLocks noChangeAspect="1"/>
          </p:cNvPicPr>
          <p:nvPr/>
        </p:nvPicPr>
        <p:blipFill rotWithShape="1">
          <a:blip r:embed="rId2"/>
          <a:srcRect t="2778" b="2778"/>
          <a:stretch/>
        </p:blipFill>
        <p:spPr>
          <a:xfrm>
            <a:off x="365972" y="0"/>
            <a:ext cx="8412056" cy="6858000"/>
          </a:xfrm>
          <a:prstGeom prst="rect">
            <a:avLst/>
          </a:prstGeom>
        </p:spPr>
      </p:pic>
    </p:spTree>
    <p:extLst>
      <p:ext uri="{BB962C8B-B14F-4D97-AF65-F5344CB8AC3E}">
        <p14:creationId xmlns:p14="http://schemas.microsoft.com/office/powerpoint/2010/main" val="4274738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13858" name="Rectangle 2">
            <a:extLst>
              <a:ext uri="{FF2B5EF4-FFF2-40B4-BE49-F238E27FC236}">
                <a16:creationId xmlns:a16="http://schemas.microsoft.com/office/drawing/2014/main" id="{A9E1DF72-091A-907F-0ED8-2973AA5134C4}"/>
              </a:ext>
            </a:extLst>
          </p:cNvPr>
          <p:cNvSpPr>
            <a:spLocks noGrp="1" noChangeArrowheads="1"/>
          </p:cNvSpPr>
          <p:nvPr>
            <p:ph type="title"/>
          </p:nvPr>
        </p:nvSpPr>
        <p:spPr>
          <a:xfrm>
            <a:off x="920750" y="174625"/>
            <a:ext cx="7935913" cy="814388"/>
          </a:xfrm>
        </p:spPr>
        <p:txBody>
          <a:bodyPr/>
          <a:lstStyle/>
          <a:p>
            <a:pPr eaLnBrk="1" hangingPunct="1"/>
            <a:r>
              <a:rPr lang="en-US" altLang="en-US"/>
              <a:t>Itch Girl Dx</a:t>
            </a:r>
          </a:p>
        </p:txBody>
      </p:sp>
      <p:sp>
        <p:nvSpPr>
          <p:cNvPr id="1913859" name="Rectangle 3">
            <a:extLst>
              <a:ext uri="{FF2B5EF4-FFF2-40B4-BE49-F238E27FC236}">
                <a16:creationId xmlns:a16="http://schemas.microsoft.com/office/drawing/2014/main" id="{58C8A3B7-1437-D542-7BE5-07C480AB5692}"/>
              </a:ext>
            </a:extLst>
          </p:cNvPr>
          <p:cNvSpPr>
            <a:spLocks noGrp="1" noChangeArrowheads="1"/>
          </p:cNvSpPr>
          <p:nvPr>
            <p:ph type="body" idx="1"/>
          </p:nvPr>
        </p:nvSpPr>
        <p:spPr>
          <a:xfrm>
            <a:off x="654050" y="1371600"/>
            <a:ext cx="7377113" cy="4670425"/>
          </a:xfrm>
        </p:spPr>
        <p:txBody>
          <a:bodyPr/>
          <a:lstStyle/>
          <a:p>
            <a:pPr marL="0" indent="0" eaLnBrk="1" hangingPunct="1">
              <a:buFont typeface="Wingdings" panose="05000000000000000000" pitchFamily="2" charset="2"/>
              <a:buNone/>
              <a:tabLst>
                <a:tab pos="461963" algn="l"/>
                <a:tab pos="1082675" algn="l"/>
              </a:tabLst>
            </a:pPr>
            <a:r>
              <a:rPr lang="en-US" altLang="en-US" sz="3200"/>
              <a:t>Based on this information, your assessment is:</a:t>
            </a:r>
          </a:p>
          <a:p>
            <a:pPr marL="0" indent="0" eaLnBrk="1" hangingPunct="1">
              <a:buFont typeface="Wingdings" panose="05000000000000000000" pitchFamily="2" charset="2"/>
              <a:buNone/>
              <a:tabLst>
                <a:tab pos="461963" algn="l"/>
                <a:tab pos="1082675" algn="l"/>
              </a:tabLst>
            </a:pPr>
            <a:endParaRPr lang="en-US" altLang="en-US" sz="3200"/>
          </a:p>
          <a:p>
            <a:pPr marL="0" indent="0" eaLnBrk="1" hangingPunct="1">
              <a:buFont typeface="Wingdings" panose="05000000000000000000" pitchFamily="2" charset="2"/>
              <a:buNone/>
              <a:tabLst>
                <a:tab pos="461963" algn="l"/>
                <a:tab pos="1082675" algn="l"/>
              </a:tabLst>
            </a:pPr>
            <a:r>
              <a:rPr lang="en-US" altLang="en-US"/>
              <a:t>	1. 	Medicamentosa reaction to topical 		steroid</a:t>
            </a:r>
          </a:p>
          <a:p>
            <a:pPr marL="0" indent="0" eaLnBrk="1" hangingPunct="1">
              <a:buFont typeface="Wingdings" panose="05000000000000000000" pitchFamily="2" charset="2"/>
              <a:buNone/>
              <a:tabLst>
                <a:tab pos="461963" algn="l"/>
                <a:tab pos="1082675" algn="l"/>
              </a:tabLst>
            </a:pPr>
            <a:r>
              <a:rPr lang="en-US" altLang="en-US"/>
              <a:t>	2. 	Allergic conjunctivitis that is non-		responsive to steroid</a:t>
            </a:r>
          </a:p>
          <a:p>
            <a:pPr marL="0" indent="0" eaLnBrk="1" hangingPunct="1">
              <a:buFont typeface="Wingdings" panose="05000000000000000000" pitchFamily="2" charset="2"/>
              <a:buNone/>
              <a:tabLst>
                <a:tab pos="461963" algn="l"/>
                <a:tab pos="1082675" algn="l"/>
              </a:tabLst>
            </a:pPr>
            <a:r>
              <a:rPr lang="en-US" altLang="en-US"/>
              <a:t>	3. 	Phthiriasis Palpebrarum</a:t>
            </a:r>
          </a:p>
          <a:p>
            <a:pPr marL="0" indent="0" eaLnBrk="1" hangingPunct="1">
              <a:buFont typeface="Wingdings" panose="05000000000000000000" pitchFamily="2" charset="2"/>
              <a:buNone/>
              <a:tabLst>
                <a:tab pos="461963" algn="l"/>
                <a:tab pos="1082675" algn="l"/>
              </a:tabLst>
            </a:pPr>
            <a:r>
              <a:rPr lang="en-US" altLang="en-US"/>
              <a:t>	4. 	Chlamydial conjunctivitis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1913858"/>
                                        </p:tgtEl>
                                        <p:attrNameLst>
                                          <p:attrName>style.visibility</p:attrName>
                                        </p:attrNameLst>
                                      </p:cBhvr>
                                      <p:to>
                                        <p:strVal val="visible"/>
                                      </p:to>
                                    </p:set>
                                    <p:animEffect transition="in" filter="box(out)">
                                      <p:cBhvr>
                                        <p:cTn id="7" dur="500"/>
                                        <p:tgtEl>
                                          <p:spTgt spid="19138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2" fill="hold" nodeType="clickEffect">
                                  <p:stCondLst>
                                    <p:cond delay="0"/>
                                  </p:stCondLst>
                                  <p:childTnLst>
                                    <p:set>
                                      <p:cBhvr>
                                        <p:cTn id="11" dur="1" fill="hold">
                                          <p:stCondLst>
                                            <p:cond delay="0"/>
                                          </p:stCondLst>
                                        </p:cTn>
                                        <p:tgtEl>
                                          <p:spTgt spid="1913859"/>
                                        </p:tgtEl>
                                        <p:attrNameLst>
                                          <p:attrName>style.visibility</p:attrName>
                                        </p:attrNameLst>
                                      </p:cBhvr>
                                      <p:to>
                                        <p:strVal val="visible"/>
                                      </p:to>
                                    </p:set>
                                    <p:anim calcmode="lin" valueType="num">
                                      <p:cBhvr additive="base">
                                        <p:cTn id="12" dur="500" fill="hold"/>
                                        <p:tgtEl>
                                          <p:spTgt spid="1913859"/>
                                        </p:tgtEl>
                                        <p:attrNameLst>
                                          <p:attrName>ppt_x</p:attrName>
                                        </p:attrNameLst>
                                      </p:cBhvr>
                                      <p:tavLst>
                                        <p:tav tm="0">
                                          <p:val>
                                            <p:strVal val="0-#ppt_w/2"/>
                                          </p:val>
                                        </p:tav>
                                        <p:tav tm="100000">
                                          <p:val>
                                            <p:strVal val="#ppt_x"/>
                                          </p:val>
                                        </p:tav>
                                      </p:tavLst>
                                    </p:anim>
                                    <p:anim calcmode="lin" valueType="num">
                                      <p:cBhvr additive="base">
                                        <p:cTn id="13" dur="500" fill="hold"/>
                                        <p:tgtEl>
                                          <p:spTgt spid="19138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3858" grpId="0" autoUpdateAnimBg="0"/>
      <p:bldP spid="1913859"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a:extLst>
              <a:ext uri="{FF2B5EF4-FFF2-40B4-BE49-F238E27FC236}">
                <a16:creationId xmlns:a16="http://schemas.microsoft.com/office/drawing/2014/main" id="{12A89906-D4D7-E325-E065-1C10C003D583}"/>
              </a:ext>
            </a:extLst>
          </p:cNvPr>
          <p:cNvSpPr>
            <a:spLocks noGrp="1" noChangeArrowheads="1"/>
          </p:cNvSpPr>
          <p:nvPr>
            <p:ph type="title"/>
          </p:nvPr>
        </p:nvSpPr>
        <p:spPr>
          <a:xfrm>
            <a:off x="709613" y="174625"/>
            <a:ext cx="8389937" cy="1003300"/>
          </a:xfrm>
        </p:spPr>
        <p:txBody>
          <a:bodyPr/>
          <a:lstStyle/>
          <a:p>
            <a:r>
              <a:rPr lang="en-US" altLang="en-US" sz="3600"/>
              <a:t>Dural Arteriovenous Malformations of the Cavernous Sinus</a:t>
            </a:r>
          </a:p>
        </p:txBody>
      </p:sp>
      <p:sp>
        <p:nvSpPr>
          <p:cNvPr id="265219" name="Rectangle 3">
            <a:extLst>
              <a:ext uri="{FF2B5EF4-FFF2-40B4-BE49-F238E27FC236}">
                <a16:creationId xmlns:a16="http://schemas.microsoft.com/office/drawing/2014/main" id="{D6EB19C0-BD50-A695-5664-42CDD81AE8B1}"/>
              </a:ext>
            </a:extLst>
          </p:cNvPr>
          <p:cNvSpPr>
            <a:spLocks noGrp="1" noChangeArrowheads="1"/>
          </p:cNvSpPr>
          <p:nvPr>
            <p:ph type="body" idx="1"/>
          </p:nvPr>
        </p:nvSpPr>
        <p:spPr>
          <a:xfrm>
            <a:off x="227013" y="1550988"/>
            <a:ext cx="8872537" cy="5668962"/>
          </a:xfrm>
        </p:spPr>
        <p:txBody>
          <a:bodyPr/>
          <a:lstStyle/>
          <a:p>
            <a:r>
              <a:rPr lang="en-US" altLang="en-US" dirty="0"/>
              <a:t>Us. women ages 50 or older; often with HTN</a:t>
            </a:r>
          </a:p>
          <a:p>
            <a:r>
              <a:rPr lang="en-US" altLang="en-US" dirty="0"/>
              <a:t>Classic syndrome:</a:t>
            </a:r>
          </a:p>
          <a:p>
            <a:pPr lvl="1"/>
            <a:r>
              <a:rPr lang="en-US" altLang="en-US" dirty="0"/>
              <a:t>mild to moderate proptosis</a:t>
            </a:r>
          </a:p>
          <a:p>
            <a:pPr lvl="1"/>
            <a:r>
              <a:rPr lang="en-US" altLang="en-US" dirty="0"/>
              <a:t>dilation of conjunctival vessels</a:t>
            </a:r>
          </a:p>
          <a:p>
            <a:pPr lvl="1"/>
            <a:r>
              <a:rPr lang="en-US" altLang="en-US" dirty="0"/>
              <a:t>mild to moderate conjunctival chemosis</a:t>
            </a:r>
          </a:p>
          <a:p>
            <a:pPr lvl="1"/>
            <a:r>
              <a:rPr lang="en-US" altLang="en-US" dirty="0"/>
              <a:t>abducens nerve paresis</a:t>
            </a:r>
          </a:p>
          <a:p>
            <a:pPr lvl="1"/>
            <a:r>
              <a:rPr lang="en-US" altLang="en-US" dirty="0"/>
              <a:t>venous stasis retinopathy</a:t>
            </a:r>
          </a:p>
          <a:p>
            <a:r>
              <a:rPr lang="en-US" altLang="en-US" dirty="0"/>
              <a:t>DDx:  Conjunctivitis, dysthyroid orbitopathy, orbital pseudotumor, true orbital mass</a:t>
            </a:r>
          </a:p>
        </p:txBody>
      </p:sp>
    </p:spTree>
    <p:extLst>
      <p:ext uri="{BB962C8B-B14F-4D97-AF65-F5344CB8AC3E}">
        <p14:creationId xmlns:p14="http://schemas.microsoft.com/office/powerpoint/2010/main" val="300542208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a:extLst>
              <a:ext uri="{FF2B5EF4-FFF2-40B4-BE49-F238E27FC236}">
                <a16:creationId xmlns:a16="http://schemas.microsoft.com/office/drawing/2014/main" id="{ABE499CF-054D-A5CF-787C-DAB79CD4A958}"/>
              </a:ext>
            </a:extLst>
          </p:cNvPr>
          <p:cNvSpPr>
            <a:spLocks noGrp="1" noChangeArrowheads="1"/>
          </p:cNvSpPr>
          <p:nvPr>
            <p:ph type="title"/>
          </p:nvPr>
        </p:nvSpPr>
        <p:spPr>
          <a:xfrm>
            <a:off x="138113" y="82550"/>
            <a:ext cx="8869362" cy="903288"/>
          </a:xfrm>
        </p:spPr>
        <p:txBody>
          <a:bodyPr/>
          <a:lstStyle/>
          <a:p>
            <a:r>
              <a:rPr lang="en-US" altLang="en-US" sz="3600"/>
              <a:t>Dural AVM of the Cavernous Sinus</a:t>
            </a:r>
          </a:p>
        </p:txBody>
      </p:sp>
      <p:sp>
        <p:nvSpPr>
          <p:cNvPr id="267267" name="Rectangle 3">
            <a:extLst>
              <a:ext uri="{FF2B5EF4-FFF2-40B4-BE49-F238E27FC236}">
                <a16:creationId xmlns:a16="http://schemas.microsoft.com/office/drawing/2014/main" id="{6AFF2A87-4DC7-2F21-12ED-0B927EA44B9F}"/>
              </a:ext>
            </a:extLst>
          </p:cNvPr>
          <p:cNvSpPr>
            <a:spLocks noGrp="1" noChangeArrowheads="1"/>
          </p:cNvSpPr>
          <p:nvPr>
            <p:ph type="body" idx="1"/>
          </p:nvPr>
        </p:nvSpPr>
        <p:spPr>
          <a:xfrm>
            <a:off x="138113" y="1235075"/>
            <a:ext cx="8869362" cy="5497513"/>
          </a:xfrm>
        </p:spPr>
        <p:txBody>
          <a:bodyPr/>
          <a:lstStyle/>
          <a:p>
            <a:pPr>
              <a:lnSpc>
                <a:spcPct val="105000"/>
              </a:lnSpc>
            </a:pPr>
            <a:r>
              <a:rPr lang="en-US" altLang="en-US"/>
              <a:t>Almost always spontaneous (not trauma assoc.)</a:t>
            </a:r>
          </a:p>
          <a:p>
            <a:pPr>
              <a:lnSpc>
                <a:spcPct val="105000"/>
              </a:lnSpc>
            </a:pPr>
            <a:r>
              <a:rPr lang="en-US" altLang="en-US"/>
              <a:t>Work-up:  comprehensive eye exam, MRI, TSH</a:t>
            </a:r>
          </a:p>
          <a:p>
            <a:pPr>
              <a:lnSpc>
                <a:spcPct val="105000"/>
              </a:lnSpc>
            </a:pPr>
            <a:r>
              <a:rPr lang="en-US" altLang="en-US"/>
              <a:t>Natural history</a:t>
            </a:r>
          </a:p>
          <a:p>
            <a:pPr lvl="1">
              <a:lnSpc>
                <a:spcPct val="105000"/>
              </a:lnSpc>
            </a:pPr>
            <a:r>
              <a:rPr lang="en-US" altLang="en-US"/>
              <a:t>rarely affect mortality rates</a:t>
            </a:r>
          </a:p>
          <a:p>
            <a:pPr lvl="1">
              <a:lnSpc>
                <a:spcPct val="105000"/>
              </a:lnSpc>
            </a:pPr>
            <a:r>
              <a:rPr lang="en-US" altLang="en-US"/>
              <a:t>rarely bleed</a:t>
            </a:r>
          </a:p>
          <a:p>
            <a:pPr lvl="1">
              <a:lnSpc>
                <a:spcPct val="105000"/>
              </a:lnSpc>
            </a:pPr>
            <a:r>
              <a:rPr lang="en-US" altLang="en-US"/>
              <a:t>rarely have extraocular signs and symptoms</a:t>
            </a:r>
          </a:p>
          <a:p>
            <a:pPr lvl="1">
              <a:lnSpc>
                <a:spcPct val="105000"/>
              </a:lnSpc>
            </a:pPr>
            <a:r>
              <a:rPr lang="en-US" altLang="en-US"/>
              <a:t>often close spontaneously</a:t>
            </a:r>
          </a:p>
          <a:p>
            <a:pPr>
              <a:lnSpc>
                <a:spcPct val="105000"/>
              </a:lnSpc>
            </a:pPr>
            <a:r>
              <a:rPr lang="en-US" altLang="en-US"/>
              <a:t>Patient at risk for infrequent CRVO; rarely glaucoma</a:t>
            </a:r>
          </a:p>
        </p:txBody>
      </p:sp>
    </p:spTree>
    <p:extLst>
      <p:ext uri="{BB962C8B-B14F-4D97-AF65-F5344CB8AC3E}">
        <p14:creationId xmlns:p14="http://schemas.microsoft.com/office/powerpoint/2010/main" val="428129142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a:extLst>
              <a:ext uri="{FF2B5EF4-FFF2-40B4-BE49-F238E27FC236}">
                <a16:creationId xmlns:a16="http://schemas.microsoft.com/office/drawing/2014/main" id="{D750EF6B-FFEE-9C58-1E64-1288BE586F0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8444" b="90667" l="10000" r="90000">
                        <a14:foregroundMark x1="69833" y1="67111" x2="69833" y2="67111"/>
                        <a14:foregroundMark x1="74333" y1="88667" x2="74333" y2="88667"/>
                        <a14:foregroundMark x1="50667" y1="88444" x2="50667" y2="88444"/>
                        <a14:foregroundMark x1="64833" y1="66222" x2="64833" y2="66222"/>
                        <a14:foregroundMark x1="75333" y1="60889" x2="75333" y2="60889"/>
                        <a14:foregroundMark x1="76500" y1="84667" x2="76500" y2="83778"/>
                        <a14:foregroundMark x1="76000" y1="89556" x2="76000" y2="88889"/>
                        <a14:foregroundMark x1="76833" y1="90667" x2="76833" y2="90667"/>
                        <a14:foregroundMark x1="76667" y1="76889" x2="76667" y2="76889"/>
                        <a14:foregroundMark x1="69000" y1="14444" x2="69000" y2="14444"/>
                        <a14:foregroundMark x1="74667" y1="32667" x2="74667" y2="32667"/>
                        <a14:foregroundMark x1="76667" y1="22889" x2="76667" y2="22889"/>
                        <a14:foregroundMark x1="76333" y1="9333" x2="76333" y2="9333"/>
                        <a14:foregroundMark x1="76667" y1="11111" x2="76667" y2="11111"/>
                        <a14:foregroundMark x1="76833" y1="12444" x2="76833" y2="12444"/>
                        <a14:foregroundMark x1="77000" y1="14222" x2="77000" y2="14222"/>
                        <a14:foregroundMark x1="77500" y1="8444" x2="77500" y2="8444"/>
                        <a14:foregroundMark x1="77500" y1="15778" x2="77500" y2="15778"/>
                        <a14:foregroundMark x1="77000" y1="18889" x2="77000" y2="18889"/>
                        <a14:foregroundMark x1="77000" y1="21778" x2="77000" y2="21778"/>
                        <a14:foregroundMark x1="77333" y1="24667" x2="77333" y2="24667"/>
                        <a14:foregroundMark x1="77333" y1="27333" x2="77333" y2="27333"/>
                        <a14:foregroundMark x1="77500" y1="30667" x2="77500" y2="30667"/>
                        <a14:foregroundMark x1="77167" y1="35111" x2="77167" y2="35111"/>
                        <a14:foregroundMark x1="77500" y1="36889" x2="77500" y2="36889"/>
                        <a14:foregroundMark x1="77833" y1="17778" x2="77833" y2="17778"/>
                        <a14:foregroundMark x1="77667" y1="43778" x2="77667" y2="43778"/>
                        <a14:foregroundMark x1="77333" y1="47333" x2="77333" y2="47333"/>
                        <a14:foregroundMark x1="78000" y1="46889" x2="78000" y2="46889"/>
                        <a14:foregroundMark x1="77833" y1="50889" x2="77833" y2="50889"/>
                        <a14:foregroundMark x1="77667" y1="57333" x2="77667" y2="57333"/>
                        <a14:foregroundMark x1="77667" y1="60222" x2="77667" y2="60222"/>
                        <a14:foregroundMark x1="77333" y1="53111" x2="77333" y2="53111"/>
                        <a14:foregroundMark x1="77500" y1="55333" x2="77500" y2="55333"/>
                        <a14:foregroundMark x1="78000" y1="53556" x2="78000" y2="53556"/>
                        <a14:foregroundMark x1="78000" y1="49111" x2="78000" y2="49111"/>
                        <a14:foregroundMark x1="78000" y1="51556" x2="78000" y2="51556"/>
                        <a14:foregroundMark x1="78000" y1="52667" x2="78000" y2="52667"/>
                        <a14:foregroundMark x1="78167" y1="49333" x2="78167" y2="49333"/>
                        <a14:foregroundMark x1="78167" y1="50889" x2="78167" y2="50889"/>
                        <a14:foregroundMark x1="77833" y1="64444" x2="77833" y2="64444"/>
                        <a14:foregroundMark x1="78000" y1="67556" x2="78000" y2="67556"/>
                        <a14:foregroundMark x1="77500" y1="72222" x2="77500" y2="72222"/>
                        <a14:foregroundMark x1="77500" y1="76000" x2="77500" y2="76000"/>
                        <a14:foregroundMark x1="77500" y1="81111" x2="77500" y2="81111"/>
                        <a14:foregroundMark x1="77833" y1="73778" x2="77833" y2="73778"/>
                        <a14:foregroundMark x1="39833" y1="80889" x2="39833" y2="80889"/>
                        <a14:foregroundMark x1="47167" y1="90000" x2="47167" y2="90000"/>
                        <a14:foregroundMark x1="49000" y1="90444" x2="49000" y2="90444"/>
                        <a14:foregroundMark x1="46833" y1="72000" x2="46833" y2="72000"/>
                        <a14:foregroundMark x1="46667" y1="68889" x2="46667" y2="68889"/>
                        <a14:foregroundMark x1="46500" y1="44667" x2="47000" y2="44667"/>
                        <a14:foregroundMark x1="46667" y1="56222" x2="46667" y2="56222"/>
                        <a14:foregroundMark x1="46833" y1="60667" x2="46833" y2="60667"/>
                        <a14:foregroundMark x1="46500" y1="58889" x2="46500" y2="58889"/>
                        <a14:foregroundMark x1="46667" y1="63333" x2="46667" y2="63333"/>
                        <a14:foregroundMark x1="46833" y1="64889" x2="46833" y2="64889"/>
                        <a14:foregroundMark x1="46833" y1="66667" x2="46833" y2="66667"/>
                        <a14:foregroundMark x1="46667" y1="73333" x2="46667" y2="73333"/>
                        <a14:foregroundMark x1="46667" y1="70889" x2="46667" y2="70889"/>
                        <a14:foregroundMark x1="46667" y1="74222" x2="46667" y2="74222"/>
                        <a14:foregroundMark x1="31667" y1="52889" x2="31667" y2="52889"/>
                        <a14:foregroundMark x1="29167" y1="73333" x2="29167" y2="73333"/>
                        <a14:foregroundMark x1="28667" y1="83556" x2="28667" y2="83556"/>
                        <a14:foregroundMark x1="33667" y1="86444" x2="33667" y2="86444"/>
                        <a14:foregroundMark x1="36833" y1="60444" x2="36833" y2="60444"/>
                        <a14:foregroundMark x1="36667" y1="49333" x2="36667" y2="49333"/>
                        <a14:foregroundMark x1="34333" y1="31111" x2="34333" y2="31111"/>
                        <a14:foregroundMark x1="34667" y1="20000" x2="34667" y2="20000"/>
                        <a14:foregroundMark x1="30667" y1="18889" x2="30667" y2="18889"/>
                        <a14:foregroundMark x1="30500" y1="23333" x2="30500" y2="23333"/>
                        <a14:foregroundMark x1="27333" y1="32667" x2="27333" y2="32667"/>
                        <a14:foregroundMark x1="31667" y1="36000" x2="31667" y2="36000"/>
                        <a14:foregroundMark x1="32000" y1="41778" x2="32000" y2="41778"/>
                        <a14:foregroundMark x1="28167" y1="48667" x2="28167" y2="48667"/>
                        <a14:foregroundMark x1="24167" y1="52222" x2="24167" y2="52222"/>
                        <a14:foregroundMark x1="25333" y1="58444" x2="25333" y2="58444"/>
                        <a14:foregroundMark x1="24500" y1="78222" x2="24500" y2="78222"/>
                        <a14:foregroundMark x1="23500" y1="84222" x2="23500" y2="84222"/>
                        <a14:foregroundMark x1="35667" y1="88222" x2="35667" y2="88222"/>
                        <a14:foregroundMark x1="35333" y1="84444" x2="35333" y2="84444"/>
                        <a14:foregroundMark x1="38667" y1="88000" x2="38833" y2="87333"/>
                        <a14:foregroundMark x1="37000" y1="32000" x2="37000" y2="32000"/>
                        <a14:foregroundMark x1="37167" y1="34667" x2="37167" y2="34667"/>
                        <a14:foregroundMark x1="35500" y1="37778" x2="35500" y2="37778"/>
                        <a14:foregroundMark x1="30000" y1="36222" x2="30000" y2="36222"/>
                        <a14:foregroundMark x1="26333" y1="34222" x2="28833" y2="37778"/>
                        <a14:foregroundMark x1="33667" y1="13778" x2="33667" y2="13778"/>
                        <a14:foregroundMark x1="78333" y1="69778" x2="78333" y2="69778"/>
                        <a14:foregroundMark x1="77667" y1="82667" x2="77667" y2="82667"/>
                        <a14:foregroundMark x1="77667" y1="84889" x2="77667" y2="84889"/>
                        <a14:foregroundMark x1="77500" y1="86444" x2="77500" y2="86444"/>
                        <a14:foregroundMark x1="77667" y1="88444" x2="77667" y2="88444"/>
                        <a14:foregroundMark x1="78000" y1="71111" x2="78000" y2="71111"/>
                        <a14:foregroundMark x1="77833" y1="77778" x2="77833" y2="77778"/>
                        <a14:foregroundMark x1="78167" y1="72889" x2="78167" y2="72889"/>
                        <a14:foregroundMark x1="78000" y1="78889" x2="78000" y2="78889"/>
                        <a14:foregroundMark x1="78167" y1="81556" x2="78167" y2="81556"/>
                        <a14:foregroundMark x1="78167" y1="84000" x2="78167" y2="84000"/>
                        <a14:foregroundMark x1="77833" y1="86222" x2="77833" y2="86222"/>
                        <a14:foregroundMark x1="78000" y1="87111" x2="78000" y2="87111"/>
                        <a14:foregroundMark x1="77500" y1="90667" x2="77500" y2="90667"/>
                        <a14:foregroundMark x1="78000" y1="89333" x2="78000" y2="89333"/>
                        <a14:foregroundMark x1="78167" y1="90667" x2="78167" y2="90667"/>
                        <a14:foregroundMark x1="37833" y1="53556" x2="37833" y2="53556"/>
                        <a14:foregroundMark x1="46500" y1="45111" x2="46500" y2="45111"/>
                        <a14:foregroundMark x1="39500" y1="51333" x2="39500" y2="51333"/>
                        <a14:foregroundMark x1="40833" y1="54667" x2="40833" y2="54667"/>
                        <a14:backgroundMark x1="41500" y1="40667" x2="41500" y2="40667"/>
                        <a14:backgroundMark x1="43333" y1="31778" x2="43333" y2="31778"/>
                        <a14:backgroundMark x1="44000" y1="45556" x2="44000" y2="45556"/>
                        <a14:backgroundMark x1="42833" y1="50222" x2="42833" y2="50222"/>
                        <a14:backgroundMark x1="44167" y1="54444" x2="44167" y2="54444"/>
                        <a14:backgroundMark x1="44000" y1="61333" x2="44000" y2="61333"/>
                        <a14:backgroundMark x1="44333" y1="80444" x2="44333" y2="80444"/>
                      </a14:backgroundRemoval>
                    </a14:imgEffect>
                  </a14:imgLayer>
                </a14:imgProps>
              </a:ext>
            </a:extLst>
          </a:blip>
          <a:srcRect l="46344" t="7565" r="21656" b="8641"/>
          <a:stretch/>
        </p:blipFill>
        <p:spPr>
          <a:xfrm>
            <a:off x="8001565" y="4812572"/>
            <a:ext cx="748800" cy="1470582"/>
          </a:xfrm>
          <a:prstGeom prst="rect">
            <a:avLst/>
          </a:prstGeom>
        </p:spPr>
      </p:pic>
      <p:sp>
        <p:nvSpPr>
          <p:cNvPr id="2" name="Title 1">
            <a:extLst>
              <a:ext uri="{FF2B5EF4-FFF2-40B4-BE49-F238E27FC236}">
                <a16:creationId xmlns:a16="http://schemas.microsoft.com/office/drawing/2014/main" id="{C6431DA8-C9CA-71F5-6593-47DDF95DEE9C}"/>
              </a:ext>
            </a:extLst>
          </p:cNvPr>
          <p:cNvSpPr>
            <a:spLocks noGrp="1"/>
          </p:cNvSpPr>
          <p:nvPr>
            <p:ph type="title"/>
          </p:nvPr>
        </p:nvSpPr>
        <p:spPr/>
        <p:txBody>
          <a:bodyPr>
            <a:normAutofit fontScale="90000"/>
          </a:bodyPr>
          <a:lstStyle/>
          <a:p>
            <a:r>
              <a:rPr lang="en-US" dirty="0" err="1"/>
              <a:t>Lotilaner</a:t>
            </a:r>
            <a:r>
              <a:rPr lang="en-US" dirty="0"/>
              <a:t> (</a:t>
            </a:r>
            <a:r>
              <a:rPr lang="en-US" dirty="0" err="1"/>
              <a:t>Xdemvy</a:t>
            </a:r>
            <a:r>
              <a:rPr lang="en-US" dirty="0"/>
              <a:t>®): Literature Update</a:t>
            </a:r>
          </a:p>
        </p:txBody>
      </p:sp>
      <p:sp>
        <p:nvSpPr>
          <p:cNvPr id="3" name="Content Placeholder 2">
            <a:extLst>
              <a:ext uri="{FF2B5EF4-FFF2-40B4-BE49-F238E27FC236}">
                <a16:creationId xmlns:a16="http://schemas.microsoft.com/office/drawing/2014/main" id="{2620B852-A6EF-5A6B-AFB2-1C32F6BE1D52}"/>
              </a:ext>
            </a:extLst>
          </p:cNvPr>
          <p:cNvSpPr>
            <a:spLocks noGrp="1"/>
          </p:cNvSpPr>
          <p:nvPr>
            <p:ph idx="1"/>
          </p:nvPr>
        </p:nvSpPr>
        <p:spPr/>
        <p:txBody>
          <a:bodyPr/>
          <a:lstStyle/>
          <a:p>
            <a:r>
              <a:rPr lang="en-US" dirty="0"/>
              <a:t>“Four RCTs were included in the meta-analysis of mite eradication incidence.”</a:t>
            </a:r>
          </a:p>
          <a:p>
            <a:r>
              <a:rPr lang="en-US" dirty="0"/>
              <a:t>“In terms of efficacy, our study demonstrated statistically significant and better outcomes in patients treated with </a:t>
            </a:r>
            <a:r>
              <a:rPr lang="en-US" dirty="0" err="1"/>
              <a:t>lotilaner</a:t>
            </a:r>
            <a:r>
              <a:rPr lang="en-US" dirty="0"/>
              <a:t> compared to those who received a placebo.”</a:t>
            </a:r>
          </a:p>
          <a:p>
            <a:r>
              <a:rPr lang="en-US" dirty="0">
                <a:solidFill>
                  <a:schemeClr val="tx1">
                    <a:lumMod val="95000"/>
                  </a:schemeClr>
                </a:solidFill>
              </a:rPr>
              <a:t>“</a:t>
            </a:r>
            <a:r>
              <a:rPr lang="en-US" dirty="0" err="1">
                <a:solidFill>
                  <a:schemeClr val="tx1">
                    <a:lumMod val="95000"/>
                  </a:schemeClr>
                </a:solidFill>
              </a:rPr>
              <a:t>Lotilaner</a:t>
            </a:r>
            <a:r>
              <a:rPr lang="en-US" dirty="0">
                <a:solidFill>
                  <a:schemeClr val="tx1">
                    <a:lumMod val="95000"/>
                  </a:schemeClr>
                </a:solidFill>
              </a:rPr>
              <a:t> administration and cost effectiveness should now be contemplated for the study population as these constituents have a vital impact on treatment success.”</a:t>
            </a:r>
          </a:p>
        </p:txBody>
      </p:sp>
      <p:pic>
        <p:nvPicPr>
          <p:cNvPr id="4" name="Content Placeholder 3">
            <a:extLst>
              <a:ext uri="{FF2B5EF4-FFF2-40B4-BE49-F238E27FC236}">
                <a16:creationId xmlns:a16="http://schemas.microsoft.com/office/drawing/2014/main" id="{AA862C82-F5D1-EBAC-A505-9490B5FD634C}"/>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8444" b="90667" l="10000" r="90000">
                        <a14:foregroundMark x1="69833" y1="67111" x2="69833" y2="67111"/>
                        <a14:foregroundMark x1="74333" y1="88667" x2="74333" y2="88667"/>
                        <a14:foregroundMark x1="50667" y1="88444" x2="50667" y2="88444"/>
                        <a14:foregroundMark x1="64833" y1="66222" x2="64833" y2="66222"/>
                        <a14:foregroundMark x1="75333" y1="60889" x2="75333" y2="60889"/>
                        <a14:foregroundMark x1="76500" y1="84667" x2="76500" y2="83778"/>
                        <a14:foregroundMark x1="76000" y1="89556" x2="76000" y2="88889"/>
                        <a14:foregroundMark x1="76833" y1="90667" x2="76833" y2="90667"/>
                        <a14:foregroundMark x1="76667" y1="76889" x2="76667" y2="76889"/>
                        <a14:foregroundMark x1="69000" y1="14444" x2="69000" y2="14444"/>
                        <a14:foregroundMark x1="74667" y1="32667" x2="74667" y2="32667"/>
                        <a14:foregroundMark x1="76667" y1="22889" x2="76667" y2="22889"/>
                        <a14:foregroundMark x1="76333" y1="9333" x2="76333" y2="9333"/>
                        <a14:foregroundMark x1="76667" y1="11111" x2="76667" y2="11111"/>
                        <a14:foregroundMark x1="76833" y1="12444" x2="76833" y2="12444"/>
                        <a14:foregroundMark x1="77000" y1="14222" x2="77000" y2="14222"/>
                        <a14:foregroundMark x1="77500" y1="8444" x2="77500" y2="8444"/>
                        <a14:foregroundMark x1="77500" y1="15778" x2="77500" y2="15778"/>
                        <a14:foregroundMark x1="77000" y1="18889" x2="77000" y2="18889"/>
                        <a14:foregroundMark x1="77000" y1="21778" x2="77000" y2="21778"/>
                        <a14:foregroundMark x1="77333" y1="24667" x2="77333" y2="24667"/>
                        <a14:foregroundMark x1="77333" y1="27333" x2="77333" y2="27333"/>
                        <a14:foregroundMark x1="77500" y1="30667" x2="77500" y2="30667"/>
                        <a14:foregroundMark x1="77167" y1="35111" x2="77167" y2="35111"/>
                        <a14:foregroundMark x1="77500" y1="36889" x2="77500" y2="36889"/>
                        <a14:foregroundMark x1="77833" y1="17778" x2="77833" y2="17778"/>
                        <a14:foregroundMark x1="77667" y1="43778" x2="77667" y2="43778"/>
                        <a14:foregroundMark x1="77333" y1="47333" x2="77333" y2="47333"/>
                        <a14:foregroundMark x1="78000" y1="46889" x2="78000" y2="46889"/>
                        <a14:foregroundMark x1="77833" y1="50889" x2="77833" y2="50889"/>
                        <a14:foregroundMark x1="77667" y1="57333" x2="77667" y2="57333"/>
                        <a14:foregroundMark x1="77667" y1="60222" x2="77667" y2="60222"/>
                        <a14:foregroundMark x1="77333" y1="53111" x2="77333" y2="53111"/>
                        <a14:foregroundMark x1="77500" y1="55333" x2="77500" y2="55333"/>
                        <a14:foregroundMark x1="78000" y1="53556" x2="78000" y2="53556"/>
                        <a14:foregroundMark x1="78000" y1="49111" x2="78000" y2="49111"/>
                        <a14:foregroundMark x1="78000" y1="51556" x2="78000" y2="51556"/>
                        <a14:foregroundMark x1="78000" y1="52667" x2="78000" y2="52667"/>
                        <a14:foregroundMark x1="78167" y1="49333" x2="78167" y2="49333"/>
                        <a14:foregroundMark x1="78167" y1="50889" x2="78167" y2="50889"/>
                        <a14:foregroundMark x1="77833" y1="64444" x2="77833" y2="64444"/>
                        <a14:foregroundMark x1="78000" y1="67556" x2="78000" y2="67556"/>
                        <a14:foregroundMark x1="77500" y1="72222" x2="77500" y2="72222"/>
                        <a14:foregroundMark x1="77500" y1="76000" x2="77500" y2="76000"/>
                        <a14:foregroundMark x1="77500" y1="81111" x2="77500" y2="81111"/>
                        <a14:foregroundMark x1="77833" y1="73778" x2="77833" y2="73778"/>
                        <a14:foregroundMark x1="39833" y1="80889" x2="39833" y2="80889"/>
                        <a14:foregroundMark x1="47167" y1="90000" x2="47167" y2="90000"/>
                        <a14:foregroundMark x1="49000" y1="90444" x2="49000" y2="90444"/>
                        <a14:foregroundMark x1="46833" y1="72000" x2="46833" y2="72000"/>
                        <a14:foregroundMark x1="46667" y1="68889" x2="46667" y2="68889"/>
                        <a14:foregroundMark x1="46500" y1="44667" x2="47000" y2="44667"/>
                        <a14:foregroundMark x1="46667" y1="56222" x2="46667" y2="56222"/>
                        <a14:foregroundMark x1="46833" y1="60667" x2="46833" y2="60667"/>
                        <a14:foregroundMark x1="46500" y1="58889" x2="46500" y2="58889"/>
                        <a14:foregroundMark x1="46667" y1="63333" x2="46667" y2="63333"/>
                        <a14:foregroundMark x1="46833" y1="64889" x2="46833" y2="64889"/>
                        <a14:foregroundMark x1="46833" y1="66667" x2="46833" y2="66667"/>
                        <a14:foregroundMark x1="46667" y1="73333" x2="46667" y2="73333"/>
                        <a14:foregroundMark x1="46667" y1="70889" x2="46667" y2="70889"/>
                        <a14:foregroundMark x1="46667" y1="74222" x2="46667" y2="74222"/>
                        <a14:foregroundMark x1="31667" y1="52889" x2="31667" y2="52889"/>
                        <a14:foregroundMark x1="29167" y1="73333" x2="29167" y2="73333"/>
                        <a14:foregroundMark x1="28667" y1="83556" x2="28667" y2="83556"/>
                        <a14:foregroundMark x1="33667" y1="86444" x2="33667" y2="86444"/>
                        <a14:foregroundMark x1="36833" y1="60444" x2="36833" y2="60444"/>
                        <a14:foregroundMark x1="36667" y1="49333" x2="36667" y2="49333"/>
                        <a14:foregroundMark x1="34333" y1="31111" x2="34333" y2="31111"/>
                        <a14:foregroundMark x1="34667" y1="20000" x2="34667" y2="20000"/>
                        <a14:foregroundMark x1="30667" y1="18889" x2="30667" y2="18889"/>
                        <a14:foregroundMark x1="30500" y1="23333" x2="30500" y2="23333"/>
                        <a14:foregroundMark x1="27333" y1="32667" x2="27333" y2="32667"/>
                        <a14:foregroundMark x1="31667" y1="36000" x2="31667" y2="36000"/>
                        <a14:foregroundMark x1="32000" y1="41778" x2="32000" y2="41778"/>
                        <a14:foregroundMark x1="28167" y1="48667" x2="28167" y2="48667"/>
                        <a14:foregroundMark x1="24167" y1="52222" x2="24167" y2="52222"/>
                        <a14:foregroundMark x1="25333" y1="58444" x2="25333" y2="58444"/>
                        <a14:foregroundMark x1="24500" y1="78222" x2="24500" y2="78222"/>
                        <a14:foregroundMark x1="23500" y1="84222" x2="23500" y2="84222"/>
                        <a14:foregroundMark x1="35667" y1="88222" x2="35667" y2="88222"/>
                        <a14:foregroundMark x1="35333" y1="84444" x2="35333" y2="84444"/>
                        <a14:foregroundMark x1="38667" y1="88000" x2="38833" y2="87333"/>
                        <a14:foregroundMark x1="37000" y1="32000" x2="37000" y2="32000"/>
                        <a14:foregroundMark x1="37167" y1="34667" x2="37167" y2="34667"/>
                        <a14:foregroundMark x1="35500" y1="37778" x2="35500" y2="37778"/>
                        <a14:foregroundMark x1="30000" y1="36222" x2="30000" y2="36222"/>
                        <a14:foregroundMark x1="26333" y1="34222" x2="28833" y2="37778"/>
                        <a14:foregroundMark x1="33667" y1="13778" x2="33667" y2="13778"/>
                        <a14:foregroundMark x1="78333" y1="69778" x2="78333" y2="69778"/>
                        <a14:foregroundMark x1="77667" y1="82667" x2="77667" y2="82667"/>
                        <a14:foregroundMark x1="77667" y1="84889" x2="77667" y2="84889"/>
                        <a14:foregroundMark x1="77500" y1="86444" x2="77500" y2="86444"/>
                        <a14:foregroundMark x1="77667" y1="88444" x2="77667" y2="88444"/>
                        <a14:foregroundMark x1="78000" y1="71111" x2="78000" y2="71111"/>
                        <a14:foregroundMark x1="77833" y1="77778" x2="77833" y2="77778"/>
                        <a14:foregroundMark x1="78167" y1="72889" x2="78167" y2="72889"/>
                        <a14:foregroundMark x1="78000" y1="78889" x2="78000" y2="78889"/>
                        <a14:foregroundMark x1="78167" y1="81556" x2="78167" y2="81556"/>
                        <a14:foregroundMark x1="78167" y1="84000" x2="78167" y2="84000"/>
                        <a14:foregroundMark x1="77833" y1="86222" x2="77833" y2="86222"/>
                        <a14:foregroundMark x1="78000" y1="87111" x2="78000" y2="87111"/>
                        <a14:foregroundMark x1="77500" y1="90667" x2="77500" y2="90667"/>
                        <a14:foregroundMark x1="78000" y1="89333" x2="78000" y2="89333"/>
                        <a14:foregroundMark x1="78167" y1="90667" x2="78167" y2="90667"/>
                        <a14:foregroundMark x1="37833" y1="53556" x2="37833" y2="53556"/>
                        <a14:foregroundMark x1="46500" y1="45111" x2="46500" y2="45111"/>
                        <a14:foregroundMark x1="39500" y1="51333" x2="39500" y2="51333"/>
                        <a14:foregroundMark x1="40833" y1="54667" x2="40833" y2="54667"/>
                        <a14:backgroundMark x1="41500" y1="40667" x2="41500" y2="40667"/>
                        <a14:backgroundMark x1="43333" y1="31778" x2="43333" y2="31778"/>
                        <a14:backgroundMark x1="44000" y1="45556" x2="44000" y2="45556"/>
                        <a14:backgroundMark x1="42833" y1="50222" x2="42833" y2="50222"/>
                        <a14:backgroundMark x1="44167" y1="54444" x2="44167" y2="54444"/>
                        <a14:backgroundMark x1="44000" y1="61333" x2="44000" y2="61333"/>
                        <a14:backgroundMark x1="44333" y1="80444" x2="44333" y2="80444"/>
                        <a14:backgroundMark x1="40333" y1="46000" x2="40333" y2="46000"/>
                        <a14:backgroundMark x1="38667" y1="44667" x2="38667" y2="44667"/>
                      </a14:backgroundRemoval>
                    </a14:imgEffect>
                  </a14:imgLayer>
                </a14:imgProps>
              </a:ext>
            </a:extLst>
          </a:blip>
          <a:srcRect l="21629" t="11603" r="58412" b="9882"/>
          <a:stretch/>
        </p:blipFill>
        <p:spPr>
          <a:xfrm>
            <a:off x="7670500" y="4964088"/>
            <a:ext cx="455299" cy="1343320"/>
          </a:xfrm>
          <a:prstGeom prst="rect">
            <a:avLst/>
          </a:prstGeom>
        </p:spPr>
      </p:pic>
      <p:pic>
        <p:nvPicPr>
          <p:cNvPr id="6" name="Picture 5">
            <a:extLst>
              <a:ext uri="{FF2B5EF4-FFF2-40B4-BE49-F238E27FC236}">
                <a16:creationId xmlns:a16="http://schemas.microsoft.com/office/drawing/2014/main" id="{ACA2347B-9FA3-68D8-B8A1-7E9EC6FA3B3D}"/>
              </a:ext>
            </a:extLst>
          </p:cNvPr>
          <p:cNvPicPr>
            <a:picLocks noChangeAspect="1"/>
          </p:cNvPicPr>
          <p:nvPr/>
        </p:nvPicPr>
        <p:blipFill>
          <a:blip r:embed="rId6"/>
          <a:stretch>
            <a:fillRect/>
          </a:stretch>
        </p:blipFill>
        <p:spPr>
          <a:xfrm>
            <a:off x="5685614" y="6283154"/>
            <a:ext cx="3749365" cy="432854"/>
          </a:xfrm>
          <a:prstGeom prst="rect">
            <a:avLst/>
          </a:prstGeom>
        </p:spPr>
      </p:pic>
    </p:spTree>
    <p:extLst>
      <p:ext uri="{BB962C8B-B14F-4D97-AF65-F5344CB8AC3E}">
        <p14:creationId xmlns:p14="http://schemas.microsoft.com/office/powerpoint/2010/main" val="36812770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14A5F0-363F-754C-D4C1-40B3ACEE5F0E}"/>
              </a:ext>
            </a:extLst>
          </p:cNvPr>
          <p:cNvPicPr>
            <a:picLocks noChangeAspect="1"/>
          </p:cNvPicPr>
          <p:nvPr/>
        </p:nvPicPr>
        <p:blipFill rotWithShape="1">
          <a:blip r:embed="rId2"/>
          <a:srcRect l="3798" t="3095" r="4771"/>
          <a:stretch/>
        </p:blipFill>
        <p:spPr>
          <a:xfrm>
            <a:off x="58584" y="666946"/>
            <a:ext cx="9026831" cy="5524108"/>
          </a:xfrm>
          <a:prstGeom prst="rect">
            <a:avLst/>
          </a:prstGeom>
        </p:spPr>
      </p:pic>
      <p:sp>
        <p:nvSpPr>
          <p:cNvPr id="6" name="TextBox 5">
            <a:extLst>
              <a:ext uri="{FF2B5EF4-FFF2-40B4-BE49-F238E27FC236}">
                <a16:creationId xmlns:a16="http://schemas.microsoft.com/office/drawing/2014/main" id="{EEF24E18-1000-4CAA-F352-DD7F0F4949F6}"/>
              </a:ext>
            </a:extLst>
          </p:cNvPr>
          <p:cNvSpPr txBox="1"/>
          <p:nvPr/>
        </p:nvSpPr>
        <p:spPr>
          <a:xfrm>
            <a:off x="1762812" y="6382352"/>
            <a:ext cx="7322603"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B0F0"/>
                </a:solidFill>
                <a:effectLst/>
                <a:uLnTx/>
                <a:uFillTx/>
                <a:latin typeface="Arial" panose="020B0604020202020204" pitchFamily="34" charset="0"/>
                <a:ea typeface="+mn-ea"/>
                <a:cs typeface="+mn-cs"/>
              </a:rPr>
              <a:t>XDEMVY. Prescribing Information, Tarsus Pharmaceuticals, Inc. 2023</a:t>
            </a:r>
          </a:p>
        </p:txBody>
      </p:sp>
    </p:spTree>
    <p:extLst>
      <p:ext uri="{BB962C8B-B14F-4D97-AF65-F5344CB8AC3E}">
        <p14:creationId xmlns:p14="http://schemas.microsoft.com/office/powerpoint/2010/main" val="33739678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B14B8-E23B-447D-A02D-8407D03221E2}"/>
              </a:ext>
            </a:extLst>
          </p:cNvPr>
          <p:cNvSpPr>
            <a:spLocks noGrp="1"/>
          </p:cNvSpPr>
          <p:nvPr>
            <p:ph type="title"/>
          </p:nvPr>
        </p:nvSpPr>
        <p:spPr>
          <a:xfrm>
            <a:off x="0" y="190502"/>
            <a:ext cx="9143999" cy="752034"/>
          </a:xfrm>
        </p:spPr>
        <p:txBody>
          <a:bodyPr>
            <a:normAutofit fontScale="90000"/>
          </a:bodyPr>
          <a:lstStyle/>
          <a:p>
            <a:r>
              <a:rPr lang="en-US" dirty="0"/>
              <a:t>The American Academy of Ophthalmology on FEMTO</a:t>
            </a:r>
          </a:p>
        </p:txBody>
      </p:sp>
      <p:sp>
        <p:nvSpPr>
          <p:cNvPr id="3" name="Content Placeholder 2">
            <a:extLst>
              <a:ext uri="{FF2B5EF4-FFF2-40B4-BE49-F238E27FC236}">
                <a16:creationId xmlns:a16="http://schemas.microsoft.com/office/drawing/2014/main" id="{5F8EE68B-54FD-4055-31A8-3D70246A53BF}"/>
              </a:ext>
            </a:extLst>
          </p:cNvPr>
          <p:cNvSpPr>
            <a:spLocks noGrp="1"/>
          </p:cNvSpPr>
          <p:nvPr>
            <p:ph idx="1"/>
          </p:nvPr>
        </p:nvSpPr>
        <p:spPr>
          <a:xfrm>
            <a:off x="190499" y="1255782"/>
            <a:ext cx="8763000" cy="5556152"/>
          </a:xfrm>
        </p:spPr>
        <p:txBody>
          <a:bodyPr>
            <a:normAutofit fontScale="92500" lnSpcReduction="10000"/>
          </a:bodyPr>
          <a:lstStyle/>
          <a:p>
            <a:r>
              <a:rPr lang="en-US" dirty="0"/>
              <a:t>“Compared with PHACO, FEMTO has been shown to produce a precisely circular, centered capsulotomy and to reduce the amount of ultrasound energy delivered within the eye during PHACO. However, in several meta-analysis, these benefits have not translated into improved refractive outcomes or reduced complications. In addition, additional costs are associated with FEMTO as compared with PHACO.”</a:t>
            </a:r>
          </a:p>
          <a:p>
            <a:r>
              <a:rPr lang="en-US" dirty="0"/>
              <a:t>“Patients achieve excellent visual acuity and refractive accuracy with both FEMTO and PHACO, but one technique is not superior to the other.”</a:t>
            </a:r>
          </a:p>
          <a:p>
            <a:r>
              <a:rPr lang="en-US" dirty="0"/>
              <a:t>“This study, even with sensitivity analyses, showed that FEMTO was not superior to PHACO, but more expensive.” </a:t>
            </a:r>
          </a:p>
        </p:txBody>
      </p:sp>
      <p:sp>
        <p:nvSpPr>
          <p:cNvPr id="4" name="TextBox 3">
            <a:extLst>
              <a:ext uri="{FF2B5EF4-FFF2-40B4-BE49-F238E27FC236}">
                <a16:creationId xmlns:a16="http://schemas.microsoft.com/office/drawing/2014/main" id="{6D7242C1-DE97-C7D6-74A1-D306B6EA1846}"/>
              </a:ext>
            </a:extLst>
          </p:cNvPr>
          <p:cNvSpPr txBox="1"/>
          <p:nvPr/>
        </p:nvSpPr>
        <p:spPr>
          <a:xfrm>
            <a:off x="5929460" y="6473380"/>
            <a:ext cx="3799002"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srgbClr val="00B0F0"/>
                </a:solidFill>
                <a:effectLst/>
                <a:uLnTx/>
                <a:uFillTx/>
                <a:latin typeface="Arial" panose="020B0604020202020204" pitchFamily="34" charset="0"/>
                <a:ea typeface="+mn-ea"/>
                <a:cs typeface="+mn-cs"/>
              </a:rPr>
              <a:t>Ophthalmology</a:t>
            </a:r>
            <a:r>
              <a:rPr kumimoji="0" lang="en-US" sz="1600" b="1" i="0" u="none" strike="noStrike" kern="1200" cap="none" spc="0" normalizeH="0" baseline="0" noProof="0" dirty="0">
                <a:ln>
                  <a:noFill/>
                </a:ln>
                <a:solidFill>
                  <a:srgbClr val="00B0F0"/>
                </a:solidFill>
                <a:effectLst/>
                <a:uLnTx/>
                <a:uFillTx/>
                <a:latin typeface="Arial" panose="020B0604020202020204" pitchFamily="34" charset="0"/>
                <a:ea typeface="+mn-ea"/>
                <a:cs typeface="+mn-cs"/>
              </a:rPr>
              <a:t>, Aug 2022</a:t>
            </a:r>
          </a:p>
        </p:txBody>
      </p:sp>
    </p:spTree>
    <p:extLst>
      <p:ext uri="{BB962C8B-B14F-4D97-AF65-F5344CB8AC3E}">
        <p14:creationId xmlns:p14="http://schemas.microsoft.com/office/powerpoint/2010/main" val="39391022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508D8-FB7F-472E-EAD8-A7D8257DABC3}"/>
              </a:ext>
            </a:extLst>
          </p:cNvPr>
          <p:cNvSpPr>
            <a:spLocks noGrp="1"/>
          </p:cNvSpPr>
          <p:nvPr>
            <p:ph type="title"/>
          </p:nvPr>
        </p:nvSpPr>
        <p:spPr/>
        <p:txBody>
          <a:bodyPr>
            <a:normAutofit fontScale="90000"/>
          </a:bodyPr>
          <a:lstStyle/>
          <a:p>
            <a:r>
              <a:rPr lang="en-US" dirty="0"/>
              <a:t>Impact of </a:t>
            </a:r>
            <a:r>
              <a:rPr lang="en-US" dirty="0" err="1"/>
              <a:t>Blepharodermatologic</a:t>
            </a:r>
            <a:r>
              <a:rPr lang="en-US" dirty="0"/>
              <a:t> Microblading</a:t>
            </a:r>
          </a:p>
        </p:txBody>
      </p:sp>
      <p:sp>
        <p:nvSpPr>
          <p:cNvPr id="3" name="Content Placeholder 2">
            <a:extLst>
              <a:ext uri="{FF2B5EF4-FFF2-40B4-BE49-F238E27FC236}">
                <a16:creationId xmlns:a16="http://schemas.microsoft.com/office/drawing/2014/main" id="{BDD9C1CD-F106-CE7F-35E6-661EE5C554F6}"/>
              </a:ext>
            </a:extLst>
          </p:cNvPr>
          <p:cNvSpPr>
            <a:spLocks noGrp="1"/>
          </p:cNvSpPr>
          <p:nvPr>
            <p:ph idx="1"/>
          </p:nvPr>
        </p:nvSpPr>
        <p:spPr/>
        <p:txBody>
          <a:bodyPr/>
          <a:lstStyle/>
          <a:p>
            <a:r>
              <a:rPr lang="en-US" dirty="0"/>
              <a:t>In this semi-permanent technique, tattoo pigment is deposited into the epidermis via cuts shaped to mimic eyebrow hair to give a more natural appearance.</a:t>
            </a:r>
          </a:p>
          <a:p>
            <a:r>
              <a:rPr lang="en-US" dirty="0"/>
              <a:t>The effects of microblading fade as the epidermis sheds and regenerates.</a:t>
            </a:r>
          </a:p>
          <a:p>
            <a:r>
              <a:rPr lang="en-US" dirty="0"/>
              <a:t>Tattoo ink can cause delayed hypersensitivity reactions in the eyelid tissue.</a:t>
            </a:r>
          </a:p>
        </p:txBody>
      </p:sp>
      <p:sp>
        <p:nvSpPr>
          <p:cNvPr id="4" name="TextBox 3">
            <a:extLst>
              <a:ext uri="{FF2B5EF4-FFF2-40B4-BE49-F238E27FC236}">
                <a16:creationId xmlns:a16="http://schemas.microsoft.com/office/drawing/2014/main" id="{F00A491E-0AC6-ABD6-3C97-67E39C7CD60C}"/>
              </a:ext>
            </a:extLst>
          </p:cNvPr>
          <p:cNvSpPr txBox="1"/>
          <p:nvPr/>
        </p:nvSpPr>
        <p:spPr>
          <a:xfrm>
            <a:off x="5286473" y="6328944"/>
            <a:ext cx="4147794"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B0F0"/>
                </a:solidFill>
                <a:effectLst/>
                <a:uLnTx/>
                <a:uFillTx/>
                <a:latin typeface="Arial" panose="020B0604020202020204" pitchFamily="34" charset="0"/>
                <a:ea typeface="+mn-ea"/>
                <a:cs typeface="+mn-cs"/>
              </a:rPr>
              <a:t>Survey </a:t>
            </a:r>
            <a:r>
              <a:rPr kumimoji="0" lang="en-US" sz="1600" b="1" i="0" u="none" strike="noStrike" kern="1200" cap="none" spc="0" normalizeH="0" baseline="0" noProof="0" dirty="0" err="1">
                <a:ln>
                  <a:noFill/>
                </a:ln>
                <a:solidFill>
                  <a:srgbClr val="00B0F0"/>
                </a:solidFill>
                <a:effectLst/>
                <a:uLnTx/>
                <a:uFillTx/>
                <a:latin typeface="Arial" panose="020B0604020202020204" pitchFamily="34" charset="0"/>
                <a:ea typeface="+mn-ea"/>
                <a:cs typeface="+mn-cs"/>
              </a:rPr>
              <a:t>Ophthalmol</a:t>
            </a:r>
            <a:r>
              <a:rPr kumimoji="0" lang="en-US" sz="1600" b="1" i="0" u="none" strike="noStrike" kern="1200" cap="none" spc="0" normalizeH="0" baseline="0" noProof="0" dirty="0">
                <a:ln>
                  <a:noFill/>
                </a:ln>
                <a:solidFill>
                  <a:srgbClr val="00B0F0"/>
                </a:solidFill>
                <a:effectLst/>
                <a:uLnTx/>
                <a:uFillTx/>
                <a:latin typeface="Arial" panose="020B0604020202020204" pitchFamily="34" charset="0"/>
                <a:ea typeface="+mn-ea"/>
                <a:cs typeface="+mn-cs"/>
              </a:rPr>
              <a:t>. Nov/Dec, 2022</a:t>
            </a:r>
          </a:p>
        </p:txBody>
      </p:sp>
    </p:spTree>
    <p:extLst>
      <p:ext uri="{BB962C8B-B14F-4D97-AF65-F5344CB8AC3E}">
        <p14:creationId xmlns:p14="http://schemas.microsoft.com/office/powerpoint/2010/main" val="8691084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From the 2019 American Academy of Ophthalmology</a:t>
            </a:r>
          </a:p>
        </p:txBody>
      </p:sp>
      <p:sp>
        <p:nvSpPr>
          <p:cNvPr id="3" name="Content Placeholder 2"/>
          <p:cNvSpPr>
            <a:spLocks noGrp="1"/>
          </p:cNvSpPr>
          <p:nvPr>
            <p:ph idx="1"/>
          </p:nvPr>
        </p:nvSpPr>
        <p:spPr>
          <a:xfrm>
            <a:off x="493296" y="1344370"/>
            <a:ext cx="8294565" cy="5285030"/>
          </a:xfrm>
        </p:spPr>
        <p:txBody>
          <a:bodyPr>
            <a:normAutofit lnSpcReduction="10000"/>
          </a:bodyPr>
          <a:lstStyle/>
          <a:p>
            <a:pPr marL="0" indent="0">
              <a:buNone/>
            </a:pPr>
            <a:r>
              <a:rPr lang="en-US" dirty="0"/>
              <a:t>“Optometrists were portrayed as greedy opportunists reaching beyond their skill set to recklessly expand their scope of practice, endangering the populace as a result. Most of the major sessions ended with the speaker imploring the attendees to donate to the Academy of Ophthalmology’s political action committee for the express purpose of fighting the progress of optometry legislatively.</a:t>
            </a:r>
          </a:p>
          <a:p>
            <a:pPr marL="0" indent="0">
              <a:buNone/>
            </a:pPr>
            <a:r>
              <a:rPr lang="en-US" dirty="0"/>
              <a:t>This wasn’t just an occasional cheap shot here and there: it was built into the meeting’s program to close the talks with an anti-optometry diatribe and a passing of the collection plate.”</a:t>
            </a:r>
          </a:p>
        </p:txBody>
      </p:sp>
      <p:sp>
        <p:nvSpPr>
          <p:cNvPr id="4" name="TextBox 3"/>
          <p:cNvSpPr txBox="1"/>
          <p:nvPr/>
        </p:nvSpPr>
        <p:spPr>
          <a:xfrm>
            <a:off x="1159933" y="6273225"/>
            <a:ext cx="7627926"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err="1">
                <a:ln>
                  <a:noFill/>
                </a:ln>
                <a:solidFill>
                  <a:srgbClr val="65D7FF"/>
                </a:solidFill>
                <a:effectLst/>
                <a:uLnTx/>
                <a:uFillTx/>
                <a:latin typeface="Arial" panose="020B0604020202020204" pitchFamily="34" charset="0"/>
                <a:ea typeface="+mn-ea"/>
                <a:cs typeface="Arial" panose="020B0604020202020204" pitchFamily="34" charset="0"/>
              </a:rPr>
              <a:t>Persico</a:t>
            </a:r>
            <a:r>
              <a:rPr kumimoji="0" lang="en-US" sz="1600" b="1" i="0" u="none" strike="noStrike" kern="1200" cap="none" spc="0" normalizeH="0" baseline="0" noProof="0" dirty="0">
                <a:ln>
                  <a:noFill/>
                </a:ln>
                <a:solidFill>
                  <a:srgbClr val="65D7FF"/>
                </a:solidFill>
                <a:effectLst/>
                <a:uLnTx/>
                <a:uFillTx/>
                <a:latin typeface="Arial" panose="020B0604020202020204" pitchFamily="34" charset="0"/>
                <a:ea typeface="+mn-ea"/>
                <a:cs typeface="Arial" panose="020B0604020202020204" pitchFamily="34" charset="0"/>
              </a:rPr>
              <a:t> J. “A Tale of Two Academies.” </a:t>
            </a:r>
            <a:r>
              <a:rPr kumimoji="0" lang="en-US" sz="1600" b="1" i="1" u="none" strike="noStrike" kern="1200" cap="none" spc="0" normalizeH="0" baseline="0" noProof="0" dirty="0">
                <a:ln>
                  <a:noFill/>
                </a:ln>
                <a:solidFill>
                  <a:srgbClr val="65D7FF"/>
                </a:solidFill>
                <a:effectLst/>
                <a:uLnTx/>
                <a:uFillTx/>
                <a:latin typeface="Arial" panose="020B0604020202020204" pitchFamily="34" charset="0"/>
                <a:ea typeface="+mn-ea"/>
                <a:cs typeface="Arial" panose="020B0604020202020204" pitchFamily="34" charset="0"/>
              </a:rPr>
              <a:t>Review of Optometry</a:t>
            </a:r>
            <a:r>
              <a:rPr kumimoji="0" lang="en-US" sz="1600" b="1" i="0" u="none" strike="noStrike" kern="1200" cap="none" spc="0" normalizeH="0" baseline="0" noProof="0" dirty="0">
                <a:ln>
                  <a:noFill/>
                </a:ln>
                <a:solidFill>
                  <a:srgbClr val="65D7FF"/>
                </a:solidFill>
                <a:effectLst/>
                <a:uLnTx/>
                <a:uFillTx/>
                <a:latin typeface="Arial" panose="020B0604020202020204" pitchFamily="34" charset="0"/>
                <a:ea typeface="+mn-ea"/>
                <a:cs typeface="Arial" panose="020B0604020202020204" pitchFamily="34" charset="0"/>
              </a:rPr>
              <a:t>, Nov 15, 2019.  </a:t>
            </a:r>
          </a:p>
        </p:txBody>
      </p:sp>
    </p:spTree>
    <p:extLst>
      <p:ext uri="{BB962C8B-B14F-4D97-AF65-F5344CB8AC3E}">
        <p14:creationId xmlns:p14="http://schemas.microsoft.com/office/powerpoint/2010/main" val="26258443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7BCAD-5B3F-424E-89D8-31D145C79B0F}"/>
              </a:ext>
            </a:extLst>
          </p:cNvPr>
          <p:cNvSpPr>
            <a:spLocks noGrp="1"/>
          </p:cNvSpPr>
          <p:nvPr>
            <p:ph type="title"/>
          </p:nvPr>
        </p:nvSpPr>
        <p:spPr/>
        <p:txBody>
          <a:bodyPr/>
          <a:lstStyle/>
          <a:p>
            <a:r>
              <a:rPr lang="en-US" dirty="0" err="1"/>
              <a:t>Qbrexza</a:t>
            </a:r>
            <a:r>
              <a:rPr lang="en-US" dirty="0"/>
              <a:t>: The Importance of History!</a:t>
            </a:r>
          </a:p>
        </p:txBody>
      </p:sp>
      <p:sp>
        <p:nvSpPr>
          <p:cNvPr id="3" name="Content Placeholder 2">
            <a:extLst>
              <a:ext uri="{FF2B5EF4-FFF2-40B4-BE49-F238E27FC236}">
                <a16:creationId xmlns:a16="http://schemas.microsoft.com/office/drawing/2014/main" id="{816E16A3-D8F8-4BC8-84CE-70E30B92D5D5}"/>
              </a:ext>
            </a:extLst>
          </p:cNvPr>
          <p:cNvSpPr>
            <a:spLocks noGrp="1"/>
          </p:cNvSpPr>
          <p:nvPr>
            <p:ph idx="1"/>
          </p:nvPr>
        </p:nvSpPr>
        <p:spPr/>
        <p:txBody>
          <a:bodyPr/>
          <a:lstStyle/>
          <a:p>
            <a:r>
              <a:rPr lang="en-US" sz="3200" b="0" dirty="0"/>
              <a:t>The mydriasis was “eventually” attributed to </a:t>
            </a:r>
            <a:r>
              <a:rPr lang="en-US" sz="3200" b="0" dirty="0" err="1"/>
              <a:t>Qbrexza</a:t>
            </a:r>
            <a:r>
              <a:rPr lang="en-US" sz="3200" b="0" dirty="0"/>
              <a:t>! (Think! Take a good Hx!)</a:t>
            </a:r>
          </a:p>
          <a:p>
            <a:r>
              <a:rPr lang="en-US" sz="3200" b="0" dirty="0"/>
              <a:t>“Inadvertent contact with the ocular structures can cause mydriasis and blurred vision. A thorough history asking specifically about cloth wipes such as </a:t>
            </a:r>
            <a:r>
              <a:rPr lang="en-US" sz="3200" b="0" dirty="0" err="1"/>
              <a:t>Qbrexza</a:t>
            </a:r>
            <a:r>
              <a:rPr lang="en-US" sz="3200" b="0" dirty="0"/>
              <a:t> for patients presenting with unilateral mydriasis in the absence of extraocular motor deficits may prevent unnecessary medical costs, neuroimaging, and risk, as well as avoid considerable fear and anxiety for our patients.”</a:t>
            </a:r>
            <a:endParaRPr lang="en-US" sz="3200" dirty="0"/>
          </a:p>
        </p:txBody>
      </p:sp>
    </p:spTree>
    <p:extLst>
      <p:ext uri="{BB962C8B-B14F-4D97-AF65-F5344CB8AC3E}">
        <p14:creationId xmlns:p14="http://schemas.microsoft.com/office/powerpoint/2010/main" val="3986496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44684E9-B422-47FA-B6BC-11F35163AC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6494" b="45105"/>
          <a:stretch/>
        </p:blipFill>
        <p:spPr bwMode="auto">
          <a:xfrm>
            <a:off x="118685" y="1903228"/>
            <a:ext cx="8927309" cy="219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41263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293895" y="239697"/>
            <a:ext cx="8218487" cy="671513"/>
          </a:xfrm>
        </p:spPr>
        <p:txBody>
          <a:bodyPr>
            <a:normAutofit fontScale="90000"/>
          </a:bodyPr>
          <a:lstStyle/>
          <a:p>
            <a:pPr>
              <a:defRPr/>
            </a:pPr>
            <a:r>
              <a:rPr lang="en-US" dirty="0"/>
              <a:t>Superior Limbic Keratoconjunctivitis</a:t>
            </a:r>
          </a:p>
        </p:txBody>
      </p:sp>
      <p:sp>
        <p:nvSpPr>
          <p:cNvPr id="126979" name="Rectangle 3"/>
          <p:cNvSpPr>
            <a:spLocks noGrp="1" noChangeArrowheads="1"/>
          </p:cNvSpPr>
          <p:nvPr>
            <p:ph idx="4294967295"/>
          </p:nvPr>
        </p:nvSpPr>
        <p:spPr>
          <a:xfrm>
            <a:off x="62144" y="1122378"/>
            <a:ext cx="8877300" cy="5495925"/>
          </a:xfrm>
        </p:spPr>
        <p:txBody>
          <a:bodyPr/>
          <a:lstStyle/>
          <a:p>
            <a:r>
              <a:rPr lang="en-US" altLang="en-US" dirty="0"/>
              <a:t>Both sexes affected, women more</a:t>
            </a:r>
          </a:p>
          <a:p>
            <a:r>
              <a:rPr lang="en-US" altLang="en-US" dirty="0"/>
              <a:t>Main symptoms:  distressingly irritated eyes</a:t>
            </a:r>
          </a:p>
          <a:p>
            <a:r>
              <a:rPr lang="en-US" altLang="en-US" dirty="0"/>
              <a:t>Dry eyes common companion finding</a:t>
            </a:r>
          </a:p>
          <a:p>
            <a:r>
              <a:rPr lang="en-US" altLang="en-US" dirty="0"/>
              <a:t>Symptoms disproportionate to clinical findings</a:t>
            </a:r>
          </a:p>
          <a:p>
            <a:r>
              <a:rPr lang="en-US" altLang="en-US" dirty="0"/>
              <a:t>Spontaneous exacerbations and remissions</a:t>
            </a:r>
          </a:p>
          <a:p>
            <a:r>
              <a:rPr lang="en-US" altLang="en-US" dirty="0"/>
              <a:t>25-40% have some thyroid dysfunction</a:t>
            </a:r>
          </a:p>
          <a:p>
            <a:r>
              <a:rPr lang="en-US" altLang="en-US" dirty="0"/>
              <a:t>Tx: difficult- .5% AgNO3, optimum lubrication, pressure patching, therapeutic soft lenses, surgical resection, cryotherapy</a:t>
            </a:r>
          </a:p>
        </p:txBody>
      </p:sp>
    </p:spTree>
    <p:extLst>
      <p:ext uri="{BB962C8B-B14F-4D97-AF65-F5344CB8AC3E}">
        <p14:creationId xmlns:p14="http://schemas.microsoft.com/office/powerpoint/2010/main" val="280382919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92C88-0F46-0741-F3CA-C97EE4745000}"/>
              </a:ext>
            </a:extLst>
          </p:cNvPr>
          <p:cNvSpPr>
            <a:spLocks noGrp="1"/>
          </p:cNvSpPr>
          <p:nvPr>
            <p:ph type="title"/>
          </p:nvPr>
        </p:nvSpPr>
        <p:spPr/>
        <p:txBody>
          <a:bodyPr/>
          <a:lstStyle/>
          <a:p>
            <a:r>
              <a:rPr lang="en-US" dirty="0"/>
              <a:t>SLK:  A Comprehensive Review</a:t>
            </a:r>
          </a:p>
        </p:txBody>
      </p:sp>
      <p:sp>
        <p:nvSpPr>
          <p:cNvPr id="3" name="Content Placeholder 2">
            <a:extLst>
              <a:ext uri="{FF2B5EF4-FFF2-40B4-BE49-F238E27FC236}">
                <a16:creationId xmlns:a16="http://schemas.microsoft.com/office/drawing/2014/main" id="{30931237-92F4-7EC2-1055-218726AC1713}"/>
              </a:ext>
            </a:extLst>
          </p:cNvPr>
          <p:cNvSpPr>
            <a:spLocks noGrp="1"/>
          </p:cNvSpPr>
          <p:nvPr>
            <p:ph idx="1"/>
          </p:nvPr>
        </p:nvSpPr>
        <p:spPr>
          <a:xfrm>
            <a:off x="190500" y="1192628"/>
            <a:ext cx="8763000" cy="5556152"/>
          </a:xfrm>
        </p:spPr>
        <p:txBody>
          <a:bodyPr/>
          <a:lstStyle/>
          <a:p>
            <a:r>
              <a:rPr lang="en-US" dirty="0"/>
              <a:t>No familial or ethnic relationships; F&gt;M</a:t>
            </a:r>
          </a:p>
          <a:p>
            <a:r>
              <a:rPr lang="en-US" dirty="0"/>
              <a:t>Pathology: mechanical/friction with DED leading to keratinization of conjunctival tissues.</a:t>
            </a:r>
          </a:p>
          <a:p>
            <a:r>
              <a:rPr lang="en-US" dirty="0"/>
              <a:t>Prognosis: Good	Duration: 1-10 years </a:t>
            </a:r>
          </a:p>
          <a:p>
            <a:r>
              <a:rPr lang="en-US" dirty="0"/>
              <a:t>“A high rate of associated autoimmune thyroid disease” is not well understood. All patients should be evaluated for thyroid disease.</a:t>
            </a:r>
          </a:p>
          <a:p>
            <a:r>
              <a:rPr lang="en-US" dirty="0"/>
              <a:t>Tx: Punctal plugs, lipid ATs, large diameter SCLs, 0.5% silver nitrate and others.</a:t>
            </a:r>
          </a:p>
          <a:p>
            <a:r>
              <a:rPr lang="en-US" dirty="0"/>
              <a:t>Surgical conjunctival resection “may be considered when patients are not responsive to medical therapy.”</a:t>
            </a:r>
          </a:p>
        </p:txBody>
      </p:sp>
      <p:sp>
        <p:nvSpPr>
          <p:cNvPr id="4" name="TextBox 3">
            <a:extLst>
              <a:ext uri="{FF2B5EF4-FFF2-40B4-BE49-F238E27FC236}">
                <a16:creationId xmlns:a16="http://schemas.microsoft.com/office/drawing/2014/main" id="{2BA61759-D4A2-63A5-FA7E-DE0D706B1E29}"/>
              </a:ext>
            </a:extLst>
          </p:cNvPr>
          <p:cNvSpPr txBox="1"/>
          <p:nvPr/>
        </p:nvSpPr>
        <p:spPr>
          <a:xfrm>
            <a:off x="4923366" y="6410226"/>
            <a:ext cx="4030134"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B0F0"/>
                </a:solidFill>
                <a:effectLst/>
                <a:uLnTx/>
                <a:uFillTx/>
                <a:latin typeface="Arial" panose="020B0604020202020204" pitchFamily="34" charset="0"/>
                <a:ea typeface="+mn-ea"/>
                <a:cs typeface="+mn-cs"/>
              </a:rPr>
              <a:t>Survey </a:t>
            </a:r>
            <a:r>
              <a:rPr kumimoji="0" lang="en-US" sz="1600" b="1" i="0" u="none" strike="noStrike" kern="1200" cap="none" spc="0" normalizeH="0" baseline="0" noProof="0" dirty="0" err="1">
                <a:ln>
                  <a:noFill/>
                </a:ln>
                <a:solidFill>
                  <a:srgbClr val="00B0F0"/>
                </a:solidFill>
                <a:effectLst/>
                <a:uLnTx/>
                <a:uFillTx/>
                <a:latin typeface="Arial" panose="020B0604020202020204" pitchFamily="34" charset="0"/>
                <a:ea typeface="+mn-ea"/>
                <a:cs typeface="+mn-cs"/>
              </a:rPr>
              <a:t>Ophthalmol</a:t>
            </a:r>
            <a:r>
              <a:rPr kumimoji="0" lang="en-US" sz="1600" b="1" i="0" u="none" strike="noStrike" kern="1200" cap="none" spc="0" normalizeH="0" baseline="0" noProof="0" dirty="0">
                <a:ln>
                  <a:noFill/>
                </a:ln>
                <a:solidFill>
                  <a:srgbClr val="00B0F0"/>
                </a:solidFill>
                <a:effectLst/>
                <a:uLnTx/>
                <a:uFillTx/>
                <a:latin typeface="Arial" panose="020B0604020202020204" pitchFamily="34" charset="0"/>
                <a:ea typeface="+mn-ea"/>
                <a:cs typeface="+mn-cs"/>
              </a:rPr>
              <a:t>. Mar/Apr, 2022</a:t>
            </a:r>
          </a:p>
        </p:txBody>
      </p:sp>
    </p:spTree>
    <p:extLst>
      <p:ext uri="{BB962C8B-B14F-4D97-AF65-F5344CB8AC3E}">
        <p14:creationId xmlns:p14="http://schemas.microsoft.com/office/powerpoint/2010/main" val="660186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ls-jbs-prod-cdn.literatumonline.com/cms/attachment/atypon:cms:attachment:img:d40e6:rev:1550627755818-1158:pii:S0002939418X00130/cover.tif.jpg"/>
          <p:cNvPicPr>
            <a:picLocks noChangeAspect="1" noChangeArrowheads="1"/>
          </p:cNvPicPr>
          <p:nvPr/>
        </p:nvPicPr>
        <p:blipFill rotWithShape="1">
          <a:blip r:embed="rId2">
            <a:extLst>
              <a:ext uri="{28A0092B-C50C-407E-A947-70E740481C1C}">
                <a14:useLocalDpi xmlns:a14="http://schemas.microsoft.com/office/drawing/2010/main" val="0"/>
              </a:ext>
            </a:extLst>
          </a:blip>
          <a:srcRect t="5545" b="79386"/>
          <a:stretch/>
        </p:blipFill>
        <p:spPr bwMode="auto">
          <a:xfrm>
            <a:off x="1271587" y="174742"/>
            <a:ext cx="6600826" cy="13355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ls-jbs-prod-cdn.literatumonline.com/cms/attachment/atypon:cms:attachment:img:d110e8:rev:1550195033273-4108:pii:S0161642018X00037/cover.tif.jpg"/>
          <p:cNvPicPr>
            <a:picLocks noChangeAspect="1" noChangeArrowheads="1"/>
          </p:cNvPicPr>
          <p:nvPr/>
        </p:nvPicPr>
        <p:blipFill rotWithShape="1">
          <a:blip r:embed="rId3">
            <a:extLst>
              <a:ext uri="{28A0092B-C50C-407E-A947-70E740481C1C}">
                <a14:useLocalDpi xmlns:a14="http://schemas.microsoft.com/office/drawing/2010/main" val="0"/>
              </a:ext>
            </a:extLst>
          </a:blip>
          <a:srcRect t="12171" b="75110"/>
          <a:stretch/>
        </p:blipFill>
        <p:spPr bwMode="auto">
          <a:xfrm>
            <a:off x="1271587" y="1820565"/>
            <a:ext cx="6600826" cy="112334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f0b94514-f171-43d5-8f71-87658b9ea3bc@namprd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3687" y="3345607"/>
            <a:ext cx="6600828" cy="1130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p:nvPicPr>
        <p:blipFill rotWithShape="1">
          <a:blip r:embed="rId5">
            <a:extLst>
              <a:ext uri="{28A0092B-C50C-407E-A947-70E740481C1C}">
                <a14:useLocalDpi xmlns:a14="http://schemas.microsoft.com/office/drawing/2010/main" val="0"/>
              </a:ext>
            </a:extLst>
          </a:blip>
          <a:srcRect r="14047"/>
          <a:stretch/>
        </p:blipFill>
        <p:spPr bwMode="auto">
          <a:xfrm>
            <a:off x="1293687" y="4877467"/>
            <a:ext cx="6600828" cy="1507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9390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975D3-F69D-18D0-1557-15408FC4E8F9}"/>
              </a:ext>
            </a:extLst>
          </p:cNvPr>
          <p:cNvSpPr>
            <a:spLocks noGrp="1"/>
          </p:cNvSpPr>
          <p:nvPr>
            <p:ph type="title"/>
          </p:nvPr>
        </p:nvSpPr>
        <p:spPr/>
        <p:txBody>
          <a:bodyPr>
            <a:normAutofit fontScale="90000"/>
          </a:bodyPr>
          <a:lstStyle/>
          <a:p>
            <a:r>
              <a:rPr lang="en-US" dirty="0"/>
              <a:t>An Updated Report by the US Surgeon General</a:t>
            </a:r>
          </a:p>
        </p:txBody>
      </p:sp>
      <p:sp>
        <p:nvSpPr>
          <p:cNvPr id="3" name="Content Placeholder 2">
            <a:extLst>
              <a:ext uri="{FF2B5EF4-FFF2-40B4-BE49-F238E27FC236}">
                <a16:creationId xmlns:a16="http://schemas.microsoft.com/office/drawing/2014/main" id="{FDBD4188-0FBC-8EFC-14D4-CED669262F8A}"/>
              </a:ext>
            </a:extLst>
          </p:cNvPr>
          <p:cNvSpPr>
            <a:spLocks noGrp="1"/>
          </p:cNvSpPr>
          <p:nvPr>
            <p:ph idx="1"/>
          </p:nvPr>
        </p:nvSpPr>
        <p:spPr/>
        <p:txBody>
          <a:bodyPr/>
          <a:lstStyle/>
          <a:p>
            <a:r>
              <a:rPr lang="en-US" dirty="0"/>
              <a:t>“Alcohol consumption is the third leading preventable cause of cancer in the United States, after tobacco and obesity, increasing risk for at least seven types of cancer. While scientific evidence for this connection has been growing over the past four decades, less than half of Americans recognize it as a risk factor for cancer.”</a:t>
            </a:r>
          </a:p>
        </p:txBody>
      </p:sp>
      <p:sp>
        <p:nvSpPr>
          <p:cNvPr id="4" name="TextBox 3">
            <a:extLst>
              <a:ext uri="{FF2B5EF4-FFF2-40B4-BE49-F238E27FC236}">
                <a16:creationId xmlns:a16="http://schemas.microsoft.com/office/drawing/2014/main" id="{B2C8852F-3C3F-4385-46F2-B254952F9E13}"/>
              </a:ext>
            </a:extLst>
          </p:cNvPr>
          <p:cNvSpPr txBox="1"/>
          <p:nvPr/>
        </p:nvSpPr>
        <p:spPr>
          <a:xfrm>
            <a:off x="1979629" y="6328944"/>
            <a:ext cx="6973871"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B0F0"/>
                </a:solidFill>
                <a:effectLst/>
                <a:uLnTx/>
                <a:uFillTx/>
                <a:latin typeface="Arial" panose="020B0604020202020204" pitchFamily="34" charset="0"/>
                <a:ea typeface="+mn-ea"/>
                <a:cs typeface="+mn-cs"/>
              </a:rPr>
              <a:t>US Surgeon General’s Advisory, Alcohol and Cancer Risk. January 3, 2025</a:t>
            </a:r>
          </a:p>
        </p:txBody>
      </p:sp>
    </p:spTree>
    <p:extLst>
      <p:ext uri="{BB962C8B-B14F-4D97-AF65-F5344CB8AC3E}">
        <p14:creationId xmlns:p14="http://schemas.microsoft.com/office/powerpoint/2010/main" val="3474528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2D5BF-8BA1-548E-9B89-BB6A40A294FC}"/>
              </a:ext>
            </a:extLst>
          </p:cNvPr>
          <p:cNvSpPr>
            <a:spLocks noGrp="1"/>
          </p:cNvSpPr>
          <p:nvPr>
            <p:ph type="title"/>
          </p:nvPr>
        </p:nvSpPr>
        <p:spPr/>
        <p:txBody>
          <a:bodyPr>
            <a:normAutofit fontScale="90000"/>
          </a:bodyPr>
          <a:lstStyle/>
          <a:p>
            <a:r>
              <a:rPr lang="en-US" dirty="0"/>
              <a:t>Newer Science on Alcohol Consumption</a:t>
            </a:r>
          </a:p>
        </p:txBody>
      </p:sp>
      <p:sp>
        <p:nvSpPr>
          <p:cNvPr id="3" name="Content Placeholder 2">
            <a:extLst>
              <a:ext uri="{FF2B5EF4-FFF2-40B4-BE49-F238E27FC236}">
                <a16:creationId xmlns:a16="http://schemas.microsoft.com/office/drawing/2014/main" id="{2976B173-BD23-39F2-F03F-D893C94C12AC}"/>
              </a:ext>
            </a:extLst>
          </p:cNvPr>
          <p:cNvSpPr>
            <a:spLocks noGrp="1"/>
          </p:cNvSpPr>
          <p:nvPr>
            <p:ph idx="1"/>
          </p:nvPr>
        </p:nvSpPr>
        <p:spPr>
          <a:xfrm>
            <a:off x="190500" y="1224470"/>
            <a:ext cx="8763000" cy="4997221"/>
          </a:xfrm>
        </p:spPr>
        <p:txBody>
          <a:bodyPr/>
          <a:lstStyle/>
          <a:p>
            <a:r>
              <a:rPr lang="en-US" dirty="0"/>
              <a:t>“Too many Americans are living with an outdated assumption that some amount of alcohol is not only harmless, but also good for you.”</a:t>
            </a:r>
          </a:p>
        </p:txBody>
      </p:sp>
      <p:sp>
        <p:nvSpPr>
          <p:cNvPr id="4" name="TextBox 3">
            <a:extLst>
              <a:ext uri="{FF2B5EF4-FFF2-40B4-BE49-F238E27FC236}">
                <a16:creationId xmlns:a16="http://schemas.microsoft.com/office/drawing/2014/main" id="{13BE85A4-9693-44CA-EBD2-B94E69763A03}"/>
              </a:ext>
            </a:extLst>
          </p:cNvPr>
          <p:cNvSpPr txBox="1"/>
          <p:nvPr/>
        </p:nvSpPr>
        <p:spPr>
          <a:xfrm>
            <a:off x="1979629" y="6328944"/>
            <a:ext cx="6973871"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B0F0"/>
                </a:solidFill>
                <a:effectLst/>
                <a:uLnTx/>
                <a:uFillTx/>
                <a:latin typeface="Arial" panose="020B0604020202020204" pitchFamily="34" charset="0"/>
                <a:ea typeface="+mn-ea"/>
                <a:cs typeface="+mn-cs"/>
              </a:rPr>
              <a:t>US Surgeon General’s Advisory, Alcohol and Cancer Risk. January 3, 2025</a:t>
            </a:r>
          </a:p>
        </p:txBody>
      </p:sp>
    </p:spTree>
    <p:extLst>
      <p:ext uri="{BB962C8B-B14F-4D97-AF65-F5344CB8AC3E}">
        <p14:creationId xmlns:p14="http://schemas.microsoft.com/office/powerpoint/2010/main" val="1712790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A58B1-CE74-2B53-DC97-E64111D5BC5A}"/>
              </a:ext>
            </a:extLst>
          </p:cNvPr>
          <p:cNvSpPr>
            <a:spLocks noGrp="1"/>
          </p:cNvSpPr>
          <p:nvPr>
            <p:ph type="title"/>
          </p:nvPr>
        </p:nvSpPr>
        <p:spPr/>
        <p:txBody>
          <a:bodyPr/>
          <a:lstStyle/>
          <a:p>
            <a:endParaRPr lang="en-US"/>
          </a:p>
        </p:txBody>
      </p:sp>
      <p:pic>
        <p:nvPicPr>
          <p:cNvPr id="5" name="Content Placeholder 4" descr="A close-up of a news article&#10;&#10;Description automatically generated">
            <a:extLst>
              <a:ext uri="{FF2B5EF4-FFF2-40B4-BE49-F238E27FC236}">
                <a16:creationId xmlns:a16="http://schemas.microsoft.com/office/drawing/2014/main" id="{9BF36E4A-766F-A905-1FA7-194C6CE0762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446" y="0"/>
            <a:ext cx="9166446" cy="7016502"/>
          </a:xfrm>
        </p:spPr>
      </p:pic>
    </p:spTree>
    <p:extLst>
      <p:ext uri="{BB962C8B-B14F-4D97-AF65-F5344CB8AC3E}">
        <p14:creationId xmlns:p14="http://schemas.microsoft.com/office/powerpoint/2010/main" val="3547518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F8CAC-75D9-5557-F60A-523CA9E62544}"/>
              </a:ext>
            </a:extLst>
          </p:cNvPr>
          <p:cNvSpPr>
            <a:spLocks noGrp="1"/>
          </p:cNvSpPr>
          <p:nvPr>
            <p:ph type="title"/>
          </p:nvPr>
        </p:nvSpPr>
        <p:spPr/>
        <p:txBody>
          <a:bodyPr>
            <a:normAutofit fontScale="90000"/>
          </a:bodyPr>
          <a:lstStyle/>
          <a:p>
            <a:r>
              <a:rPr lang="en-US" dirty="0"/>
              <a:t>Health Impact Potential of </a:t>
            </a:r>
            <a:r>
              <a:rPr lang="en-US" dirty="0" err="1"/>
              <a:t>Semaglutide</a:t>
            </a:r>
            <a:endParaRPr lang="en-US" dirty="0"/>
          </a:p>
        </p:txBody>
      </p:sp>
      <p:sp>
        <p:nvSpPr>
          <p:cNvPr id="3" name="Content Placeholder 2">
            <a:extLst>
              <a:ext uri="{FF2B5EF4-FFF2-40B4-BE49-F238E27FC236}">
                <a16:creationId xmlns:a16="http://schemas.microsoft.com/office/drawing/2014/main" id="{5BBDAA38-9E13-101B-C8B1-865BC1196AEE}"/>
              </a:ext>
            </a:extLst>
          </p:cNvPr>
          <p:cNvSpPr>
            <a:spLocks noGrp="1"/>
          </p:cNvSpPr>
          <p:nvPr>
            <p:ph idx="1"/>
          </p:nvPr>
        </p:nvSpPr>
        <p:spPr/>
        <p:txBody>
          <a:bodyPr>
            <a:normAutofit lnSpcReduction="10000"/>
          </a:bodyPr>
          <a:lstStyle/>
          <a:p>
            <a:r>
              <a:rPr lang="en-US" dirty="0"/>
              <a:t>Ozempic (December 2017 for type 2 diabetes)</a:t>
            </a:r>
          </a:p>
          <a:p>
            <a:r>
              <a:rPr lang="en-US" dirty="0" err="1"/>
              <a:t>Wegovy</a:t>
            </a:r>
            <a:r>
              <a:rPr lang="en-US" dirty="0"/>
              <a:t> (December 2022 for obesity)</a:t>
            </a:r>
          </a:p>
          <a:p>
            <a:r>
              <a:rPr lang="en-US" dirty="0"/>
              <a:t>These glucagon-like peptide 1 receptor agonists have revolutionized the care of patients with T2D and obesity.</a:t>
            </a:r>
          </a:p>
          <a:p>
            <a:r>
              <a:rPr lang="en-US" dirty="0"/>
              <a:t>These regulate insulin secretion, reduction of appetite and delay gastric emptying.</a:t>
            </a:r>
          </a:p>
          <a:p>
            <a:r>
              <a:rPr lang="en-US" dirty="0"/>
              <a:t>Rapid reduction in hyperglycemia can worsen DR initially, but long term decreased HA</a:t>
            </a:r>
            <a:r>
              <a:rPr lang="en-US" baseline="-25000" dirty="0"/>
              <a:t>1</a:t>
            </a:r>
            <a:r>
              <a:rPr lang="en-US" dirty="0"/>
              <a:t>C is very beneficial.</a:t>
            </a:r>
          </a:p>
          <a:p>
            <a:r>
              <a:rPr lang="en-US" dirty="0"/>
              <a:t>Patients with DR should be monitored more closely during the initiation of any GLP-1 receptor agonist!!</a:t>
            </a:r>
          </a:p>
        </p:txBody>
      </p:sp>
      <p:sp>
        <p:nvSpPr>
          <p:cNvPr id="4" name="TextBox 3">
            <a:extLst>
              <a:ext uri="{FF2B5EF4-FFF2-40B4-BE49-F238E27FC236}">
                <a16:creationId xmlns:a16="http://schemas.microsoft.com/office/drawing/2014/main" id="{B2E71A15-BF02-9359-4ABE-C67379171C1E}"/>
              </a:ext>
            </a:extLst>
          </p:cNvPr>
          <p:cNvSpPr txBox="1"/>
          <p:nvPr/>
        </p:nvSpPr>
        <p:spPr>
          <a:xfrm>
            <a:off x="5439266" y="6351700"/>
            <a:ext cx="4147794"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srgbClr val="00B0F0"/>
                </a:solidFill>
                <a:effectLst/>
                <a:uLnTx/>
                <a:uFillTx/>
                <a:latin typeface="Arial" panose="020B0604020202020204" pitchFamily="34" charset="0"/>
                <a:ea typeface="+mn-ea"/>
                <a:cs typeface="+mn-cs"/>
              </a:rPr>
              <a:t>Ophthalmology,</a:t>
            </a:r>
            <a:r>
              <a:rPr kumimoji="0" lang="en-US" sz="1600" b="1" i="0" u="none" strike="noStrike" kern="1200" cap="none" spc="0" normalizeH="0" baseline="0" noProof="0" dirty="0">
                <a:ln>
                  <a:noFill/>
                </a:ln>
                <a:solidFill>
                  <a:srgbClr val="00B0F0"/>
                </a:solidFill>
                <a:effectLst/>
                <a:uLnTx/>
                <a:uFillTx/>
                <a:latin typeface="Arial" panose="020B0604020202020204" pitchFamily="34" charset="0"/>
                <a:ea typeface="+mn-ea"/>
                <a:cs typeface="+mn-cs"/>
              </a:rPr>
              <a:t> September 2024</a:t>
            </a:r>
          </a:p>
        </p:txBody>
      </p:sp>
    </p:spTree>
    <p:extLst>
      <p:ext uri="{BB962C8B-B14F-4D97-AF65-F5344CB8AC3E}">
        <p14:creationId xmlns:p14="http://schemas.microsoft.com/office/powerpoint/2010/main" val="2311959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9FB4A-D855-7237-B6CA-16296546BE16}"/>
              </a:ext>
            </a:extLst>
          </p:cNvPr>
          <p:cNvSpPr>
            <a:spLocks noGrp="1"/>
          </p:cNvSpPr>
          <p:nvPr>
            <p:ph type="title"/>
          </p:nvPr>
        </p:nvSpPr>
        <p:spPr/>
        <p:txBody>
          <a:bodyPr>
            <a:normAutofit fontScale="90000"/>
          </a:bodyPr>
          <a:lstStyle/>
          <a:p>
            <a:r>
              <a:rPr lang="en-US" dirty="0" err="1"/>
              <a:t>Semaglutide</a:t>
            </a:r>
            <a:r>
              <a:rPr lang="en-US" dirty="0"/>
              <a:t> (Ozempic, </a:t>
            </a:r>
            <a:r>
              <a:rPr lang="en-US" dirty="0" err="1"/>
              <a:t>Wegovy</a:t>
            </a:r>
            <a:r>
              <a:rPr lang="en-US" dirty="0"/>
              <a:t>) and AION</a:t>
            </a:r>
          </a:p>
        </p:txBody>
      </p:sp>
      <p:sp>
        <p:nvSpPr>
          <p:cNvPr id="3" name="Content Placeholder 2">
            <a:extLst>
              <a:ext uri="{FF2B5EF4-FFF2-40B4-BE49-F238E27FC236}">
                <a16:creationId xmlns:a16="http://schemas.microsoft.com/office/drawing/2014/main" id="{E7F8B80C-6B13-FFA1-5ED7-A2C0F6A5EB8A}"/>
              </a:ext>
            </a:extLst>
          </p:cNvPr>
          <p:cNvSpPr>
            <a:spLocks noGrp="1"/>
          </p:cNvSpPr>
          <p:nvPr>
            <p:ph idx="1"/>
          </p:nvPr>
        </p:nvSpPr>
        <p:spPr>
          <a:xfrm>
            <a:off x="190500" y="1111348"/>
            <a:ext cx="8763000" cy="4601295"/>
          </a:xfrm>
        </p:spPr>
        <p:txBody>
          <a:bodyPr/>
          <a:lstStyle/>
          <a:p>
            <a:r>
              <a:rPr lang="en-US" dirty="0"/>
              <a:t>Ozempic® approved December 2017 for T2D</a:t>
            </a:r>
          </a:p>
          <a:p>
            <a:r>
              <a:rPr lang="en-US" dirty="0" err="1"/>
              <a:t>Wegovy</a:t>
            </a:r>
            <a:r>
              <a:rPr lang="en-US" dirty="0"/>
              <a:t> ® approved December 2022 for obesity</a:t>
            </a:r>
          </a:p>
          <a:p>
            <a:r>
              <a:rPr lang="en-US" dirty="0"/>
              <a:t>There is the potential (yet to be substantiated) for these drugs, or their effects, to be a risk factor for AION.</a:t>
            </a:r>
          </a:p>
          <a:p>
            <a:r>
              <a:rPr lang="en-US" dirty="0"/>
              <a:t>Overall, these drugs are safe and effective for their approved purposes.</a:t>
            </a:r>
          </a:p>
          <a:p>
            <a:r>
              <a:rPr lang="en-US" dirty="0"/>
              <a:t>If a causal relationship were to be determined, it is still thought to be a rare occurrence.</a:t>
            </a:r>
          </a:p>
        </p:txBody>
      </p:sp>
      <p:sp>
        <p:nvSpPr>
          <p:cNvPr id="4" name="TextBox 3">
            <a:extLst>
              <a:ext uri="{FF2B5EF4-FFF2-40B4-BE49-F238E27FC236}">
                <a16:creationId xmlns:a16="http://schemas.microsoft.com/office/drawing/2014/main" id="{40FD2C0A-8A7B-3D12-BF5C-AAC0969A1E04}"/>
              </a:ext>
            </a:extLst>
          </p:cNvPr>
          <p:cNvSpPr txBox="1"/>
          <p:nvPr/>
        </p:nvSpPr>
        <p:spPr>
          <a:xfrm>
            <a:off x="4996206" y="6259398"/>
            <a:ext cx="3957295"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B0F0"/>
                </a:solidFill>
                <a:effectLst/>
                <a:uLnTx/>
                <a:uFillTx/>
                <a:latin typeface="Arial" panose="020B0604020202020204" pitchFamily="34" charset="0"/>
                <a:ea typeface="+mn-ea"/>
                <a:cs typeface="+mn-cs"/>
              </a:rPr>
              <a:t>JAMA Ophthalmology, August 2024</a:t>
            </a:r>
          </a:p>
        </p:txBody>
      </p:sp>
    </p:spTree>
    <p:extLst>
      <p:ext uri="{BB962C8B-B14F-4D97-AF65-F5344CB8AC3E}">
        <p14:creationId xmlns:p14="http://schemas.microsoft.com/office/powerpoint/2010/main" val="401908552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blue - farm">
  <a:themeElements>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ue star">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lnDef>
  </a:objectDefaults>
  <a:extraClrSchemeLst>
    <a:extraClrScheme>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sta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sta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sta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sta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sta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sta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sta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sta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sta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sta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sta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lue star">
  <a:themeElements>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ue star">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sta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sta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sta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sta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sta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sta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sta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sta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sta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sta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sta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ue - farm">
  <a:themeElements>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ue star">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lnDef>
  </a:objectDefaults>
  <a:extraClrSchemeLst>
    <a:extraClrScheme>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sta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sta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sta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sta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sta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sta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sta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sta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sta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sta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sta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lue star">
  <a:themeElements>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ue star">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defRPr>
        </a:defPPr>
      </a:lstStyle>
    </a:lnDef>
  </a:objectDefaults>
  <a:extraClrSchemeLst>
    <a:extraClrScheme>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sta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sta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sta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sta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sta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sta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sta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sta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sta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sta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sta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blue star">
  <a:themeElements>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ue star">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lnDef>
  </a:objectDefaults>
  <a:extraClrSchemeLst>
    <a:extraClrScheme>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sta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sta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sta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sta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sta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sta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sta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sta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sta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sta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sta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blue - farm">
  <a:themeElements>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ue star">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lnDef>
  </a:objectDefaults>
  <a:extraClrSchemeLst>
    <a:extraClrScheme>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sta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sta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sta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sta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sta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sta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sta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sta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sta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sta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sta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blue - farm">
  <a:themeElements>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ue star">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lnDef>
  </a:objectDefaults>
  <a:extraClrSchemeLst>
    <a:extraClrScheme>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sta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sta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sta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sta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sta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sta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sta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sta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sta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sta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sta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blue star">
  <a:themeElements>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ue star">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sta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sta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sta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sta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sta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sta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sta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sta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sta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sta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sta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blue star">
  <a:themeElements>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ue star">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sta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sta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sta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sta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sta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sta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sta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sta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sta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sta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sta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741</TotalTime>
  <Words>2284</Words>
  <Application>Microsoft Office PowerPoint</Application>
  <PresentationFormat>On-screen Show (4:3)</PresentationFormat>
  <Paragraphs>180</Paragraphs>
  <Slides>31</Slides>
  <Notes>18</Notes>
  <HiddenSlides>0</HiddenSlides>
  <MMClips>0</MMClips>
  <ScaleCrop>false</ScaleCrop>
  <HeadingPairs>
    <vt:vector size="6" baseType="variant">
      <vt:variant>
        <vt:lpstr>Fonts Used</vt:lpstr>
      </vt:variant>
      <vt:variant>
        <vt:i4>12</vt:i4>
      </vt:variant>
      <vt:variant>
        <vt:lpstr>Theme</vt:lpstr>
      </vt:variant>
      <vt:variant>
        <vt:i4>12</vt:i4>
      </vt:variant>
      <vt:variant>
        <vt:lpstr>Slide Titles</vt:lpstr>
      </vt:variant>
      <vt:variant>
        <vt:i4>31</vt:i4>
      </vt:variant>
    </vt:vector>
  </HeadingPairs>
  <TitlesOfParts>
    <vt:vector size="55" baseType="lpstr">
      <vt:lpstr>Arial</vt:lpstr>
      <vt:lpstr>BlinkMacSystemFont</vt:lpstr>
      <vt:lpstr>Calibri</vt:lpstr>
      <vt:lpstr>Cambria</vt:lpstr>
      <vt:lpstr>Georgia</vt:lpstr>
      <vt:lpstr>Gotham</vt:lpstr>
      <vt:lpstr>Guardian TextSans Web</vt:lpstr>
      <vt:lpstr>Tahoma</vt:lpstr>
      <vt:lpstr>Trebuchet MS</vt:lpstr>
      <vt:lpstr>Wingdings</vt:lpstr>
      <vt:lpstr>Wingdings 2</vt:lpstr>
      <vt:lpstr>Wingdings 3</vt:lpstr>
      <vt:lpstr>1_Office Theme</vt:lpstr>
      <vt:lpstr>1_blue star</vt:lpstr>
      <vt:lpstr>blue - farm</vt:lpstr>
      <vt:lpstr>blue star</vt:lpstr>
      <vt:lpstr>4_blue star</vt:lpstr>
      <vt:lpstr>1_blue - farm</vt:lpstr>
      <vt:lpstr>2_blue - farm</vt:lpstr>
      <vt:lpstr>2_blue star</vt:lpstr>
      <vt:lpstr>6_blue star</vt:lpstr>
      <vt:lpstr>3_blue - farm</vt:lpstr>
      <vt:lpstr>4_Office Theme</vt:lpstr>
      <vt:lpstr>6_Office Theme</vt:lpstr>
      <vt:lpstr>Clinical Topics in Primary Eye Care</vt:lpstr>
      <vt:lpstr>Financial Disclosure</vt:lpstr>
      <vt:lpstr>PowerPoint Presentation</vt:lpstr>
      <vt:lpstr>PowerPoint Presentation</vt:lpstr>
      <vt:lpstr>An Updated Report by the US Surgeon General</vt:lpstr>
      <vt:lpstr>Newer Science on Alcohol Consumption</vt:lpstr>
      <vt:lpstr>PowerPoint Presentation</vt:lpstr>
      <vt:lpstr>Health Impact Potential of Semaglutide</vt:lpstr>
      <vt:lpstr>Semaglutide (Ozempic, Wegovy) and AION</vt:lpstr>
      <vt:lpstr>PowerPoint Presentation</vt:lpstr>
      <vt:lpstr>Key Risk Factors for NA-AION</vt:lpstr>
      <vt:lpstr>GLP-1RA Use: Impact on Glaucoma</vt:lpstr>
      <vt:lpstr>Idiopathic Orbital Inflammatory Disease (Orbital Pseudotumor)</vt:lpstr>
      <vt:lpstr>Idiopathic Orbital Inflammation</vt:lpstr>
      <vt:lpstr>Idiopathic Orbital Inflammation</vt:lpstr>
      <vt:lpstr>Myopia and Low-Dose Atropine (LDA)</vt:lpstr>
      <vt:lpstr>Myopia Control: Onset and Progression</vt:lpstr>
      <vt:lpstr>2024 Atropine for Myopia Update</vt:lpstr>
      <vt:lpstr>Primary HSV Infection</vt:lpstr>
      <vt:lpstr>PowerPoint Presentation</vt:lpstr>
      <vt:lpstr>Itch Girl Dx</vt:lpstr>
      <vt:lpstr>Dural Arteriovenous Malformations of the Cavernous Sinus</vt:lpstr>
      <vt:lpstr>Dural AVM of the Cavernous Sinus</vt:lpstr>
      <vt:lpstr>Lotilaner (Xdemvy®): Literature Update</vt:lpstr>
      <vt:lpstr>PowerPoint Presentation</vt:lpstr>
      <vt:lpstr>The American Academy of Ophthalmology on FEMTO</vt:lpstr>
      <vt:lpstr>Impact of Blepharodermatologic Microblading</vt:lpstr>
      <vt:lpstr>From the 2019 American Academy of Ophthalmology</vt:lpstr>
      <vt:lpstr>Qbrexza: The Importance of History!</vt:lpstr>
      <vt:lpstr>Superior Limbic Keratoconjunctivitis</vt:lpstr>
      <vt:lpstr>SLK:  A Comprehensive 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Melton – Thomas Clinical Grand Rounds</dc:title>
  <dc:creator>Randall Thomas</dc:creator>
  <cp:lastModifiedBy>B T</cp:lastModifiedBy>
  <cp:revision>33</cp:revision>
  <dcterms:created xsi:type="dcterms:W3CDTF">2023-03-28T18:21:02Z</dcterms:created>
  <dcterms:modified xsi:type="dcterms:W3CDTF">2025-01-11T23:01:34Z</dcterms:modified>
</cp:coreProperties>
</file>