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9532" r:id="rId1"/>
    <p:sldMasterId id="2147489560" r:id="rId2"/>
    <p:sldMasterId id="2147489617" r:id="rId3"/>
  </p:sldMasterIdLst>
  <p:notesMasterIdLst>
    <p:notesMasterId r:id="rId59"/>
  </p:notesMasterIdLst>
  <p:handoutMasterIdLst>
    <p:handoutMasterId r:id="rId60"/>
  </p:handoutMasterIdLst>
  <p:sldIdLst>
    <p:sldId id="2145710569" r:id="rId4"/>
    <p:sldId id="2145710570" r:id="rId5"/>
    <p:sldId id="2145710574" r:id="rId6"/>
    <p:sldId id="2145710572" r:id="rId7"/>
    <p:sldId id="2145710573" r:id="rId8"/>
    <p:sldId id="2145710575" r:id="rId9"/>
    <p:sldId id="2145710576" r:id="rId10"/>
    <p:sldId id="2145710311" r:id="rId11"/>
    <p:sldId id="2145710577" r:id="rId12"/>
    <p:sldId id="2145710578" r:id="rId13"/>
    <p:sldId id="2145710579" r:id="rId14"/>
    <p:sldId id="2145710753" r:id="rId15"/>
    <p:sldId id="2145710717" r:id="rId16"/>
    <p:sldId id="2145710581" r:id="rId17"/>
    <p:sldId id="2145710754" r:id="rId18"/>
    <p:sldId id="2145710583" r:id="rId19"/>
    <p:sldId id="2145709293" r:id="rId20"/>
    <p:sldId id="2145710584" r:id="rId21"/>
    <p:sldId id="2145710755" r:id="rId22"/>
    <p:sldId id="2145710756" r:id="rId23"/>
    <p:sldId id="8150" r:id="rId24"/>
    <p:sldId id="2145710707" r:id="rId25"/>
    <p:sldId id="2145709142" r:id="rId26"/>
    <p:sldId id="5797" r:id="rId27"/>
    <p:sldId id="2145710293" r:id="rId28"/>
    <p:sldId id="2145710294" r:id="rId29"/>
    <p:sldId id="2145710590" r:id="rId30"/>
    <p:sldId id="2145710336" r:id="rId31"/>
    <p:sldId id="2145709210" r:id="rId32"/>
    <p:sldId id="2145710757" r:id="rId33"/>
    <p:sldId id="2145710340" r:id="rId34"/>
    <p:sldId id="2145710594" r:id="rId35"/>
    <p:sldId id="2145709310" r:id="rId36"/>
    <p:sldId id="2145710758" r:id="rId37"/>
    <p:sldId id="2145710596" r:id="rId38"/>
    <p:sldId id="2145710759" r:id="rId39"/>
    <p:sldId id="2145710760" r:id="rId40"/>
    <p:sldId id="2145710761" r:id="rId41"/>
    <p:sldId id="2145710762" r:id="rId42"/>
    <p:sldId id="2145709270" r:id="rId43"/>
    <p:sldId id="2145710348" r:id="rId44"/>
    <p:sldId id="2145709932" r:id="rId45"/>
    <p:sldId id="2145710763" r:id="rId46"/>
    <p:sldId id="2145710764" r:id="rId47"/>
    <p:sldId id="2145709667" r:id="rId48"/>
    <p:sldId id="2145710603" r:id="rId49"/>
    <p:sldId id="2145710604" r:id="rId50"/>
    <p:sldId id="2145710605" r:id="rId51"/>
    <p:sldId id="2145710606" r:id="rId52"/>
    <p:sldId id="2145710607" r:id="rId53"/>
    <p:sldId id="2145710608" r:id="rId54"/>
    <p:sldId id="2145710609" r:id="rId55"/>
    <p:sldId id="2145710610" r:id="rId56"/>
    <p:sldId id="2145710611" r:id="rId57"/>
    <p:sldId id="2145710612" r:id="rId58"/>
  </p:sldIdLst>
  <p:sldSz cx="9144000" cy="6858000" type="screen4x3"/>
  <p:notesSz cx="7102475" cy="9388475"/>
  <p:defaultTextStyle>
    <a:defPPr>
      <a:defRPr lang="en-US"/>
    </a:defPPr>
    <a:lvl1pPr algn="l" rtl="0" eaLnBrk="0" fontAlgn="base" hangingPunct="0">
      <a:spcBef>
        <a:spcPct val="0"/>
      </a:spcBef>
      <a:spcAft>
        <a:spcPct val="0"/>
      </a:spcAft>
      <a:defRPr sz="36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3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3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3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3600" kern="1200">
        <a:solidFill>
          <a:schemeClr val="tx1"/>
        </a:solidFill>
        <a:latin typeface="Arial" panose="020B0604020202020204" pitchFamily="34" charset="0"/>
        <a:ea typeface="+mn-ea"/>
        <a:cs typeface="+mn-cs"/>
      </a:defRPr>
    </a:lvl5pPr>
    <a:lvl6pPr marL="2286000" algn="l" defTabSz="914400" rtl="0" eaLnBrk="1" latinLnBrk="0" hangingPunct="1">
      <a:defRPr sz="3600" kern="1200">
        <a:solidFill>
          <a:schemeClr val="tx1"/>
        </a:solidFill>
        <a:latin typeface="Arial" panose="020B0604020202020204" pitchFamily="34" charset="0"/>
        <a:ea typeface="+mn-ea"/>
        <a:cs typeface="+mn-cs"/>
      </a:defRPr>
    </a:lvl6pPr>
    <a:lvl7pPr marL="2743200" algn="l" defTabSz="914400" rtl="0" eaLnBrk="1" latinLnBrk="0" hangingPunct="1">
      <a:defRPr sz="3600" kern="1200">
        <a:solidFill>
          <a:schemeClr val="tx1"/>
        </a:solidFill>
        <a:latin typeface="Arial" panose="020B0604020202020204" pitchFamily="34" charset="0"/>
        <a:ea typeface="+mn-ea"/>
        <a:cs typeface="+mn-cs"/>
      </a:defRPr>
    </a:lvl7pPr>
    <a:lvl8pPr marL="3200400" algn="l" defTabSz="914400" rtl="0" eaLnBrk="1" latinLnBrk="0" hangingPunct="1">
      <a:defRPr sz="3600" kern="1200">
        <a:solidFill>
          <a:schemeClr val="tx1"/>
        </a:solidFill>
        <a:latin typeface="Arial" panose="020B0604020202020204" pitchFamily="34" charset="0"/>
        <a:ea typeface="+mn-ea"/>
        <a:cs typeface="+mn-cs"/>
      </a:defRPr>
    </a:lvl8pPr>
    <a:lvl9pPr marL="3657600" algn="l" defTabSz="914400" rtl="0" eaLnBrk="1" latinLnBrk="0" hangingPunct="1">
      <a:defRPr sz="36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4" pos="2882">
          <p15:clr>
            <a:srgbClr val="A4A3A4"/>
          </p15:clr>
        </p15:guide>
      </p15:sldGuideLst>
    </p:ext>
    <p:ext uri="{2D200454-40CA-4A62-9FC3-DE9A4176ACB9}">
      <p15:notesGuideLst xmlns:p15="http://schemas.microsoft.com/office/powerpoint/2012/main">
        <p15:guide id="1" orient="horz" pos="2957" userDrawn="1">
          <p15:clr>
            <a:srgbClr val="A4A3A4"/>
          </p15:clr>
        </p15:guide>
        <p15:guide id="2" pos="223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CCF6"/>
    <a:srgbClr val="00FF00"/>
    <a:srgbClr val="04C61B"/>
    <a:srgbClr val="72A9F2"/>
    <a:srgbClr val="6FD1FD"/>
    <a:srgbClr val="65D7FF"/>
    <a:srgbClr val="FFFF66"/>
    <a:srgbClr val="FFFF99"/>
    <a:srgbClr val="800000"/>
    <a:srgbClr val="0CB2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2248" autoAdjust="0"/>
    <p:restoredTop sz="95448" autoAdjust="0"/>
  </p:normalViewPr>
  <p:slideViewPr>
    <p:cSldViewPr snapToGrid="0" showGuides="1">
      <p:cViewPr varScale="1">
        <p:scale>
          <a:sx n="110" d="100"/>
          <a:sy n="110" d="100"/>
        </p:scale>
        <p:origin x="1218" y="288"/>
      </p:cViewPr>
      <p:guideLst>
        <p:guide orient="horz" pos="2160"/>
        <p:guide pos="2882"/>
      </p:guideLst>
    </p:cSldViewPr>
  </p:slideViewPr>
  <p:outlineViewPr>
    <p:cViewPr>
      <p:scale>
        <a:sx n="33" d="100"/>
        <a:sy n="33" d="100"/>
      </p:scale>
      <p:origin x="0" y="0"/>
    </p:cViewPr>
    <p:sldLst>
      <p:sld r:id="rId1" collapse="1"/>
    </p:sldLst>
  </p:outlineViewPr>
  <p:notesTextViewPr>
    <p:cViewPr>
      <p:scale>
        <a:sx n="3" d="2"/>
        <a:sy n="3" d="2"/>
      </p:scale>
      <p:origin x="0" y="0"/>
    </p:cViewPr>
  </p:notesTextViewPr>
  <p:sorterViewPr>
    <p:cViewPr varScale="1">
      <p:scale>
        <a:sx n="1" d="1"/>
        <a:sy n="1" d="1"/>
      </p:scale>
      <p:origin x="0" y="-8562"/>
    </p:cViewPr>
  </p:sorterViewPr>
  <p:notesViewPr>
    <p:cSldViewPr snapToGrid="0" showGuides="1">
      <p:cViewPr>
        <p:scale>
          <a:sx n="90" d="100"/>
          <a:sy n="90" d="100"/>
        </p:scale>
        <p:origin x="-1764" y="-72"/>
      </p:cViewPr>
      <p:guideLst>
        <p:guide orient="horz" pos="2957"/>
        <p:guide pos="2238"/>
      </p:guideLst>
    </p:cSldViewPr>
  </p:notesViewPr>
  <p:gridSpacing cx="228600" cy="2286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5" Type="http://schemas.openxmlformats.org/officeDocument/2006/relationships/slide" Target="slides/slide2.xml"/><Relationship Id="rId61" Type="http://schemas.openxmlformats.org/officeDocument/2006/relationships/presProps" Target="pres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handoutMaster" Target="handoutMasters/handoutMaster1.xml"/><Relationship Id="rId65" Type="http://schemas.microsoft.com/office/2016/11/relationships/changesInfo" Target="changesInfos/changesInfo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n Melton" userId="5553941352b42db9" providerId="LiveId" clId="{D82BA07E-3063-45DA-A66C-0501C1212D9E}"/>
    <pc:docChg chg="delSld delMainMaster">
      <pc:chgData name="Ron Melton" userId="5553941352b42db9" providerId="LiveId" clId="{D82BA07E-3063-45DA-A66C-0501C1212D9E}" dt="2025-08-11T00:54:11.903" v="0" actId="47"/>
      <pc:docMkLst>
        <pc:docMk/>
      </pc:docMkLst>
      <pc:sldChg chg="del">
        <pc:chgData name="Ron Melton" userId="5553941352b42db9" providerId="LiveId" clId="{D82BA07E-3063-45DA-A66C-0501C1212D9E}" dt="2025-08-11T00:54:11.903" v="0" actId="47"/>
        <pc:sldMkLst>
          <pc:docMk/>
          <pc:sldMk cId="0" sldId="765"/>
        </pc:sldMkLst>
      </pc:sldChg>
      <pc:sldChg chg="del">
        <pc:chgData name="Ron Melton" userId="5553941352b42db9" providerId="LiveId" clId="{D82BA07E-3063-45DA-A66C-0501C1212D9E}" dt="2025-08-11T00:54:11.903" v="0" actId="47"/>
        <pc:sldMkLst>
          <pc:docMk/>
          <pc:sldMk cId="4068110371" sldId="777"/>
        </pc:sldMkLst>
      </pc:sldChg>
      <pc:sldChg chg="del">
        <pc:chgData name="Ron Melton" userId="5553941352b42db9" providerId="LiveId" clId="{D82BA07E-3063-45DA-A66C-0501C1212D9E}" dt="2025-08-11T00:54:11.903" v="0" actId="47"/>
        <pc:sldMkLst>
          <pc:docMk/>
          <pc:sldMk cId="0" sldId="1449"/>
        </pc:sldMkLst>
      </pc:sldChg>
      <pc:sldChg chg="del">
        <pc:chgData name="Ron Melton" userId="5553941352b42db9" providerId="LiveId" clId="{D82BA07E-3063-45DA-A66C-0501C1212D9E}" dt="2025-08-11T00:54:11.903" v="0" actId="47"/>
        <pc:sldMkLst>
          <pc:docMk/>
          <pc:sldMk cId="0" sldId="1681"/>
        </pc:sldMkLst>
      </pc:sldChg>
      <pc:sldChg chg="del">
        <pc:chgData name="Ron Melton" userId="5553941352b42db9" providerId="LiveId" clId="{D82BA07E-3063-45DA-A66C-0501C1212D9E}" dt="2025-08-11T00:54:11.903" v="0" actId="47"/>
        <pc:sldMkLst>
          <pc:docMk/>
          <pc:sldMk cId="8213722" sldId="1810"/>
        </pc:sldMkLst>
      </pc:sldChg>
      <pc:sldChg chg="del">
        <pc:chgData name="Ron Melton" userId="5553941352b42db9" providerId="LiveId" clId="{D82BA07E-3063-45DA-A66C-0501C1212D9E}" dt="2025-08-11T00:54:11.903" v="0" actId="47"/>
        <pc:sldMkLst>
          <pc:docMk/>
          <pc:sldMk cId="3242369845" sldId="2790"/>
        </pc:sldMkLst>
      </pc:sldChg>
      <pc:sldChg chg="del">
        <pc:chgData name="Ron Melton" userId="5553941352b42db9" providerId="LiveId" clId="{D82BA07E-3063-45DA-A66C-0501C1212D9E}" dt="2025-08-11T00:54:11.903" v="0" actId="47"/>
        <pc:sldMkLst>
          <pc:docMk/>
          <pc:sldMk cId="3171734707" sldId="2841"/>
        </pc:sldMkLst>
      </pc:sldChg>
      <pc:sldChg chg="del">
        <pc:chgData name="Ron Melton" userId="5553941352b42db9" providerId="LiveId" clId="{D82BA07E-3063-45DA-A66C-0501C1212D9E}" dt="2025-08-11T00:54:11.903" v="0" actId="47"/>
        <pc:sldMkLst>
          <pc:docMk/>
          <pc:sldMk cId="2631742980" sldId="2873"/>
        </pc:sldMkLst>
      </pc:sldChg>
      <pc:sldChg chg="del">
        <pc:chgData name="Ron Melton" userId="5553941352b42db9" providerId="LiveId" clId="{D82BA07E-3063-45DA-A66C-0501C1212D9E}" dt="2025-08-11T00:54:11.903" v="0" actId="47"/>
        <pc:sldMkLst>
          <pc:docMk/>
          <pc:sldMk cId="1565398913" sldId="2908"/>
        </pc:sldMkLst>
      </pc:sldChg>
      <pc:sldChg chg="del">
        <pc:chgData name="Ron Melton" userId="5553941352b42db9" providerId="LiveId" clId="{D82BA07E-3063-45DA-A66C-0501C1212D9E}" dt="2025-08-11T00:54:11.903" v="0" actId="47"/>
        <pc:sldMkLst>
          <pc:docMk/>
          <pc:sldMk cId="1529171829" sldId="2929"/>
        </pc:sldMkLst>
      </pc:sldChg>
      <pc:sldChg chg="del">
        <pc:chgData name="Ron Melton" userId="5553941352b42db9" providerId="LiveId" clId="{D82BA07E-3063-45DA-A66C-0501C1212D9E}" dt="2025-08-11T00:54:11.903" v="0" actId="47"/>
        <pc:sldMkLst>
          <pc:docMk/>
          <pc:sldMk cId="2814117016" sldId="2966"/>
        </pc:sldMkLst>
      </pc:sldChg>
      <pc:sldChg chg="del">
        <pc:chgData name="Ron Melton" userId="5553941352b42db9" providerId="LiveId" clId="{D82BA07E-3063-45DA-A66C-0501C1212D9E}" dt="2025-08-11T00:54:11.903" v="0" actId="47"/>
        <pc:sldMkLst>
          <pc:docMk/>
          <pc:sldMk cId="87010939" sldId="2988"/>
        </pc:sldMkLst>
      </pc:sldChg>
      <pc:sldChg chg="del">
        <pc:chgData name="Ron Melton" userId="5553941352b42db9" providerId="LiveId" clId="{D82BA07E-3063-45DA-A66C-0501C1212D9E}" dt="2025-08-11T00:54:11.903" v="0" actId="47"/>
        <pc:sldMkLst>
          <pc:docMk/>
          <pc:sldMk cId="1300380813" sldId="2997"/>
        </pc:sldMkLst>
      </pc:sldChg>
      <pc:sldChg chg="del">
        <pc:chgData name="Ron Melton" userId="5553941352b42db9" providerId="LiveId" clId="{D82BA07E-3063-45DA-A66C-0501C1212D9E}" dt="2025-08-11T00:54:11.903" v="0" actId="47"/>
        <pc:sldMkLst>
          <pc:docMk/>
          <pc:sldMk cId="2090440211" sldId="2998"/>
        </pc:sldMkLst>
      </pc:sldChg>
      <pc:sldChg chg="del">
        <pc:chgData name="Ron Melton" userId="5553941352b42db9" providerId="LiveId" clId="{D82BA07E-3063-45DA-A66C-0501C1212D9E}" dt="2025-08-11T00:54:11.903" v="0" actId="47"/>
        <pc:sldMkLst>
          <pc:docMk/>
          <pc:sldMk cId="3876879550" sldId="3062"/>
        </pc:sldMkLst>
      </pc:sldChg>
      <pc:sldChg chg="del">
        <pc:chgData name="Ron Melton" userId="5553941352b42db9" providerId="LiveId" clId="{D82BA07E-3063-45DA-A66C-0501C1212D9E}" dt="2025-08-11T00:54:11.903" v="0" actId="47"/>
        <pc:sldMkLst>
          <pc:docMk/>
          <pc:sldMk cId="3146098061" sldId="3257"/>
        </pc:sldMkLst>
      </pc:sldChg>
      <pc:sldChg chg="del">
        <pc:chgData name="Ron Melton" userId="5553941352b42db9" providerId="LiveId" clId="{D82BA07E-3063-45DA-A66C-0501C1212D9E}" dt="2025-08-11T00:54:11.903" v="0" actId="47"/>
        <pc:sldMkLst>
          <pc:docMk/>
          <pc:sldMk cId="4118420492" sldId="3334"/>
        </pc:sldMkLst>
      </pc:sldChg>
      <pc:sldChg chg="del">
        <pc:chgData name="Ron Melton" userId="5553941352b42db9" providerId="LiveId" clId="{D82BA07E-3063-45DA-A66C-0501C1212D9E}" dt="2025-08-11T00:54:11.903" v="0" actId="47"/>
        <pc:sldMkLst>
          <pc:docMk/>
          <pc:sldMk cId="798656763" sldId="3345"/>
        </pc:sldMkLst>
      </pc:sldChg>
      <pc:sldChg chg="del">
        <pc:chgData name="Ron Melton" userId="5553941352b42db9" providerId="LiveId" clId="{D82BA07E-3063-45DA-A66C-0501C1212D9E}" dt="2025-08-11T00:54:11.903" v="0" actId="47"/>
        <pc:sldMkLst>
          <pc:docMk/>
          <pc:sldMk cId="2418299176" sldId="3357"/>
        </pc:sldMkLst>
      </pc:sldChg>
      <pc:sldChg chg="del">
        <pc:chgData name="Ron Melton" userId="5553941352b42db9" providerId="LiveId" clId="{D82BA07E-3063-45DA-A66C-0501C1212D9E}" dt="2025-08-11T00:54:11.903" v="0" actId="47"/>
        <pc:sldMkLst>
          <pc:docMk/>
          <pc:sldMk cId="2087842264" sldId="3373"/>
        </pc:sldMkLst>
      </pc:sldChg>
      <pc:sldChg chg="del">
        <pc:chgData name="Ron Melton" userId="5553941352b42db9" providerId="LiveId" clId="{D82BA07E-3063-45DA-A66C-0501C1212D9E}" dt="2025-08-11T00:54:11.903" v="0" actId="47"/>
        <pc:sldMkLst>
          <pc:docMk/>
          <pc:sldMk cId="2173114222" sldId="4097"/>
        </pc:sldMkLst>
      </pc:sldChg>
      <pc:sldChg chg="del">
        <pc:chgData name="Ron Melton" userId="5553941352b42db9" providerId="LiveId" clId="{D82BA07E-3063-45DA-A66C-0501C1212D9E}" dt="2025-08-11T00:54:11.903" v="0" actId="47"/>
        <pc:sldMkLst>
          <pc:docMk/>
          <pc:sldMk cId="0" sldId="4171"/>
        </pc:sldMkLst>
      </pc:sldChg>
      <pc:sldChg chg="del">
        <pc:chgData name="Ron Melton" userId="5553941352b42db9" providerId="LiveId" clId="{D82BA07E-3063-45DA-A66C-0501C1212D9E}" dt="2025-08-11T00:54:11.903" v="0" actId="47"/>
        <pc:sldMkLst>
          <pc:docMk/>
          <pc:sldMk cId="0" sldId="4172"/>
        </pc:sldMkLst>
      </pc:sldChg>
      <pc:sldChg chg="del">
        <pc:chgData name="Ron Melton" userId="5553941352b42db9" providerId="LiveId" clId="{D82BA07E-3063-45DA-A66C-0501C1212D9E}" dt="2025-08-11T00:54:11.903" v="0" actId="47"/>
        <pc:sldMkLst>
          <pc:docMk/>
          <pc:sldMk cId="682059662" sldId="4523"/>
        </pc:sldMkLst>
      </pc:sldChg>
      <pc:sldChg chg="del">
        <pc:chgData name="Ron Melton" userId="5553941352b42db9" providerId="LiveId" clId="{D82BA07E-3063-45DA-A66C-0501C1212D9E}" dt="2025-08-11T00:54:11.903" v="0" actId="47"/>
        <pc:sldMkLst>
          <pc:docMk/>
          <pc:sldMk cId="1361726558" sldId="4524"/>
        </pc:sldMkLst>
      </pc:sldChg>
      <pc:sldChg chg="del">
        <pc:chgData name="Ron Melton" userId="5553941352b42db9" providerId="LiveId" clId="{D82BA07E-3063-45DA-A66C-0501C1212D9E}" dt="2025-08-11T00:54:11.903" v="0" actId="47"/>
        <pc:sldMkLst>
          <pc:docMk/>
          <pc:sldMk cId="2699685017" sldId="4525"/>
        </pc:sldMkLst>
      </pc:sldChg>
      <pc:sldChg chg="del">
        <pc:chgData name="Ron Melton" userId="5553941352b42db9" providerId="LiveId" clId="{D82BA07E-3063-45DA-A66C-0501C1212D9E}" dt="2025-08-11T00:54:11.903" v="0" actId="47"/>
        <pc:sldMkLst>
          <pc:docMk/>
          <pc:sldMk cId="1219713262" sldId="4572"/>
        </pc:sldMkLst>
      </pc:sldChg>
      <pc:sldChg chg="del">
        <pc:chgData name="Ron Melton" userId="5553941352b42db9" providerId="LiveId" clId="{D82BA07E-3063-45DA-A66C-0501C1212D9E}" dt="2025-08-11T00:54:11.903" v="0" actId="47"/>
        <pc:sldMkLst>
          <pc:docMk/>
          <pc:sldMk cId="298450291" sldId="4573"/>
        </pc:sldMkLst>
      </pc:sldChg>
      <pc:sldChg chg="del">
        <pc:chgData name="Ron Melton" userId="5553941352b42db9" providerId="LiveId" clId="{D82BA07E-3063-45DA-A66C-0501C1212D9E}" dt="2025-08-11T00:54:11.903" v="0" actId="47"/>
        <pc:sldMkLst>
          <pc:docMk/>
          <pc:sldMk cId="684421969" sldId="4585"/>
        </pc:sldMkLst>
      </pc:sldChg>
      <pc:sldChg chg="del">
        <pc:chgData name="Ron Melton" userId="5553941352b42db9" providerId="LiveId" clId="{D82BA07E-3063-45DA-A66C-0501C1212D9E}" dt="2025-08-11T00:54:11.903" v="0" actId="47"/>
        <pc:sldMkLst>
          <pc:docMk/>
          <pc:sldMk cId="1313386712" sldId="4586"/>
        </pc:sldMkLst>
      </pc:sldChg>
      <pc:sldChg chg="del">
        <pc:chgData name="Ron Melton" userId="5553941352b42db9" providerId="LiveId" clId="{D82BA07E-3063-45DA-A66C-0501C1212D9E}" dt="2025-08-11T00:54:11.903" v="0" actId="47"/>
        <pc:sldMkLst>
          <pc:docMk/>
          <pc:sldMk cId="461650848" sldId="4592"/>
        </pc:sldMkLst>
      </pc:sldChg>
      <pc:sldChg chg="del">
        <pc:chgData name="Ron Melton" userId="5553941352b42db9" providerId="LiveId" clId="{D82BA07E-3063-45DA-A66C-0501C1212D9E}" dt="2025-08-11T00:54:11.903" v="0" actId="47"/>
        <pc:sldMkLst>
          <pc:docMk/>
          <pc:sldMk cId="1067187083" sldId="4594"/>
        </pc:sldMkLst>
      </pc:sldChg>
      <pc:sldChg chg="del">
        <pc:chgData name="Ron Melton" userId="5553941352b42db9" providerId="LiveId" clId="{D82BA07E-3063-45DA-A66C-0501C1212D9E}" dt="2025-08-11T00:54:11.903" v="0" actId="47"/>
        <pc:sldMkLst>
          <pc:docMk/>
          <pc:sldMk cId="3311126859" sldId="4596"/>
        </pc:sldMkLst>
      </pc:sldChg>
      <pc:sldChg chg="del">
        <pc:chgData name="Ron Melton" userId="5553941352b42db9" providerId="LiveId" clId="{D82BA07E-3063-45DA-A66C-0501C1212D9E}" dt="2025-08-11T00:54:11.903" v="0" actId="47"/>
        <pc:sldMkLst>
          <pc:docMk/>
          <pc:sldMk cId="2097783898" sldId="4601"/>
        </pc:sldMkLst>
      </pc:sldChg>
      <pc:sldChg chg="del">
        <pc:chgData name="Ron Melton" userId="5553941352b42db9" providerId="LiveId" clId="{D82BA07E-3063-45DA-A66C-0501C1212D9E}" dt="2025-08-11T00:54:11.903" v="0" actId="47"/>
        <pc:sldMkLst>
          <pc:docMk/>
          <pc:sldMk cId="2361560131" sldId="4669"/>
        </pc:sldMkLst>
      </pc:sldChg>
      <pc:sldChg chg="del">
        <pc:chgData name="Ron Melton" userId="5553941352b42db9" providerId="LiveId" clId="{D82BA07E-3063-45DA-A66C-0501C1212D9E}" dt="2025-08-11T00:54:11.903" v="0" actId="47"/>
        <pc:sldMkLst>
          <pc:docMk/>
          <pc:sldMk cId="1735793011" sldId="5325"/>
        </pc:sldMkLst>
      </pc:sldChg>
      <pc:sldChg chg="del">
        <pc:chgData name="Ron Melton" userId="5553941352b42db9" providerId="LiveId" clId="{D82BA07E-3063-45DA-A66C-0501C1212D9E}" dt="2025-08-11T00:54:11.903" v="0" actId="47"/>
        <pc:sldMkLst>
          <pc:docMk/>
          <pc:sldMk cId="1144747535" sldId="5353"/>
        </pc:sldMkLst>
      </pc:sldChg>
      <pc:sldChg chg="del">
        <pc:chgData name="Ron Melton" userId="5553941352b42db9" providerId="LiveId" clId="{D82BA07E-3063-45DA-A66C-0501C1212D9E}" dt="2025-08-11T00:54:11.903" v="0" actId="47"/>
        <pc:sldMkLst>
          <pc:docMk/>
          <pc:sldMk cId="1905455539" sldId="5434"/>
        </pc:sldMkLst>
      </pc:sldChg>
      <pc:sldChg chg="del">
        <pc:chgData name="Ron Melton" userId="5553941352b42db9" providerId="LiveId" clId="{D82BA07E-3063-45DA-A66C-0501C1212D9E}" dt="2025-08-11T00:54:11.903" v="0" actId="47"/>
        <pc:sldMkLst>
          <pc:docMk/>
          <pc:sldMk cId="2152103546" sldId="5446"/>
        </pc:sldMkLst>
      </pc:sldChg>
      <pc:sldChg chg="del">
        <pc:chgData name="Ron Melton" userId="5553941352b42db9" providerId="LiveId" clId="{D82BA07E-3063-45DA-A66C-0501C1212D9E}" dt="2025-08-11T00:54:11.903" v="0" actId="47"/>
        <pc:sldMkLst>
          <pc:docMk/>
          <pc:sldMk cId="397389288" sldId="5610"/>
        </pc:sldMkLst>
      </pc:sldChg>
      <pc:sldChg chg="del">
        <pc:chgData name="Ron Melton" userId="5553941352b42db9" providerId="LiveId" clId="{D82BA07E-3063-45DA-A66C-0501C1212D9E}" dt="2025-08-11T00:54:11.903" v="0" actId="47"/>
        <pc:sldMkLst>
          <pc:docMk/>
          <pc:sldMk cId="2666071532" sldId="5640"/>
        </pc:sldMkLst>
      </pc:sldChg>
      <pc:sldChg chg="del">
        <pc:chgData name="Ron Melton" userId="5553941352b42db9" providerId="LiveId" clId="{D82BA07E-3063-45DA-A66C-0501C1212D9E}" dt="2025-08-11T00:54:11.903" v="0" actId="47"/>
        <pc:sldMkLst>
          <pc:docMk/>
          <pc:sldMk cId="2917477667" sldId="5651"/>
        </pc:sldMkLst>
      </pc:sldChg>
      <pc:sldChg chg="del">
        <pc:chgData name="Ron Melton" userId="5553941352b42db9" providerId="LiveId" clId="{D82BA07E-3063-45DA-A66C-0501C1212D9E}" dt="2025-08-11T00:54:11.903" v="0" actId="47"/>
        <pc:sldMkLst>
          <pc:docMk/>
          <pc:sldMk cId="3109521507" sldId="5661"/>
        </pc:sldMkLst>
      </pc:sldChg>
      <pc:sldChg chg="del">
        <pc:chgData name="Ron Melton" userId="5553941352b42db9" providerId="LiveId" clId="{D82BA07E-3063-45DA-A66C-0501C1212D9E}" dt="2025-08-11T00:54:11.903" v="0" actId="47"/>
        <pc:sldMkLst>
          <pc:docMk/>
          <pc:sldMk cId="2441670051" sldId="5669"/>
        </pc:sldMkLst>
      </pc:sldChg>
      <pc:sldChg chg="del">
        <pc:chgData name="Ron Melton" userId="5553941352b42db9" providerId="LiveId" clId="{D82BA07E-3063-45DA-A66C-0501C1212D9E}" dt="2025-08-11T00:54:11.903" v="0" actId="47"/>
        <pc:sldMkLst>
          <pc:docMk/>
          <pc:sldMk cId="466444050" sldId="5754"/>
        </pc:sldMkLst>
      </pc:sldChg>
      <pc:sldChg chg="del">
        <pc:chgData name="Ron Melton" userId="5553941352b42db9" providerId="LiveId" clId="{D82BA07E-3063-45DA-A66C-0501C1212D9E}" dt="2025-08-11T00:54:11.903" v="0" actId="47"/>
        <pc:sldMkLst>
          <pc:docMk/>
          <pc:sldMk cId="3493843352" sldId="5801"/>
        </pc:sldMkLst>
      </pc:sldChg>
      <pc:sldChg chg="del">
        <pc:chgData name="Ron Melton" userId="5553941352b42db9" providerId="LiveId" clId="{D82BA07E-3063-45DA-A66C-0501C1212D9E}" dt="2025-08-11T00:54:11.903" v="0" actId="47"/>
        <pc:sldMkLst>
          <pc:docMk/>
          <pc:sldMk cId="721423068" sldId="5806"/>
        </pc:sldMkLst>
      </pc:sldChg>
      <pc:sldChg chg="del">
        <pc:chgData name="Ron Melton" userId="5553941352b42db9" providerId="LiveId" clId="{D82BA07E-3063-45DA-A66C-0501C1212D9E}" dt="2025-08-11T00:54:11.903" v="0" actId="47"/>
        <pc:sldMkLst>
          <pc:docMk/>
          <pc:sldMk cId="2160708724" sldId="5821"/>
        </pc:sldMkLst>
      </pc:sldChg>
      <pc:sldChg chg="del">
        <pc:chgData name="Ron Melton" userId="5553941352b42db9" providerId="LiveId" clId="{D82BA07E-3063-45DA-A66C-0501C1212D9E}" dt="2025-08-11T00:54:11.903" v="0" actId="47"/>
        <pc:sldMkLst>
          <pc:docMk/>
          <pc:sldMk cId="2556805265" sldId="5874"/>
        </pc:sldMkLst>
      </pc:sldChg>
      <pc:sldChg chg="del">
        <pc:chgData name="Ron Melton" userId="5553941352b42db9" providerId="LiveId" clId="{D82BA07E-3063-45DA-A66C-0501C1212D9E}" dt="2025-08-11T00:54:11.903" v="0" actId="47"/>
        <pc:sldMkLst>
          <pc:docMk/>
          <pc:sldMk cId="1805904894" sldId="5883"/>
        </pc:sldMkLst>
      </pc:sldChg>
      <pc:sldChg chg="del">
        <pc:chgData name="Ron Melton" userId="5553941352b42db9" providerId="LiveId" clId="{D82BA07E-3063-45DA-A66C-0501C1212D9E}" dt="2025-08-11T00:54:11.903" v="0" actId="47"/>
        <pc:sldMkLst>
          <pc:docMk/>
          <pc:sldMk cId="1431951622" sldId="5884"/>
        </pc:sldMkLst>
      </pc:sldChg>
      <pc:sldChg chg="del">
        <pc:chgData name="Ron Melton" userId="5553941352b42db9" providerId="LiveId" clId="{D82BA07E-3063-45DA-A66C-0501C1212D9E}" dt="2025-08-11T00:54:11.903" v="0" actId="47"/>
        <pc:sldMkLst>
          <pc:docMk/>
          <pc:sldMk cId="1829358898" sldId="5885"/>
        </pc:sldMkLst>
      </pc:sldChg>
      <pc:sldChg chg="del">
        <pc:chgData name="Ron Melton" userId="5553941352b42db9" providerId="LiveId" clId="{D82BA07E-3063-45DA-A66C-0501C1212D9E}" dt="2025-08-11T00:54:11.903" v="0" actId="47"/>
        <pc:sldMkLst>
          <pc:docMk/>
          <pc:sldMk cId="2866721610" sldId="5886"/>
        </pc:sldMkLst>
      </pc:sldChg>
      <pc:sldChg chg="del">
        <pc:chgData name="Ron Melton" userId="5553941352b42db9" providerId="LiveId" clId="{D82BA07E-3063-45DA-A66C-0501C1212D9E}" dt="2025-08-11T00:54:11.903" v="0" actId="47"/>
        <pc:sldMkLst>
          <pc:docMk/>
          <pc:sldMk cId="2745996667" sldId="5887"/>
        </pc:sldMkLst>
      </pc:sldChg>
      <pc:sldChg chg="del">
        <pc:chgData name="Ron Melton" userId="5553941352b42db9" providerId="LiveId" clId="{D82BA07E-3063-45DA-A66C-0501C1212D9E}" dt="2025-08-11T00:54:11.903" v="0" actId="47"/>
        <pc:sldMkLst>
          <pc:docMk/>
          <pc:sldMk cId="3939102226" sldId="5888"/>
        </pc:sldMkLst>
      </pc:sldChg>
      <pc:sldChg chg="del">
        <pc:chgData name="Ron Melton" userId="5553941352b42db9" providerId="LiveId" clId="{D82BA07E-3063-45DA-A66C-0501C1212D9E}" dt="2025-08-11T00:54:11.903" v="0" actId="47"/>
        <pc:sldMkLst>
          <pc:docMk/>
          <pc:sldMk cId="3623169655" sldId="5889"/>
        </pc:sldMkLst>
      </pc:sldChg>
      <pc:sldChg chg="del">
        <pc:chgData name="Ron Melton" userId="5553941352b42db9" providerId="LiveId" clId="{D82BA07E-3063-45DA-A66C-0501C1212D9E}" dt="2025-08-11T00:54:11.903" v="0" actId="47"/>
        <pc:sldMkLst>
          <pc:docMk/>
          <pc:sldMk cId="653429826" sldId="5890"/>
        </pc:sldMkLst>
      </pc:sldChg>
      <pc:sldChg chg="del">
        <pc:chgData name="Ron Melton" userId="5553941352b42db9" providerId="LiveId" clId="{D82BA07E-3063-45DA-A66C-0501C1212D9E}" dt="2025-08-11T00:54:11.903" v="0" actId="47"/>
        <pc:sldMkLst>
          <pc:docMk/>
          <pc:sldMk cId="825194932" sldId="5891"/>
        </pc:sldMkLst>
      </pc:sldChg>
      <pc:sldChg chg="del">
        <pc:chgData name="Ron Melton" userId="5553941352b42db9" providerId="LiveId" clId="{D82BA07E-3063-45DA-A66C-0501C1212D9E}" dt="2025-08-11T00:54:11.903" v="0" actId="47"/>
        <pc:sldMkLst>
          <pc:docMk/>
          <pc:sldMk cId="1360437516" sldId="5896"/>
        </pc:sldMkLst>
      </pc:sldChg>
      <pc:sldChg chg="del">
        <pc:chgData name="Ron Melton" userId="5553941352b42db9" providerId="LiveId" clId="{D82BA07E-3063-45DA-A66C-0501C1212D9E}" dt="2025-08-11T00:54:11.903" v="0" actId="47"/>
        <pc:sldMkLst>
          <pc:docMk/>
          <pc:sldMk cId="384294535" sldId="5907"/>
        </pc:sldMkLst>
      </pc:sldChg>
      <pc:sldChg chg="del">
        <pc:chgData name="Ron Melton" userId="5553941352b42db9" providerId="LiveId" clId="{D82BA07E-3063-45DA-A66C-0501C1212D9E}" dt="2025-08-11T00:54:11.903" v="0" actId="47"/>
        <pc:sldMkLst>
          <pc:docMk/>
          <pc:sldMk cId="2575755624" sldId="5908"/>
        </pc:sldMkLst>
      </pc:sldChg>
      <pc:sldChg chg="del">
        <pc:chgData name="Ron Melton" userId="5553941352b42db9" providerId="LiveId" clId="{D82BA07E-3063-45DA-A66C-0501C1212D9E}" dt="2025-08-11T00:54:11.903" v="0" actId="47"/>
        <pc:sldMkLst>
          <pc:docMk/>
          <pc:sldMk cId="4019085526" sldId="5911"/>
        </pc:sldMkLst>
      </pc:sldChg>
      <pc:sldChg chg="del">
        <pc:chgData name="Ron Melton" userId="5553941352b42db9" providerId="LiveId" clId="{D82BA07E-3063-45DA-A66C-0501C1212D9E}" dt="2025-08-11T00:54:11.903" v="0" actId="47"/>
        <pc:sldMkLst>
          <pc:docMk/>
          <pc:sldMk cId="3854203455" sldId="5913"/>
        </pc:sldMkLst>
      </pc:sldChg>
      <pc:sldChg chg="del">
        <pc:chgData name="Ron Melton" userId="5553941352b42db9" providerId="LiveId" clId="{D82BA07E-3063-45DA-A66C-0501C1212D9E}" dt="2025-08-11T00:54:11.903" v="0" actId="47"/>
        <pc:sldMkLst>
          <pc:docMk/>
          <pc:sldMk cId="2160845578" sldId="5916"/>
        </pc:sldMkLst>
      </pc:sldChg>
      <pc:sldChg chg="del">
        <pc:chgData name="Ron Melton" userId="5553941352b42db9" providerId="LiveId" clId="{D82BA07E-3063-45DA-A66C-0501C1212D9E}" dt="2025-08-11T00:54:11.903" v="0" actId="47"/>
        <pc:sldMkLst>
          <pc:docMk/>
          <pc:sldMk cId="57359384" sldId="5917"/>
        </pc:sldMkLst>
      </pc:sldChg>
      <pc:sldChg chg="del">
        <pc:chgData name="Ron Melton" userId="5553941352b42db9" providerId="LiveId" clId="{D82BA07E-3063-45DA-A66C-0501C1212D9E}" dt="2025-08-11T00:54:11.903" v="0" actId="47"/>
        <pc:sldMkLst>
          <pc:docMk/>
          <pc:sldMk cId="2881991492" sldId="5918"/>
        </pc:sldMkLst>
      </pc:sldChg>
      <pc:sldChg chg="del">
        <pc:chgData name="Ron Melton" userId="5553941352b42db9" providerId="LiveId" clId="{D82BA07E-3063-45DA-A66C-0501C1212D9E}" dt="2025-08-11T00:54:11.903" v="0" actId="47"/>
        <pc:sldMkLst>
          <pc:docMk/>
          <pc:sldMk cId="636031647" sldId="5919"/>
        </pc:sldMkLst>
      </pc:sldChg>
      <pc:sldChg chg="del">
        <pc:chgData name="Ron Melton" userId="5553941352b42db9" providerId="LiveId" clId="{D82BA07E-3063-45DA-A66C-0501C1212D9E}" dt="2025-08-11T00:54:11.903" v="0" actId="47"/>
        <pc:sldMkLst>
          <pc:docMk/>
          <pc:sldMk cId="839969813" sldId="5920"/>
        </pc:sldMkLst>
      </pc:sldChg>
      <pc:sldChg chg="del">
        <pc:chgData name="Ron Melton" userId="5553941352b42db9" providerId="LiveId" clId="{D82BA07E-3063-45DA-A66C-0501C1212D9E}" dt="2025-08-11T00:54:11.903" v="0" actId="47"/>
        <pc:sldMkLst>
          <pc:docMk/>
          <pc:sldMk cId="1469816617" sldId="5927"/>
        </pc:sldMkLst>
      </pc:sldChg>
      <pc:sldChg chg="del">
        <pc:chgData name="Ron Melton" userId="5553941352b42db9" providerId="LiveId" clId="{D82BA07E-3063-45DA-A66C-0501C1212D9E}" dt="2025-08-11T00:54:11.903" v="0" actId="47"/>
        <pc:sldMkLst>
          <pc:docMk/>
          <pc:sldMk cId="2579356922" sldId="5938"/>
        </pc:sldMkLst>
      </pc:sldChg>
      <pc:sldChg chg="del">
        <pc:chgData name="Ron Melton" userId="5553941352b42db9" providerId="LiveId" clId="{D82BA07E-3063-45DA-A66C-0501C1212D9E}" dt="2025-08-11T00:54:11.903" v="0" actId="47"/>
        <pc:sldMkLst>
          <pc:docMk/>
          <pc:sldMk cId="1007228499" sldId="6022"/>
        </pc:sldMkLst>
      </pc:sldChg>
      <pc:sldChg chg="del">
        <pc:chgData name="Ron Melton" userId="5553941352b42db9" providerId="LiveId" clId="{D82BA07E-3063-45DA-A66C-0501C1212D9E}" dt="2025-08-11T00:54:11.903" v="0" actId="47"/>
        <pc:sldMkLst>
          <pc:docMk/>
          <pc:sldMk cId="1481049234" sldId="6023"/>
        </pc:sldMkLst>
      </pc:sldChg>
      <pc:sldChg chg="del">
        <pc:chgData name="Ron Melton" userId="5553941352b42db9" providerId="LiveId" clId="{D82BA07E-3063-45DA-A66C-0501C1212D9E}" dt="2025-08-11T00:54:11.903" v="0" actId="47"/>
        <pc:sldMkLst>
          <pc:docMk/>
          <pc:sldMk cId="391793039" sldId="6062"/>
        </pc:sldMkLst>
      </pc:sldChg>
      <pc:sldChg chg="del">
        <pc:chgData name="Ron Melton" userId="5553941352b42db9" providerId="LiveId" clId="{D82BA07E-3063-45DA-A66C-0501C1212D9E}" dt="2025-08-11T00:54:11.903" v="0" actId="47"/>
        <pc:sldMkLst>
          <pc:docMk/>
          <pc:sldMk cId="3796148521" sldId="6107"/>
        </pc:sldMkLst>
      </pc:sldChg>
      <pc:sldChg chg="del">
        <pc:chgData name="Ron Melton" userId="5553941352b42db9" providerId="LiveId" clId="{D82BA07E-3063-45DA-A66C-0501C1212D9E}" dt="2025-08-11T00:54:11.903" v="0" actId="47"/>
        <pc:sldMkLst>
          <pc:docMk/>
          <pc:sldMk cId="1227713238" sldId="6217"/>
        </pc:sldMkLst>
      </pc:sldChg>
      <pc:sldChg chg="del">
        <pc:chgData name="Ron Melton" userId="5553941352b42db9" providerId="LiveId" clId="{D82BA07E-3063-45DA-A66C-0501C1212D9E}" dt="2025-08-11T00:54:11.903" v="0" actId="47"/>
        <pc:sldMkLst>
          <pc:docMk/>
          <pc:sldMk cId="1657880306" sldId="6511"/>
        </pc:sldMkLst>
      </pc:sldChg>
      <pc:sldChg chg="del">
        <pc:chgData name="Ron Melton" userId="5553941352b42db9" providerId="LiveId" clId="{D82BA07E-3063-45DA-A66C-0501C1212D9E}" dt="2025-08-11T00:54:11.903" v="0" actId="47"/>
        <pc:sldMkLst>
          <pc:docMk/>
          <pc:sldMk cId="4215663917" sldId="6725"/>
        </pc:sldMkLst>
      </pc:sldChg>
      <pc:sldChg chg="del">
        <pc:chgData name="Ron Melton" userId="5553941352b42db9" providerId="LiveId" clId="{D82BA07E-3063-45DA-A66C-0501C1212D9E}" dt="2025-08-11T00:54:11.903" v="0" actId="47"/>
        <pc:sldMkLst>
          <pc:docMk/>
          <pc:sldMk cId="1357014715" sldId="6795"/>
        </pc:sldMkLst>
      </pc:sldChg>
      <pc:sldChg chg="del">
        <pc:chgData name="Ron Melton" userId="5553941352b42db9" providerId="LiveId" clId="{D82BA07E-3063-45DA-A66C-0501C1212D9E}" dt="2025-08-11T00:54:11.903" v="0" actId="47"/>
        <pc:sldMkLst>
          <pc:docMk/>
          <pc:sldMk cId="3466950472" sldId="6835"/>
        </pc:sldMkLst>
      </pc:sldChg>
      <pc:sldChg chg="del">
        <pc:chgData name="Ron Melton" userId="5553941352b42db9" providerId="LiveId" clId="{D82BA07E-3063-45DA-A66C-0501C1212D9E}" dt="2025-08-11T00:54:11.903" v="0" actId="47"/>
        <pc:sldMkLst>
          <pc:docMk/>
          <pc:sldMk cId="2241381481" sldId="7354"/>
        </pc:sldMkLst>
      </pc:sldChg>
      <pc:sldChg chg="del">
        <pc:chgData name="Ron Melton" userId="5553941352b42db9" providerId="LiveId" clId="{D82BA07E-3063-45DA-A66C-0501C1212D9E}" dt="2025-08-11T00:54:11.903" v="0" actId="47"/>
        <pc:sldMkLst>
          <pc:docMk/>
          <pc:sldMk cId="2142460025" sldId="8001"/>
        </pc:sldMkLst>
      </pc:sldChg>
      <pc:sldChg chg="del">
        <pc:chgData name="Ron Melton" userId="5553941352b42db9" providerId="LiveId" clId="{D82BA07E-3063-45DA-A66C-0501C1212D9E}" dt="2025-08-11T00:54:11.903" v="0" actId="47"/>
        <pc:sldMkLst>
          <pc:docMk/>
          <pc:sldMk cId="2215915077" sldId="8089"/>
        </pc:sldMkLst>
      </pc:sldChg>
      <pc:sldChg chg="del">
        <pc:chgData name="Ron Melton" userId="5553941352b42db9" providerId="LiveId" clId="{D82BA07E-3063-45DA-A66C-0501C1212D9E}" dt="2025-08-11T00:54:11.903" v="0" actId="47"/>
        <pc:sldMkLst>
          <pc:docMk/>
          <pc:sldMk cId="2672704742" sldId="8090"/>
        </pc:sldMkLst>
      </pc:sldChg>
      <pc:sldChg chg="del">
        <pc:chgData name="Ron Melton" userId="5553941352b42db9" providerId="LiveId" clId="{D82BA07E-3063-45DA-A66C-0501C1212D9E}" dt="2025-08-11T00:54:11.903" v="0" actId="47"/>
        <pc:sldMkLst>
          <pc:docMk/>
          <pc:sldMk cId="4257069697" sldId="8091"/>
        </pc:sldMkLst>
      </pc:sldChg>
      <pc:sldChg chg="del">
        <pc:chgData name="Ron Melton" userId="5553941352b42db9" providerId="LiveId" clId="{D82BA07E-3063-45DA-A66C-0501C1212D9E}" dt="2025-08-11T00:54:11.903" v="0" actId="47"/>
        <pc:sldMkLst>
          <pc:docMk/>
          <pc:sldMk cId="3746019872" sldId="8092"/>
        </pc:sldMkLst>
      </pc:sldChg>
      <pc:sldChg chg="del">
        <pc:chgData name="Ron Melton" userId="5553941352b42db9" providerId="LiveId" clId="{D82BA07E-3063-45DA-A66C-0501C1212D9E}" dt="2025-08-11T00:54:11.903" v="0" actId="47"/>
        <pc:sldMkLst>
          <pc:docMk/>
          <pc:sldMk cId="750354715" sldId="8093"/>
        </pc:sldMkLst>
      </pc:sldChg>
      <pc:sldChg chg="del">
        <pc:chgData name="Ron Melton" userId="5553941352b42db9" providerId="LiveId" clId="{D82BA07E-3063-45DA-A66C-0501C1212D9E}" dt="2025-08-11T00:54:11.903" v="0" actId="47"/>
        <pc:sldMkLst>
          <pc:docMk/>
          <pc:sldMk cId="3978545872" sldId="8095"/>
        </pc:sldMkLst>
      </pc:sldChg>
      <pc:sldChg chg="del">
        <pc:chgData name="Ron Melton" userId="5553941352b42db9" providerId="LiveId" clId="{D82BA07E-3063-45DA-A66C-0501C1212D9E}" dt="2025-08-11T00:54:11.903" v="0" actId="47"/>
        <pc:sldMkLst>
          <pc:docMk/>
          <pc:sldMk cId="3098032198" sldId="8181"/>
        </pc:sldMkLst>
      </pc:sldChg>
      <pc:sldChg chg="del">
        <pc:chgData name="Ron Melton" userId="5553941352b42db9" providerId="LiveId" clId="{D82BA07E-3063-45DA-A66C-0501C1212D9E}" dt="2025-08-11T00:54:11.903" v="0" actId="47"/>
        <pc:sldMkLst>
          <pc:docMk/>
          <pc:sldMk cId="3657363269" sldId="8204"/>
        </pc:sldMkLst>
      </pc:sldChg>
      <pc:sldChg chg="del">
        <pc:chgData name="Ron Melton" userId="5553941352b42db9" providerId="LiveId" clId="{D82BA07E-3063-45DA-A66C-0501C1212D9E}" dt="2025-08-11T00:54:11.903" v="0" actId="47"/>
        <pc:sldMkLst>
          <pc:docMk/>
          <pc:sldMk cId="3361211962" sldId="8250"/>
        </pc:sldMkLst>
      </pc:sldChg>
      <pc:sldChg chg="del">
        <pc:chgData name="Ron Melton" userId="5553941352b42db9" providerId="LiveId" clId="{D82BA07E-3063-45DA-A66C-0501C1212D9E}" dt="2025-08-11T00:54:11.903" v="0" actId="47"/>
        <pc:sldMkLst>
          <pc:docMk/>
          <pc:sldMk cId="4175178739" sldId="8312"/>
        </pc:sldMkLst>
      </pc:sldChg>
      <pc:sldChg chg="del">
        <pc:chgData name="Ron Melton" userId="5553941352b42db9" providerId="LiveId" clId="{D82BA07E-3063-45DA-A66C-0501C1212D9E}" dt="2025-08-11T00:54:11.903" v="0" actId="47"/>
        <pc:sldMkLst>
          <pc:docMk/>
          <pc:sldMk cId="974425272" sldId="2145708282"/>
        </pc:sldMkLst>
      </pc:sldChg>
      <pc:sldChg chg="del">
        <pc:chgData name="Ron Melton" userId="5553941352b42db9" providerId="LiveId" clId="{D82BA07E-3063-45DA-A66C-0501C1212D9E}" dt="2025-08-11T00:54:11.903" v="0" actId="47"/>
        <pc:sldMkLst>
          <pc:docMk/>
          <pc:sldMk cId="3786297375" sldId="2145708295"/>
        </pc:sldMkLst>
      </pc:sldChg>
      <pc:sldChg chg="del">
        <pc:chgData name="Ron Melton" userId="5553941352b42db9" providerId="LiveId" clId="{D82BA07E-3063-45DA-A66C-0501C1212D9E}" dt="2025-08-11T00:54:11.903" v="0" actId="47"/>
        <pc:sldMkLst>
          <pc:docMk/>
          <pc:sldMk cId="1453611880" sldId="2145708501"/>
        </pc:sldMkLst>
      </pc:sldChg>
      <pc:sldChg chg="del">
        <pc:chgData name="Ron Melton" userId="5553941352b42db9" providerId="LiveId" clId="{D82BA07E-3063-45DA-A66C-0501C1212D9E}" dt="2025-08-11T00:54:11.903" v="0" actId="47"/>
        <pc:sldMkLst>
          <pc:docMk/>
          <pc:sldMk cId="961551759" sldId="2145708511"/>
        </pc:sldMkLst>
      </pc:sldChg>
      <pc:sldChg chg="del">
        <pc:chgData name="Ron Melton" userId="5553941352b42db9" providerId="LiveId" clId="{D82BA07E-3063-45DA-A66C-0501C1212D9E}" dt="2025-08-11T00:54:11.903" v="0" actId="47"/>
        <pc:sldMkLst>
          <pc:docMk/>
          <pc:sldMk cId="745261639" sldId="2145708522"/>
        </pc:sldMkLst>
      </pc:sldChg>
      <pc:sldChg chg="del">
        <pc:chgData name="Ron Melton" userId="5553941352b42db9" providerId="LiveId" clId="{D82BA07E-3063-45DA-A66C-0501C1212D9E}" dt="2025-08-11T00:54:11.903" v="0" actId="47"/>
        <pc:sldMkLst>
          <pc:docMk/>
          <pc:sldMk cId="2310304189" sldId="2145708548"/>
        </pc:sldMkLst>
      </pc:sldChg>
      <pc:sldChg chg="del">
        <pc:chgData name="Ron Melton" userId="5553941352b42db9" providerId="LiveId" clId="{D82BA07E-3063-45DA-A66C-0501C1212D9E}" dt="2025-08-11T00:54:11.903" v="0" actId="47"/>
        <pc:sldMkLst>
          <pc:docMk/>
          <pc:sldMk cId="1081651582" sldId="2145708556"/>
        </pc:sldMkLst>
      </pc:sldChg>
      <pc:sldChg chg="del">
        <pc:chgData name="Ron Melton" userId="5553941352b42db9" providerId="LiveId" clId="{D82BA07E-3063-45DA-A66C-0501C1212D9E}" dt="2025-08-11T00:54:11.903" v="0" actId="47"/>
        <pc:sldMkLst>
          <pc:docMk/>
          <pc:sldMk cId="1974197896" sldId="2145708557"/>
        </pc:sldMkLst>
      </pc:sldChg>
      <pc:sldChg chg="del">
        <pc:chgData name="Ron Melton" userId="5553941352b42db9" providerId="LiveId" clId="{D82BA07E-3063-45DA-A66C-0501C1212D9E}" dt="2025-08-11T00:54:11.903" v="0" actId="47"/>
        <pc:sldMkLst>
          <pc:docMk/>
          <pc:sldMk cId="4121505878" sldId="2145708763"/>
        </pc:sldMkLst>
      </pc:sldChg>
      <pc:sldChg chg="del">
        <pc:chgData name="Ron Melton" userId="5553941352b42db9" providerId="LiveId" clId="{D82BA07E-3063-45DA-A66C-0501C1212D9E}" dt="2025-08-11T00:54:11.903" v="0" actId="47"/>
        <pc:sldMkLst>
          <pc:docMk/>
          <pc:sldMk cId="2343557410" sldId="2145708768"/>
        </pc:sldMkLst>
      </pc:sldChg>
      <pc:sldChg chg="del">
        <pc:chgData name="Ron Melton" userId="5553941352b42db9" providerId="LiveId" clId="{D82BA07E-3063-45DA-A66C-0501C1212D9E}" dt="2025-08-11T00:54:11.903" v="0" actId="47"/>
        <pc:sldMkLst>
          <pc:docMk/>
          <pc:sldMk cId="611662744" sldId="2145708775"/>
        </pc:sldMkLst>
      </pc:sldChg>
      <pc:sldChg chg="del">
        <pc:chgData name="Ron Melton" userId="5553941352b42db9" providerId="LiveId" clId="{D82BA07E-3063-45DA-A66C-0501C1212D9E}" dt="2025-08-11T00:54:11.903" v="0" actId="47"/>
        <pc:sldMkLst>
          <pc:docMk/>
          <pc:sldMk cId="2902227753" sldId="2145708843"/>
        </pc:sldMkLst>
      </pc:sldChg>
      <pc:sldChg chg="del">
        <pc:chgData name="Ron Melton" userId="5553941352b42db9" providerId="LiveId" clId="{D82BA07E-3063-45DA-A66C-0501C1212D9E}" dt="2025-08-11T00:54:11.903" v="0" actId="47"/>
        <pc:sldMkLst>
          <pc:docMk/>
          <pc:sldMk cId="3645347130" sldId="2145708933"/>
        </pc:sldMkLst>
      </pc:sldChg>
      <pc:sldChg chg="del">
        <pc:chgData name="Ron Melton" userId="5553941352b42db9" providerId="LiveId" clId="{D82BA07E-3063-45DA-A66C-0501C1212D9E}" dt="2025-08-11T00:54:11.903" v="0" actId="47"/>
        <pc:sldMkLst>
          <pc:docMk/>
          <pc:sldMk cId="3986791983" sldId="2145708955"/>
        </pc:sldMkLst>
      </pc:sldChg>
      <pc:sldChg chg="del">
        <pc:chgData name="Ron Melton" userId="5553941352b42db9" providerId="LiveId" clId="{D82BA07E-3063-45DA-A66C-0501C1212D9E}" dt="2025-08-11T00:54:11.903" v="0" actId="47"/>
        <pc:sldMkLst>
          <pc:docMk/>
          <pc:sldMk cId="1242563060" sldId="2145708956"/>
        </pc:sldMkLst>
      </pc:sldChg>
      <pc:sldChg chg="del">
        <pc:chgData name="Ron Melton" userId="5553941352b42db9" providerId="LiveId" clId="{D82BA07E-3063-45DA-A66C-0501C1212D9E}" dt="2025-08-11T00:54:11.903" v="0" actId="47"/>
        <pc:sldMkLst>
          <pc:docMk/>
          <pc:sldMk cId="2120308916" sldId="2145708957"/>
        </pc:sldMkLst>
      </pc:sldChg>
      <pc:sldChg chg="del">
        <pc:chgData name="Ron Melton" userId="5553941352b42db9" providerId="LiveId" clId="{D82BA07E-3063-45DA-A66C-0501C1212D9E}" dt="2025-08-11T00:54:11.903" v="0" actId="47"/>
        <pc:sldMkLst>
          <pc:docMk/>
          <pc:sldMk cId="139701824" sldId="2145708980"/>
        </pc:sldMkLst>
      </pc:sldChg>
      <pc:sldChg chg="del">
        <pc:chgData name="Ron Melton" userId="5553941352b42db9" providerId="LiveId" clId="{D82BA07E-3063-45DA-A66C-0501C1212D9E}" dt="2025-08-11T00:54:11.903" v="0" actId="47"/>
        <pc:sldMkLst>
          <pc:docMk/>
          <pc:sldMk cId="1415441175" sldId="2145708982"/>
        </pc:sldMkLst>
      </pc:sldChg>
      <pc:sldChg chg="del">
        <pc:chgData name="Ron Melton" userId="5553941352b42db9" providerId="LiveId" clId="{D82BA07E-3063-45DA-A66C-0501C1212D9E}" dt="2025-08-11T00:54:11.903" v="0" actId="47"/>
        <pc:sldMkLst>
          <pc:docMk/>
          <pc:sldMk cId="66381247" sldId="2145708983"/>
        </pc:sldMkLst>
      </pc:sldChg>
      <pc:sldChg chg="del">
        <pc:chgData name="Ron Melton" userId="5553941352b42db9" providerId="LiveId" clId="{D82BA07E-3063-45DA-A66C-0501C1212D9E}" dt="2025-08-11T00:54:11.903" v="0" actId="47"/>
        <pc:sldMkLst>
          <pc:docMk/>
          <pc:sldMk cId="2898349710" sldId="2145708984"/>
        </pc:sldMkLst>
      </pc:sldChg>
      <pc:sldChg chg="del">
        <pc:chgData name="Ron Melton" userId="5553941352b42db9" providerId="LiveId" clId="{D82BA07E-3063-45DA-A66C-0501C1212D9E}" dt="2025-08-11T00:54:11.903" v="0" actId="47"/>
        <pc:sldMkLst>
          <pc:docMk/>
          <pc:sldMk cId="1392608518" sldId="2145708989"/>
        </pc:sldMkLst>
      </pc:sldChg>
      <pc:sldChg chg="del">
        <pc:chgData name="Ron Melton" userId="5553941352b42db9" providerId="LiveId" clId="{D82BA07E-3063-45DA-A66C-0501C1212D9E}" dt="2025-08-11T00:54:11.903" v="0" actId="47"/>
        <pc:sldMkLst>
          <pc:docMk/>
          <pc:sldMk cId="1810452286" sldId="2145709015"/>
        </pc:sldMkLst>
      </pc:sldChg>
      <pc:sldChg chg="del">
        <pc:chgData name="Ron Melton" userId="5553941352b42db9" providerId="LiveId" clId="{D82BA07E-3063-45DA-A66C-0501C1212D9E}" dt="2025-08-11T00:54:11.903" v="0" actId="47"/>
        <pc:sldMkLst>
          <pc:docMk/>
          <pc:sldMk cId="351083043" sldId="2145709030"/>
        </pc:sldMkLst>
      </pc:sldChg>
      <pc:sldChg chg="del">
        <pc:chgData name="Ron Melton" userId="5553941352b42db9" providerId="LiveId" clId="{D82BA07E-3063-45DA-A66C-0501C1212D9E}" dt="2025-08-11T00:54:11.903" v="0" actId="47"/>
        <pc:sldMkLst>
          <pc:docMk/>
          <pc:sldMk cId="2275423538" sldId="2145709040"/>
        </pc:sldMkLst>
      </pc:sldChg>
      <pc:sldChg chg="del">
        <pc:chgData name="Ron Melton" userId="5553941352b42db9" providerId="LiveId" clId="{D82BA07E-3063-45DA-A66C-0501C1212D9E}" dt="2025-08-11T00:54:11.903" v="0" actId="47"/>
        <pc:sldMkLst>
          <pc:docMk/>
          <pc:sldMk cId="140205353" sldId="2145709041"/>
        </pc:sldMkLst>
      </pc:sldChg>
      <pc:sldChg chg="del">
        <pc:chgData name="Ron Melton" userId="5553941352b42db9" providerId="LiveId" clId="{D82BA07E-3063-45DA-A66C-0501C1212D9E}" dt="2025-08-11T00:54:11.903" v="0" actId="47"/>
        <pc:sldMkLst>
          <pc:docMk/>
          <pc:sldMk cId="4042526496" sldId="2145709044"/>
        </pc:sldMkLst>
      </pc:sldChg>
      <pc:sldChg chg="del">
        <pc:chgData name="Ron Melton" userId="5553941352b42db9" providerId="LiveId" clId="{D82BA07E-3063-45DA-A66C-0501C1212D9E}" dt="2025-08-11T00:54:11.903" v="0" actId="47"/>
        <pc:sldMkLst>
          <pc:docMk/>
          <pc:sldMk cId="3271475563" sldId="2145709045"/>
        </pc:sldMkLst>
      </pc:sldChg>
      <pc:sldChg chg="del">
        <pc:chgData name="Ron Melton" userId="5553941352b42db9" providerId="LiveId" clId="{D82BA07E-3063-45DA-A66C-0501C1212D9E}" dt="2025-08-11T00:54:11.903" v="0" actId="47"/>
        <pc:sldMkLst>
          <pc:docMk/>
          <pc:sldMk cId="891425508" sldId="2145709053"/>
        </pc:sldMkLst>
      </pc:sldChg>
      <pc:sldChg chg="del">
        <pc:chgData name="Ron Melton" userId="5553941352b42db9" providerId="LiveId" clId="{D82BA07E-3063-45DA-A66C-0501C1212D9E}" dt="2025-08-11T00:54:11.903" v="0" actId="47"/>
        <pc:sldMkLst>
          <pc:docMk/>
          <pc:sldMk cId="128381815" sldId="2145709069"/>
        </pc:sldMkLst>
      </pc:sldChg>
      <pc:sldChg chg="del">
        <pc:chgData name="Ron Melton" userId="5553941352b42db9" providerId="LiveId" clId="{D82BA07E-3063-45DA-A66C-0501C1212D9E}" dt="2025-08-11T00:54:11.903" v="0" actId="47"/>
        <pc:sldMkLst>
          <pc:docMk/>
          <pc:sldMk cId="497658846" sldId="2145709070"/>
        </pc:sldMkLst>
      </pc:sldChg>
      <pc:sldChg chg="del">
        <pc:chgData name="Ron Melton" userId="5553941352b42db9" providerId="LiveId" clId="{D82BA07E-3063-45DA-A66C-0501C1212D9E}" dt="2025-08-11T00:54:11.903" v="0" actId="47"/>
        <pc:sldMkLst>
          <pc:docMk/>
          <pc:sldMk cId="28475612" sldId="2145709076"/>
        </pc:sldMkLst>
      </pc:sldChg>
      <pc:sldChg chg="del">
        <pc:chgData name="Ron Melton" userId="5553941352b42db9" providerId="LiveId" clId="{D82BA07E-3063-45DA-A66C-0501C1212D9E}" dt="2025-08-11T00:54:11.903" v="0" actId="47"/>
        <pc:sldMkLst>
          <pc:docMk/>
          <pc:sldMk cId="2634241335" sldId="2145709084"/>
        </pc:sldMkLst>
      </pc:sldChg>
      <pc:sldChg chg="del">
        <pc:chgData name="Ron Melton" userId="5553941352b42db9" providerId="LiveId" clId="{D82BA07E-3063-45DA-A66C-0501C1212D9E}" dt="2025-08-11T00:54:11.903" v="0" actId="47"/>
        <pc:sldMkLst>
          <pc:docMk/>
          <pc:sldMk cId="2534325892" sldId="2145709171"/>
        </pc:sldMkLst>
      </pc:sldChg>
      <pc:sldChg chg="del">
        <pc:chgData name="Ron Melton" userId="5553941352b42db9" providerId="LiveId" clId="{D82BA07E-3063-45DA-A66C-0501C1212D9E}" dt="2025-08-11T00:54:11.903" v="0" actId="47"/>
        <pc:sldMkLst>
          <pc:docMk/>
          <pc:sldMk cId="2020432787" sldId="2145709180"/>
        </pc:sldMkLst>
      </pc:sldChg>
      <pc:sldChg chg="del">
        <pc:chgData name="Ron Melton" userId="5553941352b42db9" providerId="LiveId" clId="{D82BA07E-3063-45DA-A66C-0501C1212D9E}" dt="2025-08-11T00:54:11.903" v="0" actId="47"/>
        <pc:sldMkLst>
          <pc:docMk/>
          <pc:sldMk cId="205771650" sldId="2145709189"/>
        </pc:sldMkLst>
      </pc:sldChg>
      <pc:sldChg chg="del">
        <pc:chgData name="Ron Melton" userId="5553941352b42db9" providerId="LiveId" clId="{D82BA07E-3063-45DA-A66C-0501C1212D9E}" dt="2025-08-11T00:54:11.903" v="0" actId="47"/>
        <pc:sldMkLst>
          <pc:docMk/>
          <pc:sldMk cId="820623972" sldId="2145709216"/>
        </pc:sldMkLst>
      </pc:sldChg>
      <pc:sldChg chg="del">
        <pc:chgData name="Ron Melton" userId="5553941352b42db9" providerId="LiveId" clId="{D82BA07E-3063-45DA-A66C-0501C1212D9E}" dt="2025-08-11T00:54:11.903" v="0" actId="47"/>
        <pc:sldMkLst>
          <pc:docMk/>
          <pc:sldMk cId="1835286577" sldId="2145709220"/>
        </pc:sldMkLst>
      </pc:sldChg>
      <pc:sldChg chg="del">
        <pc:chgData name="Ron Melton" userId="5553941352b42db9" providerId="LiveId" clId="{D82BA07E-3063-45DA-A66C-0501C1212D9E}" dt="2025-08-11T00:54:11.903" v="0" actId="47"/>
        <pc:sldMkLst>
          <pc:docMk/>
          <pc:sldMk cId="3154653776" sldId="2145709228"/>
        </pc:sldMkLst>
      </pc:sldChg>
      <pc:sldChg chg="del">
        <pc:chgData name="Ron Melton" userId="5553941352b42db9" providerId="LiveId" clId="{D82BA07E-3063-45DA-A66C-0501C1212D9E}" dt="2025-08-11T00:54:11.903" v="0" actId="47"/>
        <pc:sldMkLst>
          <pc:docMk/>
          <pc:sldMk cId="4022313288" sldId="2145709237"/>
        </pc:sldMkLst>
      </pc:sldChg>
      <pc:sldChg chg="del">
        <pc:chgData name="Ron Melton" userId="5553941352b42db9" providerId="LiveId" clId="{D82BA07E-3063-45DA-A66C-0501C1212D9E}" dt="2025-08-11T00:54:11.903" v="0" actId="47"/>
        <pc:sldMkLst>
          <pc:docMk/>
          <pc:sldMk cId="549374123" sldId="2145709243"/>
        </pc:sldMkLst>
      </pc:sldChg>
      <pc:sldChg chg="del">
        <pc:chgData name="Ron Melton" userId="5553941352b42db9" providerId="LiveId" clId="{D82BA07E-3063-45DA-A66C-0501C1212D9E}" dt="2025-08-11T00:54:11.903" v="0" actId="47"/>
        <pc:sldMkLst>
          <pc:docMk/>
          <pc:sldMk cId="4159796012" sldId="2145709248"/>
        </pc:sldMkLst>
      </pc:sldChg>
      <pc:sldChg chg="del">
        <pc:chgData name="Ron Melton" userId="5553941352b42db9" providerId="LiveId" clId="{D82BA07E-3063-45DA-A66C-0501C1212D9E}" dt="2025-08-11T00:54:11.903" v="0" actId="47"/>
        <pc:sldMkLst>
          <pc:docMk/>
          <pc:sldMk cId="3829362598" sldId="2145709252"/>
        </pc:sldMkLst>
      </pc:sldChg>
      <pc:sldChg chg="del">
        <pc:chgData name="Ron Melton" userId="5553941352b42db9" providerId="LiveId" clId="{D82BA07E-3063-45DA-A66C-0501C1212D9E}" dt="2025-08-11T00:54:11.903" v="0" actId="47"/>
        <pc:sldMkLst>
          <pc:docMk/>
          <pc:sldMk cId="1621748067" sldId="2145709258"/>
        </pc:sldMkLst>
      </pc:sldChg>
      <pc:sldChg chg="del">
        <pc:chgData name="Ron Melton" userId="5553941352b42db9" providerId="LiveId" clId="{D82BA07E-3063-45DA-A66C-0501C1212D9E}" dt="2025-08-11T00:54:11.903" v="0" actId="47"/>
        <pc:sldMkLst>
          <pc:docMk/>
          <pc:sldMk cId="412242548" sldId="2145709259"/>
        </pc:sldMkLst>
      </pc:sldChg>
      <pc:sldChg chg="del">
        <pc:chgData name="Ron Melton" userId="5553941352b42db9" providerId="LiveId" clId="{D82BA07E-3063-45DA-A66C-0501C1212D9E}" dt="2025-08-11T00:54:11.903" v="0" actId="47"/>
        <pc:sldMkLst>
          <pc:docMk/>
          <pc:sldMk cId="1222754515" sldId="2145709260"/>
        </pc:sldMkLst>
      </pc:sldChg>
      <pc:sldChg chg="del">
        <pc:chgData name="Ron Melton" userId="5553941352b42db9" providerId="LiveId" clId="{D82BA07E-3063-45DA-A66C-0501C1212D9E}" dt="2025-08-11T00:54:11.903" v="0" actId="47"/>
        <pc:sldMkLst>
          <pc:docMk/>
          <pc:sldMk cId="1959237971" sldId="2145709261"/>
        </pc:sldMkLst>
      </pc:sldChg>
      <pc:sldChg chg="del">
        <pc:chgData name="Ron Melton" userId="5553941352b42db9" providerId="LiveId" clId="{D82BA07E-3063-45DA-A66C-0501C1212D9E}" dt="2025-08-11T00:54:11.903" v="0" actId="47"/>
        <pc:sldMkLst>
          <pc:docMk/>
          <pc:sldMk cId="1539732802" sldId="2145709262"/>
        </pc:sldMkLst>
      </pc:sldChg>
      <pc:sldChg chg="del">
        <pc:chgData name="Ron Melton" userId="5553941352b42db9" providerId="LiveId" clId="{D82BA07E-3063-45DA-A66C-0501C1212D9E}" dt="2025-08-11T00:54:11.903" v="0" actId="47"/>
        <pc:sldMkLst>
          <pc:docMk/>
          <pc:sldMk cId="2227022641" sldId="2145709263"/>
        </pc:sldMkLst>
      </pc:sldChg>
      <pc:sldChg chg="del">
        <pc:chgData name="Ron Melton" userId="5553941352b42db9" providerId="LiveId" clId="{D82BA07E-3063-45DA-A66C-0501C1212D9E}" dt="2025-08-11T00:54:11.903" v="0" actId="47"/>
        <pc:sldMkLst>
          <pc:docMk/>
          <pc:sldMk cId="3935313820" sldId="2145709267"/>
        </pc:sldMkLst>
      </pc:sldChg>
      <pc:sldChg chg="del">
        <pc:chgData name="Ron Melton" userId="5553941352b42db9" providerId="LiveId" clId="{D82BA07E-3063-45DA-A66C-0501C1212D9E}" dt="2025-08-11T00:54:11.903" v="0" actId="47"/>
        <pc:sldMkLst>
          <pc:docMk/>
          <pc:sldMk cId="2575463993" sldId="2145709269"/>
        </pc:sldMkLst>
      </pc:sldChg>
      <pc:sldChg chg="del">
        <pc:chgData name="Ron Melton" userId="5553941352b42db9" providerId="LiveId" clId="{D82BA07E-3063-45DA-A66C-0501C1212D9E}" dt="2025-08-11T00:54:11.903" v="0" actId="47"/>
        <pc:sldMkLst>
          <pc:docMk/>
          <pc:sldMk cId="3968222808" sldId="2145709271"/>
        </pc:sldMkLst>
      </pc:sldChg>
      <pc:sldChg chg="del">
        <pc:chgData name="Ron Melton" userId="5553941352b42db9" providerId="LiveId" clId="{D82BA07E-3063-45DA-A66C-0501C1212D9E}" dt="2025-08-11T00:54:11.903" v="0" actId="47"/>
        <pc:sldMkLst>
          <pc:docMk/>
          <pc:sldMk cId="3801242844" sldId="2145709273"/>
        </pc:sldMkLst>
      </pc:sldChg>
      <pc:sldChg chg="del">
        <pc:chgData name="Ron Melton" userId="5553941352b42db9" providerId="LiveId" clId="{D82BA07E-3063-45DA-A66C-0501C1212D9E}" dt="2025-08-11T00:54:11.903" v="0" actId="47"/>
        <pc:sldMkLst>
          <pc:docMk/>
          <pc:sldMk cId="571037495" sldId="2145709274"/>
        </pc:sldMkLst>
      </pc:sldChg>
      <pc:sldChg chg="del">
        <pc:chgData name="Ron Melton" userId="5553941352b42db9" providerId="LiveId" clId="{D82BA07E-3063-45DA-A66C-0501C1212D9E}" dt="2025-08-11T00:54:11.903" v="0" actId="47"/>
        <pc:sldMkLst>
          <pc:docMk/>
          <pc:sldMk cId="2874914265" sldId="2145709275"/>
        </pc:sldMkLst>
      </pc:sldChg>
      <pc:sldChg chg="del">
        <pc:chgData name="Ron Melton" userId="5553941352b42db9" providerId="LiveId" clId="{D82BA07E-3063-45DA-A66C-0501C1212D9E}" dt="2025-08-11T00:54:11.903" v="0" actId="47"/>
        <pc:sldMkLst>
          <pc:docMk/>
          <pc:sldMk cId="3121005853" sldId="2145709277"/>
        </pc:sldMkLst>
      </pc:sldChg>
      <pc:sldChg chg="del">
        <pc:chgData name="Ron Melton" userId="5553941352b42db9" providerId="LiveId" clId="{D82BA07E-3063-45DA-A66C-0501C1212D9E}" dt="2025-08-11T00:54:11.903" v="0" actId="47"/>
        <pc:sldMkLst>
          <pc:docMk/>
          <pc:sldMk cId="1187196201" sldId="2145709279"/>
        </pc:sldMkLst>
      </pc:sldChg>
      <pc:sldChg chg="del">
        <pc:chgData name="Ron Melton" userId="5553941352b42db9" providerId="LiveId" clId="{D82BA07E-3063-45DA-A66C-0501C1212D9E}" dt="2025-08-11T00:54:11.903" v="0" actId="47"/>
        <pc:sldMkLst>
          <pc:docMk/>
          <pc:sldMk cId="2980809981" sldId="2145709280"/>
        </pc:sldMkLst>
      </pc:sldChg>
      <pc:sldChg chg="del">
        <pc:chgData name="Ron Melton" userId="5553941352b42db9" providerId="LiveId" clId="{D82BA07E-3063-45DA-A66C-0501C1212D9E}" dt="2025-08-11T00:54:11.903" v="0" actId="47"/>
        <pc:sldMkLst>
          <pc:docMk/>
          <pc:sldMk cId="442002802" sldId="2145709281"/>
        </pc:sldMkLst>
      </pc:sldChg>
      <pc:sldChg chg="del">
        <pc:chgData name="Ron Melton" userId="5553941352b42db9" providerId="LiveId" clId="{D82BA07E-3063-45DA-A66C-0501C1212D9E}" dt="2025-08-11T00:54:11.903" v="0" actId="47"/>
        <pc:sldMkLst>
          <pc:docMk/>
          <pc:sldMk cId="212304145" sldId="2145709284"/>
        </pc:sldMkLst>
      </pc:sldChg>
      <pc:sldChg chg="del">
        <pc:chgData name="Ron Melton" userId="5553941352b42db9" providerId="LiveId" clId="{D82BA07E-3063-45DA-A66C-0501C1212D9E}" dt="2025-08-11T00:54:11.903" v="0" actId="47"/>
        <pc:sldMkLst>
          <pc:docMk/>
          <pc:sldMk cId="2271679187" sldId="2145709286"/>
        </pc:sldMkLst>
      </pc:sldChg>
      <pc:sldChg chg="del">
        <pc:chgData name="Ron Melton" userId="5553941352b42db9" providerId="LiveId" clId="{D82BA07E-3063-45DA-A66C-0501C1212D9E}" dt="2025-08-11T00:54:11.903" v="0" actId="47"/>
        <pc:sldMkLst>
          <pc:docMk/>
          <pc:sldMk cId="3472245283" sldId="2145709288"/>
        </pc:sldMkLst>
      </pc:sldChg>
      <pc:sldChg chg="del">
        <pc:chgData name="Ron Melton" userId="5553941352b42db9" providerId="LiveId" clId="{D82BA07E-3063-45DA-A66C-0501C1212D9E}" dt="2025-08-11T00:54:11.903" v="0" actId="47"/>
        <pc:sldMkLst>
          <pc:docMk/>
          <pc:sldMk cId="4256030906" sldId="2145709292"/>
        </pc:sldMkLst>
      </pc:sldChg>
      <pc:sldChg chg="del">
        <pc:chgData name="Ron Melton" userId="5553941352b42db9" providerId="LiveId" clId="{D82BA07E-3063-45DA-A66C-0501C1212D9E}" dt="2025-08-11T00:54:11.903" v="0" actId="47"/>
        <pc:sldMkLst>
          <pc:docMk/>
          <pc:sldMk cId="2139461426" sldId="2145709296"/>
        </pc:sldMkLst>
      </pc:sldChg>
      <pc:sldChg chg="del">
        <pc:chgData name="Ron Melton" userId="5553941352b42db9" providerId="LiveId" clId="{D82BA07E-3063-45DA-A66C-0501C1212D9E}" dt="2025-08-11T00:54:11.903" v="0" actId="47"/>
        <pc:sldMkLst>
          <pc:docMk/>
          <pc:sldMk cId="3914373462" sldId="2145709297"/>
        </pc:sldMkLst>
      </pc:sldChg>
      <pc:sldChg chg="del">
        <pc:chgData name="Ron Melton" userId="5553941352b42db9" providerId="LiveId" clId="{D82BA07E-3063-45DA-A66C-0501C1212D9E}" dt="2025-08-11T00:54:11.903" v="0" actId="47"/>
        <pc:sldMkLst>
          <pc:docMk/>
          <pc:sldMk cId="1680432923" sldId="2145709302"/>
        </pc:sldMkLst>
      </pc:sldChg>
      <pc:sldChg chg="del">
        <pc:chgData name="Ron Melton" userId="5553941352b42db9" providerId="LiveId" clId="{D82BA07E-3063-45DA-A66C-0501C1212D9E}" dt="2025-08-11T00:54:11.903" v="0" actId="47"/>
        <pc:sldMkLst>
          <pc:docMk/>
          <pc:sldMk cId="690780171" sldId="2145709306"/>
        </pc:sldMkLst>
      </pc:sldChg>
      <pc:sldChg chg="del">
        <pc:chgData name="Ron Melton" userId="5553941352b42db9" providerId="LiveId" clId="{D82BA07E-3063-45DA-A66C-0501C1212D9E}" dt="2025-08-11T00:54:11.903" v="0" actId="47"/>
        <pc:sldMkLst>
          <pc:docMk/>
          <pc:sldMk cId="3060481191" sldId="2145709307"/>
        </pc:sldMkLst>
      </pc:sldChg>
      <pc:sldChg chg="del">
        <pc:chgData name="Ron Melton" userId="5553941352b42db9" providerId="LiveId" clId="{D82BA07E-3063-45DA-A66C-0501C1212D9E}" dt="2025-08-11T00:54:11.903" v="0" actId="47"/>
        <pc:sldMkLst>
          <pc:docMk/>
          <pc:sldMk cId="3789980679" sldId="2145709309"/>
        </pc:sldMkLst>
      </pc:sldChg>
      <pc:sldChg chg="del">
        <pc:chgData name="Ron Melton" userId="5553941352b42db9" providerId="LiveId" clId="{D82BA07E-3063-45DA-A66C-0501C1212D9E}" dt="2025-08-11T00:54:11.903" v="0" actId="47"/>
        <pc:sldMkLst>
          <pc:docMk/>
          <pc:sldMk cId="275922941" sldId="2145709311"/>
        </pc:sldMkLst>
      </pc:sldChg>
      <pc:sldChg chg="del">
        <pc:chgData name="Ron Melton" userId="5553941352b42db9" providerId="LiveId" clId="{D82BA07E-3063-45DA-A66C-0501C1212D9E}" dt="2025-08-11T00:54:11.903" v="0" actId="47"/>
        <pc:sldMkLst>
          <pc:docMk/>
          <pc:sldMk cId="895892901" sldId="2145709312"/>
        </pc:sldMkLst>
      </pc:sldChg>
      <pc:sldChg chg="del">
        <pc:chgData name="Ron Melton" userId="5553941352b42db9" providerId="LiveId" clId="{D82BA07E-3063-45DA-A66C-0501C1212D9E}" dt="2025-08-11T00:54:11.903" v="0" actId="47"/>
        <pc:sldMkLst>
          <pc:docMk/>
          <pc:sldMk cId="3812998405" sldId="2145709314"/>
        </pc:sldMkLst>
      </pc:sldChg>
      <pc:sldChg chg="del">
        <pc:chgData name="Ron Melton" userId="5553941352b42db9" providerId="LiveId" clId="{D82BA07E-3063-45DA-A66C-0501C1212D9E}" dt="2025-08-11T00:54:11.903" v="0" actId="47"/>
        <pc:sldMkLst>
          <pc:docMk/>
          <pc:sldMk cId="3841034329" sldId="2145709318"/>
        </pc:sldMkLst>
      </pc:sldChg>
      <pc:sldChg chg="del">
        <pc:chgData name="Ron Melton" userId="5553941352b42db9" providerId="LiveId" clId="{D82BA07E-3063-45DA-A66C-0501C1212D9E}" dt="2025-08-11T00:54:11.903" v="0" actId="47"/>
        <pc:sldMkLst>
          <pc:docMk/>
          <pc:sldMk cId="55490857" sldId="2145709319"/>
        </pc:sldMkLst>
      </pc:sldChg>
      <pc:sldChg chg="del">
        <pc:chgData name="Ron Melton" userId="5553941352b42db9" providerId="LiveId" clId="{D82BA07E-3063-45DA-A66C-0501C1212D9E}" dt="2025-08-11T00:54:11.903" v="0" actId="47"/>
        <pc:sldMkLst>
          <pc:docMk/>
          <pc:sldMk cId="2712854664" sldId="2145709320"/>
        </pc:sldMkLst>
      </pc:sldChg>
      <pc:sldChg chg="del">
        <pc:chgData name="Ron Melton" userId="5553941352b42db9" providerId="LiveId" clId="{D82BA07E-3063-45DA-A66C-0501C1212D9E}" dt="2025-08-11T00:54:11.903" v="0" actId="47"/>
        <pc:sldMkLst>
          <pc:docMk/>
          <pc:sldMk cId="2566644136" sldId="2145709323"/>
        </pc:sldMkLst>
      </pc:sldChg>
      <pc:sldChg chg="del">
        <pc:chgData name="Ron Melton" userId="5553941352b42db9" providerId="LiveId" clId="{D82BA07E-3063-45DA-A66C-0501C1212D9E}" dt="2025-08-11T00:54:11.903" v="0" actId="47"/>
        <pc:sldMkLst>
          <pc:docMk/>
          <pc:sldMk cId="4215104836" sldId="2145709331"/>
        </pc:sldMkLst>
      </pc:sldChg>
      <pc:sldChg chg="del">
        <pc:chgData name="Ron Melton" userId="5553941352b42db9" providerId="LiveId" clId="{D82BA07E-3063-45DA-A66C-0501C1212D9E}" dt="2025-08-11T00:54:11.903" v="0" actId="47"/>
        <pc:sldMkLst>
          <pc:docMk/>
          <pc:sldMk cId="2747216591" sldId="2145709332"/>
        </pc:sldMkLst>
      </pc:sldChg>
      <pc:sldChg chg="del">
        <pc:chgData name="Ron Melton" userId="5553941352b42db9" providerId="LiveId" clId="{D82BA07E-3063-45DA-A66C-0501C1212D9E}" dt="2025-08-11T00:54:11.903" v="0" actId="47"/>
        <pc:sldMkLst>
          <pc:docMk/>
          <pc:sldMk cId="324806334" sldId="2145709339"/>
        </pc:sldMkLst>
      </pc:sldChg>
      <pc:sldChg chg="del">
        <pc:chgData name="Ron Melton" userId="5553941352b42db9" providerId="LiveId" clId="{D82BA07E-3063-45DA-A66C-0501C1212D9E}" dt="2025-08-11T00:54:11.903" v="0" actId="47"/>
        <pc:sldMkLst>
          <pc:docMk/>
          <pc:sldMk cId="4017633512" sldId="2145709340"/>
        </pc:sldMkLst>
      </pc:sldChg>
      <pc:sldChg chg="del">
        <pc:chgData name="Ron Melton" userId="5553941352b42db9" providerId="LiveId" clId="{D82BA07E-3063-45DA-A66C-0501C1212D9E}" dt="2025-08-11T00:54:11.903" v="0" actId="47"/>
        <pc:sldMkLst>
          <pc:docMk/>
          <pc:sldMk cId="1415482320" sldId="2145709344"/>
        </pc:sldMkLst>
      </pc:sldChg>
      <pc:sldChg chg="del">
        <pc:chgData name="Ron Melton" userId="5553941352b42db9" providerId="LiveId" clId="{D82BA07E-3063-45DA-A66C-0501C1212D9E}" dt="2025-08-11T00:54:11.903" v="0" actId="47"/>
        <pc:sldMkLst>
          <pc:docMk/>
          <pc:sldMk cId="572386640" sldId="2145709354"/>
        </pc:sldMkLst>
      </pc:sldChg>
      <pc:sldChg chg="del">
        <pc:chgData name="Ron Melton" userId="5553941352b42db9" providerId="LiveId" clId="{D82BA07E-3063-45DA-A66C-0501C1212D9E}" dt="2025-08-11T00:54:11.903" v="0" actId="47"/>
        <pc:sldMkLst>
          <pc:docMk/>
          <pc:sldMk cId="1681995174" sldId="2145709367"/>
        </pc:sldMkLst>
      </pc:sldChg>
      <pc:sldChg chg="del">
        <pc:chgData name="Ron Melton" userId="5553941352b42db9" providerId="LiveId" clId="{D82BA07E-3063-45DA-A66C-0501C1212D9E}" dt="2025-08-11T00:54:11.903" v="0" actId="47"/>
        <pc:sldMkLst>
          <pc:docMk/>
          <pc:sldMk cId="3520208461" sldId="2145709368"/>
        </pc:sldMkLst>
      </pc:sldChg>
      <pc:sldChg chg="del">
        <pc:chgData name="Ron Melton" userId="5553941352b42db9" providerId="LiveId" clId="{D82BA07E-3063-45DA-A66C-0501C1212D9E}" dt="2025-08-11T00:54:11.903" v="0" actId="47"/>
        <pc:sldMkLst>
          <pc:docMk/>
          <pc:sldMk cId="3850383215" sldId="2145709369"/>
        </pc:sldMkLst>
      </pc:sldChg>
      <pc:sldChg chg="del">
        <pc:chgData name="Ron Melton" userId="5553941352b42db9" providerId="LiveId" clId="{D82BA07E-3063-45DA-A66C-0501C1212D9E}" dt="2025-08-11T00:54:11.903" v="0" actId="47"/>
        <pc:sldMkLst>
          <pc:docMk/>
          <pc:sldMk cId="2151273916" sldId="2145709370"/>
        </pc:sldMkLst>
      </pc:sldChg>
      <pc:sldChg chg="del">
        <pc:chgData name="Ron Melton" userId="5553941352b42db9" providerId="LiveId" clId="{D82BA07E-3063-45DA-A66C-0501C1212D9E}" dt="2025-08-11T00:54:11.903" v="0" actId="47"/>
        <pc:sldMkLst>
          <pc:docMk/>
          <pc:sldMk cId="2011069032" sldId="2145709371"/>
        </pc:sldMkLst>
      </pc:sldChg>
      <pc:sldChg chg="del">
        <pc:chgData name="Ron Melton" userId="5553941352b42db9" providerId="LiveId" clId="{D82BA07E-3063-45DA-A66C-0501C1212D9E}" dt="2025-08-11T00:54:11.903" v="0" actId="47"/>
        <pc:sldMkLst>
          <pc:docMk/>
          <pc:sldMk cId="4161958221" sldId="2145709372"/>
        </pc:sldMkLst>
      </pc:sldChg>
      <pc:sldChg chg="del">
        <pc:chgData name="Ron Melton" userId="5553941352b42db9" providerId="LiveId" clId="{D82BA07E-3063-45DA-A66C-0501C1212D9E}" dt="2025-08-11T00:54:11.903" v="0" actId="47"/>
        <pc:sldMkLst>
          <pc:docMk/>
          <pc:sldMk cId="400573703" sldId="2145709375"/>
        </pc:sldMkLst>
      </pc:sldChg>
      <pc:sldChg chg="del">
        <pc:chgData name="Ron Melton" userId="5553941352b42db9" providerId="LiveId" clId="{D82BA07E-3063-45DA-A66C-0501C1212D9E}" dt="2025-08-11T00:54:11.903" v="0" actId="47"/>
        <pc:sldMkLst>
          <pc:docMk/>
          <pc:sldMk cId="3396741364" sldId="2145709376"/>
        </pc:sldMkLst>
      </pc:sldChg>
      <pc:sldChg chg="del">
        <pc:chgData name="Ron Melton" userId="5553941352b42db9" providerId="LiveId" clId="{D82BA07E-3063-45DA-A66C-0501C1212D9E}" dt="2025-08-11T00:54:11.903" v="0" actId="47"/>
        <pc:sldMkLst>
          <pc:docMk/>
          <pc:sldMk cId="709884262" sldId="2145709448"/>
        </pc:sldMkLst>
      </pc:sldChg>
      <pc:sldChg chg="del">
        <pc:chgData name="Ron Melton" userId="5553941352b42db9" providerId="LiveId" clId="{D82BA07E-3063-45DA-A66C-0501C1212D9E}" dt="2025-08-11T00:54:11.903" v="0" actId="47"/>
        <pc:sldMkLst>
          <pc:docMk/>
          <pc:sldMk cId="1947713072" sldId="2145709449"/>
        </pc:sldMkLst>
      </pc:sldChg>
      <pc:sldChg chg="del">
        <pc:chgData name="Ron Melton" userId="5553941352b42db9" providerId="LiveId" clId="{D82BA07E-3063-45DA-A66C-0501C1212D9E}" dt="2025-08-11T00:54:11.903" v="0" actId="47"/>
        <pc:sldMkLst>
          <pc:docMk/>
          <pc:sldMk cId="2888928390" sldId="2145709450"/>
        </pc:sldMkLst>
      </pc:sldChg>
      <pc:sldChg chg="del">
        <pc:chgData name="Ron Melton" userId="5553941352b42db9" providerId="LiveId" clId="{D82BA07E-3063-45DA-A66C-0501C1212D9E}" dt="2025-08-11T00:54:11.903" v="0" actId="47"/>
        <pc:sldMkLst>
          <pc:docMk/>
          <pc:sldMk cId="3281888173" sldId="2145709451"/>
        </pc:sldMkLst>
      </pc:sldChg>
      <pc:sldChg chg="del">
        <pc:chgData name="Ron Melton" userId="5553941352b42db9" providerId="LiveId" clId="{D82BA07E-3063-45DA-A66C-0501C1212D9E}" dt="2025-08-11T00:54:11.903" v="0" actId="47"/>
        <pc:sldMkLst>
          <pc:docMk/>
          <pc:sldMk cId="1533637002" sldId="2145709453"/>
        </pc:sldMkLst>
      </pc:sldChg>
      <pc:sldChg chg="del">
        <pc:chgData name="Ron Melton" userId="5553941352b42db9" providerId="LiveId" clId="{D82BA07E-3063-45DA-A66C-0501C1212D9E}" dt="2025-08-11T00:54:11.903" v="0" actId="47"/>
        <pc:sldMkLst>
          <pc:docMk/>
          <pc:sldMk cId="1911458735" sldId="2145709455"/>
        </pc:sldMkLst>
      </pc:sldChg>
      <pc:sldChg chg="del">
        <pc:chgData name="Ron Melton" userId="5553941352b42db9" providerId="LiveId" clId="{D82BA07E-3063-45DA-A66C-0501C1212D9E}" dt="2025-08-11T00:54:11.903" v="0" actId="47"/>
        <pc:sldMkLst>
          <pc:docMk/>
          <pc:sldMk cId="1487051366" sldId="2145709457"/>
        </pc:sldMkLst>
      </pc:sldChg>
      <pc:sldChg chg="del">
        <pc:chgData name="Ron Melton" userId="5553941352b42db9" providerId="LiveId" clId="{D82BA07E-3063-45DA-A66C-0501C1212D9E}" dt="2025-08-11T00:54:11.903" v="0" actId="47"/>
        <pc:sldMkLst>
          <pc:docMk/>
          <pc:sldMk cId="2891510073" sldId="2145709458"/>
        </pc:sldMkLst>
      </pc:sldChg>
      <pc:sldChg chg="del">
        <pc:chgData name="Ron Melton" userId="5553941352b42db9" providerId="LiveId" clId="{D82BA07E-3063-45DA-A66C-0501C1212D9E}" dt="2025-08-11T00:54:11.903" v="0" actId="47"/>
        <pc:sldMkLst>
          <pc:docMk/>
          <pc:sldMk cId="2337305188" sldId="2145709459"/>
        </pc:sldMkLst>
      </pc:sldChg>
      <pc:sldChg chg="del">
        <pc:chgData name="Ron Melton" userId="5553941352b42db9" providerId="LiveId" clId="{D82BA07E-3063-45DA-A66C-0501C1212D9E}" dt="2025-08-11T00:54:11.903" v="0" actId="47"/>
        <pc:sldMkLst>
          <pc:docMk/>
          <pc:sldMk cId="329719222" sldId="2145709460"/>
        </pc:sldMkLst>
      </pc:sldChg>
      <pc:sldChg chg="del">
        <pc:chgData name="Ron Melton" userId="5553941352b42db9" providerId="LiveId" clId="{D82BA07E-3063-45DA-A66C-0501C1212D9E}" dt="2025-08-11T00:54:11.903" v="0" actId="47"/>
        <pc:sldMkLst>
          <pc:docMk/>
          <pc:sldMk cId="353725178" sldId="2145709461"/>
        </pc:sldMkLst>
      </pc:sldChg>
      <pc:sldChg chg="del">
        <pc:chgData name="Ron Melton" userId="5553941352b42db9" providerId="LiveId" clId="{D82BA07E-3063-45DA-A66C-0501C1212D9E}" dt="2025-08-11T00:54:11.903" v="0" actId="47"/>
        <pc:sldMkLst>
          <pc:docMk/>
          <pc:sldMk cId="1961802203" sldId="2145709462"/>
        </pc:sldMkLst>
      </pc:sldChg>
      <pc:sldChg chg="del">
        <pc:chgData name="Ron Melton" userId="5553941352b42db9" providerId="LiveId" clId="{D82BA07E-3063-45DA-A66C-0501C1212D9E}" dt="2025-08-11T00:54:11.903" v="0" actId="47"/>
        <pc:sldMkLst>
          <pc:docMk/>
          <pc:sldMk cId="1524656553" sldId="2145709464"/>
        </pc:sldMkLst>
      </pc:sldChg>
      <pc:sldChg chg="del">
        <pc:chgData name="Ron Melton" userId="5553941352b42db9" providerId="LiveId" clId="{D82BA07E-3063-45DA-A66C-0501C1212D9E}" dt="2025-08-11T00:54:11.903" v="0" actId="47"/>
        <pc:sldMkLst>
          <pc:docMk/>
          <pc:sldMk cId="191052673" sldId="2145709465"/>
        </pc:sldMkLst>
      </pc:sldChg>
      <pc:sldChg chg="del">
        <pc:chgData name="Ron Melton" userId="5553941352b42db9" providerId="LiveId" clId="{D82BA07E-3063-45DA-A66C-0501C1212D9E}" dt="2025-08-11T00:54:11.903" v="0" actId="47"/>
        <pc:sldMkLst>
          <pc:docMk/>
          <pc:sldMk cId="2993239021" sldId="2145709466"/>
        </pc:sldMkLst>
      </pc:sldChg>
      <pc:sldChg chg="del">
        <pc:chgData name="Ron Melton" userId="5553941352b42db9" providerId="LiveId" clId="{D82BA07E-3063-45DA-A66C-0501C1212D9E}" dt="2025-08-11T00:54:11.903" v="0" actId="47"/>
        <pc:sldMkLst>
          <pc:docMk/>
          <pc:sldMk cId="1200474105" sldId="2145709469"/>
        </pc:sldMkLst>
      </pc:sldChg>
      <pc:sldChg chg="del">
        <pc:chgData name="Ron Melton" userId="5553941352b42db9" providerId="LiveId" clId="{D82BA07E-3063-45DA-A66C-0501C1212D9E}" dt="2025-08-11T00:54:11.903" v="0" actId="47"/>
        <pc:sldMkLst>
          <pc:docMk/>
          <pc:sldMk cId="2102896030" sldId="2145709472"/>
        </pc:sldMkLst>
      </pc:sldChg>
      <pc:sldChg chg="del">
        <pc:chgData name="Ron Melton" userId="5553941352b42db9" providerId="LiveId" clId="{D82BA07E-3063-45DA-A66C-0501C1212D9E}" dt="2025-08-11T00:54:11.903" v="0" actId="47"/>
        <pc:sldMkLst>
          <pc:docMk/>
          <pc:sldMk cId="2936756226" sldId="2145709473"/>
        </pc:sldMkLst>
      </pc:sldChg>
      <pc:sldChg chg="del">
        <pc:chgData name="Ron Melton" userId="5553941352b42db9" providerId="LiveId" clId="{D82BA07E-3063-45DA-A66C-0501C1212D9E}" dt="2025-08-11T00:54:11.903" v="0" actId="47"/>
        <pc:sldMkLst>
          <pc:docMk/>
          <pc:sldMk cId="774944391" sldId="2145709482"/>
        </pc:sldMkLst>
      </pc:sldChg>
      <pc:sldChg chg="del">
        <pc:chgData name="Ron Melton" userId="5553941352b42db9" providerId="LiveId" clId="{D82BA07E-3063-45DA-A66C-0501C1212D9E}" dt="2025-08-11T00:54:11.903" v="0" actId="47"/>
        <pc:sldMkLst>
          <pc:docMk/>
          <pc:sldMk cId="3778885596" sldId="2145709497"/>
        </pc:sldMkLst>
      </pc:sldChg>
      <pc:sldChg chg="del">
        <pc:chgData name="Ron Melton" userId="5553941352b42db9" providerId="LiveId" clId="{D82BA07E-3063-45DA-A66C-0501C1212D9E}" dt="2025-08-11T00:54:11.903" v="0" actId="47"/>
        <pc:sldMkLst>
          <pc:docMk/>
          <pc:sldMk cId="1892765916" sldId="2145709504"/>
        </pc:sldMkLst>
      </pc:sldChg>
      <pc:sldChg chg="del">
        <pc:chgData name="Ron Melton" userId="5553941352b42db9" providerId="LiveId" clId="{D82BA07E-3063-45DA-A66C-0501C1212D9E}" dt="2025-08-11T00:54:11.903" v="0" actId="47"/>
        <pc:sldMkLst>
          <pc:docMk/>
          <pc:sldMk cId="80182568" sldId="2145709510"/>
        </pc:sldMkLst>
      </pc:sldChg>
      <pc:sldChg chg="del">
        <pc:chgData name="Ron Melton" userId="5553941352b42db9" providerId="LiveId" clId="{D82BA07E-3063-45DA-A66C-0501C1212D9E}" dt="2025-08-11T00:54:11.903" v="0" actId="47"/>
        <pc:sldMkLst>
          <pc:docMk/>
          <pc:sldMk cId="3374981497" sldId="2145709511"/>
        </pc:sldMkLst>
      </pc:sldChg>
      <pc:sldChg chg="del">
        <pc:chgData name="Ron Melton" userId="5553941352b42db9" providerId="LiveId" clId="{D82BA07E-3063-45DA-A66C-0501C1212D9E}" dt="2025-08-11T00:54:11.903" v="0" actId="47"/>
        <pc:sldMkLst>
          <pc:docMk/>
          <pc:sldMk cId="2386495773" sldId="2145709512"/>
        </pc:sldMkLst>
      </pc:sldChg>
      <pc:sldChg chg="del">
        <pc:chgData name="Ron Melton" userId="5553941352b42db9" providerId="LiveId" clId="{D82BA07E-3063-45DA-A66C-0501C1212D9E}" dt="2025-08-11T00:54:11.903" v="0" actId="47"/>
        <pc:sldMkLst>
          <pc:docMk/>
          <pc:sldMk cId="3181667029" sldId="2145709515"/>
        </pc:sldMkLst>
      </pc:sldChg>
      <pc:sldChg chg="del">
        <pc:chgData name="Ron Melton" userId="5553941352b42db9" providerId="LiveId" clId="{D82BA07E-3063-45DA-A66C-0501C1212D9E}" dt="2025-08-11T00:54:11.903" v="0" actId="47"/>
        <pc:sldMkLst>
          <pc:docMk/>
          <pc:sldMk cId="3505388124" sldId="2145709516"/>
        </pc:sldMkLst>
      </pc:sldChg>
      <pc:sldChg chg="del">
        <pc:chgData name="Ron Melton" userId="5553941352b42db9" providerId="LiveId" clId="{D82BA07E-3063-45DA-A66C-0501C1212D9E}" dt="2025-08-11T00:54:11.903" v="0" actId="47"/>
        <pc:sldMkLst>
          <pc:docMk/>
          <pc:sldMk cId="1688647283" sldId="2145709517"/>
        </pc:sldMkLst>
      </pc:sldChg>
      <pc:sldChg chg="del">
        <pc:chgData name="Ron Melton" userId="5553941352b42db9" providerId="LiveId" clId="{D82BA07E-3063-45DA-A66C-0501C1212D9E}" dt="2025-08-11T00:54:11.903" v="0" actId="47"/>
        <pc:sldMkLst>
          <pc:docMk/>
          <pc:sldMk cId="3108676879" sldId="2145709527"/>
        </pc:sldMkLst>
      </pc:sldChg>
      <pc:sldChg chg="del">
        <pc:chgData name="Ron Melton" userId="5553941352b42db9" providerId="LiveId" clId="{D82BA07E-3063-45DA-A66C-0501C1212D9E}" dt="2025-08-11T00:54:11.903" v="0" actId="47"/>
        <pc:sldMkLst>
          <pc:docMk/>
          <pc:sldMk cId="1010197871" sldId="2145709543"/>
        </pc:sldMkLst>
      </pc:sldChg>
      <pc:sldChg chg="del">
        <pc:chgData name="Ron Melton" userId="5553941352b42db9" providerId="LiveId" clId="{D82BA07E-3063-45DA-A66C-0501C1212D9E}" dt="2025-08-11T00:54:11.903" v="0" actId="47"/>
        <pc:sldMkLst>
          <pc:docMk/>
          <pc:sldMk cId="2546807184" sldId="2145709547"/>
        </pc:sldMkLst>
      </pc:sldChg>
      <pc:sldChg chg="del">
        <pc:chgData name="Ron Melton" userId="5553941352b42db9" providerId="LiveId" clId="{D82BA07E-3063-45DA-A66C-0501C1212D9E}" dt="2025-08-11T00:54:11.903" v="0" actId="47"/>
        <pc:sldMkLst>
          <pc:docMk/>
          <pc:sldMk cId="2366729376" sldId="2145709548"/>
        </pc:sldMkLst>
      </pc:sldChg>
      <pc:sldChg chg="del">
        <pc:chgData name="Ron Melton" userId="5553941352b42db9" providerId="LiveId" clId="{D82BA07E-3063-45DA-A66C-0501C1212D9E}" dt="2025-08-11T00:54:11.903" v="0" actId="47"/>
        <pc:sldMkLst>
          <pc:docMk/>
          <pc:sldMk cId="2113031194" sldId="2145709552"/>
        </pc:sldMkLst>
      </pc:sldChg>
      <pc:sldChg chg="del">
        <pc:chgData name="Ron Melton" userId="5553941352b42db9" providerId="LiveId" clId="{D82BA07E-3063-45DA-A66C-0501C1212D9E}" dt="2025-08-11T00:54:11.903" v="0" actId="47"/>
        <pc:sldMkLst>
          <pc:docMk/>
          <pc:sldMk cId="3881925374" sldId="2145709559"/>
        </pc:sldMkLst>
      </pc:sldChg>
      <pc:sldChg chg="del">
        <pc:chgData name="Ron Melton" userId="5553941352b42db9" providerId="LiveId" clId="{D82BA07E-3063-45DA-A66C-0501C1212D9E}" dt="2025-08-11T00:54:11.903" v="0" actId="47"/>
        <pc:sldMkLst>
          <pc:docMk/>
          <pc:sldMk cId="3936597185" sldId="2145709562"/>
        </pc:sldMkLst>
      </pc:sldChg>
      <pc:sldChg chg="del">
        <pc:chgData name="Ron Melton" userId="5553941352b42db9" providerId="LiveId" clId="{D82BA07E-3063-45DA-A66C-0501C1212D9E}" dt="2025-08-11T00:54:11.903" v="0" actId="47"/>
        <pc:sldMkLst>
          <pc:docMk/>
          <pc:sldMk cId="2994227466" sldId="2145709563"/>
        </pc:sldMkLst>
      </pc:sldChg>
      <pc:sldChg chg="del">
        <pc:chgData name="Ron Melton" userId="5553941352b42db9" providerId="LiveId" clId="{D82BA07E-3063-45DA-A66C-0501C1212D9E}" dt="2025-08-11T00:54:11.903" v="0" actId="47"/>
        <pc:sldMkLst>
          <pc:docMk/>
          <pc:sldMk cId="474001701" sldId="2145709569"/>
        </pc:sldMkLst>
      </pc:sldChg>
      <pc:sldChg chg="del">
        <pc:chgData name="Ron Melton" userId="5553941352b42db9" providerId="LiveId" clId="{D82BA07E-3063-45DA-A66C-0501C1212D9E}" dt="2025-08-11T00:54:11.903" v="0" actId="47"/>
        <pc:sldMkLst>
          <pc:docMk/>
          <pc:sldMk cId="2319276441" sldId="2145709573"/>
        </pc:sldMkLst>
      </pc:sldChg>
      <pc:sldChg chg="del">
        <pc:chgData name="Ron Melton" userId="5553941352b42db9" providerId="LiveId" clId="{D82BA07E-3063-45DA-A66C-0501C1212D9E}" dt="2025-08-11T00:54:11.903" v="0" actId="47"/>
        <pc:sldMkLst>
          <pc:docMk/>
          <pc:sldMk cId="3221288664" sldId="2145709577"/>
        </pc:sldMkLst>
      </pc:sldChg>
      <pc:sldChg chg="del">
        <pc:chgData name="Ron Melton" userId="5553941352b42db9" providerId="LiveId" clId="{D82BA07E-3063-45DA-A66C-0501C1212D9E}" dt="2025-08-11T00:54:11.903" v="0" actId="47"/>
        <pc:sldMkLst>
          <pc:docMk/>
          <pc:sldMk cId="3267465932" sldId="2145709591"/>
        </pc:sldMkLst>
      </pc:sldChg>
      <pc:sldChg chg="del">
        <pc:chgData name="Ron Melton" userId="5553941352b42db9" providerId="LiveId" clId="{D82BA07E-3063-45DA-A66C-0501C1212D9E}" dt="2025-08-11T00:54:11.903" v="0" actId="47"/>
        <pc:sldMkLst>
          <pc:docMk/>
          <pc:sldMk cId="709463875" sldId="2145709592"/>
        </pc:sldMkLst>
      </pc:sldChg>
      <pc:sldChg chg="del">
        <pc:chgData name="Ron Melton" userId="5553941352b42db9" providerId="LiveId" clId="{D82BA07E-3063-45DA-A66C-0501C1212D9E}" dt="2025-08-11T00:54:11.903" v="0" actId="47"/>
        <pc:sldMkLst>
          <pc:docMk/>
          <pc:sldMk cId="2689072984" sldId="2145709593"/>
        </pc:sldMkLst>
      </pc:sldChg>
      <pc:sldChg chg="del">
        <pc:chgData name="Ron Melton" userId="5553941352b42db9" providerId="LiveId" clId="{D82BA07E-3063-45DA-A66C-0501C1212D9E}" dt="2025-08-11T00:54:11.903" v="0" actId="47"/>
        <pc:sldMkLst>
          <pc:docMk/>
          <pc:sldMk cId="3451727541" sldId="2145709594"/>
        </pc:sldMkLst>
      </pc:sldChg>
      <pc:sldChg chg="del">
        <pc:chgData name="Ron Melton" userId="5553941352b42db9" providerId="LiveId" clId="{D82BA07E-3063-45DA-A66C-0501C1212D9E}" dt="2025-08-11T00:54:11.903" v="0" actId="47"/>
        <pc:sldMkLst>
          <pc:docMk/>
          <pc:sldMk cId="3665397784" sldId="2145709596"/>
        </pc:sldMkLst>
      </pc:sldChg>
      <pc:sldChg chg="del">
        <pc:chgData name="Ron Melton" userId="5553941352b42db9" providerId="LiveId" clId="{D82BA07E-3063-45DA-A66C-0501C1212D9E}" dt="2025-08-11T00:54:11.903" v="0" actId="47"/>
        <pc:sldMkLst>
          <pc:docMk/>
          <pc:sldMk cId="0" sldId="2145709597"/>
        </pc:sldMkLst>
      </pc:sldChg>
      <pc:sldChg chg="del">
        <pc:chgData name="Ron Melton" userId="5553941352b42db9" providerId="LiveId" clId="{D82BA07E-3063-45DA-A66C-0501C1212D9E}" dt="2025-08-11T00:54:11.903" v="0" actId="47"/>
        <pc:sldMkLst>
          <pc:docMk/>
          <pc:sldMk cId="3517993348" sldId="2145709598"/>
        </pc:sldMkLst>
      </pc:sldChg>
      <pc:sldChg chg="del">
        <pc:chgData name="Ron Melton" userId="5553941352b42db9" providerId="LiveId" clId="{D82BA07E-3063-45DA-A66C-0501C1212D9E}" dt="2025-08-11T00:54:11.903" v="0" actId="47"/>
        <pc:sldMkLst>
          <pc:docMk/>
          <pc:sldMk cId="4166496551" sldId="2145709599"/>
        </pc:sldMkLst>
      </pc:sldChg>
      <pc:sldChg chg="del">
        <pc:chgData name="Ron Melton" userId="5553941352b42db9" providerId="LiveId" clId="{D82BA07E-3063-45DA-A66C-0501C1212D9E}" dt="2025-08-11T00:54:11.903" v="0" actId="47"/>
        <pc:sldMkLst>
          <pc:docMk/>
          <pc:sldMk cId="4182851264" sldId="2145709601"/>
        </pc:sldMkLst>
      </pc:sldChg>
      <pc:sldChg chg="del">
        <pc:chgData name="Ron Melton" userId="5553941352b42db9" providerId="LiveId" clId="{D82BA07E-3063-45DA-A66C-0501C1212D9E}" dt="2025-08-11T00:54:11.903" v="0" actId="47"/>
        <pc:sldMkLst>
          <pc:docMk/>
          <pc:sldMk cId="2620144665" sldId="2145709602"/>
        </pc:sldMkLst>
      </pc:sldChg>
      <pc:sldChg chg="del">
        <pc:chgData name="Ron Melton" userId="5553941352b42db9" providerId="LiveId" clId="{D82BA07E-3063-45DA-A66C-0501C1212D9E}" dt="2025-08-11T00:54:11.903" v="0" actId="47"/>
        <pc:sldMkLst>
          <pc:docMk/>
          <pc:sldMk cId="1257281503" sldId="2145709603"/>
        </pc:sldMkLst>
      </pc:sldChg>
      <pc:sldChg chg="del">
        <pc:chgData name="Ron Melton" userId="5553941352b42db9" providerId="LiveId" clId="{D82BA07E-3063-45DA-A66C-0501C1212D9E}" dt="2025-08-11T00:54:11.903" v="0" actId="47"/>
        <pc:sldMkLst>
          <pc:docMk/>
          <pc:sldMk cId="1097129373" sldId="2145709604"/>
        </pc:sldMkLst>
      </pc:sldChg>
      <pc:sldChg chg="del">
        <pc:chgData name="Ron Melton" userId="5553941352b42db9" providerId="LiveId" clId="{D82BA07E-3063-45DA-A66C-0501C1212D9E}" dt="2025-08-11T00:54:11.903" v="0" actId="47"/>
        <pc:sldMkLst>
          <pc:docMk/>
          <pc:sldMk cId="97976849" sldId="2145709605"/>
        </pc:sldMkLst>
      </pc:sldChg>
      <pc:sldChg chg="del">
        <pc:chgData name="Ron Melton" userId="5553941352b42db9" providerId="LiveId" clId="{D82BA07E-3063-45DA-A66C-0501C1212D9E}" dt="2025-08-11T00:54:11.903" v="0" actId="47"/>
        <pc:sldMkLst>
          <pc:docMk/>
          <pc:sldMk cId="326632026" sldId="2145709606"/>
        </pc:sldMkLst>
      </pc:sldChg>
      <pc:sldChg chg="del">
        <pc:chgData name="Ron Melton" userId="5553941352b42db9" providerId="LiveId" clId="{D82BA07E-3063-45DA-A66C-0501C1212D9E}" dt="2025-08-11T00:54:11.903" v="0" actId="47"/>
        <pc:sldMkLst>
          <pc:docMk/>
          <pc:sldMk cId="1067486131" sldId="2145709607"/>
        </pc:sldMkLst>
      </pc:sldChg>
      <pc:sldChg chg="del">
        <pc:chgData name="Ron Melton" userId="5553941352b42db9" providerId="LiveId" clId="{D82BA07E-3063-45DA-A66C-0501C1212D9E}" dt="2025-08-11T00:54:11.903" v="0" actId="47"/>
        <pc:sldMkLst>
          <pc:docMk/>
          <pc:sldMk cId="4179633033" sldId="2145709608"/>
        </pc:sldMkLst>
      </pc:sldChg>
      <pc:sldChg chg="del">
        <pc:chgData name="Ron Melton" userId="5553941352b42db9" providerId="LiveId" clId="{D82BA07E-3063-45DA-A66C-0501C1212D9E}" dt="2025-08-11T00:54:11.903" v="0" actId="47"/>
        <pc:sldMkLst>
          <pc:docMk/>
          <pc:sldMk cId="2424552286" sldId="2145709610"/>
        </pc:sldMkLst>
      </pc:sldChg>
      <pc:sldChg chg="del">
        <pc:chgData name="Ron Melton" userId="5553941352b42db9" providerId="LiveId" clId="{D82BA07E-3063-45DA-A66C-0501C1212D9E}" dt="2025-08-11T00:54:11.903" v="0" actId="47"/>
        <pc:sldMkLst>
          <pc:docMk/>
          <pc:sldMk cId="2883954042" sldId="2145709611"/>
        </pc:sldMkLst>
      </pc:sldChg>
      <pc:sldChg chg="del">
        <pc:chgData name="Ron Melton" userId="5553941352b42db9" providerId="LiveId" clId="{D82BA07E-3063-45DA-A66C-0501C1212D9E}" dt="2025-08-11T00:54:11.903" v="0" actId="47"/>
        <pc:sldMkLst>
          <pc:docMk/>
          <pc:sldMk cId="3601905718" sldId="2145709613"/>
        </pc:sldMkLst>
      </pc:sldChg>
      <pc:sldChg chg="del">
        <pc:chgData name="Ron Melton" userId="5553941352b42db9" providerId="LiveId" clId="{D82BA07E-3063-45DA-A66C-0501C1212D9E}" dt="2025-08-11T00:54:11.903" v="0" actId="47"/>
        <pc:sldMkLst>
          <pc:docMk/>
          <pc:sldMk cId="3378725029" sldId="2145709614"/>
        </pc:sldMkLst>
      </pc:sldChg>
      <pc:sldChg chg="del">
        <pc:chgData name="Ron Melton" userId="5553941352b42db9" providerId="LiveId" clId="{D82BA07E-3063-45DA-A66C-0501C1212D9E}" dt="2025-08-11T00:54:11.903" v="0" actId="47"/>
        <pc:sldMkLst>
          <pc:docMk/>
          <pc:sldMk cId="348243402" sldId="2145709632"/>
        </pc:sldMkLst>
      </pc:sldChg>
      <pc:sldChg chg="del">
        <pc:chgData name="Ron Melton" userId="5553941352b42db9" providerId="LiveId" clId="{D82BA07E-3063-45DA-A66C-0501C1212D9E}" dt="2025-08-11T00:54:11.903" v="0" actId="47"/>
        <pc:sldMkLst>
          <pc:docMk/>
          <pc:sldMk cId="3353797651" sldId="2145709638"/>
        </pc:sldMkLst>
      </pc:sldChg>
      <pc:sldChg chg="del">
        <pc:chgData name="Ron Melton" userId="5553941352b42db9" providerId="LiveId" clId="{D82BA07E-3063-45DA-A66C-0501C1212D9E}" dt="2025-08-11T00:54:11.903" v="0" actId="47"/>
        <pc:sldMkLst>
          <pc:docMk/>
          <pc:sldMk cId="3336664996" sldId="2145709641"/>
        </pc:sldMkLst>
      </pc:sldChg>
      <pc:sldChg chg="del">
        <pc:chgData name="Ron Melton" userId="5553941352b42db9" providerId="LiveId" clId="{D82BA07E-3063-45DA-A66C-0501C1212D9E}" dt="2025-08-11T00:54:11.903" v="0" actId="47"/>
        <pc:sldMkLst>
          <pc:docMk/>
          <pc:sldMk cId="2474510337" sldId="2145709643"/>
        </pc:sldMkLst>
      </pc:sldChg>
      <pc:sldChg chg="del">
        <pc:chgData name="Ron Melton" userId="5553941352b42db9" providerId="LiveId" clId="{D82BA07E-3063-45DA-A66C-0501C1212D9E}" dt="2025-08-11T00:54:11.903" v="0" actId="47"/>
        <pc:sldMkLst>
          <pc:docMk/>
          <pc:sldMk cId="4018180330" sldId="2145709644"/>
        </pc:sldMkLst>
      </pc:sldChg>
      <pc:sldChg chg="del">
        <pc:chgData name="Ron Melton" userId="5553941352b42db9" providerId="LiveId" clId="{D82BA07E-3063-45DA-A66C-0501C1212D9E}" dt="2025-08-11T00:54:11.903" v="0" actId="47"/>
        <pc:sldMkLst>
          <pc:docMk/>
          <pc:sldMk cId="531846948" sldId="2145709645"/>
        </pc:sldMkLst>
      </pc:sldChg>
      <pc:sldChg chg="del">
        <pc:chgData name="Ron Melton" userId="5553941352b42db9" providerId="LiveId" clId="{D82BA07E-3063-45DA-A66C-0501C1212D9E}" dt="2025-08-11T00:54:11.903" v="0" actId="47"/>
        <pc:sldMkLst>
          <pc:docMk/>
          <pc:sldMk cId="2973103052" sldId="2145709646"/>
        </pc:sldMkLst>
      </pc:sldChg>
      <pc:sldChg chg="del">
        <pc:chgData name="Ron Melton" userId="5553941352b42db9" providerId="LiveId" clId="{D82BA07E-3063-45DA-A66C-0501C1212D9E}" dt="2025-08-11T00:54:11.903" v="0" actId="47"/>
        <pc:sldMkLst>
          <pc:docMk/>
          <pc:sldMk cId="2187774641" sldId="2145709647"/>
        </pc:sldMkLst>
      </pc:sldChg>
      <pc:sldChg chg="del">
        <pc:chgData name="Ron Melton" userId="5553941352b42db9" providerId="LiveId" clId="{D82BA07E-3063-45DA-A66C-0501C1212D9E}" dt="2025-08-11T00:54:11.903" v="0" actId="47"/>
        <pc:sldMkLst>
          <pc:docMk/>
          <pc:sldMk cId="3973730420" sldId="2145709660"/>
        </pc:sldMkLst>
      </pc:sldChg>
      <pc:sldChg chg="del">
        <pc:chgData name="Ron Melton" userId="5553941352b42db9" providerId="LiveId" clId="{D82BA07E-3063-45DA-A66C-0501C1212D9E}" dt="2025-08-11T00:54:11.903" v="0" actId="47"/>
        <pc:sldMkLst>
          <pc:docMk/>
          <pc:sldMk cId="1875827543" sldId="2145709677"/>
        </pc:sldMkLst>
      </pc:sldChg>
      <pc:sldChg chg="del">
        <pc:chgData name="Ron Melton" userId="5553941352b42db9" providerId="LiveId" clId="{D82BA07E-3063-45DA-A66C-0501C1212D9E}" dt="2025-08-11T00:54:11.903" v="0" actId="47"/>
        <pc:sldMkLst>
          <pc:docMk/>
          <pc:sldMk cId="331096379" sldId="2145709679"/>
        </pc:sldMkLst>
      </pc:sldChg>
      <pc:sldChg chg="del">
        <pc:chgData name="Ron Melton" userId="5553941352b42db9" providerId="LiveId" clId="{D82BA07E-3063-45DA-A66C-0501C1212D9E}" dt="2025-08-11T00:54:11.903" v="0" actId="47"/>
        <pc:sldMkLst>
          <pc:docMk/>
          <pc:sldMk cId="2717051705" sldId="2145709704"/>
        </pc:sldMkLst>
      </pc:sldChg>
      <pc:sldChg chg="del">
        <pc:chgData name="Ron Melton" userId="5553941352b42db9" providerId="LiveId" clId="{D82BA07E-3063-45DA-A66C-0501C1212D9E}" dt="2025-08-11T00:54:11.903" v="0" actId="47"/>
        <pc:sldMkLst>
          <pc:docMk/>
          <pc:sldMk cId="2951662653" sldId="2145709705"/>
        </pc:sldMkLst>
      </pc:sldChg>
      <pc:sldChg chg="del">
        <pc:chgData name="Ron Melton" userId="5553941352b42db9" providerId="LiveId" clId="{D82BA07E-3063-45DA-A66C-0501C1212D9E}" dt="2025-08-11T00:54:11.903" v="0" actId="47"/>
        <pc:sldMkLst>
          <pc:docMk/>
          <pc:sldMk cId="1050488590" sldId="2145709706"/>
        </pc:sldMkLst>
      </pc:sldChg>
      <pc:sldChg chg="del">
        <pc:chgData name="Ron Melton" userId="5553941352b42db9" providerId="LiveId" clId="{D82BA07E-3063-45DA-A66C-0501C1212D9E}" dt="2025-08-11T00:54:11.903" v="0" actId="47"/>
        <pc:sldMkLst>
          <pc:docMk/>
          <pc:sldMk cId="3865043052" sldId="2145709723"/>
        </pc:sldMkLst>
      </pc:sldChg>
      <pc:sldChg chg="del">
        <pc:chgData name="Ron Melton" userId="5553941352b42db9" providerId="LiveId" clId="{D82BA07E-3063-45DA-A66C-0501C1212D9E}" dt="2025-08-11T00:54:11.903" v="0" actId="47"/>
        <pc:sldMkLst>
          <pc:docMk/>
          <pc:sldMk cId="3979490888" sldId="2145709727"/>
        </pc:sldMkLst>
      </pc:sldChg>
      <pc:sldChg chg="del">
        <pc:chgData name="Ron Melton" userId="5553941352b42db9" providerId="LiveId" clId="{D82BA07E-3063-45DA-A66C-0501C1212D9E}" dt="2025-08-11T00:54:11.903" v="0" actId="47"/>
        <pc:sldMkLst>
          <pc:docMk/>
          <pc:sldMk cId="3865402477" sldId="2145709747"/>
        </pc:sldMkLst>
      </pc:sldChg>
      <pc:sldChg chg="del">
        <pc:chgData name="Ron Melton" userId="5553941352b42db9" providerId="LiveId" clId="{D82BA07E-3063-45DA-A66C-0501C1212D9E}" dt="2025-08-11T00:54:11.903" v="0" actId="47"/>
        <pc:sldMkLst>
          <pc:docMk/>
          <pc:sldMk cId="590375063" sldId="2145709765"/>
        </pc:sldMkLst>
      </pc:sldChg>
      <pc:sldChg chg="del">
        <pc:chgData name="Ron Melton" userId="5553941352b42db9" providerId="LiveId" clId="{D82BA07E-3063-45DA-A66C-0501C1212D9E}" dt="2025-08-11T00:54:11.903" v="0" actId="47"/>
        <pc:sldMkLst>
          <pc:docMk/>
          <pc:sldMk cId="2367743896" sldId="2145709768"/>
        </pc:sldMkLst>
      </pc:sldChg>
      <pc:sldChg chg="del">
        <pc:chgData name="Ron Melton" userId="5553941352b42db9" providerId="LiveId" clId="{D82BA07E-3063-45DA-A66C-0501C1212D9E}" dt="2025-08-11T00:54:11.903" v="0" actId="47"/>
        <pc:sldMkLst>
          <pc:docMk/>
          <pc:sldMk cId="1674396894" sldId="2145709787"/>
        </pc:sldMkLst>
      </pc:sldChg>
      <pc:sldChg chg="del">
        <pc:chgData name="Ron Melton" userId="5553941352b42db9" providerId="LiveId" clId="{D82BA07E-3063-45DA-A66C-0501C1212D9E}" dt="2025-08-11T00:54:11.903" v="0" actId="47"/>
        <pc:sldMkLst>
          <pc:docMk/>
          <pc:sldMk cId="4104542248" sldId="2145709790"/>
        </pc:sldMkLst>
      </pc:sldChg>
      <pc:sldChg chg="del">
        <pc:chgData name="Ron Melton" userId="5553941352b42db9" providerId="LiveId" clId="{D82BA07E-3063-45DA-A66C-0501C1212D9E}" dt="2025-08-11T00:54:11.903" v="0" actId="47"/>
        <pc:sldMkLst>
          <pc:docMk/>
          <pc:sldMk cId="1441832431" sldId="2145709793"/>
        </pc:sldMkLst>
      </pc:sldChg>
      <pc:sldChg chg="del">
        <pc:chgData name="Ron Melton" userId="5553941352b42db9" providerId="LiveId" clId="{D82BA07E-3063-45DA-A66C-0501C1212D9E}" dt="2025-08-11T00:54:11.903" v="0" actId="47"/>
        <pc:sldMkLst>
          <pc:docMk/>
          <pc:sldMk cId="878569109" sldId="2145709794"/>
        </pc:sldMkLst>
      </pc:sldChg>
      <pc:sldChg chg="del">
        <pc:chgData name="Ron Melton" userId="5553941352b42db9" providerId="LiveId" clId="{D82BA07E-3063-45DA-A66C-0501C1212D9E}" dt="2025-08-11T00:54:11.903" v="0" actId="47"/>
        <pc:sldMkLst>
          <pc:docMk/>
          <pc:sldMk cId="904343989" sldId="2145709795"/>
        </pc:sldMkLst>
      </pc:sldChg>
      <pc:sldChg chg="del">
        <pc:chgData name="Ron Melton" userId="5553941352b42db9" providerId="LiveId" clId="{D82BA07E-3063-45DA-A66C-0501C1212D9E}" dt="2025-08-11T00:54:11.903" v="0" actId="47"/>
        <pc:sldMkLst>
          <pc:docMk/>
          <pc:sldMk cId="963586994" sldId="2145709798"/>
        </pc:sldMkLst>
      </pc:sldChg>
      <pc:sldChg chg="del">
        <pc:chgData name="Ron Melton" userId="5553941352b42db9" providerId="LiveId" clId="{D82BA07E-3063-45DA-A66C-0501C1212D9E}" dt="2025-08-11T00:54:11.903" v="0" actId="47"/>
        <pc:sldMkLst>
          <pc:docMk/>
          <pc:sldMk cId="1881587497" sldId="2145709801"/>
        </pc:sldMkLst>
      </pc:sldChg>
      <pc:sldChg chg="del">
        <pc:chgData name="Ron Melton" userId="5553941352b42db9" providerId="LiveId" clId="{D82BA07E-3063-45DA-A66C-0501C1212D9E}" dt="2025-08-11T00:54:11.903" v="0" actId="47"/>
        <pc:sldMkLst>
          <pc:docMk/>
          <pc:sldMk cId="1943742964" sldId="2145709802"/>
        </pc:sldMkLst>
      </pc:sldChg>
      <pc:sldChg chg="del">
        <pc:chgData name="Ron Melton" userId="5553941352b42db9" providerId="LiveId" clId="{D82BA07E-3063-45DA-A66C-0501C1212D9E}" dt="2025-08-11T00:54:11.903" v="0" actId="47"/>
        <pc:sldMkLst>
          <pc:docMk/>
          <pc:sldMk cId="4158663189" sldId="2145709803"/>
        </pc:sldMkLst>
      </pc:sldChg>
      <pc:sldChg chg="del">
        <pc:chgData name="Ron Melton" userId="5553941352b42db9" providerId="LiveId" clId="{D82BA07E-3063-45DA-A66C-0501C1212D9E}" dt="2025-08-11T00:54:11.903" v="0" actId="47"/>
        <pc:sldMkLst>
          <pc:docMk/>
          <pc:sldMk cId="447291536" sldId="2145709804"/>
        </pc:sldMkLst>
      </pc:sldChg>
      <pc:sldChg chg="del">
        <pc:chgData name="Ron Melton" userId="5553941352b42db9" providerId="LiveId" clId="{D82BA07E-3063-45DA-A66C-0501C1212D9E}" dt="2025-08-11T00:54:11.903" v="0" actId="47"/>
        <pc:sldMkLst>
          <pc:docMk/>
          <pc:sldMk cId="538627112" sldId="2145709814"/>
        </pc:sldMkLst>
      </pc:sldChg>
      <pc:sldChg chg="del">
        <pc:chgData name="Ron Melton" userId="5553941352b42db9" providerId="LiveId" clId="{D82BA07E-3063-45DA-A66C-0501C1212D9E}" dt="2025-08-11T00:54:11.903" v="0" actId="47"/>
        <pc:sldMkLst>
          <pc:docMk/>
          <pc:sldMk cId="3952045526" sldId="2145709823"/>
        </pc:sldMkLst>
      </pc:sldChg>
      <pc:sldChg chg="del">
        <pc:chgData name="Ron Melton" userId="5553941352b42db9" providerId="LiveId" clId="{D82BA07E-3063-45DA-A66C-0501C1212D9E}" dt="2025-08-11T00:54:11.903" v="0" actId="47"/>
        <pc:sldMkLst>
          <pc:docMk/>
          <pc:sldMk cId="1088740117" sldId="2145709825"/>
        </pc:sldMkLst>
      </pc:sldChg>
      <pc:sldChg chg="del">
        <pc:chgData name="Ron Melton" userId="5553941352b42db9" providerId="LiveId" clId="{D82BA07E-3063-45DA-A66C-0501C1212D9E}" dt="2025-08-11T00:54:11.903" v="0" actId="47"/>
        <pc:sldMkLst>
          <pc:docMk/>
          <pc:sldMk cId="2745872532" sldId="2145709826"/>
        </pc:sldMkLst>
      </pc:sldChg>
      <pc:sldChg chg="del">
        <pc:chgData name="Ron Melton" userId="5553941352b42db9" providerId="LiveId" clId="{D82BA07E-3063-45DA-A66C-0501C1212D9E}" dt="2025-08-11T00:54:11.903" v="0" actId="47"/>
        <pc:sldMkLst>
          <pc:docMk/>
          <pc:sldMk cId="706340901" sldId="2145709827"/>
        </pc:sldMkLst>
      </pc:sldChg>
      <pc:sldChg chg="del">
        <pc:chgData name="Ron Melton" userId="5553941352b42db9" providerId="LiveId" clId="{D82BA07E-3063-45DA-A66C-0501C1212D9E}" dt="2025-08-11T00:54:11.903" v="0" actId="47"/>
        <pc:sldMkLst>
          <pc:docMk/>
          <pc:sldMk cId="2077489300" sldId="2145709830"/>
        </pc:sldMkLst>
      </pc:sldChg>
      <pc:sldChg chg="del">
        <pc:chgData name="Ron Melton" userId="5553941352b42db9" providerId="LiveId" clId="{D82BA07E-3063-45DA-A66C-0501C1212D9E}" dt="2025-08-11T00:54:11.903" v="0" actId="47"/>
        <pc:sldMkLst>
          <pc:docMk/>
          <pc:sldMk cId="631412195" sldId="2145709890"/>
        </pc:sldMkLst>
      </pc:sldChg>
      <pc:sldChg chg="del">
        <pc:chgData name="Ron Melton" userId="5553941352b42db9" providerId="LiveId" clId="{D82BA07E-3063-45DA-A66C-0501C1212D9E}" dt="2025-08-11T00:54:11.903" v="0" actId="47"/>
        <pc:sldMkLst>
          <pc:docMk/>
          <pc:sldMk cId="3824165562" sldId="2145709919"/>
        </pc:sldMkLst>
      </pc:sldChg>
      <pc:sldChg chg="del">
        <pc:chgData name="Ron Melton" userId="5553941352b42db9" providerId="LiveId" clId="{D82BA07E-3063-45DA-A66C-0501C1212D9E}" dt="2025-08-11T00:54:11.903" v="0" actId="47"/>
        <pc:sldMkLst>
          <pc:docMk/>
          <pc:sldMk cId="3926048567" sldId="2145709921"/>
        </pc:sldMkLst>
      </pc:sldChg>
      <pc:sldChg chg="del">
        <pc:chgData name="Ron Melton" userId="5553941352b42db9" providerId="LiveId" clId="{D82BA07E-3063-45DA-A66C-0501C1212D9E}" dt="2025-08-11T00:54:11.903" v="0" actId="47"/>
        <pc:sldMkLst>
          <pc:docMk/>
          <pc:sldMk cId="155129599" sldId="2145709922"/>
        </pc:sldMkLst>
      </pc:sldChg>
      <pc:sldChg chg="del">
        <pc:chgData name="Ron Melton" userId="5553941352b42db9" providerId="LiveId" clId="{D82BA07E-3063-45DA-A66C-0501C1212D9E}" dt="2025-08-11T00:54:11.903" v="0" actId="47"/>
        <pc:sldMkLst>
          <pc:docMk/>
          <pc:sldMk cId="907053285" sldId="2145709925"/>
        </pc:sldMkLst>
      </pc:sldChg>
      <pc:sldChg chg="del">
        <pc:chgData name="Ron Melton" userId="5553941352b42db9" providerId="LiveId" clId="{D82BA07E-3063-45DA-A66C-0501C1212D9E}" dt="2025-08-11T00:54:11.903" v="0" actId="47"/>
        <pc:sldMkLst>
          <pc:docMk/>
          <pc:sldMk cId="3252748590" sldId="2145709928"/>
        </pc:sldMkLst>
      </pc:sldChg>
      <pc:sldChg chg="del">
        <pc:chgData name="Ron Melton" userId="5553941352b42db9" providerId="LiveId" clId="{D82BA07E-3063-45DA-A66C-0501C1212D9E}" dt="2025-08-11T00:54:11.903" v="0" actId="47"/>
        <pc:sldMkLst>
          <pc:docMk/>
          <pc:sldMk cId="2110544861" sldId="2145709987"/>
        </pc:sldMkLst>
      </pc:sldChg>
      <pc:sldChg chg="del">
        <pc:chgData name="Ron Melton" userId="5553941352b42db9" providerId="LiveId" clId="{D82BA07E-3063-45DA-A66C-0501C1212D9E}" dt="2025-08-11T00:54:11.903" v="0" actId="47"/>
        <pc:sldMkLst>
          <pc:docMk/>
          <pc:sldMk cId="2193414453" sldId="2145709989"/>
        </pc:sldMkLst>
      </pc:sldChg>
      <pc:sldChg chg="del">
        <pc:chgData name="Ron Melton" userId="5553941352b42db9" providerId="LiveId" clId="{D82BA07E-3063-45DA-A66C-0501C1212D9E}" dt="2025-08-11T00:54:11.903" v="0" actId="47"/>
        <pc:sldMkLst>
          <pc:docMk/>
          <pc:sldMk cId="747058469" sldId="2145709991"/>
        </pc:sldMkLst>
      </pc:sldChg>
      <pc:sldChg chg="del">
        <pc:chgData name="Ron Melton" userId="5553941352b42db9" providerId="LiveId" clId="{D82BA07E-3063-45DA-A66C-0501C1212D9E}" dt="2025-08-11T00:54:11.903" v="0" actId="47"/>
        <pc:sldMkLst>
          <pc:docMk/>
          <pc:sldMk cId="1214171420" sldId="2145709992"/>
        </pc:sldMkLst>
      </pc:sldChg>
      <pc:sldChg chg="del">
        <pc:chgData name="Ron Melton" userId="5553941352b42db9" providerId="LiveId" clId="{D82BA07E-3063-45DA-A66C-0501C1212D9E}" dt="2025-08-11T00:54:11.903" v="0" actId="47"/>
        <pc:sldMkLst>
          <pc:docMk/>
          <pc:sldMk cId="3305651242" sldId="2145710186"/>
        </pc:sldMkLst>
      </pc:sldChg>
      <pc:sldChg chg="del">
        <pc:chgData name="Ron Melton" userId="5553941352b42db9" providerId="LiveId" clId="{D82BA07E-3063-45DA-A66C-0501C1212D9E}" dt="2025-08-11T00:54:11.903" v="0" actId="47"/>
        <pc:sldMkLst>
          <pc:docMk/>
          <pc:sldMk cId="1239972075" sldId="2145710195"/>
        </pc:sldMkLst>
      </pc:sldChg>
      <pc:sldChg chg="del">
        <pc:chgData name="Ron Melton" userId="5553941352b42db9" providerId="LiveId" clId="{D82BA07E-3063-45DA-A66C-0501C1212D9E}" dt="2025-08-11T00:54:11.903" v="0" actId="47"/>
        <pc:sldMkLst>
          <pc:docMk/>
          <pc:sldMk cId="2403202434" sldId="2145710225"/>
        </pc:sldMkLst>
      </pc:sldChg>
      <pc:sldChg chg="del">
        <pc:chgData name="Ron Melton" userId="5553941352b42db9" providerId="LiveId" clId="{D82BA07E-3063-45DA-A66C-0501C1212D9E}" dt="2025-08-11T00:54:11.903" v="0" actId="47"/>
        <pc:sldMkLst>
          <pc:docMk/>
          <pc:sldMk cId="1746509459" sldId="2145710226"/>
        </pc:sldMkLst>
      </pc:sldChg>
      <pc:sldChg chg="del">
        <pc:chgData name="Ron Melton" userId="5553941352b42db9" providerId="LiveId" clId="{D82BA07E-3063-45DA-A66C-0501C1212D9E}" dt="2025-08-11T00:54:11.903" v="0" actId="47"/>
        <pc:sldMkLst>
          <pc:docMk/>
          <pc:sldMk cId="2265762352" sldId="2145710227"/>
        </pc:sldMkLst>
      </pc:sldChg>
      <pc:sldChg chg="del">
        <pc:chgData name="Ron Melton" userId="5553941352b42db9" providerId="LiveId" clId="{D82BA07E-3063-45DA-A66C-0501C1212D9E}" dt="2025-08-11T00:54:11.903" v="0" actId="47"/>
        <pc:sldMkLst>
          <pc:docMk/>
          <pc:sldMk cId="1415449919" sldId="2145710228"/>
        </pc:sldMkLst>
      </pc:sldChg>
      <pc:sldChg chg="del">
        <pc:chgData name="Ron Melton" userId="5553941352b42db9" providerId="LiveId" clId="{D82BA07E-3063-45DA-A66C-0501C1212D9E}" dt="2025-08-11T00:54:11.903" v="0" actId="47"/>
        <pc:sldMkLst>
          <pc:docMk/>
          <pc:sldMk cId="427685064" sldId="2145710229"/>
        </pc:sldMkLst>
      </pc:sldChg>
      <pc:sldChg chg="del">
        <pc:chgData name="Ron Melton" userId="5553941352b42db9" providerId="LiveId" clId="{D82BA07E-3063-45DA-A66C-0501C1212D9E}" dt="2025-08-11T00:54:11.903" v="0" actId="47"/>
        <pc:sldMkLst>
          <pc:docMk/>
          <pc:sldMk cId="1051099435" sldId="2145710231"/>
        </pc:sldMkLst>
      </pc:sldChg>
      <pc:sldChg chg="del">
        <pc:chgData name="Ron Melton" userId="5553941352b42db9" providerId="LiveId" clId="{D82BA07E-3063-45DA-A66C-0501C1212D9E}" dt="2025-08-11T00:54:11.903" v="0" actId="47"/>
        <pc:sldMkLst>
          <pc:docMk/>
          <pc:sldMk cId="4247280673" sldId="2145710232"/>
        </pc:sldMkLst>
      </pc:sldChg>
      <pc:sldChg chg="del">
        <pc:chgData name="Ron Melton" userId="5553941352b42db9" providerId="LiveId" clId="{D82BA07E-3063-45DA-A66C-0501C1212D9E}" dt="2025-08-11T00:54:11.903" v="0" actId="47"/>
        <pc:sldMkLst>
          <pc:docMk/>
          <pc:sldMk cId="39353493" sldId="2145710233"/>
        </pc:sldMkLst>
      </pc:sldChg>
      <pc:sldChg chg="del">
        <pc:chgData name="Ron Melton" userId="5553941352b42db9" providerId="LiveId" clId="{D82BA07E-3063-45DA-A66C-0501C1212D9E}" dt="2025-08-11T00:54:11.903" v="0" actId="47"/>
        <pc:sldMkLst>
          <pc:docMk/>
          <pc:sldMk cId="3764042658" sldId="2145710234"/>
        </pc:sldMkLst>
      </pc:sldChg>
      <pc:sldChg chg="del">
        <pc:chgData name="Ron Melton" userId="5553941352b42db9" providerId="LiveId" clId="{D82BA07E-3063-45DA-A66C-0501C1212D9E}" dt="2025-08-11T00:54:11.903" v="0" actId="47"/>
        <pc:sldMkLst>
          <pc:docMk/>
          <pc:sldMk cId="1331865744" sldId="2145710238"/>
        </pc:sldMkLst>
      </pc:sldChg>
      <pc:sldChg chg="del">
        <pc:chgData name="Ron Melton" userId="5553941352b42db9" providerId="LiveId" clId="{D82BA07E-3063-45DA-A66C-0501C1212D9E}" dt="2025-08-11T00:54:11.903" v="0" actId="47"/>
        <pc:sldMkLst>
          <pc:docMk/>
          <pc:sldMk cId="911141995" sldId="2145710254"/>
        </pc:sldMkLst>
      </pc:sldChg>
      <pc:sldChg chg="del">
        <pc:chgData name="Ron Melton" userId="5553941352b42db9" providerId="LiveId" clId="{D82BA07E-3063-45DA-A66C-0501C1212D9E}" dt="2025-08-11T00:54:11.903" v="0" actId="47"/>
        <pc:sldMkLst>
          <pc:docMk/>
          <pc:sldMk cId="707692904" sldId="2145710271"/>
        </pc:sldMkLst>
      </pc:sldChg>
      <pc:sldChg chg="del">
        <pc:chgData name="Ron Melton" userId="5553941352b42db9" providerId="LiveId" clId="{D82BA07E-3063-45DA-A66C-0501C1212D9E}" dt="2025-08-11T00:54:11.903" v="0" actId="47"/>
        <pc:sldMkLst>
          <pc:docMk/>
          <pc:sldMk cId="515809649" sldId="2145710272"/>
        </pc:sldMkLst>
      </pc:sldChg>
      <pc:sldChg chg="del">
        <pc:chgData name="Ron Melton" userId="5553941352b42db9" providerId="LiveId" clId="{D82BA07E-3063-45DA-A66C-0501C1212D9E}" dt="2025-08-11T00:54:11.903" v="0" actId="47"/>
        <pc:sldMkLst>
          <pc:docMk/>
          <pc:sldMk cId="1333676788" sldId="2145710273"/>
        </pc:sldMkLst>
      </pc:sldChg>
      <pc:sldChg chg="del">
        <pc:chgData name="Ron Melton" userId="5553941352b42db9" providerId="LiveId" clId="{D82BA07E-3063-45DA-A66C-0501C1212D9E}" dt="2025-08-11T00:54:11.903" v="0" actId="47"/>
        <pc:sldMkLst>
          <pc:docMk/>
          <pc:sldMk cId="234422246" sldId="2145710274"/>
        </pc:sldMkLst>
      </pc:sldChg>
      <pc:sldChg chg="del">
        <pc:chgData name="Ron Melton" userId="5553941352b42db9" providerId="LiveId" clId="{D82BA07E-3063-45DA-A66C-0501C1212D9E}" dt="2025-08-11T00:54:11.903" v="0" actId="47"/>
        <pc:sldMkLst>
          <pc:docMk/>
          <pc:sldMk cId="2321675236" sldId="2145710275"/>
        </pc:sldMkLst>
      </pc:sldChg>
      <pc:sldChg chg="del">
        <pc:chgData name="Ron Melton" userId="5553941352b42db9" providerId="LiveId" clId="{D82BA07E-3063-45DA-A66C-0501C1212D9E}" dt="2025-08-11T00:54:11.903" v="0" actId="47"/>
        <pc:sldMkLst>
          <pc:docMk/>
          <pc:sldMk cId="1954728841" sldId="2145710276"/>
        </pc:sldMkLst>
      </pc:sldChg>
      <pc:sldChg chg="del">
        <pc:chgData name="Ron Melton" userId="5553941352b42db9" providerId="LiveId" clId="{D82BA07E-3063-45DA-A66C-0501C1212D9E}" dt="2025-08-11T00:54:11.903" v="0" actId="47"/>
        <pc:sldMkLst>
          <pc:docMk/>
          <pc:sldMk cId="1942684997" sldId="2145710278"/>
        </pc:sldMkLst>
      </pc:sldChg>
      <pc:sldChg chg="del">
        <pc:chgData name="Ron Melton" userId="5553941352b42db9" providerId="LiveId" clId="{D82BA07E-3063-45DA-A66C-0501C1212D9E}" dt="2025-08-11T00:54:11.903" v="0" actId="47"/>
        <pc:sldMkLst>
          <pc:docMk/>
          <pc:sldMk cId="3262266039" sldId="2145710280"/>
        </pc:sldMkLst>
      </pc:sldChg>
      <pc:sldChg chg="del">
        <pc:chgData name="Ron Melton" userId="5553941352b42db9" providerId="LiveId" clId="{D82BA07E-3063-45DA-A66C-0501C1212D9E}" dt="2025-08-11T00:54:11.903" v="0" actId="47"/>
        <pc:sldMkLst>
          <pc:docMk/>
          <pc:sldMk cId="1322811466" sldId="2145710282"/>
        </pc:sldMkLst>
      </pc:sldChg>
      <pc:sldChg chg="del">
        <pc:chgData name="Ron Melton" userId="5553941352b42db9" providerId="LiveId" clId="{D82BA07E-3063-45DA-A66C-0501C1212D9E}" dt="2025-08-11T00:54:11.903" v="0" actId="47"/>
        <pc:sldMkLst>
          <pc:docMk/>
          <pc:sldMk cId="2219318921" sldId="2145710287"/>
        </pc:sldMkLst>
      </pc:sldChg>
      <pc:sldChg chg="del">
        <pc:chgData name="Ron Melton" userId="5553941352b42db9" providerId="LiveId" clId="{D82BA07E-3063-45DA-A66C-0501C1212D9E}" dt="2025-08-11T00:54:11.903" v="0" actId="47"/>
        <pc:sldMkLst>
          <pc:docMk/>
          <pc:sldMk cId="3656303726" sldId="2145710289"/>
        </pc:sldMkLst>
      </pc:sldChg>
      <pc:sldChg chg="del">
        <pc:chgData name="Ron Melton" userId="5553941352b42db9" providerId="LiveId" clId="{D82BA07E-3063-45DA-A66C-0501C1212D9E}" dt="2025-08-11T00:54:11.903" v="0" actId="47"/>
        <pc:sldMkLst>
          <pc:docMk/>
          <pc:sldMk cId="3661609987" sldId="2145710404"/>
        </pc:sldMkLst>
      </pc:sldChg>
      <pc:sldChg chg="del">
        <pc:chgData name="Ron Melton" userId="5553941352b42db9" providerId="LiveId" clId="{D82BA07E-3063-45DA-A66C-0501C1212D9E}" dt="2025-08-11T00:54:11.903" v="0" actId="47"/>
        <pc:sldMkLst>
          <pc:docMk/>
          <pc:sldMk cId="3901790086" sldId="2145710424"/>
        </pc:sldMkLst>
      </pc:sldChg>
      <pc:sldChg chg="del">
        <pc:chgData name="Ron Melton" userId="5553941352b42db9" providerId="LiveId" clId="{D82BA07E-3063-45DA-A66C-0501C1212D9E}" dt="2025-08-11T00:54:11.903" v="0" actId="47"/>
        <pc:sldMkLst>
          <pc:docMk/>
          <pc:sldMk cId="1925646721" sldId="2145710425"/>
        </pc:sldMkLst>
      </pc:sldChg>
      <pc:sldChg chg="del">
        <pc:chgData name="Ron Melton" userId="5553941352b42db9" providerId="LiveId" clId="{D82BA07E-3063-45DA-A66C-0501C1212D9E}" dt="2025-08-11T00:54:11.903" v="0" actId="47"/>
        <pc:sldMkLst>
          <pc:docMk/>
          <pc:sldMk cId="1211086153" sldId="2145710541"/>
        </pc:sldMkLst>
      </pc:sldChg>
      <pc:sldChg chg="del">
        <pc:chgData name="Ron Melton" userId="5553941352b42db9" providerId="LiveId" clId="{D82BA07E-3063-45DA-A66C-0501C1212D9E}" dt="2025-08-11T00:54:11.903" v="0" actId="47"/>
        <pc:sldMkLst>
          <pc:docMk/>
          <pc:sldMk cId="340332535" sldId="2145710545"/>
        </pc:sldMkLst>
      </pc:sldChg>
      <pc:sldChg chg="del">
        <pc:chgData name="Ron Melton" userId="5553941352b42db9" providerId="LiveId" clId="{D82BA07E-3063-45DA-A66C-0501C1212D9E}" dt="2025-08-11T00:54:11.903" v="0" actId="47"/>
        <pc:sldMkLst>
          <pc:docMk/>
          <pc:sldMk cId="4265876780" sldId="2145710546"/>
        </pc:sldMkLst>
      </pc:sldChg>
      <pc:sldChg chg="del">
        <pc:chgData name="Ron Melton" userId="5553941352b42db9" providerId="LiveId" clId="{D82BA07E-3063-45DA-A66C-0501C1212D9E}" dt="2025-08-11T00:54:11.903" v="0" actId="47"/>
        <pc:sldMkLst>
          <pc:docMk/>
          <pc:sldMk cId="223521844" sldId="2145710548"/>
        </pc:sldMkLst>
      </pc:sldChg>
      <pc:sldChg chg="del">
        <pc:chgData name="Ron Melton" userId="5553941352b42db9" providerId="LiveId" clId="{D82BA07E-3063-45DA-A66C-0501C1212D9E}" dt="2025-08-11T00:54:11.903" v="0" actId="47"/>
        <pc:sldMkLst>
          <pc:docMk/>
          <pc:sldMk cId="889623450" sldId="2145710549"/>
        </pc:sldMkLst>
      </pc:sldChg>
      <pc:sldChg chg="del">
        <pc:chgData name="Ron Melton" userId="5553941352b42db9" providerId="LiveId" clId="{D82BA07E-3063-45DA-A66C-0501C1212D9E}" dt="2025-08-11T00:54:11.903" v="0" actId="47"/>
        <pc:sldMkLst>
          <pc:docMk/>
          <pc:sldMk cId="260445844" sldId="2145710558"/>
        </pc:sldMkLst>
      </pc:sldChg>
      <pc:sldChg chg="del">
        <pc:chgData name="Ron Melton" userId="5553941352b42db9" providerId="LiveId" clId="{D82BA07E-3063-45DA-A66C-0501C1212D9E}" dt="2025-08-11T00:54:11.903" v="0" actId="47"/>
        <pc:sldMkLst>
          <pc:docMk/>
          <pc:sldMk cId="3091109661" sldId="2145710562"/>
        </pc:sldMkLst>
      </pc:sldChg>
      <pc:sldChg chg="del">
        <pc:chgData name="Ron Melton" userId="5553941352b42db9" providerId="LiveId" clId="{D82BA07E-3063-45DA-A66C-0501C1212D9E}" dt="2025-08-11T00:54:11.903" v="0" actId="47"/>
        <pc:sldMkLst>
          <pc:docMk/>
          <pc:sldMk cId="3571115563" sldId="2145710564"/>
        </pc:sldMkLst>
      </pc:sldChg>
      <pc:sldChg chg="del">
        <pc:chgData name="Ron Melton" userId="5553941352b42db9" providerId="LiveId" clId="{D82BA07E-3063-45DA-A66C-0501C1212D9E}" dt="2025-08-11T00:54:11.903" v="0" actId="47"/>
        <pc:sldMkLst>
          <pc:docMk/>
          <pc:sldMk cId="1368680340" sldId="2145710565"/>
        </pc:sldMkLst>
      </pc:sldChg>
      <pc:sldChg chg="del">
        <pc:chgData name="Ron Melton" userId="5553941352b42db9" providerId="LiveId" clId="{D82BA07E-3063-45DA-A66C-0501C1212D9E}" dt="2025-08-11T00:54:11.903" v="0" actId="47"/>
        <pc:sldMkLst>
          <pc:docMk/>
          <pc:sldMk cId="1356048144" sldId="2145710566"/>
        </pc:sldMkLst>
      </pc:sldChg>
      <pc:sldChg chg="del">
        <pc:chgData name="Ron Melton" userId="5553941352b42db9" providerId="LiveId" clId="{D82BA07E-3063-45DA-A66C-0501C1212D9E}" dt="2025-08-11T00:54:11.903" v="0" actId="47"/>
        <pc:sldMkLst>
          <pc:docMk/>
          <pc:sldMk cId="768508895" sldId="2145710568"/>
        </pc:sldMkLst>
      </pc:sldChg>
      <pc:sldChg chg="del">
        <pc:chgData name="Ron Melton" userId="5553941352b42db9" providerId="LiveId" clId="{D82BA07E-3063-45DA-A66C-0501C1212D9E}" dt="2025-08-11T00:54:11.903" v="0" actId="47"/>
        <pc:sldMkLst>
          <pc:docMk/>
          <pc:sldMk cId="1786879616" sldId="2145710613"/>
        </pc:sldMkLst>
      </pc:sldChg>
      <pc:sldChg chg="del">
        <pc:chgData name="Ron Melton" userId="5553941352b42db9" providerId="LiveId" clId="{D82BA07E-3063-45DA-A66C-0501C1212D9E}" dt="2025-08-11T00:54:11.903" v="0" actId="47"/>
        <pc:sldMkLst>
          <pc:docMk/>
          <pc:sldMk cId="716809171" sldId="2145710614"/>
        </pc:sldMkLst>
      </pc:sldChg>
      <pc:sldChg chg="del">
        <pc:chgData name="Ron Melton" userId="5553941352b42db9" providerId="LiveId" clId="{D82BA07E-3063-45DA-A66C-0501C1212D9E}" dt="2025-08-11T00:54:11.903" v="0" actId="47"/>
        <pc:sldMkLst>
          <pc:docMk/>
          <pc:sldMk cId="999565420" sldId="2145710615"/>
        </pc:sldMkLst>
      </pc:sldChg>
      <pc:sldChg chg="del">
        <pc:chgData name="Ron Melton" userId="5553941352b42db9" providerId="LiveId" clId="{D82BA07E-3063-45DA-A66C-0501C1212D9E}" dt="2025-08-11T00:54:11.903" v="0" actId="47"/>
        <pc:sldMkLst>
          <pc:docMk/>
          <pc:sldMk cId="1953891786" sldId="2145710616"/>
        </pc:sldMkLst>
      </pc:sldChg>
      <pc:sldChg chg="del">
        <pc:chgData name="Ron Melton" userId="5553941352b42db9" providerId="LiveId" clId="{D82BA07E-3063-45DA-A66C-0501C1212D9E}" dt="2025-08-11T00:54:11.903" v="0" actId="47"/>
        <pc:sldMkLst>
          <pc:docMk/>
          <pc:sldMk cId="4209936205" sldId="2145710617"/>
        </pc:sldMkLst>
      </pc:sldChg>
      <pc:sldChg chg="del">
        <pc:chgData name="Ron Melton" userId="5553941352b42db9" providerId="LiveId" clId="{D82BA07E-3063-45DA-A66C-0501C1212D9E}" dt="2025-08-11T00:54:11.903" v="0" actId="47"/>
        <pc:sldMkLst>
          <pc:docMk/>
          <pc:sldMk cId="748109582" sldId="2145710618"/>
        </pc:sldMkLst>
      </pc:sldChg>
      <pc:sldChg chg="del">
        <pc:chgData name="Ron Melton" userId="5553941352b42db9" providerId="LiveId" clId="{D82BA07E-3063-45DA-A66C-0501C1212D9E}" dt="2025-08-11T00:54:11.903" v="0" actId="47"/>
        <pc:sldMkLst>
          <pc:docMk/>
          <pc:sldMk cId="1186483729" sldId="2145710621"/>
        </pc:sldMkLst>
      </pc:sldChg>
      <pc:sldChg chg="del">
        <pc:chgData name="Ron Melton" userId="5553941352b42db9" providerId="LiveId" clId="{D82BA07E-3063-45DA-A66C-0501C1212D9E}" dt="2025-08-11T00:54:11.903" v="0" actId="47"/>
        <pc:sldMkLst>
          <pc:docMk/>
          <pc:sldMk cId="826302115" sldId="2145710623"/>
        </pc:sldMkLst>
      </pc:sldChg>
      <pc:sldChg chg="del">
        <pc:chgData name="Ron Melton" userId="5553941352b42db9" providerId="LiveId" clId="{D82BA07E-3063-45DA-A66C-0501C1212D9E}" dt="2025-08-11T00:54:11.903" v="0" actId="47"/>
        <pc:sldMkLst>
          <pc:docMk/>
          <pc:sldMk cId="1279491462" sldId="2145710624"/>
        </pc:sldMkLst>
      </pc:sldChg>
      <pc:sldChg chg="del">
        <pc:chgData name="Ron Melton" userId="5553941352b42db9" providerId="LiveId" clId="{D82BA07E-3063-45DA-A66C-0501C1212D9E}" dt="2025-08-11T00:54:11.903" v="0" actId="47"/>
        <pc:sldMkLst>
          <pc:docMk/>
          <pc:sldMk cId="3891277833" sldId="2145710625"/>
        </pc:sldMkLst>
      </pc:sldChg>
      <pc:sldChg chg="del">
        <pc:chgData name="Ron Melton" userId="5553941352b42db9" providerId="LiveId" clId="{D82BA07E-3063-45DA-A66C-0501C1212D9E}" dt="2025-08-11T00:54:11.903" v="0" actId="47"/>
        <pc:sldMkLst>
          <pc:docMk/>
          <pc:sldMk cId="2330723731" sldId="2145710626"/>
        </pc:sldMkLst>
      </pc:sldChg>
      <pc:sldChg chg="del">
        <pc:chgData name="Ron Melton" userId="5553941352b42db9" providerId="LiveId" clId="{D82BA07E-3063-45DA-A66C-0501C1212D9E}" dt="2025-08-11T00:54:11.903" v="0" actId="47"/>
        <pc:sldMkLst>
          <pc:docMk/>
          <pc:sldMk cId="1792691269" sldId="2145710627"/>
        </pc:sldMkLst>
      </pc:sldChg>
      <pc:sldChg chg="del">
        <pc:chgData name="Ron Melton" userId="5553941352b42db9" providerId="LiveId" clId="{D82BA07E-3063-45DA-A66C-0501C1212D9E}" dt="2025-08-11T00:54:11.903" v="0" actId="47"/>
        <pc:sldMkLst>
          <pc:docMk/>
          <pc:sldMk cId="368735362" sldId="2145710628"/>
        </pc:sldMkLst>
      </pc:sldChg>
      <pc:sldChg chg="del">
        <pc:chgData name="Ron Melton" userId="5553941352b42db9" providerId="LiveId" clId="{D82BA07E-3063-45DA-A66C-0501C1212D9E}" dt="2025-08-11T00:54:11.903" v="0" actId="47"/>
        <pc:sldMkLst>
          <pc:docMk/>
          <pc:sldMk cId="3306953610" sldId="2145710629"/>
        </pc:sldMkLst>
      </pc:sldChg>
      <pc:sldChg chg="del">
        <pc:chgData name="Ron Melton" userId="5553941352b42db9" providerId="LiveId" clId="{D82BA07E-3063-45DA-A66C-0501C1212D9E}" dt="2025-08-11T00:54:11.903" v="0" actId="47"/>
        <pc:sldMkLst>
          <pc:docMk/>
          <pc:sldMk cId="618997047" sldId="2145710630"/>
        </pc:sldMkLst>
      </pc:sldChg>
      <pc:sldChg chg="del">
        <pc:chgData name="Ron Melton" userId="5553941352b42db9" providerId="LiveId" clId="{D82BA07E-3063-45DA-A66C-0501C1212D9E}" dt="2025-08-11T00:54:11.903" v="0" actId="47"/>
        <pc:sldMkLst>
          <pc:docMk/>
          <pc:sldMk cId="2947418109" sldId="2145710631"/>
        </pc:sldMkLst>
      </pc:sldChg>
      <pc:sldChg chg="del">
        <pc:chgData name="Ron Melton" userId="5553941352b42db9" providerId="LiveId" clId="{D82BA07E-3063-45DA-A66C-0501C1212D9E}" dt="2025-08-11T00:54:11.903" v="0" actId="47"/>
        <pc:sldMkLst>
          <pc:docMk/>
          <pc:sldMk cId="3421469323" sldId="2145710633"/>
        </pc:sldMkLst>
      </pc:sldChg>
      <pc:sldChg chg="del">
        <pc:chgData name="Ron Melton" userId="5553941352b42db9" providerId="LiveId" clId="{D82BA07E-3063-45DA-A66C-0501C1212D9E}" dt="2025-08-11T00:54:11.903" v="0" actId="47"/>
        <pc:sldMkLst>
          <pc:docMk/>
          <pc:sldMk cId="1017333189" sldId="2145710634"/>
        </pc:sldMkLst>
      </pc:sldChg>
      <pc:sldChg chg="del">
        <pc:chgData name="Ron Melton" userId="5553941352b42db9" providerId="LiveId" clId="{D82BA07E-3063-45DA-A66C-0501C1212D9E}" dt="2025-08-11T00:54:11.903" v="0" actId="47"/>
        <pc:sldMkLst>
          <pc:docMk/>
          <pc:sldMk cId="4141581794" sldId="2145710636"/>
        </pc:sldMkLst>
      </pc:sldChg>
      <pc:sldChg chg="del">
        <pc:chgData name="Ron Melton" userId="5553941352b42db9" providerId="LiveId" clId="{D82BA07E-3063-45DA-A66C-0501C1212D9E}" dt="2025-08-11T00:54:11.903" v="0" actId="47"/>
        <pc:sldMkLst>
          <pc:docMk/>
          <pc:sldMk cId="3296181086" sldId="2145710638"/>
        </pc:sldMkLst>
      </pc:sldChg>
      <pc:sldChg chg="del">
        <pc:chgData name="Ron Melton" userId="5553941352b42db9" providerId="LiveId" clId="{D82BA07E-3063-45DA-A66C-0501C1212D9E}" dt="2025-08-11T00:54:11.903" v="0" actId="47"/>
        <pc:sldMkLst>
          <pc:docMk/>
          <pc:sldMk cId="1668897308" sldId="2145710639"/>
        </pc:sldMkLst>
      </pc:sldChg>
      <pc:sldChg chg="del">
        <pc:chgData name="Ron Melton" userId="5553941352b42db9" providerId="LiveId" clId="{D82BA07E-3063-45DA-A66C-0501C1212D9E}" dt="2025-08-11T00:54:11.903" v="0" actId="47"/>
        <pc:sldMkLst>
          <pc:docMk/>
          <pc:sldMk cId="2796936232" sldId="2145710640"/>
        </pc:sldMkLst>
      </pc:sldChg>
      <pc:sldChg chg="del">
        <pc:chgData name="Ron Melton" userId="5553941352b42db9" providerId="LiveId" clId="{D82BA07E-3063-45DA-A66C-0501C1212D9E}" dt="2025-08-11T00:54:11.903" v="0" actId="47"/>
        <pc:sldMkLst>
          <pc:docMk/>
          <pc:sldMk cId="1886498439" sldId="2145710641"/>
        </pc:sldMkLst>
      </pc:sldChg>
      <pc:sldChg chg="del">
        <pc:chgData name="Ron Melton" userId="5553941352b42db9" providerId="LiveId" clId="{D82BA07E-3063-45DA-A66C-0501C1212D9E}" dt="2025-08-11T00:54:11.903" v="0" actId="47"/>
        <pc:sldMkLst>
          <pc:docMk/>
          <pc:sldMk cId="3876205669" sldId="2145710642"/>
        </pc:sldMkLst>
      </pc:sldChg>
      <pc:sldChg chg="del">
        <pc:chgData name="Ron Melton" userId="5553941352b42db9" providerId="LiveId" clId="{D82BA07E-3063-45DA-A66C-0501C1212D9E}" dt="2025-08-11T00:54:11.903" v="0" actId="47"/>
        <pc:sldMkLst>
          <pc:docMk/>
          <pc:sldMk cId="1936790775" sldId="2145710643"/>
        </pc:sldMkLst>
      </pc:sldChg>
      <pc:sldChg chg="del">
        <pc:chgData name="Ron Melton" userId="5553941352b42db9" providerId="LiveId" clId="{D82BA07E-3063-45DA-A66C-0501C1212D9E}" dt="2025-08-11T00:54:11.903" v="0" actId="47"/>
        <pc:sldMkLst>
          <pc:docMk/>
          <pc:sldMk cId="1627603198" sldId="2145710644"/>
        </pc:sldMkLst>
      </pc:sldChg>
      <pc:sldChg chg="del">
        <pc:chgData name="Ron Melton" userId="5553941352b42db9" providerId="LiveId" clId="{D82BA07E-3063-45DA-A66C-0501C1212D9E}" dt="2025-08-11T00:54:11.903" v="0" actId="47"/>
        <pc:sldMkLst>
          <pc:docMk/>
          <pc:sldMk cId="3001029824" sldId="2145710645"/>
        </pc:sldMkLst>
      </pc:sldChg>
      <pc:sldChg chg="del">
        <pc:chgData name="Ron Melton" userId="5553941352b42db9" providerId="LiveId" clId="{D82BA07E-3063-45DA-A66C-0501C1212D9E}" dt="2025-08-11T00:54:11.903" v="0" actId="47"/>
        <pc:sldMkLst>
          <pc:docMk/>
          <pc:sldMk cId="987350432" sldId="2145710646"/>
        </pc:sldMkLst>
      </pc:sldChg>
      <pc:sldChg chg="del">
        <pc:chgData name="Ron Melton" userId="5553941352b42db9" providerId="LiveId" clId="{D82BA07E-3063-45DA-A66C-0501C1212D9E}" dt="2025-08-11T00:54:11.903" v="0" actId="47"/>
        <pc:sldMkLst>
          <pc:docMk/>
          <pc:sldMk cId="1107352783" sldId="2145710647"/>
        </pc:sldMkLst>
      </pc:sldChg>
      <pc:sldChg chg="del">
        <pc:chgData name="Ron Melton" userId="5553941352b42db9" providerId="LiveId" clId="{D82BA07E-3063-45DA-A66C-0501C1212D9E}" dt="2025-08-11T00:54:11.903" v="0" actId="47"/>
        <pc:sldMkLst>
          <pc:docMk/>
          <pc:sldMk cId="1416257951" sldId="2145710648"/>
        </pc:sldMkLst>
      </pc:sldChg>
      <pc:sldChg chg="del">
        <pc:chgData name="Ron Melton" userId="5553941352b42db9" providerId="LiveId" clId="{D82BA07E-3063-45DA-A66C-0501C1212D9E}" dt="2025-08-11T00:54:11.903" v="0" actId="47"/>
        <pc:sldMkLst>
          <pc:docMk/>
          <pc:sldMk cId="2628225558" sldId="2145710652"/>
        </pc:sldMkLst>
      </pc:sldChg>
      <pc:sldChg chg="del">
        <pc:chgData name="Ron Melton" userId="5553941352b42db9" providerId="LiveId" clId="{D82BA07E-3063-45DA-A66C-0501C1212D9E}" dt="2025-08-11T00:54:11.903" v="0" actId="47"/>
        <pc:sldMkLst>
          <pc:docMk/>
          <pc:sldMk cId="2406580436" sldId="2145710653"/>
        </pc:sldMkLst>
      </pc:sldChg>
      <pc:sldChg chg="del">
        <pc:chgData name="Ron Melton" userId="5553941352b42db9" providerId="LiveId" clId="{D82BA07E-3063-45DA-A66C-0501C1212D9E}" dt="2025-08-11T00:54:11.903" v="0" actId="47"/>
        <pc:sldMkLst>
          <pc:docMk/>
          <pc:sldMk cId="1551583012" sldId="2145710654"/>
        </pc:sldMkLst>
      </pc:sldChg>
      <pc:sldChg chg="del">
        <pc:chgData name="Ron Melton" userId="5553941352b42db9" providerId="LiveId" clId="{D82BA07E-3063-45DA-A66C-0501C1212D9E}" dt="2025-08-11T00:54:11.903" v="0" actId="47"/>
        <pc:sldMkLst>
          <pc:docMk/>
          <pc:sldMk cId="2733286712" sldId="2145710655"/>
        </pc:sldMkLst>
      </pc:sldChg>
      <pc:sldChg chg="del">
        <pc:chgData name="Ron Melton" userId="5553941352b42db9" providerId="LiveId" clId="{D82BA07E-3063-45DA-A66C-0501C1212D9E}" dt="2025-08-11T00:54:11.903" v="0" actId="47"/>
        <pc:sldMkLst>
          <pc:docMk/>
          <pc:sldMk cId="1629964733" sldId="2145710656"/>
        </pc:sldMkLst>
      </pc:sldChg>
      <pc:sldChg chg="del">
        <pc:chgData name="Ron Melton" userId="5553941352b42db9" providerId="LiveId" clId="{D82BA07E-3063-45DA-A66C-0501C1212D9E}" dt="2025-08-11T00:54:11.903" v="0" actId="47"/>
        <pc:sldMkLst>
          <pc:docMk/>
          <pc:sldMk cId="351710089" sldId="2145710661"/>
        </pc:sldMkLst>
      </pc:sldChg>
      <pc:sldChg chg="del">
        <pc:chgData name="Ron Melton" userId="5553941352b42db9" providerId="LiveId" clId="{D82BA07E-3063-45DA-A66C-0501C1212D9E}" dt="2025-08-11T00:54:11.903" v="0" actId="47"/>
        <pc:sldMkLst>
          <pc:docMk/>
          <pc:sldMk cId="312299181" sldId="2145710663"/>
        </pc:sldMkLst>
      </pc:sldChg>
      <pc:sldChg chg="del">
        <pc:chgData name="Ron Melton" userId="5553941352b42db9" providerId="LiveId" clId="{D82BA07E-3063-45DA-A66C-0501C1212D9E}" dt="2025-08-11T00:54:11.903" v="0" actId="47"/>
        <pc:sldMkLst>
          <pc:docMk/>
          <pc:sldMk cId="2102834056" sldId="2145710664"/>
        </pc:sldMkLst>
      </pc:sldChg>
      <pc:sldChg chg="del">
        <pc:chgData name="Ron Melton" userId="5553941352b42db9" providerId="LiveId" clId="{D82BA07E-3063-45DA-A66C-0501C1212D9E}" dt="2025-08-11T00:54:11.903" v="0" actId="47"/>
        <pc:sldMkLst>
          <pc:docMk/>
          <pc:sldMk cId="3734413168" sldId="2145710665"/>
        </pc:sldMkLst>
      </pc:sldChg>
      <pc:sldChg chg="del">
        <pc:chgData name="Ron Melton" userId="5553941352b42db9" providerId="LiveId" clId="{D82BA07E-3063-45DA-A66C-0501C1212D9E}" dt="2025-08-11T00:54:11.903" v="0" actId="47"/>
        <pc:sldMkLst>
          <pc:docMk/>
          <pc:sldMk cId="1883824134" sldId="2145710666"/>
        </pc:sldMkLst>
      </pc:sldChg>
      <pc:sldChg chg="del">
        <pc:chgData name="Ron Melton" userId="5553941352b42db9" providerId="LiveId" clId="{D82BA07E-3063-45DA-A66C-0501C1212D9E}" dt="2025-08-11T00:54:11.903" v="0" actId="47"/>
        <pc:sldMkLst>
          <pc:docMk/>
          <pc:sldMk cId="3447504366" sldId="2145710667"/>
        </pc:sldMkLst>
      </pc:sldChg>
      <pc:sldChg chg="del">
        <pc:chgData name="Ron Melton" userId="5553941352b42db9" providerId="LiveId" clId="{D82BA07E-3063-45DA-A66C-0501C1212D9E}" dt="2025-08-11T00:54:11.903" v="0" actId="47"/>
        <pc:sldMkLst>
          <pc:docMk/>
          <pc:sldMk cId="4201057244" sldId="2145710682"/>
        </pc:sldMkLst>
      </pc:sldChg>
      <pc:sldChg chg="del">
        <pc:chgData name="Ron Melton" userId="5553941352b42db9" providerId="LiveId" clId="{D82BA07E-3063-45DA-A66C-0501C1212D9E}" dt="2025-08-11T00:54:11.903" v="0" actId="47"/>
        <pc:sldMkLst>
          <pc:docMk/>
          <pc:sldMk cId="2780835313" sldId="2145710683"/>
        </pc:sldMkLst>
      </pc:sldChg>
      <pc:sldChg chg="del">
        <pc:chgData name="Ron Melton" userId="5553941352b42db9" providerId="LiveId" clId="{D82BA07E-3063-45DA-A66C-0501C1212D9E}" dt="2025-08-11T00:54:11.903" v="0" actId="47"/>
        <pc:sldMkLst>
          <pc:docMk/>
          <pc:sldMk cId="3990283902" sldId="2145710690"/>
        </pc:sldMkLst>
      </pc:sldChg>
      <pc:sldChg chg="del">
        <pc:chgData name="Ron Melton" userId="5553941352b42db9" providerId="LiveId" clId="{D82BA07E-3063-45DA-A66C-0501C1212D9E}" dt="2025-08-11T00:54:11.903" v="0" actId="47"/>
        <pc:sldMkLst>
          <pc:docMk/>
          <pc:sldMk cId="3049101717" sldId="2145710708"/>
        </pc:sldMkLst>
      </pc:sldChg>
      <pc:sldChg chg="del">
        <pc:chgData name="Ron Melton" userId="5553941352b42db9" providerId="LiveId" clId="{D82BA07E-3063-45DA-A66C-0501C1212D9E}" dt="2025-08-11T00:54:11.903" v="0" actId="47"/>
        <pc:sldMkLst>
          <pc:docMk/>
          <pc:sldMk cId="2827431894" sldId="2145710709"/>
        </pc:sldMkLst>
      </pc:sldChg>
      <pc:sldChg chg="del">
        <pc:chgData name="Ron Melton" userId="5553941352b42db9" providerId="LiveId" clId="{D82BA07E-3063-45DA-A66C-0501C1212D9E}" dt="2025-08-11T00:54:11.903" v="0" actId="47"/>
        <pc:sldMkLst>
          <pc:docMk/>
          <pc:sldMk cId="2547715515" sldId="2145710710"/>
        </pc:sldMkLst>
      </pc:sldChg>
      <pc:sldChg chg="del">
        <pc:chgData name="Ron Melton" userId="5553941352b42db9" providerId="LiveId" clId="{D82BA07E-3063-45DA-A66C-0501C1212D9E}" dt="2025-08-11T00:54:11.903" v="0" actId="47"/>
        <pc:sldMkLst>
          <pc:docMk/>
          <pc:sldMk cId="2997754932" sldId="2145710711"/>
        </pc:sldMkLst>
      </pc:sldChg>
      <pc:sldChg chg="del">
        <pc:chgData name="Ron Melton" userId="5553941352b42db9" providerId="LiveId" clId="{D82BA07E-3063-45DA-A66C-0501C1212D9E}" dt="2025-08-11T00:54:11.903" v="0" actId="47"/>
        <pc:sldMkLst>
          <pc:docMk/>
          <pc:sldMk cId="2054858510" sldId="2145710712"/>
        </pc:sldMkLst>
      </pc:sldChg>
      <pc:sldChg chg="del">
        <pc:chgData name="Ron Melton" userId="5553941352b42db9" providerId="LiveId" clId="{D82BA07E-3063-45DA-A66C-0501C1212D9E}" dt="2025-08-11T00:54:11.903" v="0" actId="47"/>
        <pc:sldMkLst>
          <pc:docMk/>
          <pc:sldMk cId="291413508" sldId="2145710720"/>
        </pc:sldMkLst>
      </pc:sldChg>
      <pc:sldChg chg="del">
        <pc:chgData name="Ron Melton" userId="5553941352b42db9" providerId="LiveId" clId="{D82BA07E-3063-45DA-A66C-0501C1212D9E}" dt="2025-08-11T00:54:11.903" v="0" actId="47"/>
        <pc:sldMkLst>
          <pc:docMk/>
          <pc:sldMk cId="2829304344" sldId="2145710721"/>
        </pc:sldMkLst>
      </pc:sldChg>
      <pc:sldChg chg="del">
        <pc:chgData name="Ron Melton" userId="5553941352b42db9" providerId="LiveId" clId="{D82BA07E-3063-45DA-A66C-0501C1212D9E}" dt="2025-08-11T00:54:11.903" v="0" actId="47"/>
        <pc:sldMkLst>
          <pc:docMk/>
          <pc:sldMk cId="3516950225" sldId="2145710751"/>
        </pc:sldMkLst>
      </pc:sldChg>
      <pc:sldChg chg="del">
        <pc:chgData name="Ron Melton" userId="5553941352b42db9" providerId="LiveId" clId="{D82BA07E-3063-45DA-A66C-0501C1212D9E}" dt="2025-08-11T00:54:11.903" v="0" actId="47"/>
        <pc:sldMkLst>
          <pc:docMk/>
          <pc:sldMk cId="4092773214" sldId="2145710752"/>
        </pc:sldMkLst>
      </pc:sldChg>
      <pc:sldChg chg="del">
        <pc:chgData name="Ron Melton" userId="5553941352b42db9" providerId="LiveId" clId="{D82BA07E-3063-45DA-A66C-0501C1212D9E}" dt="2025-08-11T00:54:11.903" v="0" actId="47"/>
        <pc:sldMkLst>
          <pc:docMk/>
          <pc:sldMk cId="41889171" sldId="2145710765"/>
        </pc:sldMkLst>
      </pc:sldChg>
      <pc:sldChg chg="del">
        <pc:chgData name="Ron Melton" userId="5553941352b42db9" providerId="LiveId" clId="{D82BA07E-3063-45DA-A66C-0501C1212D9E}" dt="2025-08-11T00:54:11.903" v="0" actId="47"/>
        <pc:sldMkLst>
          <pc:docMk/>
          <pc:sldMk cId="230903580" sldId="2145710766"/>
        </pc:sldMkLst>
      </pc:sldChg>
      <pc:sldChg chg="del">
        <pc:chgData name="Ron Melton" userId="5553941352b42db9" providerId="LiveId" clId="{D82BA07E-3063-45DA-A66C-0501C1212D9E}" dt="2025-08-11T00:54:11.903" v="0" actId="47"/>
        <pc:sldMkLst>
          <pc:docMk/>
          <pc:sldMk cId="3583068326" sldId="2145710767"/>
        </pc:sldMkLst>
      </pc:sldChg>
      <pc:sldChg chg="del">
        <pc:chgData name="Ron Melton" userId="5553941352b42db9" providerId="LiveId" clId="{D82BA07E-3063-45DA-A66C-0501C1212D9E}" dt="2025-08-11T00:54:11.903" v="0" actId="47"/>
        <pc:sldMkLst>
          <pc:docMk/>
          <pc:sldMk cId="2601408987" sldId="2145710768"/>
        </pc:sldMkLst>
      </pc:sldChg>
      <pc:sldChg chg="del">
        <pc:chgData name="Ron Melton" userId="5553941352b42db9" providerId="LiveId" clId="{D82BA07E-3063-45DA-A66C-0501C1212D9E}" dt="2025-08-11T00:54:11.903" v="0" actId="47"/>
        <pc:sldMkLst>
          <pc:docMk/>
          <pc:sldMk cId="3243034763" sldId="2145710769"/>
        </pc:sldMkLst>
      </pc:sldChg>
      <pc:sldChg chg="del">
        <pc:chgData name="Ron Melton" userId="5553941352b42db9" providerId="LiveId" clId="{D82BA07E-3063-45DA-A66C-0501C1212D9E}" dt="2025-08-11T00:54:11.903" v="0" actId="47"/>
        <pc:sldMkLst>
          <pc:docMk/>
          <pc:sldMk cId="4087391144" sldId="2145710770"/>
        </pc:sldMkLst>
      </pc:sldChg>
      <pc:sldChg chg="del">
        <pc:chgData name="Ron Melton" userId="5553941352b42db9" providerId="LiveId" clId="{D82BA07E-3063-45DA-A66C-0501C1212D9E}" dt="2025-08-11T00:54:11.903" v="0" actId="47"/>
        <pc:sldMkLst>
          <pc:docMk/>
          <pc:sldMk cId="2663434161" sldId="2145710771"/>
        </pc:sldMkLst>
      </pc:sldChg>
      <pc:sldChg chg="del">
        <pc:chgData name="Ron Melton" userId="5553941352b42db9" providerId="LiveId" clId="{D82BA07E-3063-45DA-A66C-0501C1212D9E}" dt="2025-08-11T00:54:11.903" v="0" actId="47"/>
        <pc:sldMkLst>
          <pc:docMk/>
          <pc:sldMk cId="1016101641" sldId="2145710772"/>
        </pc:sldMkLst>
      </pc:sldChg>
      <pc:sldChg chg="del">
        <pc:chgData name="Ron Melton" userId="5553941352b42db9" providerId="LiveId" clId="{D82BA07E-3063-45DA-A66C-0501C1212D9E}" dt="2025-08-11T00:54:11.903" v="0" actId="47"/>
        <pc:sldMkLst>
          <pc:docMk/>
          <pc:sldMk cId="938977649" sldId="2145710773"/>
        </pc:sldMkLst>
      </pc:sldChg>
      <pc:sldChg chg="del">
        <pc:chgData name="Ron Melton" userId="5553941352b42db9" providerId="LiveId" clId="{D82BA07E-3063-45DA-A66C-0501C1212D9E}" dt="2025-08-11T00:54:11.903" v="0" actId="47"/>
        <pc:sldMkLst>
          <pc:docMk/>
          <pc:sldMk cId="3594168661" sldId="2145710775"/>
        </pc:sldMkLst>
      </pc:sldChg>
      <pc:sldChg chg="del">
        <pc:chgData name="Ron Melton" userId="5553941352b42db9" providerId="LiveId" clId="{D82BA07E-3063-45DA-A66C-0501C1212D9E}" dt="2025-08-11T00:54:11.903" v="0" actId="47"/>
        <pc:sldMkLst>
          <pc:docMk/>
          <pc:sldMk cId="0" sldId="2145710776"/>
        </pc:sldMkLst>
      </pc:sldChg>
      <pc:sldChg chg="del">
        <pc:chgData name="Ron Melton" userId="5553941352b42db9" providerId="LiveId" clId="{D82BA07E-3063-45DA-A66C-0501C1212D9E}" dt="2025-08-11T00:54:11.903" v="0" actId="47"/>
        <pc:sldMkLst>
          <pc:docMk/>
          <pc:sldMk cId="3892426996" sldId="2145710777"/>
        </pc:sldMkLst>
      </pc:sldChg>
      <pc:sldChg chg="del">
        <pc:chgData name="Ron Melton" userId="5553941352b42db9" providerId="LiveId" clId="{D82BA07E-3063-45DA-A66C-0501C1212D9E}" dt="2025-08-11T00:54:11.903" v="0" actId="47"/>
        <pc:sldMkLst>
          <pc:docMk/>
          <pc:sldMk cId="203395378" sldId="2145710778"/>
        </pc:sldMkLst>
      </pc:sldChg>
      <pc:sldChg chg="del">
        <pc:chgData name="Ron Melton" userId="5553941352b42db9" providerId="LiveId" clId="{D82BA07E-3063-45DA-A66C-0501C1212D9E}" dt="2025-08-11T00:54:11.903" v="0" actId="47"/>
        <pc:sldMkLst>
          <pc:docMk/>
          <pc:sldMk cId="1525308322" sldId="2145710779"/>
        </pc:sldMkLst>
      </pc:sldChg>
      <pc:sldChg chg="del">
        <pc:chgData name="Ron Melton" userId="5553941352b42db9" providerId="LiveId" clId="{D82BA07E-3063-45DA-A66C-0501C1212D9E}" dt="2025-08-11T00:54:11.903" v="0" actId="47"/>
        <pc:sldMkLst>
          <pc:docMk/>
          <pc:sldMk cId="3203954697" sldId="2145710780"/>
        </pc:sldMkLst>
      </pc:sldChg>
      <pc:sldChg chg="del">
        <pc:chgData name="Ron Melton" userId="5553941352b42db9" providerId="LiveId" clId="{D82BA07E-3063-45DA-A66C-0501C1212D9E}" dt="2025-08-11T00:54:11.903" v="0" actId="47"/>
        <pc:sldMkLst>
          <pc:docMk/>
          <pc:sldMk cId="0" sldId="2145710781"/>
        </pc:sldMkLst>
      </pc:sldChg>
      <pc:sldChg chg="del">
        <pc:chgData name="Ron Melton" userId="5553941352b42db9" providerId="LiveId" clId="{D82BA07E-3063-45DA-A66C-0501C1212D9E}" dt="2025-08-11T00:54:11.903" v="0" actId="47"/>
        <pc:sldMkLst>
          <pc:docMk/>
          <pc:sldMk cId="0" sldId="2145710782"/>
        </pc:sldMkLst>
      </pc:sldChg>
      <pc:sldChg chg="del">
        <pc:chgData name="Ron Melton" userId="5553941352b42db9" providerId="LiveId" clId="{D82BA07E-3063-45DA-A66C-0501C1212D9E}" dt="2025-08-11T00:54:11.903" v="0" actId="47"/>
        <pc:sldMkLst>
          <pc:docMk/>
          <pc:sldMk cId="4230438803" sldId="2145710783"/>
        </pc:sldMkLst>
      </pc:sldChg>
      <pc:sldChg chg="del">
        <pc:chgData name="Ron Melton" userId="5553941352b42db9" providerId="LiveId" clId="{D82BA07E-3063-45DA-A66C-0501C1212D9E}" dt="2025-08-11T00:54:11.903" v="0" actId="47"/>
        <pc:sldMkLst>
          <pc:docMk/>
          <pc:sldMk cId="1539461899" sldId="2145710784"/>
        </pc:sldMkLst>
      </pc:sldChg>
      <pc:sldChg chg="del">
        <pc:chgData name="Ron Melton" userId="5553941352b42db9" providerId="LiveId" clId="{D82BA07E-3063-45DA-A66C-0501C1212D9E}" dt="2025-08-11T00:54:11.903" v="0" actId="47"/>
        <pc:sldMkLst>
          <pc:docMk/>
          <pc:sldMk cId="3277983920" sldId="2145710785"/>
        </pc:sldMkLst>
      </pc:sldChg>
      <pc:sldChg chg="del">
        <pc:chgData name="Ron Melton" userId="5553941352b42db9" providerId="LiveId" clId="{D82BA07E-3063-45DA-A66C-0501C1212D9E}" dt="2025-08-11T00:54:11.903" v="0" actId="47"/>
        <pc:sldMkLst>
          <pc:docMk/>
          <pc:sldMk cId="62452805" sldId="2145710786"/>
        </pc:sldMkLst>
      </pc:sldChg>
      <pc:sldChg chg="del">
        <pc:chgData name="Ron Melton" userId="5553941352b42db9" providerId="LiveId" clId="{D82BA07E-3063-45DA-A66C-0501C1212D9E}" dt="2025-08-11T00:54:11.903" v="0" actId="47"/>
        <pc:sldMkLst>
          <pc:docMk/>
          <pc:sldMk cId="2422295845" sldId="2145710787"/>
        </pc:sldMkLst>
      </pc:sldChg>
      <pc:sldChg chg="del">
        <pc:chgData name="Ron Melton" userId="5553941352b42db9" providerId="LiveId" clId="{D82BA07E-3063-45DA-A66C-0501C1212D9E}" dt="2025-08-11T00:54:11.903" v="0" actId="47"/>
        <pc:sldMkLst>
          <pc:docMk/>
          <pc:sldMk cId="3288146810" sldId="2145710788"/>
        </pc:sldMkLst>
      </pc:sldChg>
      <pc:sldChg chg="del">
        <pc:chgData name="Ron Melton" userId="5553941352b42db9" providerId="LiveId" clId="{D82BA07E-3063-45DA-A66C-0501C1212D9E}" dt="2025-08-11T00:54:11.903" v="0" actId="47"/>
        <pc:sldMkLst>
          <pc:docMk/>
          <pc:sldMk cId="796475198" sldId="2145710789"/>
        </pc:sldMkLst>
      </pc:sldChg>
      <pc:sldChg chg="del">
        <pc:chgData name="Ron Melton" userId="5553941352b42db9" providerId="LiveId" clId="{D82BA07E-3063-45DA-A66C-0501C1212D9E}" dt="2025-08-11T00:54:11.903" v="0" actId="47"/>
        <pc:sldMkLst>
          <pc:docMk/>
          <pc:sldMk cId="1168201188" sldId="2145710790"/>
        </pc:sldMkLst>
      </pc:sldChg>
      <pc:sldChg chg="del">
        <pc:chgData name="Ron Melton" userId="5553941352b42db9" providerId="LiveId" clId="{D82BA07E-3063-45DA-A66C-0501C1212D9E}" dt="2025-08-11T00:54:11.903" v="0" actId="47"/>
        <pc:sldMkLst>
          <pc:docMk/>
          <pc:sldMk cId="3112682749" sldId="2145710791"/>
        </pc:sldMkLst>
      </pc:sldChg>
      <pc:sldChg chg="del">
        <pc:chgData name="Ron Melton" userId="5553941352b42db9" providerId="LiveId" clId="{D82BA07E-3063-45DA-A66C-0501C1212D9E}" dt="2025-08-11T00:54:11.903" v="0" actId="47"/>
        <pc:sldMkLst>
          <pc:docMk/>
          <pc:sldMk cId="4257835918" sldId="2145710792"/>
        </pc:sldMkLst>
      </pc:sldChg>
      <pc:sldChg chg="del">
        <pc:chgData name="Ron Melton" userId="5553941352b42db9" providerId="LiveId" clId="{D82BA07E-3063-45DA-A66C-0501C1212D9E}" dt="2025-08-11T00:54:11.903" v="0" actId="47"/>
        <pc:sldMkLst>
          <pc:docMk/>
          <pc:sldMk cId="3183600403" sldId="2145710793"/>
        </pc:sldMkLst>
      </pc:sldChg>
      <pc:sldChg chg="del">
        <pc:chgData name="Ron Melton" userId="5553941352b42db9" providerId="LiveId" clId="{D82BA07E-3063-45DA-A66C-0501C1212D9E}" dt="2025-08-11T00:54:11.903" v="0" actId="47"/>
        <pc:sldMkLst>
          <pc:docMk/>
          <pc:sldMk cId="2786998887" sldId="2145710842"/>
        </pc:sldMkLst>
      </pc:sldChg>
      <pc:sldChg chg="del">
        <pc:chgData name="Ron Melton" userId="5553941352b42db9" providerId="LiveId" clId="{D82BA07E-3063-45DA-A66C-0501C1212D9E}" dt="2025-08-11T00:54:11.903" v="0" actId="47"/>
        <pc:sldMkLst>
          <pc:docMk/>
          <pc:sldMk cId="2816243229" sldId="2145710858"/>
        </pc:sldMkLst>
      </pc:sldChg>
      <pc:sldChg chg="del">
        <pc:chgData name="Ron Melton" userId="5553941352b42db9" providerId="LiveId" clId="{D82BA07E-3063-45DA-A66C-0501C1212D9E}" dt="2025-08-11T00:54:11.903" v="0" actId="47"/>
        <pc:sldMkLst>
          <pc:docMk/>
          <pc:sldMk cId="236926315" sldId="2145710861"/>
        </pc:sldMkLst>
      </pc:sldChg>
      <pc:sldMasterChg chg="delSldLayout">
        <pc:chgData name="Ron Melton" userId="5553941352b42db9" providerId="LiveId" clId="{D82BA07E-3063-45DA-A66C-0501C1212D9E}" dt="2025-08-11T00:54:11.903" v="0" actId="47"/>
        <pc:sldMasterMkLst>
          <pc:docMk/>
          <pc:sldMasterMk cId="3809245776" sldId="2147489532"/>
        </pc:sldMasterMkLst>
        <pc:sldLayoutChg chg="del">
          <pc:chgData name="Ron Melton" userId="5553941352b42db9" providerId="LiveId" clId="{D82BA07E-3063-45DA-A66C-0501C1212D9E}" dt="2025-08-11T00:54:11.903" v="0" actId="47"/>
          <pc:sldLayoutMkLst>
            <pc:docMk/>
            <pc:sldMasterMk cId="3809245776" sldId="2147489532"/>
            <pc:sldLayoutMk cId="3161305633" sldId="2147489547"/>
          </pc:sldLayoutMkLst>
        </pc:sldLayoutChg>
        <pc:sldLayoutChg chg="del">
          <pc:chgData name="Ron Melton" userId="5553941352b42db9" providerId="LiveId" clId="{D82BA07E-3063-45DA-A66C-0501C1212D9E}" dt="2025-08-11T00:54:11.903" v="0" actId="47"/>
          <pc:sldLayoutMkLst>
            <pc:docMk/>
            <pc:sldMasterMk cId="3809245776" sldId="2147489532"/>
            <pc:sldLayoutMk cId="3190613402" sldId="2147489685"/>
          </pc:sldLayoutMkLst>
        </pc:sldLayoutChg>
        <pc:sldLayoutChg chg="del">
          <pc:chgData name="Ron Melton" userId="5553941352b42db9" providerId="LiveId" clId="{D82BA07E-3063-45DA-A66C-0501C1212D9E}" dt="2025-08-11T00:54:11.903" v="0" actId="47"/>
          <pc:sldLayoutMkLst>
            <pc:docMk/>
            <pc:sldMasterMk cId="3809245776" sldId="2147489532"/>
            <pc:sldLayoutMk cId="3254502790" sldId="2147489686"/>
          </pc:sldLayoutMkLst>
        </pc:sldLayoutChg>
      </pc:sldMasterChg>
      <pc:sldMasterChg chg="del delSldLayout">
        <pc:chgData name="Ron Melton" userId="5553941352b42db9" providerId="LiveId" clId="{D82BA07E-3063-45DA-A66C-0501C1212D9E}" dt="2025-08-11T00:54:11.903" v="0" actId="47"/>
        <pc:sldMasterMkLst>
          <pc:docMk/>
          <pc:sldMasterMk cId="1298949717" sldId="2147489627"/>
        </pc:sldMasterMkLst>
        <pc:sldLayoutChg chg="del">
          <pc:chgData name="Ron Melton" userId="5553941352b42db9" providerId="LiveId" clId="{D82BA07E-3063-45DA-A66C-0501C1212D9E}" dt="2025-08-11T00:54:11.903" v="0" actId="47"/>
          <pc:sldLayoutMkLst>
            <pc:docMk/>
            <pc:sldMasterMk cId="1298949717" sldId="2147489627"/>
            <pc:sldLayoutMk cId="817266046" sldId="2147489628"/>
          </pc:sldLayoutMkLst>
        </pc:sldLayoutChg>
        <pc:sldLayoutChg chg="del">
          <pc:chgData name="Ron Melton" userId="5553941352b42db9" providerId="LiveId" clId="{D82BA07E-3063-45DA-A66C-0501C1212D9E}" dt="2025-08-11T00:54:11.903" v="0" actId="47"/>
          <pc:sldLayoutMkLst>
            <pc:docMk/>
            <pc:sldMasterMk cId="1298949717" sldId="2147489627"/>
            <pc:sldLayoutMk cId="2462539001" sldId="2147489629"/>
          </pc:sldLayoutMkLst>
        </pc:sldLayoutChg>
        <pc:sldLayoutChg chg="del">
          <pc:chgData name="Ron Melton" userId="5553941352b42db9" providerId="LiveId" clId="{D82BA07E-3063-45DA-A66C-0501C1212D9E}" dt="2025-08-11T00:54:11.903" v="0" actId="47"/>
          <pc:sldLayoutMkLst>
            <pc:docMk/>
            <pc:sldMasterMk cId="1298949717" sldId="2147489627"/>
            <pc:sldLayoutMk cId="1795750203" sldId="2147489630"/>
          </pc:sldLayoutMkLst>
        </pc:sldLayoutChg>
        <pc:sldLayoutChg chg="del">
          <pc:chgData name="Ron Melton" userId="5553941352b42db9" providerId="LiveId" clId="{D82BA07E-3063-45DA-A66C-0501C1212D9E}" dt="2025-08-11T00:54:11.903" v="0" actId="47"/>
          <pc:sldLayoutMkLst>
            <pc:docMk/>
            <pc:sldMasterMk cId="1298949717" sldId="2147489627"/>
            <pc:sldLayoutMk cId="2730452132" sldId="2147489631"/>
          </pc:sldLayoutMkLst>
        </pc:sldLayoutChg>
        <pc:sldLayoutChg chg="del">
          <pc:chgData name="Ron Melton" userId="5553941352b42db9" providerId="LiveId" clId="{D82BA07E-3063-45DA-A66C-0501C1212D9E}" dt="2025-08-11T00:54:11.903" v="0" actId="47"/>
          <pc:sldLayoutMkLst>
            <pc:docMk/>
            <pc:sldMasterMk cId="1298949717" sldId="2147489627"/>
            <pc:sldLayoutMk cId="1237090321" sldId="2147489632"/>
          </pc:sldLayoutMkLst>
        </pc:sldLayoutChg>
        <pc:sldLayoutChg chg="del">
          <pc:chgData name="Ron Melton" userId="5553941352b42db9" providerId="LiveId" clId="{D82BA07E-3063-45DA-A66C-0501C1212D9E}" dt="2025-08-11T00:54:11.903" v="0" actId="47"/>
          <pc:sldLayoutMkLst>
            <pc:docMk/>
            <pc:sldMasterMk cId="1298949717" sldId="2147489627"/>
            <pc:sldLayoutMk cId="2476483438" sldId="2147489633"/>
          </pc:sldLayoutMkLst>
        </pc:sldLayoutChg>
        <pc:sldLayoutChg chg="del">
          <pc:chgData name="Ron Melton" userId="5553941352b42db9" providerId="LiveId" clId="{D82BA07E-3063-45DA-A66C-0501C1212D9E}" dt="2025-08-11T00:54:11.903" v="0" actId="47"/>
          <pc:sldLayoutMkLst>
            <pc:docMk/>
            <pc:sldMasterMk cId="1298949717" sldId="2147489627"/>
            <pc:sldLayoutMk cId="3439499540" sldId="2147489634"/>
          </pc:sldLayoutMkLst>
        </pc:sldLayoutChg>
      </pc:sldMasterChg>
      <pc:sldMasterChg chg="del delSldLayout">
        <pc:chgData name="Ron Melton" userId="5553941352b42db9" providerId="LiveId" clId="{D82BA07E-3063-45DA-A66C-0501C1212D9E}" dt="2025-08-11T00:54:11.903" v="0" actId="47"/>
        <pc:sldMasterMkLst>
          <pc:docMk/>
          <pc:sldMasterMk cId="2879048229" sldId="2147489660"/>
        </pc:sldMasterMkLst>
        <pc:sldLayoutChg chg="del">
          <pc:chgData name="Ron Melton" userId="5553941352b42db9" providerId="LiveId" clId="{D82BA07E-3063-45DA-A66C-0501C1212D9E}" dt="2025-08-11T00:54:11.903" v="0" actId="47"/>
          <pc:sldLayoutMkLst>
            <pc:docMk/>
            <pc:sldMasterMk cId="2879048229" sldId="2147489660"/>
            <pc:sldLayoutMk cId="1083794658" sldId="2147489661"/>
          </pc:sldLayoutMkLst>
        </pc:sldLayoutChg>
        <pc:sldLayoutChg chg="del">
          <pc:chgData name="Ron Melton" userId="5553941352b42db9" providerId="LiveId" clId="{D82BA07E-3063-45DA-A66C-0501C1212D9E}" dt="2025-08-11T00:54:11.903" v="0" actId="47"/>
          <pc:sldLayoutMkLst>
            <pc:docMk/>
            <pc:sldMasterMk cId="2879048229" sldId="2147489660"/>
            <pc:sldLayoutMk cId="2057184753" sldId="2147489662"/>
          </pc:sldLayoutMkLst>
        </pc:sldLayoutChg>
        <pc:sldLayoutChg chg="del">
          <pc:chgData name="Ron Melton" userId="5553941352b42db9" providerId="LiveId" clId="{D82BA07E-3063-45DA-A66C-0501C1212D9E}" dt="2025-08-11T00:54:11.903" v="0" actId="47"/>
          <pc:sldLayoutMkLst>
            <pc:docMk/>
            <pc:sldMasterMk cId="2879048229" sldId="2147489660"/>
            <pc:sldLayoutMk cId="2767055510" sldId="2147489663"/>
          </pc:sldLayoutMkLst>
        </pc:sldLayoutChg>
        <pc:sldLayoutChg chg="del">
          <pc:chgData name="Ron Melton" userId="5553941352b42db9" providerId="LiveId" clId="{D82BA07E-3063-45DA-A66C-0501C1212D9E}" dt="2025-08-11T00:54:11.903" v="0" actId="47"/>
          <pc:sldLayoutMkLst>
            <pc:docMk/>
            <pc:sldMasterMk cId="2879048229" sldId="2147489660"/>
            <pc:sldLayoutMk cId="1179457888" sldId="2147489664"/>
          </pc:sldLayoutMkLst>
        </pc:sldLayoutChg>
        <pc:sldLayoutChg chg="del">
          <pc:chgData name="Ron Melton" userId="5553941352b42db9" providerId="LiveId" clId="{D82BA07E-3063-45DA-A66C-0501C1212D9E}" dt="2025-08-11T00:54:11.903" v="0" actId="47"/>
          <pc:sldLayoutMkLst>
            <pc:docMk/>
            <pc:sldMasterMk cId="2879048229" sldId="2147489660"/>
            <pc:sldLayoutMk cId="2136255347" sldId="2147489665"/>
          </pc:sldLayoutMkLst>
        </pc:sldLayoutChg>
        <pc:sldLayoutChg chg="del">
          <pc:chgData name="Ron Melton" userId="5553941352b42db9" providerId="LiveId" clId="{D82BA07E-3063-45DA-A66C-0501C1212D9E}" dt="2025-08-11T00:54:11.903" v="0" actId="47"/>
          <pc:sldLayoutMkLst>
            <pc:docMk/>
            <pc:sldMasterMk cId="2879048229" sldId="2147489660"/>
            <pc:sldLayoutMk cId="1907563132" sldId="2147489666"/>
          </pc:sldLayoutMkLst>
        </pc:sldLayoutChg>
        <pc:sldLayoutChg chg="del">
          <pc:chgData name="Ron Melton" userId="5553941352b42db9" providerId="LiveId" clId="{D82BA07E-3063-45DA-A66C-0501C1212D9E}" dt="2025-08-11T00:54:11.903" v="0" actId="47"/>
          <pc:sldLayoutMkLst>
            <pc:docMk/>
            <pc:sldMasterMk cId="2879048229" sldId="2147489660"/>
            <pc:sldLayoutMk cId="3564697007" sldId="2147489667"/>
          </pc:sldLayoutMkLst>
        </pc:sldLayoutChg>
        <pc:sldLayoutChg chg="del">
          <pc:chgData name="Ron Melton" userId="5553941352b42db9" providerId="LiveId" clId="{D82BA07E-3063-45DA-A66C-0501C1212D9E}" dt="2025-08-11T00:54:11.903" v="0" actId="47"/>
          <pc:sldLayoutMkLst>
            <pc:docMk/>
            <pc:sldMasterMk cId="2879048229" sldId="2147489660"/>
            <pc:sldLayoutMk cId="849204805" sldId="2147489668"/>
          </pc:sldLayoutMkLst>
        </pc:sldLayoutChg>
        <pc:sldLayoutChg chg="del">
          <pc:chgData name="Ron Melton" userId="5553941352b42db9" providerId="LiveId" clId="{D82BA07E-3063-45DA-A66C-0501C1212D9E}" dt="2025-08-11T00:54:11.903" v="0" actId="47"/>
          <pc:sldLayoutMkLst>
            <pc:docMk/>
            <pc:sldMasterMk cId="2879048229" sldId="2147489660"/>
            <pc:sldLayoutMk cId="442075062" sldId="2147489669"/>
          </pc:sldLayoutMkLst>
        </pc:sldLayoutChg>
        <pc:sldLayoutChg chg="del">
          <pc:chgData name="Ron Melton" userId="5553941352b42db9" providerId="LiveId" clId="{D82BA07E-3063-45DA-A66C-0501C1212D9E}" dt="2025-08-11T00:54:11.903" v="0" actId="47"/>
          <pc:sldLayoutMkLst>
            <pc:docMk/>
            <pc:sldMasterMk cId="2879048229" sldId="2147489660"/>
            <pc:sldLayoutMk cId="2850515321" sldId="2147489670"/>
          </pc:sldLayoutMkLst>
        </pc:sldLayoutChg>
        <pc:sldLayoutChg chg="del">
          <pc:chgData name="Ron Melton" userId="5553941352b42db9" providerId="LiveId" clId="{D82BA07E-3063-45DA-A66C-0501C1212D9E}" dt="2025-08-11T00:54:11.903" v="0" actId="47"/>
          <pc:sldLayoutMkLst>
            <pc:docMk/>
            <pc:sldMasterMk cId="2879048229" sldId="2147489660"/>
            <pc:sldLayoutMk cId="4205832093" sldId="2147489671"/>
          </pc:sldLayoutMkLst>
        </pc:sldLayoutChg>
      </pc:sldMasterChg>
      <pc:sldMasterChg chg="del delSldLayout">
        <pc:chgData name="Ron Melton" userId="5553941352b42db9" providerId="LiveId" clId="{D82BA07E-3063-45DA-A66C-0501C1212D9E}" dt="2025-08-11T00:54:11.903" v="0" actId="47"/>
        <pc:sldMasterMkLst>
          <pc:docMk/>
          <pc:sldMasterMk cId="3199275569" sldId="2147489672"/>
        </pc:sldMasterMkLst>
        <pc:sldLayoutChg chg="del">
          <pc:chgData name="Ron Melton" userId="5553941352b42db9" providerId="LiveId" clId="{D82BA07E-3063-45DA-A66C-0501C1212D9E}" dt="2025-08-11T00:54:11.903" v="0" actId="47"/>
          <pc:sldLayoutMkLst>
            <pc:docMk/>
            <pc:sldMasterMk cId="3199275569" sldId="2147489672"/>
            <pc:sldLayoutMk cId="3425519903" sldId="2147489673"/>
          </pc:sldLayoutMkLst>
        </pc:sldLayoutChg>
        <pc:sldLayoutChg chg="del">
          <pc:chgData name="Ron Melton" userId="5553941352b42db9" providerId="LiveId" clId="{D82BA07E-3063-45DA-A66C-0501C1212D9E}" dt="2025-08-11T00:54:11.903" v="0" actId="47"/>
          <pc:sldLayoutMkLst>
            <pc:docMk/>
            <pc:sldMasterMk cId="3199275569" sldId="2147489672"/>
            <pc:sldLayoutMk cId="680945637" sldId="2147489674"/>
          </pc:sldLayoutMkLst>
        </pc:sldLayoutChg>
        <pc:sldLayoutChg chg="del">
          <pc:chgData name="Ron Melton" userId="5553941352b42db9" providerId="LiveId" clId="{D82BA07E-3063-45DA-A66C-0501C1212D9E}" dt="2025-08-11T00:54:11.903" v="0" actId="47"/>
          <pc:sldLayoutMkLst>
            <pc:docMk/>
            <pc:sldMasterMk cId="3199275569" sldId="2147489672"/>
            <pc:sldLayoutMk cId="1591893890" sldId="2147489675"/>
          </pc:sldLayoutMkLst>
        </pc:sldLayoutChg>
        <pc:sldLayoutChg chg="del">
          <pc:chgData name="Ron Melton" userId="5553941352b42db9" providerId="LiveId" clId="{D82BA07E-3063-45DA-A66C-0501C1212D9E}" dt="2025-08-11T00:54:11.903" v="0" actId="47"/>
          <pc:sldLayoutMkLst>
            <pc:docMk/>
            <pc:sldMasterMk cId="3199275569" sldId="2147489672"/>
            <pc:sldLayoutMk cId="4131700670" sldId="2147489676"/>
          </pc:sldLayoutMkLst>
        </pc:sldLayoutChg>
        <pc:sldLayoutChg chg="del">
          <pc:chgData name="Ron Melton" userId="5553941352b42db9" providerId="LiveId" clId="{D82BA07E-3063-45DA-A66C-0501C1212D9E}" dt="2025-08-11T00:54:11.903" v="0" actId="47"/>
          <pc:sldLayoutMkLst>
            <pc:docMk/>
            <pc:sldMasterMk cId="3199275569" sldId="2147489672"/>
            <pc:sldLayoutMk cId="2055241819" sldId="2147489677"/>
          </pc:sldLayoutMkLst>
        </pc:sldLayoutChg>
        <pc:sldLayoutChg chg="del">
          <pc:chgData name="Ron Melton" userId="5553941352b42db9" providerId="LiveId" clId="{D82BA07E-3063-45DA-A66C-0501C1212D9E}" dt="2025-08-11T00:54:11.903" v="0" actId="47"/>
          <pc:sldLayoutMkLst>
            <pc:docMk/>
            <pc:sldMasterMk cId="3199275569" sldId="2147489672"/>
            <pc:sldLayoutMk cId="2907328000" sldId="2147489678"/>
          </pc:sldLayoutMkLst>
        </pc:sldLayoutChg>
        <pc:sldLayoutChg chg="del">
          <pc:chgData name="Ron Melton" userId="5553941352b42db9" providerId="LiveId" clId="{D82BA07E-3063-45DA-A66C-0501C1212D9E}" dt="2025-08-11T00:54:11.903" v="0" actId="47"/>
          <pc:sldLayoutMkLst>
            <pc:docMk/>
            <pc:sldMasterMk cId="3199275569" sldId="2147489672"/>
            <pc:sldLayoutMk cId="4218978771" sldId="2147489679"/>
          </pc:sldLayoutMkLst>
        </pc:sldLayoutChg>
        <pc:sldLayoutChg chg="del">
          <pc:chgData name="Ron Melton" userId="5553941352b42db9" providerId="LiveId" clId="{D82BA07E-3063-45DA-A66C-0501C1212D9E}" dt="2025-08-11T00:54:11.903" v="0" actId="47"/>
          <pc:sldLayoutMkLst>
            <pc:docMk/>
            <pc:sldMasterMk cId="3199275569" sldId="2147489672"/>
            <pc:sldLayoutMk cId="2870056830" sldId="2147489680"/>
          </pc:sldLayoutMkLst>
        </pc:sldLayoutChg>
        <pc:sldLayoutChg chg="del">
          <pc:chgData name="Ron Melton" userId="5553941352b42db9" providerId="LiveId" clId="{D82BA07E-3063-45DA-A66C-0501C1212D9E}" dt="2025-08-11T00:54:11.903" v="0" actId="47"/>
          <pc:sldLayoutMkLst>
            <pc:docMk/>
            <pc:sldMasterMk cId="3199275569" sldId="2147489672"/>
            <pc:sldLayoutMk cId="3322216570" sldId="2147489681"/>
          </pc:sldLayoutMkLst>
        </pc:sldLayoutChg>
        <pc:sldLayoutChg chg="del">
          <pc:chgData name="Ron Melton" userId="5553941352b42db9" providerId="LiveId" clId="{D82BA07E-3063-45DA-A66C-0501C1212D9E}" dt="2025-08-11T00:54:11.903" v="0" actId="47"/>
          <pc:sldLayoutMkLst>
            <pc:docMk/>
            <pc:sldMasterMk cId="3199275569" sldId="2147489672"/>
            <pc:sldLayoutMk cId="504768254" sldId="2147489682"/>
          </pc:sldLayoutMkLst>
        </pc:sldLayoutChg>
        <pc:sldLayoutChg chg="del">
          <pc:chgData name="Ron Melton" userId="5553941352b42db9" providerId="LiveId" clId="{D82BA07E-3063-45DA-A66C-0501C1212D9E}" dt="2025-08-11T00:54:11.903" v="0" actId="47"/>
          <pc:sldLayoutMkLst>
            <pc:docMk/>
            <pc:sldMasterMk cId="3199275569" sldId="2147489672"/>
            <pc:sldLayoutMk cId="2404159432" sldId="2147489683"/>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826" name="Rectangle 2"/>
          <p:cNvSpPr>
            <a:spLocks noGrp="1" noChangeArrowheads="1"/>
          </p:cNvSpPr>
          <p:nvPr>
            <p:ph type="hdr" sz="quarter"/>
          </p:nvPr>
        </p:nvSpPr>
        <p:spPr bwMode="auto">
          <a:xfrm>
            <a:off x="0" y="0"/>
            <a:ext cx="3076775" cy="469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299" tIns="46650" rIns="93299" bIns="46650" numCol="1" anchor="t" anchorCtr="0" compatLnSpc="1">
            <a:prstTxWarp prst="textNoShape">
              <a:avLst/>
            </a:prstTxWarp>
          </a:bodyPr>
          <a:lstStyle>
            <a:lvl1pPr defTabSz="932418" eaLnBrk="1" hangingPunct="1">
              <a:defRPr sz="1200">
                <a:effectLst/>
                <a:latin typeface="Arial" pitchFamily="34" charset="0"/>
              </a:defRPr>
            </a:lvl1pPr>
          </a:lstStyle>
          <a:p>
            <a:pPr>
              <a:defRPr/>
            </a:pPr>
            <a:endParaRPr lang="en-US"/>
          </a:p>
        </p:txBody>
      </p:sp>
      <p:sp>
        <p:nvSpPr>
          <p:cNvPr id="205827" name="Rectangle 3"/>
          <p:cNvSpPr>
            <a:spLocks noGrp="1" noChangeArrowheads="1"/>
          </p:cNvSpPr>
          <p:nvPr>
            <p:ph type="dt" sz="quarter" idx="1"/>
          </p:nvPr>
        </p:nvSpPr>
        <p:spPr bwMode="auto">
          <a:xfrm>
            <a:off x="4024093" y="0"/>
            <a:ext cx="3076775" cy="469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299" tIns="46650" rIns="93299" bIns="46650" numCol="1" anchor="t" anchorCtr="0" compatLnSpc="1">
            <a:prstTxWarp prst="textNoShape">
              <a:avLst/>
            </a:prstTxWarp>
          </a:bodyPr>
          <a:lstStyle>
            <a:lvl1pPr algn="r" defTabSz="932418" eaLnBrk="1" hangingPunct="1">
              <a:defRPr sz="1200">
                <a:effectLst/>
                <a:latin typeface="Arial" pitchFamily="34" charset="0"/>
              </a:defRPr>
            </a:lvl1pPr>
          </a:lstStyle>
          <a:p>
            <a:pPr>
              <a:defRPr/>
            </a:pPr>
            <a:endParaRPr lang="en-US"/>
          </a:p>
        </p:txBody>
      </p:sp>
      <p:sp>
        <p:nvSpPr>
          <p:cNvPr id="205828" name="Rectangle 4"/>
          <p:cNvSpPr>
            <a:spLocks noGrp="1" noChangeArrowheads="1"/>
          </p:cNvSpPr>
          <p:nvPr>
            <p:ph type="ftr" sz="quarter" idx="2"/>
          </p:nvPr>
        </p:nvSpPr>
        <p:spPr bwMode="auto">
          <a:xfrm>
            <a:off x="0" y="8917127"/>
            <a:ext cx="3076775" cy="469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299" tIns="46650" rIns="93299" bIns="46650" numCol="1" anchor="b" anchorCtr="0" compatLnSpc="1">
            <a:prstTxWarp prst="textNoShape">
              <a:avLst/>
            </a:prstTxWarp>
          </a:bodyPr>
          <a:lstStyle>
            <a:lvl1pPr defTabSz="932418" eaLnBrk="1" hangingPunct="1">
              <a:defRPr sz="1200">
                <a:effectLst/>
                <a:latin typeface="Arial" pitchFamily="34" charset="0"/>
              </a:defRPr>
            </a:lvl1pPr>
          </a:lstStyle>
          <a:p>
            <a:pPr>
              <a:defRPr/>
            </a:pPr>
            <a:endParaRPr lang="en-US"/>
          </a:p>
        </p:txBody>
      </p:sp>
      <p:sp>
        <p:nvSpPr>
          <p:cNvPr id="205829" name="Rectangle 5"/>
          <p:cNvSpPr>
            <a:spLocks noGrp="1" noChangeArrowheads="1"/>
          </p:cNvSpPr>
          <p:nvPr>
            <p:ph type="sldNum" sz="quarter" idx="3"/>
          </p:nvPr>
        </p:nvSpPr>
        <p:spPr bwMode="auto">
          <a:xfrm>
            <a:off x="4024093" y="8917127"/>
            <a:ext cx="3076775" cy="469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299" tIns="46650" rIns="93299" bIns="46650" numCol="1" anchor="b" anchorCtr="0" compatLnSpc="1">
            <a:prstTxWarp prst="textNoShape">
              <a:avLst/>
            </a:prstTxWarp>
          </a:bodyPr>
          <a:lstStyle>
            <a:lvl1pPr algn="r" defTabSz="932418" eaLnBrk="1" hangingPunct="1">
              <a:defRPr sz="1200">
                <a:effectLst/>
              </a:defRPr>
            </a:lvl1pPr>
          </a:lstStyle>
          <a:p>
            <a:pPr>
              <a:defRPr/>
            </a:pPr>
            <a:fld id="{C37C9506-95F6-4FB4-AED3-10107FB4D231}" type="slidenum">
              <a:rPr lang="en-US"/>
              <a:pPr>
                <a:defRPr/>
              </a:pPr>
              <a:t>‹#›</a:t>
            </a:fld>
            <a:endParaRPr lang="en-US" dirty="0"/>
          </a:p>
        </p:txBody>
      </p:sp>
    </p:spTree>
    <p:extLst>
      <p:ext uri="{BB962C8B-B14F-4D97-AF65-F5344CB8AC3E}">
        <p14:creationId xmlns:p14="http://schemas.microsoft.com/office/powerpoint/2010/main" val="15288286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3076775" cy="469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299" tIns="46650" rIns="93299" bIns="46650" numCol="1" anchor="t" anchorCtr="0" compatLnSpc="1">
            <a:prstTxWarp prst="textNoShape">
              <a:avLst/>
            </a:prstTxWarp>
          </a:bodyPr>
          <a:lstStyle>
            <a:lvl1pPr defTabSz="932418" eaLnBrk="1" hangingPunct="1">
              <a:defRPr sz="1200">
                <a:effectLst/>
                <a:latin typeface="Arial" pitchFamily="34" charset="0"/>
              </a:defRPr>
            </a:lvl1pPr>
          </a:lstStyle>
          <a:p>
            <a:pPr>
              <a:defRPr/>
            </a:pPr>
            <a:endParaRPr lang="en-US"/>
          </a:p>
        </p:txBody>
      </p:sp>
      <p:sp>
        <p:nvSpPr>
          <p:cNvPr id="64515" name="Rectangle 3"/>
          <p:cNvSpPr>
            <a:spLocks noGrp="1" noChangeArrowheads="1"/>
          </p:cNvSpPr>
          <p:nvPr>
            <p:ph type="dt" idx="1"/>
          </p:nvPr>
        </p:nvSpPr>
        <p:spPr bwMode="auto">
          <a:xfrm>
            <a:off x="4024093" y="0"/>
            <a:ext cx="3076775" cy="469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299" tIns="46650" rIns="93299" bIns="46650" numCol="1" anchor="t" anchorCtr="0" compatLnSpc="1">
            <a:prstTxWarp prst="textNoShape">
              <a:avLst/>
            </a:prstTxWarp>
          </a:bodyPr>
          <a:lstStyle>
            <a:lvl1pPr algn="r" defTabSz="932418" eaLnBrk="1" hangingPunct="1">
              <a:defRPr sz="1200">
                <a:effectLst/>
                <a:latin typeface="Arial" pitchFamily="34" charset="0"/>
              </a:defRPr>
            </a:lvl1pPr>
          </a:lstStyle>
          <a:p>
            <a:pPr>
              <a:defRPr/>
            </a:pPr>
            <a:endParaRPr lang="en-US"/>
          </a:p>
        </p:txBody>
      </p:sp>
      <p:sp>
        <p:nvSpPr>
          <p:cNvPr id="21508" name="Rectangle 4"/>
          <p:cNvSpPr>
            <a:spLocks noGrp="1" noRot="1" noChangeAspect="1" noChangeArrowheads="1" noTextEdit="1"/>
          </p:cNvSpPr>
          <p:nvPr>
            <p:ph type="sldImg" idx="2"/>
          </p:nvPr>
        </p:nvSpPr>
        <p:spPr bwMode="auto">
          <a:xfrm>
            <a:off x="1203325" y="703263"/>
            <a:ext cx="4695825" cy="352107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710892" y="4458565"/>
            <a:ext cx="5680693" cy="4226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299" tIns="46650" rIns="93299" bIns="4665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p:cNvSpPr>
            <a:spLocks noGrp="1" noChangeArrowheads="1"/>
          </p:cNvSpPr>
          <p:nvPr>
            <p:ph type="ftr" sz="quarter" idx="4"/>
          </p:nvPr>
        </p:nvSpPr>
        <p:spPr bwMode="auto">
          <a:xfrm>
            <a:off x="0" y="8917127"/>
            <a:ext cx="3076775" cy="469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299" tIns="46650" rIns="93299" bIns="46650" numCol="1" anchor="b" anchorCtr="0" compatLnSpc="1">
            <a:prstTxWarp prst="textNoShape">
              <a:avLst/>
            </a:prstTxWarp>
          </a:bodyPr>
          <a:lstStyle>
            <a:lvl1pPr defTabSz="932418" eaLnBrk="1" hangingPunct="1">
              <a:defRPr sz="1200">
                <a:effectLst/>
                <a:latin typeface="Arial" pitchFamily="34" charset="0"/>
              </a:defRPr>
            </a:lvl1pPr>
          </a:lstStyle>
          <a:p>
            <a:pPr>
              <a:defRPr/>
            </a:pPr>
            <a:endParaRPr lang="en-US"/>
          </a:p>
        </p:txBody>
      </p:sp>
      <p:sp>
        <p:nvSpPr>
          <p:cNvPr id="64519" name="Rectangle 7"/>
          <p:cNvSpPr>
            <a:spLocks noGrp="1" noChangeArrowheads="1"/>
          </p:cNvSpPr>
          <p:nvPr>
            <p:ph type="sldNum" sz="quarter" idx="5"/>
          </p:nvPr>
        </p:nvSpPr>
        <p:spPr bwMode="auto">
          <a:xfrm>
            <a:off x="4024093" y="8917127"/>
            <a:ext cx="3076775" cy="469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299" tIns="46650" rIns="93299" bIns="46650" numCol="1" anchor="b" anchorCtr="0" compatLnSpc="1">
            <a:prstTxWarp prst="textNoShape">
              <a:avLst/>
            </a:prstTxWarp>
          </a:bodyPr>
          <a:lstStyle>
            <a:lvl1pPr algn="r" defTabSz="932418" eaLnBrk="1" hangingPunct="1">
              <a:defRPr sz="1200">
                <a:effectLst/>
              </a:defRPr>
            </a:lvl1pPr>
          </a:lstStyle>
          <a:p>
            <a:pPr>
              <a:defRPr/>
            </a:pPr>
            <a:fld id="{A20C34B4-2AE9-4BB2-99B2-D9BF555EE40B}" type="slidenum">
              <a:rPr lang="en-US"/>
              <a:pPr>
                <a:defRPr/>
              </a:pPr>
              <a:t>‹#›</a:t>
            </a:fld>
            <a:endParaRPr lang="en-US" dirty="0"/>
          </a:p>
        </p:txBody>
      </p:sp>
    </p:spTree>
    <p:extLst>
      <p:ext uri="{BB962C8B-B14F-4D97-AF65-F5344CB8AC3E}">
        <p14:creationId xmlns:p14="http://schemas.microsoft.com/office/powerpoint/2010/main" val="291846833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ajo.com/article/S0002-9394(23)00119-8/fulltext"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surveyophthalmol.com/article/S0039-6257(19)30257-7/fulltext"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healio.com/authors/emartin"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jamanetwork.com/journals/jamaophthalmology/fullarticle/2804361"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1208E7-1BC8-1A4B-5D2B-66639C472D71}"/>
            </a:ext>
          </a:extLst>
        </p:cNvPr>
        <p:cNvGrpSpPr/>
        <p:nvPr/>
      </p:nvGrpSpPr>
      <p:grpSpPr>
        <a:xfrm>
          <a:off x="0" y="0"/>
          <a:ext cx="0" cy="0"/>
          <a:chOff x="0" y="0"/>
          <a:chExt cx="0" cy="0"/>
        </a:xfrm>
      </p:grpSpPr>
      <p:sp>
        <p:nvSpPr>
          <p:cNvPr id="47106" name="Rectangle 7">
            <a:extLst>
              <a:ext uri="{FF2B5EF4-FFF2-40B4-BE49-F238E27FC236}">
                <a16:creationId xmlns:a16="http://schemas.microsoft.com/office/drawing/2014/main" id="{D3F56F56-0B7F-6310-78A9-2EDBFAAA1C2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3192" indent="-288940">
              <a:spcBef>
                <a:spcPct val="30000"/>
              </a:spcBef>
              <a:defRPr sz="1200">
                <a:solidFill>
                  <a:schemeClr val="tx1"/>
                </a:solidFill>
                <a:latin typeface="Arial" panose="020B0604020202020204" pitchFamily="34" charset="0"/>
              </a:defRPr>
            </a:lvl2pPr>
            <a:lvl3pPr marL="1159007" indent="-230503">
              <a:spcBef>
                <a:spcPct val="30000"/>
              </a:spcBef>
              <a:defRPr sz="1200">
                <a:solidFill>
                  <a:schemeClr val="tx1"/>
                </a:solidFill>
                <a:latin typeface="Arial" panose="020B0604020202020204" pitchFamily="34" charset="0"/>
              </a:defRPr>
            </a:lvl3pPr>
            <a:lvl4pPr marL="1621636" indent="-230503">
              <a:spcBef>
                <a:spcPct val="30000"/>
              </a:spcBef>
              <a:defRPr sz="1200">
                <a:solidFill>
                  <a:schemeClr val="tx1"/>
                </a:solidFill>
                <a:latin typeface="Arial" panose="020B0604020202020204" pitchFamily="34" charset="0"/>
              </a:defRPr>
            </a:lvl4pPr>
            <a:lvl5pPr marL="2085888" indent="-230503">
              <a:spcBef>
                <a:spcPct val="30000"/>
              </a:spcBef>
              <a:defRPr sz="1200">
                <a:solidFill>
                  <a:schemeClr val="tx1"/>
                </a:solidFill>
                <a:latin typeface="Arial" panose="020B0604020202020204" pitchFamily="34" charset="0"/>
              </a:defRPr>
            </a:lvl5pPr>
            <a:lvl6pPr marL="2553387" indent="-230503" eaLnBrk="0" fontAlgn="base" hangingPunct="0">
              <a:spcBef>
                <a:spcPct val="30000"/>
              </a:spcBef>
              <a:spcAft>
                <a:spcPct val="0"/>
              </a:spcAft>
              <a:defRPr sz="1200">
                <a:solidFill>
                  <a:schemeClr val="tx1"/>
                </a:solidFill>
                <a:latin typeface="Arial" panose="020B0604020202020204" pitchFamily="34" charset="0"/>
              </a:defRPr>
            </a:lvl6pPr>
            <a:lvl7pPr marL="3020886" indent="-230503" eaLnBrk="0" fontAlgn="base" hangingPunct="0">
              <a:spcBef>
                <a:spcPct val="30000"/>
              </a:spcBef>
              <a:spcAft>
                <a:spcPct val="0"/>
              </a:spcAft>
              <a:defRPr sz="1200">
                <a:solidFill>
                  <a:schemeClr val="tx1"/>
                </a:solidFill>
                <a:latin typeface="Arial" panose="020B0604020202020204" pitchFamily="34" charset="0"/>
              </a:defRPr>
            </a:lvl7pPr>
            <a:lvl8pPr marL="3488384" indent="-230503" eaLnBrk="0" fontAlgn="base" hangingPunct="0">
              <a:spcBef>
                <a:spcPct val="30000"/>
              </a:spcBef>
              <a:spcAft>
                <a:spcPct val="0"/>
              </a:spcAft>
              <a:defRPr sz="1200">
                <a:solidFill>
                  <a:schemeClr val="tx1"/>
                </a:solidFill>
                <a:latin typeface="Arial" panose="020B0604020202020204" pitchFamily="34" charset="0"/>
              </a:defRPr>
            </a:lvl8pPr>
            <a:lvl9pPr marL="3955883" indent="-230503"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34997" rtl="0" eaLnBrk="0" fontAlgn="base" latinLnBrk="0" hangingPunct="0">
              <a:lnSpc>
                <a:spcPct val="100000"/>
              </a:lnSpc>
              <a:spcBef>
                <a:spcPct val="0"/>
              </a:spcBef>
              <a:spcAft>
                <a:spcPct val="0"/>
              </a:spcAft>
              <a:buClrTx/>
              <a:buSzTx/>
              <a:buFontTx/>
              <a:buNone/>
              <a:tabLst/>
              <a:defRPr/>
            </a:pPr>
            <a:fld id="{5A077DF0-9E06-4F80-ACFD-F59900969F5B}" type="slidenum">
              <a:rPr kumimoji="0" lang="en-US" altLang="en-US" sz="1100" b="0" i="0" u="none" strike="noStrike" kern="1200" cap="none" spc="0" normalizeH="0" baseline="0" noProof="0">
                <a:ln>
                  <a:noFill/>
                </a:ln>
                <a:solidFill>
                  <a:srgbClr val="000000"/>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pPr marL="0" marR="0" lvl="0" indent="0" algn="r" defTabSz="934997" rtl="0" eaLnBrk="0" fontAlgn="base" latinLnBrk="0" hangingPunct="0">
                <a:lnSpc>
                  <a:spcPct val="100000"/>
                </a:lnSpc>
                <a:spcBef>
                  <a:spcPct val="0"/>
                </a:spcBef>
                <a:spcAft>
                  <a:spcPct val="0"/>
                </a:spcAft>
                <a:buClrTx/>
                <a:buSzTx/>
                <a:buFontTx/>
                <a:buNone/>
                <a:tabLst/>
                <a:defRPr/>
              </a:pPr>
              <a:t>1</a:t>
            </a:fld>
            <a:endParaRPr kumimoji="0" lang="en-US" altLang="en-US" sz="1100" b="0" i="0" u="none" strike="noStrike" kern="1200" cap="none" spc="0" normalizeH="0" baseline="0" noProof="0">
              <a:ln>
                <a:noFill/>
              </a:ln>
              <a:solidFill>
                <a:srgbClr val="000000"/>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endParaRPr>
          </a:p>
        </p:txBody>
      </p:sp>
      <p:sp>
        <p:nvSpPr>
          <p:cNvPr id="47107" name="Rectangle 2">
            <a:extLst>
              <a:ext uri="{FF2B5EF4-FFF2-40B4-BE49-F238E27FC236}">
                <a16:creationId xmlns:a16="http://schemas.microsoft.com/office/drawing/2014/main" id="{AC86F07F-4D62-453E-E0D8-A8C1A4945BAF}"/>
              </a:ext>
            </a:extLst>
          </p:cNvPr>
          <p:cNvSpPr>
            <a:spLocks noGrp="1" noRot="1" noChangeAspect="1" noChangeArrowheads="1" noTextEdit="1"/>
          </p:cNvSpPr>
          <p:nvPr>
            <p:ph type="sldImg"/>
          </p:nvPr>
        </p:nvSpPr>
        <p:spPr>
          <a:ln/>
        </p:spPr>
      </p:sp>
      <p:sp>
        <p:nvSpPr>
          <p:cNvPr id="47108" name="Rectangle 3">
            <a:extLst>
              <a:ext uri="{FF2B5EF4-FFF2-40B4-BE49-F238E27FC236}">
                <a16:creationId xmlns:a16="http://schemas.microsoft.com/office/drawing/2014/main" id="{4569BC6E-EE74-4533-7609-8265B118B22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19797293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latin typeface="Guardian TextSans Web"/>
              </a:rPr>
              <a:t>Yuan Y, Xiong R, Wang W, et al. Long-Term Risk and Prediction of Progression in Primary Angle Closure Suspect. </a:t>
            </a:r>
            <a:r>
              <a:rPr lang="en-US" b="0" i="1" dirty="0">
                <a:solidFill>
                  <a:srgbClr val="333333"/>
                </a:solidFill>
                <a:effectLst/>
                <a:latin typeface="Guardian TextSans Web"/>
              </a:rPr>
              <a:t>JAMA </a:t>
            </a:r>
            <a:r>
              <a:rPr lang="en-US" b="0" i="1" dirty="0" err="1">
                <a:solidFill>
                  <a:srgbClr val="333333"/>
                </a:solidFill>
                <a:effectLst/>
                <a:latin typeface="Guardian TextSans Web"/>
              </a:rPr>
              <a:t>Ophthalmol</a:t>
            </a:r>
            <a:r>
              <a:rPr lang="en-US" b="0" i="1" dirty="0">
                <a:solidFill>
                  <a:srgbClr val="333333"/>
                </a:solidFill>
                <a:effectLst/>
                <a:latin typeface="Guardian TextSans Web"/>
              </a:rPr>
              <a:t>.</a:t>
            </a:r>
            <a:r>
              <a:rPr lang="en-US" b="0" i="0" dirty="0">
                <a:solidFill>
                  <a:srgbClr val="333333"/>
                </a:solidFill>
                <a:effectLst/>
                <a:latin typeface="Guardian TextSans Web"/>
              </a:rPr>
              <a:t> 2024;142(3):216–223. doi:10.1001/jamaophthalmol.2023.5286</a:t>
            </a:r>
            <a:endParaRPr lang="en-US" dirty="0"/>
          </a:p>
        </p:txBody>
      </p:sp>
      <p:sp>
        <p:nvSpPr>
          <p:cNvPr id="4" name="Slide Number Placeholder 3"/>
          <p:cNvSpPr>
            <a:spLocks noGrp="1"/>
          </p:cNvSpPr>
          <p:nvPr>
            <p:ph type="sldNum" sz="quarter" idx="5"/>
          </p:nvPr>
        </p:nvSpPr>
        <p:spPr/>
        <p:txBody>
          <a:bodyPr/>
          <a:lstStyle/>
          <a:p>
            <a:pPr marL="0" marR="0" lvl="0" indent="0" algn="r" defTabSz="922091" rtl="0" eaLnBrk="1" fontAlgn="base" latinLnBrk="0" hangingPunct="1">
              <a:lnSpc>
                <a:spcPct val="100000"/>
              </a:lnSpc>
              <a:spcBef>
                <a:spcPct val="0"/>
              </a:spcBef>
              <a:spcAft>
                <a:spcPct val="0"/>
              </a:spcAft>
              <a:buClrTx/>
              <a:buSzTx/>
              <a:buFontTx/>
              <a:buNone/>
              <a:tabLst/>
              <a:defRPr/>
            </a:pPr>
            <a:fld id="{A20C34B4-2AE9-4BB2-99B2-D9BF555EE40B}"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22091"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712202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dirty="0" err="1">
                <a:solidFill>
                  <a:srgbClr val="000000"/>
                </a:solidFill>
                <a:effectLst/>
                <a:latin typeface="Helvetica" panose="020B0604020202020204" pitchFamily="34" charset="0"/>
              </a:rPr>
              <a:t>Aspberg</a:t>
            </a:r>
            <a:r>
              <a:rPr lang="en-US" b="0" i="0" dirty="0">
                <a:solidFill>
                  <a:srgbClr val="000000"/>
                </a:solidFill>
                <a:effectLst/>
                <a:latin typeface="Helvetica" panose="020B0604020202020204" pitchFamily="34" charset="0"/>
              </a:rPr>
              <a:t> J, </a:t>
            </a:r>
            <a:r>
              <a:rPr lang="en-US" b="0" i="0" dirty="0" err="1">
                <a:solidFill>
                  <a:srgbClr val="000000"/>
                </a:solidFill>
                <a:effectLst/>
                <a:latin typeface="Helvetica" panose="020B0604020202020204" pitchFamily="34" charset="0"/>
              </a:rPr>
              <a:t>Heijl</a:t>
            </a:r>
            <a:r>
              <a:rPr lang="en-US" b="0" i="0" dirty="0">
                <a:solidFill>
                  <a:srgbClr val="000000"/>
                </a:solidFill>
                <a:effectLst/>
                <a:latin typeface="Helvetica" panose="020B0604020202020204" pitchFamily="34" charset="0"/>
              </a:rPr>
              <a:t> A, Bengtsson B. Screening for Open-Angle Glaucoma and Its Effect on Blindness. </a:t>
            </a:r>
            <a:r>
              <a:rPr lang="en-US" b="0" i="1" dirty="0">
                <a:solidFill>
                  <a:srgbClr val="000000"/>
                </a:solidFill>
                <a:effectLst/>
                <a:latin typeface="Helvetica" panose="020B0604020202020204" pitchFamily="34" charset="0"/>
              </a:rPr>
              <a:t>Am J </a:t>
            </a:r>
            <a:r>
              <a:rPr lang="en-US" b="0" i="1" dirty="0" err="1">
                <a:solidFill>
                  <a:srgbClr val="000000"/>
                </a:solidFill>
                <a:effectLst/>
                <a:latin typeface="Helvetica" panose="020B0604020202020204" pitchFamily="34" charset="0"/>
              </a:rPr>
              <a:t>Ophthalmol</a:t>
            </a:r>
            <a:r>
              <a:rPr lang="en-US" b="0" i="1" dirty="0">
                <a:solidFill>
                  <a:srgbClr val="000000"/>
                </a:solidFill>
                <a:effectLst/>
                <a:latin typeface="Helvetica" panose="020B0604020202020204" pitchFamily="34" charset="0"/>
              </a:rPr>
              <a:t> </a:t>
            </a:r>
            <a:r>
              <a:rPr lang="en-US" b="0" i="0" dirty="0">
                <a:solidFill>
                  <a:srgbClr val="000000"/>
                </a:solidFill>
                <a:effectLst/>
                <a:latin typeface="Helvetica" panose="020B0604020202020204" pitchFamily="34" charset="0"/>
              </a:rPr>
              <a:t>2021;228:106-116.</a:t>
            </a:r>
          </a:p>
        </p:txBody>
      </p:sp>
      <p:sp>
        <p:nvSpPr>
          <p:cNvPr id="4" name="Slide Number Placeholder 3"/>
          <p:cNvSpPr>
            <a:spLocks noGrp="1"/>
          </p:cNvSpPr>
          <p:nvPr>
            <p:ph type="sldNum" sz="quarter" idx="5"/>
          </p:nvPr>
        </p:nvSpPr>
        <p:spPr/>
        <p:txBody>
          <a:bodyPr/>
          <a:lstStyle/>
          <a:p>
            <a:pPr marL="0" marR="0" lvl="0" indent="0" algn="r" defTabSz="922091" rtl="0" eaLnBrk="1" fontAlgn="base" latinLnBrk="0" hangingPunct="1">
              <a:lnSpc>
                <a:spcPct val="100000"/>
              </a:lnSpc>
              <a:spcBef>
                <a:spcPct val="0"/>
              </a:spcBef>
              <a:spcAft>
                <a:spcPct val="0"/>
              </a:spcAft>
              <a:buClrTx/>
              <a:buSzTx/>
              <a:buFontTx/>
              <a:buNone/>
              <a:tabLst/>
              <a:defRPr/>
            </a:pPr>
            <a:fld id="{A20C34B4-2AE9-4BB2-99B2-D9BF555EE40B}"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22091"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802297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64ACCE-3113-9B1D-9FEF-95C1F1F1EE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386936-122E-FA7C-BD6A-DB939AC6EB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B16496-E2FB-3CA9-9151-09AABDAD4697}"/>
              </a:ext>
            </a:extLst>
          </p:cNvPr>
          <p:cNvSpPr>
            <a:spLocks noGrp="1"/>
          </p:cNvSpPr>
          <p:nvPr>
            <p:ph type="body" idx="1"/>
          </p:nvPr>
        </p:nvSpPr>
        <p:spPr/>
        <p:txBody>
          <a:bodyPr/>
          <a:lstStyle/>
          <a:p>
            <a:r>
              <a:rPr lang="en-US" sz="1200" b="0" kern="1200" dirty="0" err="1">
                <a:solidFill>
                  <a:schemeClr val="tx1"/>
                </a:solidFill>
                <a:effectLst/>
                <a:latin typeface="Arial" pitchFamily="34" charset="0"/>
                <a:ea typeface="+mn-ea"/>
                <a:cs typeface="+mn-cs"/>
              </a:rPr>
              <a:t>Zheng</a:t>
            </a:r>
            <a:r>
              <a:rPr lang="en-US" sz="1200" b="0" kern="1200" dirty="0">
                <a:solidFill>
                  <a:schemeClr val="tx1"/>
                </a:solidFill>
                <a:effectLst/>
                <a:latin typeface="Arial" pitchFamily="34" charset="0"/>
                <a:ea typeface="+mn-ea"/>
                <a:cs typeface="+mn-cs"/>
              </a:rPr>
              <a:t> W, </a:t>
            </a:r>
            <a:r>
              <a:rPr lang="en-US" sz="1200" b="0" kern="1200" dirty="0" err="1">
                <a:solidFill>
                  <a:schemeClr val="tx1"/>
                </a:solidFill>
                <a:effectLst/>
                <a:latin typeface="Arial" pitchFamily="34" charset="0"/>
                <a:ea typeface="+mn-ea"/>
                <a:cs typeface="+mn-cs"/>
              </a:rPr>
              <a:t>Dryja</a:t>
            </a:r>
            <a:r>
              <a:rPr lang="en-US" sz="1200" b="0" kern="1200" dirty="0">
                <a:solidFill>
                  <a:schemeClr val="tx1"/>
                </a:solidFill>
                <a:effectLst/>
                <a:latin typeface="Arial" pitchFamily="34" charset="0"/>
                <a:ea typeface="+mn-ea"/>
                <a:cs typeface="+mn-cs"/>
              </a:rPr>
              <a:t> TP, Wei Z, et</a:t>
            </a:r>
            <a:r>
              <a:rPr lang="en-US" sz="1200" b="0" kern="1200" baseline="0" dirty="0">
                <a:solidFill>
                  <a:schemeClr val="tx1"/>
                </a:solidFill>
                <a:effectLst/>
                <a:latin typeface="Arial" pitchFamily="34" charset="0"/>
                <a:ea typeface="+mn-ea"/>
                <a:cs typeface="+mn-cs"/>
              </a:rPr>
              <a:t> al. </a:t>
            </a:r>
            <a:r>
              <a:rPr lang="en-US" sz="1200" b="0" kern="1200" dirty="0">
                <a:solidFill>
                  <a:schemeClr val="tx1"/>
                </a:solidFill>
                <a:effectLst/>
                <a:latin typeface="Arial" pitchFamily="34" charset="0"/>
                <a:ea typeface="+mn-ea"/>
                <a:cs typeface="+mn-cs"/>
              </a:rPr>
              <a:t>Systemic Medication Associations with Presumed Advanced or Uncontrolled Primary Open-Angle Glaucoma. Ophthalmology 2018;125(7):984-993.</a:t>
            </a:r>
            <a:endParaRPr lang="en-US" b="0" dirty="0"/>
          </a:p>
        </p:txBody>
      </p:sp>
      <p:sp>
        <p:nvSpPr>
          <p:cNvPr id="4" name="Slide Number Placeholder 3">
            <a:extLst>
              <a:ext uri="{FF2B5EF4-FFF2-40B4-BE49-F238E27FC236}">
                <a16:creationId xmlns:a16="http://schemas.microsoft.com/office/drawing/2014/main" id="{BCCDE343-0198-9EAF-5254-01E1EFC8F1D4}"/>
              </a:ext>
            </a:extLst>
          </p:cNvPr>
          <p:cNvSpPr>
            <a:spLocks noGrp="1"/>
          </p:cNvSpPr>
          <p:nvPr>
            <p:ph type="sldNum" sz="quarter" idx="10"/>
          </p:nvPr>
        </p:nvSpPr>
        <p:spPr/>
        <p:txBody>
          <a:bodyPr/>
          <a:lstStyle/>
          <a:p>
            <a:pPr marL="0" marR="0" lvl="0" indent="0" algn="r" defTabSz="922091" rtl="0" eaLnBrk="1" fontAlgn="base" latinLnBrk="0" hangingPunct="1">
              <a:lnSpc>
                <a:spcPct val="100000"/>
              </a:lnSpc>
              <a:spcBef>
                <a:spcPct val="0"/>
              </a:spcBef>
              <a:spcAft>
                <a:spcPct val="0"/>
              </a:spcAft>
              <a:buClrTx/>
              <a:buSzTx/>
              <a:buFontTx/>
              <a:buNone/>
              <a:tabLst/>
              <a:defRPr/>
            </a:pPr>
            <a:fld id="{A20C34B4-2AE9-4BB2-99B2-D9BF555EE40B}"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22091"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002960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AF16AE-6FDF-DAD1-4365-1F73105EFE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8A7194-05B5-4E91-CF72-63BF3DA00D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16325A-D0D0-ABBE-1C35-9279DA89749D}"/>
              </a:ext>
            </a:extLst>
          </p:cNvPr>
          <p:cNvSpPr>
            <a:spLocks noGrp="1"/>
          </p:cNvSpPr>
          <p:nvPr>
            <p:ph type="body" idx="1"/>
          </p:nvPr>
        </p:nvSpPr>
        <p:spPr/>
        <p:txBody>
          <a:bodyPr/>
          <a:lstStyle/>
          <a:p>
            <a:pPr algn="l"/>
            <a:r>
              <a:rPr lang="en-US" b="0" i="0" dirty="0">
                <a:solidFill>
                  <a:srgbClr val="505050"/>
                </a:solidFill>
                <a:effectLst/>
                <a:latin typeface="helvetica" panose="020B0604020202020204" pitchFamily="34" charset="0"/>
              </a:rPr>
              <a:t>Leung G, Grant A, </a:t>
            </a:r>
            <a:r>
              <a:rPr lang="en-US" b="0" i="0" dirty="0" err="1">
                <a:solidFill>
                  <a:srgbClr val="505050"/>
                </a:solidFill>
                <a:effectLst/>
                <a:latin typeface="helvetica" panose="020B0604020202020204" pitchFamily="34" charset="0"/>
              </a:rPr>
              <a:t>Garas</a:t>
            </a:r>
            <a:r>
              <a:rPr lang="en-US" b="0" i="0" dirty="0">
                <a:solidFill>
                  <a:srgbClr val="505050"/>
                </a:solidFill>
                <a:effectLst/>
                <a:latin typeface="helvetica" panose="020B0604020202020204" pitchFamily="34" charset="0"/>
              </a:rPr>
              <a:t> AN, Li G, Freeman EE. </a:t>
            </a:r>
            <a:r>
              <a:rPr lang="en-US" b="0" i="0" u="none" strike="noStrike" dirty="0">
                <a:solidFill>
                  <a:schemeClr val="bg1"/>
                </a:solidFill>
                <a:effectLst/>
                <a:latin typeface="helvetica" panose="020B0604020202020204" pitchFamily="34" charset="0"/>
                <a:hlinkClick r:id="rId3">
                  <a:extLst>
                    <a:ext uri="{A12FA001-AC4F-418D-AE19-62706E023703}">
                      <ahyp:hlinkClr xmlns:ahyp="http://schemas.microsoft.com/office/drawing/2018/hyperlinkcolor" val="tx"/>
                    </a:ext>
                  </a:extLst>
                </a:hlinkClick>
              </a:rPr>
              <a:t>A Systematic Review and Meta-analysis of Systemic Antihypertensive Medications With Intraocular Pressure and Glaucoma</a:t>
            </a:r>
            <a:r>
              <a:rPr lang="en-US" b="0" i="0" u="none" strike="noStrike" dirty="0">
                <a:solidFill>
                  <a:schemeClr val="bg1"/>
                </a:solidFill>
                <a:effectLst/>
                <a:latin typeface="helvetica" panose="020B0604020202020204" pitchFamily="34" charset="0"/>
              </a:rPr>
              <a:t>. Am J </a:t>
            </a:r>
            <a:r>
              <a:rPr lang="en-US" b="0" i="0" u="none" strike="noStrike" dirty="0" err="1">
                <a:solidFill>
                  <a:schemeClr val="bg1"/>
                </a:solidFill>
                <a:effectLst/>
                <a:latin typeface="helvetica" panose="020B0604020202020204" pitchFamily="34" charset="0"/>
              </a:rPr>
              <a:t>Ophthalmol</a:t>
            </a:r>
            <a:r>
              <a:rPr lang="en-US" b="0" i="0" u="none" strike="noStrike" dirty="0">
                <a:solidFill>
                  <a:schemeClr val="bg1"/>
                </a:solidFill>
                <a:effectLst/>
                <a:latin typeface="helvetica" panose="020B0604020202020204" pitchFamily="34" charset="0"/>
              </a:rPr>
              <a:t> 2023;255:</a:t>
            </a:r>
            <a:r>
              <a:rPr lang="en-US" b="0" i="0" dirty="0">
                <a:solidFill>
                  <a:srgbClr val="969696"/>
                </a:solidFill>
                <a:effectLst/>
                <a:latin typeface="helvetica" panose="020B0604020202020204" pitchFamily="34" charset="0"/>
              </a:rPr>
              <a:t>7-17.</a:t>
            </a:r>
          </a:p>
          <a:p>
            <a:endParaRPr lang="en-US" dirty="0"/>
          </a:p>
        </p:txBody>
      </p:sp>
      <p:sp>
        <p:nvSpPr>
          <p:cNvPr id="4" name="Slide Number Placeholder 3">
            <a:extLst>
              <a:ext uri="{FF2B5EF4-FFF2-40B4-BE49-F238E27FC236}">
                <a16:creationId xmlns:a16="http://schemas.microsoft.com/office/drawing/2014/main" id="{662E4F81-1758-0708-907C-39ADBF4EE919}"/>
              </a:ext>
            </a:extLst>
          </p:cNvPr>
          <p:cNvSpPr>
            <a:spLocks noGrp="1"/>
          </p:cNvSpPr>
          <p:nvPr>
            <p:ph type="sldNum" sz="quarter" idx="5"/>
          </p:nvPr>
        </p:nvSpPr>
        <p:spPr/>
        <p:txBody>
          <a:bodyPr/>
          <a:lstStyle/>
          <a:p>
            <a:pPr marL="0" marR="0" lvl="0" indent="0" algn="r" defTabSz="922091" rtl="0" eaLnBrk="1" fontAlgn="base" latinLnBrk="0" hangingPunct="1">
              <a:lnSpc>
                <a:spcPct val="100000"/>
              </a:lnSpc>
              <a:spcBef>
                <a:spcPct val="0"/>
              </a:spcBef>
              <a:spcAft>
                <a:spcPct val="0"/>
              </a:spcAft>
              <a:buClrTx/>
              <a:buSzTx/>
              <a:buFontTx/>
              <a:buNone/>
              <a:tabLst/>
              <a:defRPr/>
            </a:pPr>
            <a:fld id="{A20C34B4-2AE9-4BB2-99B2-D9BF555EE40B}"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22091"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561545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641">
              <a:defRPr/>
            </a:pPr>
            <a:r>
              <a:rPr lang="en-US" dirty="0" err="1"/>
              <a:t>Realini</a:t>
            </a:r>
            <a:r>
              <a:rPr lang="en-US" dirty="0"/>
              <a:t> T, McMillan B, Gross RL, </a:t>
            </a:r>
            <a:r>
              <a:rPr lang="en-US" dirty="0" err="1"/>
              <a:t>Devience</a:t>
            </a:r>
            <a:r>
              <a:rPr lang="en-US" dirty="0"/>
              <a:t> E, </a:t>
            </a:r>
            <a:r>
              <a:rPr lang="en-US" dirty="0" err="1"/>
              <a:t>Balasubramani</a:t>
            </a:r>
            <a:r>
              <a:rPr lang="en-US" dirty="0"/>
              <a:t> GK. </a:t>
            </a:r>
            <a:r>
              <a:rPr lang="en-US" b="1" i="0" dirty="0">
                <a:solidFill>
                  <a:srgbClr val="212121"/>
                </a:solidFill>
                <a:effectLst/>
                <a:latin typeface="Merriweather" panose="00000500000000000000" pitchFamily="2" charset="0"/>
              </a:rPr>
              <a:t>Assessing the Reliability of Intraocular Pressure Measurements Using Rebound Tonometry. </a:t>
            </a:r>
            <a:r>
              <a:rPr lang="en-US" b="0" i="1" dirty="0">
                <a:solidFill>
                  <a:srgbClr val="5B616B"/>
                </a:solidFill>
                <a:effectLst/>
                <a:latin typeface="BlinkMacSystemFont"/>
              </a:rPr>
              <a:t>J Glaucoma</a:t>
            </a:r>
            <a:r>
              <a:rPr lang="en-US" b="0" i="0" dirty="0">
                <a:solidFill>
                  <a:srgbClr val="0071BC"/>
                </a:solidFill>
                <a:effectLst/>
                <a:latin typeface="BlinkMacSystemFont"/>
              </a:rPr>
              <a:t>. </a:t>
            </a:r>
            <a:r>
              <a:rPr lang="en-US" b="0" i="0" dirty="0">
                <a:solidFill>
                  <a:srgbClr val="5B616B"/>
                </a:solidFill>
                <a:effectLst/>
                <a:latin typeface="BlinkMacSystemFont"/>
              </a:rPr>
              <a:t>2021 Aug;30(8):629-633.</a:t>
            </a:r>
            <a:endParaRPr lang="en-US" b="1" i="0" dirty="0">
              <a:solidFill>
                <a:srgbClr val="212121"/>
              </a:solidFill>
              <a:effectLst/>
              <a:latin typeface="Merriweather" panose="00000500000000000000" pitchFamily="2" charset="0"/>
            </a:endParaRPr>
          </a:p>
        </p:txBody>
      </p:sp>
      <p:sp>
        <p:nvSpPr>
          <p:cNvPr id="4" name="Slide Number Placeholder 3"/>
          <p:cNvSpPr>
            <a:spLocks noGrp="1"/>
          </p:cNvSpPr>
          <p:nvPr>
            <p:ph type="sldNum" sz="quarter" idx="5"/>
          </p:nvPr>
        </p:nvSpPr>
        <p:spPr/>
        <p:txBody>
          <a:bodyPr/>
          <a:lstStyle/>
          <a:p>
            <a:pPr marL="0" marR="0" lvl="0" indent="0" algn="r" defTabSz="932418" rtl="0" eaLnBrk="1" fontAlgn="base" latinLnBrk="0" hangingPunct="1">
              <a:lnSpc>
                <a:spcPct val="100000"/>
              </a:lnSpc>
              <a:spcBef>
                <a:spcPct val="0"/>
              </a:spcBef>
              <a:spcAft>
                <a:spcPct val="0"/>
              </a:spcAft>
              <a:buClrTx/>
              <a:buSzTx/>
              <a:buFontTx/>
              <a:buNone/>
              <a:tabLst/>
              <a:defRPr/>
            </a:pPr>
            <a:fld id="{A20C34B4-2AE9-4BB2-99B2-D9BF555EE40B}" type="slidenum">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32418"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276611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dirty="0">
                <a:solidFill>
                  <a:srgbClr val="333333"/>
                </a:solidFill>
                <a:effectLst/>
                <a:latin typeface="Gotham"/>
              </a:rPr>
              <a:t>Tomita, Ryo et al. </a:t>
            </a:r>
            <a:r>
              <a:rPr lang="en-US" b="0" i="0" dirty="0">
                <a:solidFill>
                  <a:srgbClr val="333333"/>
                </a:solidFill>
                <a:effectLst/>
                <a:latin typeface="Elsevier Sans"/>
              </a:rPr>
              <a:t>A Comparative Study of the Handheld IC200 and Slit Lamp-mounted ST500 Rebound </a:t>
            </a:r>
            <a:r>
              <a:rPr lang="en-US" b="0" i="0" dirty="0" err="1">
                <a:solidFill>
                  <a:srgbClr val="333333"/>
                </a:solidFill>
                <a:effectLst/>
                <a:latin typeface="Elsevier Sans"/>
              </a:rPr>
              <a:t>Tonometers</a:t>
            </a:r>
            <a:r>
              <a:rPr lang="en-US" b="0" i="0" dirty="0">
                <a:solidFill>
                  <a:srgbClr val="333333"/>
                </a:solidFill>
                <a:effectLst/>
                <a:latin typeface="Elsevier Sans"/>
              </a:rPr>
              <a:t> with </a:t>
            </a:r>
            <a:r>
              <a:rPr lang="en-US" b="0" i="0" dirty="0" err="1">
                <a:solidFill>
                  <a:srgbClr val="333333"/>
                </a:solidFill>
                <a:effectLst/>
                <a:latin typeface="Elsevier Sans"/>
              </a:rPr>
              <a:t>Goldmann</a:t>
            </a:r>
            <a:r>
              <a:rPr lang="en-US" b="0" i="0" dirty="0">
                <a:solidFill>
                  <a:srgbClr val="333333"/>
                </a:solidFill>
                <a:effectLst/>
                <a:latin typeface="Elsevier Sans"/>
              </a:rPr>
              <a:t> Applanation Tonometry</a:t>
            </a:r>
          </a:p>
          <a:p>
            <a:pPr algn="l">
              <a:buFontTx/>
              <a:buNone/>
            </a:pPr>
            <a:r>
              <a:rPr lang="en-US" b="0" i="0" dirty="0">
                <a:solidFill>
                  <a:srgbClr val="333333"/>
                </a:solidFill>
                <a:effectLst/>
                <a:latin typeface="Gotham"/>
              </a:rPr>
              <a:t>Ophthalmology Glaucoma, Volume 8, Issue 2, 152 - 156</a:t>
            </a:r>
          </a:p>
          <a:p>
            <a:endParaRPr lang="en-US" dirty="0"/>
          </a:p>
        </p:txBody>
      </p:sp>
      <p:sp>
        <p:nvSpPr>
          <p:cNvPr id="4" name="Slide Number Placeholder 3"/>
          <p:cNvSpPr>
            <a:spLocks noGrp="1"/>
          </p:cNvSpPr>
          <p:nvPr>
            <p:ph type="sldNum" sz="quarter" idx="5"/>
          </p:nvPr>
        </p:nvSpPr>
        <p:spPr/>
        <p:txBody>
          <a:bodyPr/>
          <a:lstStyle/>
          <a:p>
            <a:pPr marL="0" marR="0" lvl="0" indent="0" algn="r" defTabSz="922091" rtl="0" eaLnBrk="1" fontAlgn="base" latinLnBrk="0" hangingPunct="1">
              <a:lnSpc>
                <a:spcPct val="100000"/>
              </a:lnSpc>
              <a:spcBef>
                <a:spcPct val="0"/>
              </a:spcBef>
              <a:spcAft>
                <a:spcPct val="0"/>
              </a:spcAft>
              <a:buClrTx/>
              <a:buSzTx/>
              <a:buFontTx/>
              <a:buNone/>
              <a:tabLst/>
              <a:defRPr/>
            </a:pPr>
            <a:fld id="{A20C34B4-2AE9-4BB2-99B2-D9BF555EE40B}"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22091"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861441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641">
              <a:defRPr/>
            </a:pPr>
            <a:r>
              <a:rPr lang="en-US" dirty="0">
                <a:latin typeface="Arial" pitchFamily="34" charset="0"/>
              </a:rPr>
              <a:t>Mansouri K, </a:t>
            </a:r>
            <a:r>
              <a:rPr lang="en-US" dirty="0" err="1">
                <a:latin typeface="Arial" pitchFamily="34" charset="0"/>
              </a:rPr>
              <a:t>Tanna</a:t>
            </a:r>
            <a:r>
              <a:rPr lang="en-US" dirty="0">
                <a:latin typeface="Arial" pitchFamily="34" charset="0"/>
              </a:rPr>
              <a:t> AP, De </a:t>
            </a:r>
            <a:r>
              <a:rPr lang="en-US" dirty="0" err="1">
                <a:latin typeface="Arial" pitchFamily="34" charset="0"/>
              </a:rPr>
              <a:t>Moraes</a:t>
            </a:r>
            <a:r>
              <a:rPr lang="en-US" dirty="0">
                <a:latin typeface="Arial" pitchFamily="34" charset="0"/>
              </a:rPr>
              <a:t> CG, Camp AS, </a:t>
            </a:r>
            <a:r>
              <a:rPr lang="en-US" dirty="0" err="1">
                <a:latin typeface="Arial" pitchFamily="34" charset="0"/>
              </a:rPr>
              <a:t>Weinreb</a:t>
            </a:r>
            <a:r>
              <a:rPr lang="en-US" dirty="0">
                <a:latin typeface="Arial" pitchFamily="34" charset="0"/>
              </a:rPr>
              <a:t> RN. </a:t>
            </a:r>
            <a:r>
              <a:rPr lang="en-US" dirty="0">
                <a:solidFill>
                  <a:schemeClr val="bg1"/>
                </a:solidFill>
                <a:latin typeface="Arial" pitchFamily="34" charset="0"/>
                <a:hlinkClick r:id="rId3">
                  <a:extLst>
                    <a:ext uri="{A12FA001-AC4F-418D-AE19-62706E023703}">
                      <ahyp:hlinkClr xmlns:ahyp="http://schemas.microsoft.com/office/drawing/2018/hyperlinkcolor" val="tx"/>
                    </a:ext>
                  </a:extLst>
                </a:hlinkClick>
              </a:rPr>
              <a:t>Review of the measurement and management of 24-hour intraocular pressure in patients with glaucoma</a:t>
            </a:r>
            <a:r>
              <a:rPr lang="en-US" dirty="0">
                <a:solidFill>
                  <a:schemeClr val="bg1"/>
                </a:solidFill>
                <a:latin typeface="Arial" pitchFamily="34" charset="0"/>
              </a:rPr>
              <a:t>. </a:t>
            </a:r>
            <a:r>
              <a:rPr lang="en-US" i="1" dirty="0">
                <a:solidFill>
                  <a:schemeClr val="bg1"/>
                </a:solidFill>
                <a:latin typeface="Arial" pitchFamily="34" charset="0"/>
              </a:rPr>
              <a:t>Survey </a:t>
            </a:r>
            <a:r>
              <a:rPr lang="en-US" i="1" dirty="0" err="1">
                <a:solidFill>
                  <a:schemeClr val="bg1"/>
                </a:solidFill>
                <a:latin typeface="Arial" pitchFamily="34" charset="0"/>
              </a:rPr>
              <a:t>Ophthalmol</a:t>
            </a:r>
            <a:r>
              <a:rPr lang="en-US" i="1" dirty="0">
                <a:solidFill>
                  <a:schemeClr val="bg1"/>
                </a:solidFill>
                <a:latin typeface="Arial" pitchFamily="34" charset="0"/>
              </a:rPr>
              <a:t> </a:t>
            </a:r>
            <a:r>
              <a:rPr lang="en-US" dirty="0">
                <a:solidFill>
                  <a:schemeClr val="bg1"/>
                </a:solidFill>
                <a:latin typeface="Arial" pitchFamily="34" charset="0"/>
              </a:rPr>
              <a:t>2020;65(2):</a:t>
            </a:r>
            <a:r>
              <a:rPr lang="en-US" dirty="0">
                <a:latin typeface="Arial" pitchFamily="34" charset="0"/>
              </a:rPr>
              <a:t>171–186.</a:t>
            </a:r>
          </a:p>
        </p:txBody>
      </p:sp>
      <p:sp>
        <p:nvSpPr>
          <p:cNvPr id="4" name="Slide Number Placeholder 3"/>
          <p:cNvSpPr>
            <a:spLocks noGrp="1"/>
          </p:cNvSpPr>
          <p:nvPr>
            <p:ph type="sldNum" sz="quarter" idx="5"/>
          </p:nvPr>
        </p:nvSpPr>
        <p:spPr/>
        <p:txBody>
          <a:bodyPr/>
          <a:lstStyle/>
          <a:p>
            <a:pPr marL="0" marR="0" lvl="0" indent="0" algn="r" defTabSz="932418" rtl="0" eaLnBrk="1" fontAlgn="base" latinLnBrk="0" hangingPunct="1">
              <a:lnSpc>
                <a:spcPct val="100000"/>
              </a:lnSpc>
              <a:spcBef>
                <a:spcPct val="0"/>
              </a:spcBef>
              <a:spcAft>
                <a:spcPct val="0"/>
              </a:spcAft>
              <a:buClrTx/>
              <a:buSzTx/>
              <a:buFontTx/>
              <a:buNone/>
              <a:tabLst/>
              <a:defRPr/>
            </a:pPr>
            <a:fld id="{A20C34B4-2AE9-4BB2-99B2-D9BF555EE40B}" type="slidenum">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32418"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635843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Heijl</a:t>
            </a:r>
            <a:r>
              <a:rPr lang="en-US" dirty="0"/>
              <a:t> A, Patella VM, Chong LX</a:t>
            </a:r>
            <a:r>
              <a:rPr lang="en-US"/>
              <a:t>, et </a:t>
            </a:r>
            <a:r>
              <a:rPr lang="en-US" dirty="0"/>
              <a:t>al. A new SITA </a:t>
            </a:r>
            <a:r>
              <a:rPr lang="en-US" dirty="0" err="1"/>
              <a:t>perimetric</a:t>
            </a:r>
            <a:r>
              <a:rPr lang="en-US" baseline="0" dirty="0"/>
              <a:t> threshold testing algorithm: Construction and multicenter clinical study. </a:t>
            </a:r>
            <a:r>
              <a:rPr lang="en-US" i="1" baseline="0" dirty="0"/>
              <a:t>Am J </a:t>
            </a:r>
            <a:r>
              <a:rPr lang="en-US" i="1" baseline="0" dirty="0" err="1"/>
              <a:t>Ophthalmol</a:t>
            </a:r>
            <a:r>
              <a:rPr lang="en-US" baseline="0" dirty="0"/>
              <a:t>. 2019;198:154-165.</a:t>
            </a:r>
            <a:endParaRPr lang="en-US" dirty="0"/>
          </a:p>
        </p:txBody>
      </p:sp>
      <p:sp>
        <p:nvSpPr>
          <p:cNvPr id="4" name="Slide Number Placeholder 3"/>
          <p:cNvSpPr>
            <a:spLocks noGrp="1"/>
          </p:cNvSpPr>
          <p:nvPr>
            <p:ph type="sldNum" sz="quarter" idx="10"/>
          </p:nvPr>
        </p:nvSpPr>
        <p:spPr/>
        <p:txBody>
          <a:bodyPr/>
          <a:lstStyle/>
          <a:p>
            <a:pPr marL="0" marR="0" lvl="0" indent="0" algn="r" defTabSz="922091" rtl="0" eaLnBrk="1" fontAlgn="base" latinLnBrk="0" hangingPunct="1">
              <a:lnSpc>
                <a:spcPct val="100000"/>
              </a:lnSpc>
              <a:spcBef>
                <a:spcPct val="0"/>
              </a:spcBef>
              <a:spcAft>
                <a:spcPct val="0"/>
              </a:spcAft>
              <a:buClrTx/>
              <a:buSzTx/>
              <a:buFontTx/>
              <a:buNone/>
              <a:tabLst/>
              <a:defRPr/>
            </a:pPr>
            <a:fld id="{A20C34B4-2AE9-4BB2-99B2-D9BF555EE40B}"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22091"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144170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p:txBody>
          <a:bodyPr/>
          <a:lstStyle>
            <a:lvl1pPr defTabSz="934273" eaLnBrk="0" hangingPunct="0">
              <a:defRPr sz="4400">
                <a:solidFill>
                  <a:srgbClr val="99CCFF"/>
                </a:solidFill>
                <a:latin typeface="Tahoma" panose="020B0604030504040204" pitchFamily="34" charset="0"/>
                <a:cs typeface="Arial" panose="020B0604020202020204" pitchFamily="34" charset="0"/>
              </a:defRPr>
            </a:lvl1pPr>
            <a:lvl2pPr marL="751271" indent="-288950" defTabSz="934273" eaLnBrk="0" hangingPunct="0">
              <a:defRPr sz="4400">
                <a:solidFill>
                  <a:srgbClr val="99CCFF"/>
                </a:solidFill>
                <a:latin typeface="Tahoma" panose="020B0604030504040204" pitchFamily="34" charset="0"/>
                <a:cs typeface="Arial" panose="020B0604020202020204" pitchFamily="34" charset="0"/>
              </a:defRPr>
            </a:lvl2pPr>
            <a:lvl3pPr marL="1155802" indent="-231160" defTabSz="934273" eaLnBrk="0" hangingPunct="0">
              <a:defRPr sz="4400">
                <a:solidFill>
                  <a:srgbClr val="99CCFF"/>
                </a:solidFill>
                <a:latin typeface="Tahoma" panose="020B0604030504040204" pitchFamily="34" charset="0"/>
                <a:cs typeface="Arial" panose="020B0604020202020204" pitchFamily="34" charset="0"/>
              </a:defRPr>
            </a:lvl3pPr>
            <a:lvl4pPr marL="1618122" indent="-231160" defTabSz="934273" eaLnBrk="0" hangingPunct="0">
              <a:defRPr sz="4400">
                <a:solidFill>
                  <a:srgbClr val="99CCFF"/>
                </a:solidFill>
                <a:latin typeface="Tahoma" panose="020B0604030504040204" pitchFamily="34" charset="0"/>
                <a:cs typeface="Arial" panose="020B0604020202020204" pitchFamily="34" charset="0"/>
              </a:defRPr>
            </a:lvl4pPr>
            <a:lvl5pPr marL="2080443" indent="-231160" defTabSz="934273" eaLnBrk="0" hangingPunct="0">
              <a:defRPr sz="4400">
                <a:solidFill>
                  <a:srgbClr val="99CCFF"/>
                </a:solidFill>
                <a:latin typeface="Tahoma" panose="020B0604030504040204" pitchFamily="34" charset="0"/>
                <a:cs typeface="Arial" panose="020B0604020202020204" pitchFamily="34" charset="0"/>
              </a:defRPr>
            </a:lvl5pPr>
            <a:lvl6pPr marL="2542764" indent="-231160" defTabSz="934273" eaLnBrk="0" fontAlgn="base" hangingPunct="0">
              <a:spcBef>
                <a:spcPct val="0"/>
              </a:spcBef>
              <a:spcAft>
                <a:spcPct val="0"/>
              </a:spcAft>
              <a:defRPr sz="4400">
                <a:solidFill>
                  <a:srgbClr val="99CCFF"/>
                </a:solidFill>
                <a:latin typeface="Tahoma" panose="020B0604030504040204" pitchFamily="34" charset="0"/>
                <a:cs typeface="Arial" panose="020B0604020202020204" pitchFamily="34" charset="0"/>
              </a:defRPr>
            </a:lvl6pPr>
            <a:lvl7pPr marL="3005084" indent="-231160" defTabSz="934273" eaLnBrk="0" fontAlgn="base" hangingPunct="0">
              <a:spcBef>
                <a:spcPct val="0"/>
              </a:spcBef>
              <a:spcAft>
                <a:spcPct val="0"/>
              </a:spcAft>
              <a:defRPr sz="4400">
                <a:solidFill>
                  <a:srgbClr val="99CCFF"/>
                </a:solidFill>
                <a:latin typeface="Tahoma" panose="020B0604030504040204" pitchFamily="34" charset="0"/>
                <a:cs typeface="Arial" panose="020B0604020202020204" pitchFamily="34" charset="0"/>
              </a:defRPr>
            </a:lvl7pPr>
            <a:lvl8pPr marL="3467405" indent="-231160" defTabSz="934273" eaLnBrk="0" fontAlgn="base" hangingPunct="0">
              <a:spcBef>
                <a:spcPct val="0"/>
              </a:spcBef>
              <a:spcAft>
                <a:spcPct val="0"/>
              </a:spcAft>
              <a:defRPr sz="4400">
                <a:solidFill>
                  <a:srgbClr val="99CCFF"/>
                </a:solidFill>
                <a:latin typeface="Tahoma" panose="020B0604030504040204" pitchFamily="34" charset="0"/>
                <a:cs typeface="Arial" panose="020B0604020202020204" pitchFamily="34" charset="0"/>
              </a:defRPr>
            </a:lvl8pPr>
            <a:lvl9pPr marL="3929725" indent="-231160" defTabSz="934273" eaLnBrk="0" fontAlgn="base" hangingPunct="0">
              <a:spcBef>
                <a:spcPct val="0"/>
              </a:spcBef>
              <a:spcAft>
                <a:spcPct val="0"/>
              </a:spcAft>
              <a:defRPr sz="4400">
                <a:solidFill>
                  <a:srgbClr val="99CCFF"/>
                </a:solidFill>
                <a:latin typeface="Tahoma" panose="020B0604030504040204" pitchFamily="34" charset="0"/>
                <a:cs typeface="Arial" panose="020B0604020202020204" pitchFamily="34" charset="0"/>
              </a:defRPr>
            </a:lvl9pPr>
          </a:lstStyle>
          <a:p>
            <a:pPr marL="0" marR="0" lvl="0" indent="0" algn="r" defTabSz="934273" rtl="0" eaLnBrk="0" fontAlgn="base" latinLnBrk="0" hangingPunct="0">
              <a:lnSpc>
                <a:spcPct val="100000"/>
              </a:lnSpc>
              <a:spcBef>
                <a:spcPct val="0"/>
              </a:spcBef>
              <a:spcAft>
                <a:spcPct val="0"/>
              </a:spcAft>
              <a:buClrTx/>
              <a:buSzTx/>
              <a:buFontTx/>
              <a:buNone/>
              <a:tabLst/>
              <a:defRPr/>
            </a:pPr>
            <a:fld id="{C211CAAA-C668-45EF-8AC2-1B2F9CA63A00}" type="slidenum">
              <a:rPr kumimoji="0" lang="en-US" sz="1200" b="0"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panose="02020603050405020304" pitchFamily="18" charset="0"/>
                <a:ea typeface="+mn-ea"/>
                <a:cs typeface="Arial" panose="020B0604020202020204" pitchFamily="34" charset="0"/>
              </a:rPr>
              <a:pPr marL="0" marR="0" lvl="0" indent="0" algn="r" defTabSz="934273" rtl="0" eaLnBrk="0" fontAlgn="base" latinLnBrk="0" hangingPunct="0">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panose="02020603050405020304" pitchFamily="18" charset="0"/>
              <a:ea typeface="+mn-ea"/>
              <a:cs typeface="Arial" panose="020B0604020202020204" pitchFamily="34" charset="0"/>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0130266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latin typeface="Guardian TextSans Web"/>
              </a:rPr>
              <a:t>Wu AM, Stein JD, Shah M. Potentially Missed Opportunities in Prevention of Acute Angle-Closure Crisis. </a:t>
            </a:r>
            <a:r>
              <a:rPr lang="en-US" b="0" i="1" dirty="0">
                <a:solidFill>
                  <a:srgbClr val="333333"/>
                </a:solidFill>
                <a:effectLst/>
                <a:latin typeface="Guardian TextSans Web"/>
              </a:rPr>
              <a:t>JAMA </a:t>
            </a:r>
            <a:r>
              <a:rPr lang="en-US" b="0" i="1" dirty="0" err="1">
                <a:solidFill>
                  <a:srgbClr val="333333"/>
                </a:solidFill>
                <a:effectLst/>
                <a:latin typeface="Guardian TextSans Web"/>
              </a:rPr>
              <a:t>Ophthalmol</a:t>
            </a:r>
            <a:r>
              <a:rPr lang="en-US" b="0" i="1" dirty="0">
                <a:solidFill>
                  <a:srgbClr val="333333"/>
                </a:solidFill>
                <a:effectLst/>
                <a:latin typeface="Guardian TextSans Web"/>
              </a:rPr>
              <a:t>.</a:t>
            </a:r>
            <a:r>
              <a:rPr lang="en-US" b="0" i="0" dirty="0">
                <a:solidFill>
                  <a:srgbClr val="333333"/>
                </a:solidFill>
                <a:effectLst/>
                <a:latin typeface="Guardian TextSans Web"/>
              </a:rPr>
              <a:t> 2022;140(6):598–603. </a:t>
            </a:r>
            <a:r>
              <a:rPr lang="en-US" b="0" i="0">
                <a:solidFill>
                  <a:srgbClr val="333333"/>
                </a:solidFill>
                <a:effectLst/>
                <a:latin typeface="Guardian TextSans Web"/>
              </a:rPr>
              <a:t>doi:10.1001/jamaophthalmol.2022.1231.</a:t>
            </a:r>
            <a:endParaRPr lang="en-US"/>
          </a:p>
        </p:txBody>
      </p:sp>
      <p:sp>
        <p:nvSpPr>
          <p:cNvPr id="4" name="Slide Number Placeholder 3"/>
          <p:cNvSpPr>
            <a:spLocks noGrp="1"/>
          </p:cNvSpPr>
          <p:nvPr>
            <p:ph type="sldNum" sz="quarter" idx="5"/>
          </p:nvPr>
        </p:nvSpPr>
        <p:spPr/>
        <p:txBody>
          <a:bodyPr/>
          <a:lstStyle/>
          <a:p>
            <a:pPr marL="0" marR="0" lvl="0" indent="0" algn="r" defTabSz="922091" rtl="0" eaLnBrk="1" fontAlgn="base" latinLnBrk="0" hangingPunct="1">
              <a:lnSpc>
                <a:spcPct val="100000"/>
              </a:lnSpc>
              <a:spcBef>
                <a:spcPct val="0"/>
              </a:spcBef>
              <a:spcAft>
                <a:spcPct val="0"/>
              </a:spcAft>
              <a:buClrTx/>
              <a:buSzTx/>
              <a:buFontTx/>
              <a:buNone/>
              <a:tabLst/>
              <a:defRPr/>
            </a:pPr>
            <a:fld id="{A20C34B4-2AE9-4BB2-99B2-D9BF555EE40B}"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22091"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251963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61173F-CB57-C9D9-1B2A-AE2B607B05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99C32B-8B96-7562-D8AF-BDF94642DC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FF3731-63CE-EF2B-A3D6-6F0D16F850B2}"/>
              </a:ext>
            </a:extLst>
          </p:cNvPr>
          <p:cNvSpPr>
            <a:spLocks noGrp="1"/>
          </p:cNvSpPr>
          <p:nvPr>
            <p:ph type="body" idx="1"/>
          </p:nvPr>
        </p:nvSpPr>
        <p:spPr/>
        <p:txBody>
          <a:bodyPr/>
          <a:lstStyle/>
          <a:p>
            <a:r>
              <a:rPr lang="en-US" sz="1200" b="0" kern="1200" dirty="0">
                <a:solidFill>
                  <a:schemeClr val="tx1"/>
                </a:solidFill>
                <a:effectLst/>
                <a:latin typeface="Arial" pitchFamily="34" charset="0"/>
                <a:ea typeface="+mn-ea"/>
                <a:cs typeface="+mn-cs"/>
              </a:rPr>
              <a:t>Gordon MO, </a:t>
            </a:r>
            <a:r>
              <a:rPr lang="en-US" sz="1200" b="0" kern="1200" dirty="0" err="1">
                <a:solidFill>
                  <a:schemeClr val="tx1"/>
                </a:solidFill>
                <a:effectLst/>
                <a:latin typeface="Arial" pitchFamily="34" charset="0"/>
                <a:ea typeface="+mn-ea"/>
                <a:cs typeface="+mn-cs"/>
              </a:rPr>
              <a:t>Kass</a:t>
            </a:r>
            <a:r>
              <a:rPr lang="en-US" sz="1200" b="0" kern="1200" dirty="0">
                <a:solidFill>
                  <a:schemeClr val="tx1"/>
                </a:solidFill>
                <a:effectLst/>
                <a:latin typeface="Arial" pitchFamily="34" charset="0"/>
                <a:ea typeface="+mn-ea"/>
                <a:cs typeface="+mn-cs"/>
              </a:rPr>
              <a:t> MA. What We Have Learned From the Ocular Hypertension Treatment Study. </a:t>
            </a:r>
            <a:r>
              <a:rPr lang="en-US" sz="1200" b="0" i="1" kern="1200" dirty="0">
                <a:solidFill>
                  <a:schemeClr val="tx1"/>
                </a:solidFill>
                <a:effectLst/>
                <a:latin typeface="Arial" pitchFamily="34" charset="0"/>
                <a:ea typeface="+mn-ea"/>
                <a:cs typeface="+mn-cs"/>
              </a:rPr>
              <a:t>Am J </a:t>
            </a:r>
            <a:r>
              <a:rPr lang="en-US" sz="1200" b="0" i="1" kern="1200" dirty="0" err="1">
                <a:solidFill>
                  <a:schemeClr val="tx1"/>
                </a:solidFill>
                <a:effectLst/>
                <a:latin typeface="Arial" pitchFamily="34" charset="0"/>
                <a:ea typeface="+mn-ea"/>
                <a:cs typeface="+mn-cs"/>
              </a:rPr>
              <a:t>Ophthalmol</a:t>
            </a:r>
            <a:r>
              <a:rPr lang="en-US" sz="1200" b="0" i="1" kern="1200" dirty="0">
                <a:solidFill>
                  <a:schemeClr val="tx1"/>
                </a:solidFill>
                <a:effectLst/>
                <a:latin typeface="Arial" pitchFamily="34" charset="0"/>
                <a:ea typeface="+mn-ea"/>
                <a:cs typeface="+mn-cs"/>
              </a:rPr>
              <a:t>. 2018;189:24-27.</a:t>
            </a:r>
            <a:endParaRPr lang="en-US" b="0" i="1" dirty="0"/>
          </a:p>
        </p:txBody>
      </p:sp>
      <p:sp>
        <p:nvSpPr>
          <p:cNvPr id="4" name="Slide Number Placeholder 3">
            <a:extLst>
              <a:ext uri="{FF2B5EF4-FFF2-40B4-BE49-F238E27FC236}">
                <a16:creationId xmlns:a16="http://schemas.microsoft.com/office/drawing/2014/main" id="{9296F98E-3814-04B1-3951-6F0F1160D0B6}"/>
              </a:ext>
            </a:extLst>
          </p:cNvPr>
          <p:cNvSpPr>
            <a:spLocks noGrp="1"/>
          </p:cNvSpPr>
          <p:nvPr>
            <p:ph type="sldNum" sz="quarter" idx="10"/>
          </p:nvPr>
        </p:nvSpPr>
        <p:spPr/>
        <p:txBody>
          <a:bodyPr/>
          <a:lstStyle/>
          <a:p>
            <a:pPr marL="0" marR="0" lvl="0" indent="0" algn="r" defTabSz="922091" rtl="0" eaLnBrk="1" fontAlgn="base" latinLnBrk="0" hangingPunct="1">
              <a:lnSpc>
                <a:spcPct val="100000"/>
              </a:lnSpc>
              <a:spcBef>
                <a:spcPct val="0"/>
              </a:spcBef>
              <a:spcAft>
                <a:spcPct val="0"/>
              </a:spcAft>
              <a:buClrTx/>
              <a:buSzTx/>
              <a:buFontTx/>
              <a:buNone/>
              <a:tabLst/>
              <a:defRPr/>
            </a:pPr>
            <a:fld id="{A20C34B4-2AE9-4BB2-99B2-D9BF555EE40B}"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22091"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364300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C9A4C6-593B-08A2-6A4A-2CB4269D76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D7D823-584C-91BE-45BA-04A7DD8AC0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A8EDD1-4810-7638-B22C-6F8279963544}"/>
              </a:ext>
            </a:extLst>
          </p:cNvPr>
          <p:cNvSpPr>
            <a:spLocks noGrp="1"/>
          </p:cNvSpPr>
          <p:nvPr>
            <p:ph type="body" idx="1"/>
          </p:nvPr>
        </p:nvSpPr>
        <p:spPr/>
        <p:txBody>
          <a:bodyPr/>
          <a:lstStyle/>
          <a:p>
            <a:r>
              <a:rPr lang="en-US" dirty="0" err="1"/>
              <a:t>Masis</a:t>
            </a:r>
            <a:r>
              <a:rPr lang="en-US" dirty="0"/>
              <a:t> M, </a:t>
            </a:r>
            <a:r>
              <a:rPr lang="en-US" dirty="0" err="1"/>
              <a:t>Mineault</a:t>
            </a:r>
            <a:r>
              <a:rPr lang="en-US" dirty="0"/>
              <a:t> PJ, </a:t>
            </a:r>
            <a:r>
              <a:rPr lang="en-US" dirty="0" err="1"/>
              <a:t>Phan</a:t>
            </a:r>
            <a:r>
              <a:rPr lang="en-US" dirty="0"/>
              <a:t> E, Lin SC. </a:t>
            </a:r>
            <a:r>
              <a:rPr lang="en-US" sz="1200" b="0" kern="1200" dirty="0">
                <a:solidFill>
                  <a:schemeClr val="tx1"/>
                </a:solidFill>
                <a:effectLst/>
                <a:latin typeface="Arial" pitchFamily="34" charset="0"/>
                <a:ea typeface="+mn-ea"/>
                <a:cs typeface="+mn-cs"/>
              </a:rPr>
              <a:t>The role of phacoemulsification in glaucoma therapy: A systematic review and meta-analysis. Survey </a:t>
            </a:r>
            <a:r>
              <a:rPr lang="en-US" sz="1200" b="0" kern="1200" dirty="0" err="1">
                <a:solidFill>
                  <a:schemeClr val="tx1"/>
                </a:solidFill>
                <a:effectLst/>
                <a:latin typeface="Arial" pitchFamily="34" charset="0"/>
                <a:ea typeface="+mn-ea"/>
                <a:cs typeface="+mn-cs"/>
              </a:rPr>
              <a:t>Ophthalmol</a:t>
            </a:r>
            <a:r>
              <a:rPr lang="en-US" sz="1200" b="0" kern="1200" dirty="0">
                <a:solidFill>
                  <a:schemeClr val="tx1"/>
                </a:solidFill>
                <a:effectLst/>
                <a:latin typeface="Arial" pitchFamily="34" charset="0"/>
                <a:ea typeface="+mn-ea"/>
                <a:cs typeface="+mn-cs"/>
              </a:rPr>
              <a:t> 2018;63(6):700-710.</a:t>
            </a:r>
            <a:endParaRPr lang="en-US" b="0" dirty="0"/>
          </a:p>
        </p:txBody>
      </p:sp>
      <p:sp>
        <p:nvSpPr>
          <p:cNvPr id="4" name="Slide Number Placeholder 3">
            <a:extLst>
              <a:ext uri="{FF2B5EF4-FFF2-40B4-BE49-F238E27FC236}">
                <a16:creationId xmlns:a16="http://schemas.microsoft.com/office/drawing/2014/main" id="{D70EE52A-174F-71F3-F0A3-F343F3A13918}"/>
              </a:ext>
            </a:extLst>
          </p:cNvPr>
          <p:cNvSpPr>
            <a:spLocks noGrp="1"/>
          </p:cNvSpPr>
          <p:nvPr>
            <p:ph type="sldNum" sz="quarter" idx="10"/>
          </p:nvPr>
        </p:nvSpPr>
        <p:spPr/>
        <p:txBody>
          <a:bodyPr/>
          <a:lstStyle/>
          <a:p>
            <a:pPr marL="0" marR="0" lvl="0" indent="0" algn="r" defTabSz="922091" rtl="0" eaLnBrk="1" fontAlgn="base" latinLnBrk="0" hangingPunct="1">
              <a:lnSpc>
                <a:spcPct val="100000"/>
              </a:lnSpc>
              <a:spcBef>
                <a:spcPct val="0"/>
              </a:spcBef>
              <a:spcAft>
                <a:spcPct val="0"/>
              </a:spcAft>
              <a:buClrTx/>
              <a:buSzTx/>
              <a:buFontTx/>
              <a:buNone/>
              <a:tabLst/>
              <a:defRPr/>
            </a:pPr>
            <a:fld id="{A20C34B4-2AE9-4BB2-99B2-D9BF555EE40B}"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22091"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633467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u="none" strike="noStrike" dirty="0" err="1">
                <a:solidFill>
                  <a:srgbClr val="009999"/>
                </a:solidFill>
                <a:effectLst/>
                <a:latin typeface="Guardian TextSans Web"/>
              </a:rPr>
              <a:t>Bicket</a:t>
            </a:r>
            <a:r>
              <a:rPr lang="en-US" b="0" i="0" u="none" strike="noStrike" dirty="0">
                <a:solidFill>
                  <a:srgbClr val="009999"/>
                </a:solidFill>
                <a:effectLst/>
                <a:latin typeface="Guardian TextSans Web"/>
              </a:rPr>
              <a:t> AK, Le JT,</a:t>
            </a:r>
            <a:r>
              <a:rPr lang="en-US" b="0" i="0" dirty="0">
                <a:solidFill>
                  <a:schemeClr val="bg1"/>
                </a:solidFill>
                <a:effectLst/>
                <a:latin typeface="Guardian TextSans Web"/>
              </a:rPr>
              <a:t> </a:t>
            </a:r>
            <a:r>
              <a:rPr lang="en-US" b="0" i="0" u="none" strike="noStrike" dirty="0" err="1">
                <a:solidFill>
                  <a:srgbClr val="009999"/>
                </a:solidFill>
                <a:effectLst/>
                <a:latin typeface="Guardian TextSans Web"/>
              </a:rPr>
              <a:t>Azuara</a:t>
            </a:r>
            <a:r>
              <a:rPr lang="en-US" b="0" i="0" u="none" strike="noStrike" dirty="0">
                <a:solidFill>
                  <a:srgbClr val="009999"/>
                </a:solidFill>
                <a:effectLst/>
                <a:latin typeface="Guardian TextSans Web"/>
              </a:rPr>
              <a:t>-Blanco A, et al.</a:t>
            </a:r>
            <a:r>
              <a:rPr lang="en-US" b="0" i="0" u="none" strike="noStrike" dirty="0">
                <a:solidFill>
                  <a:schemeClr val="bg1"/>
                </a:solidFill>
                <a:effectLst/>
                <a:latin typeface="Guardian TextSans Web"/>
              </a:rPr>
              <a:t> </a:t>
            </a:r>
            <a:r>
              <a:rPr lang="en-US" b="1" i="0" dirty="0">
                <a:solidFill>
                  <a:srgbClr val="333333"/>
                </a:solidFill>
                <a:effectLst/>
                <a:latin typeface="Guardian TextSans Web"/>
              </a:rPr>
              <a:t>Minimally Invasive Glaucoma Surgical Techniques for Open-Angle </a:t>
            </a:r>
            <a:r>
              <a:rPr lang="en-US" b="1" i="0" dirty="0" err="1">
                <a:solidFill>
                  <a:srgbClr val="333333"/>
                </a:solidFill>
                <a:effectLst/>
                <a:latin typeface="Guardian TextSans Web"/>
              </a:rPr>
              <a:t>Glaucoma</a:t>
            </a:r>
            <a:r>
              <a:rPr lang="en-US" b="0" i="0" dirty="0" err="1">
                <a:solidFill>
                  <a:srgbClr val="333333"/>
                </a:solidFill>
                <a:effectLst/>
                <a:latin typeface="Guardian TextSans Web"/>
              </a:rPr>
              <a:t>An</a:t>
            </a:r>
            <a:r>
              <a:rPr lang="en-US" b="0" i="0" dirty="0">
                <a:solidFill>
                  <a:srgbClr val="333333"/>
                </a:solidFill>
                <a:effectLst/>
                <a:latin typeface="Guardian TextSans Web"/>
              </a:rPr>
              <a:t> Overview of Cochrane Systematic Reviews and Network Meta-analysis. </a:t>
            </a:r>
            <a:r>
              <a:rPr lang="en-US" b="0" i="1" dirty="0">
                <a:solidFill>
                  <a:srgbClr val="333333"/>
                </a:solidFill>
                <a:effectLst/>
                <a:latin typeface="Guardian TextSans Web"/>
              </a:rPr>
              <a:t>JAMA </a:t>
            </a:r>
            <a:r>
              <a:rPr lang="en-US" b="0" i="1" dirty="0" err="1">
                <a:solidFill>
                  <a:srgbClr val="333333"/>
                </a:solidFill>
                <a:effectLst/>
                <a:latin typeface="Guardian TextSans Web"/>
              </a:rPr>
              <a:t>Ophthalmol</a:t>
            </a:r>
            <a:r>
              <a:rPr lang="en-US" b="0" i="1" dirty="0">
                <a:solidFill>
                  <a:srgbClr val="333333"/>
                </a:solidFill>
                <a:effectLst/>
                <a:latin typeface="Guardian TextSans Web"/>
              </a:rPr>
              <a:t>. </a:t>
            </a:r>
            <a:r>
              <a:rPr lang="en-US" b="0" i="0" dirty="0">
                <a:solidFill>
                  <a:srgbClr val="333333"/>
                </a:solidFill>
                <a:effectLst/>
                <a:latin typeface="Guardian TextSans Web"/>
              </a:rPr>
              <a:t>2021;139(9):983-989. doi:10.1001/jamaophthalmol.2021.2351</a:t>
            </a:r>
            <a:endParaRPr lang="en-US" b="1" i="0" dirty="0">
              <a:solidFill>
                <a:srgbClr val="333333"/>
              </a:solidFill>
              <a:effectLst/>
              <a:latin typeface="Guardian TextSans Web"/>
            </a:endParaRPr>
          </a:p>
        </p:txBody>
      </p:sp>
      <p:sp>
        <p:nvSpPr>
          <p:cNvPr id="4" name="Slide Number Placeholder 3"/>
          <p:cNvSpPr>
            <a:spLocks noGrp="1"/>
          </p:cNvSpPr>
          <p:nvPr>
            <p:ph type="sldNum" sz="quarter" idx="5"/>
          </p:nvPr>
        </p:nvSpPr>
        <p:spPr/>
        <p:txBody>
          <a:bodyPr/>
          <a:lstStyle/>
          <a:p>
            <a:pPr marL="0" marR="0" lvl="0" indent="0" algn="r" defTabSz="922091" rtl="0" eaLnBrk="1" fontAlgn="base" latinLnBrk="0" hangingPunct="1">
              <a:lnSpc>
                <a:spcPct val="100000"/>
              </a:lnSpc>
              <a:spcBef>
                <a:spcPct val="0"/>
              </a:spcBef>
              <a:spcAft>
                <a:spcPct val="0"/>
              </a:spcAft>
              <a:buClrTx/>
              <a:buSzTx/>
              <a:buFontTx/>
              <a:buNone/>
              <a:tabLst/>
              <a:defRPr/>
            </a:pPr>
            <a:fld id="{A20C34B4-2AE9-4BB2-99B2-D9BF555EE40B}"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22091" rtl="0" eaLnBrk="1" fontAlgn="base" latinLnBrk="0" hangingPunct="1">
                <a:lnSpc>
                  <a:spcPct val="100000"/>
                </a:lnSpc>
                <a:spcBef>
                  <a:spcPct val="0"/>
                </a:spcBef>
                <a:spcAft>
                  <a:spcPct val="0"/>
                </a:spcAft>
                <a:buClrTx/>
                <a:buSzTx/>
                <a:buFontTx/>
                <a:buNone/>
                <a:tabLst/>
                <a:defRPr/>
              </a:pPr>
              <a:t>34</a:t>
            </a:fld>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118914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241078-3A44-C8A2-72BE-DB67C96A12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7548A3-265B-9574-B8FD-2EAF7F36C9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A9741A-AE55-778F-CD69-219457F25EC0}"/>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dirty="0" err="1">
                <a:solidFill>
                  <a:srgbClr val="505050"/>
                </a:solidFill>
                <a:effectLst/>
                <a:latin typeface="NexusSerif"/>
              </a:rPr>
              <a:t>Nichani</a:t>
            </a:r>
            <a:r>
              <a:rPr lang="en-US" b="0" i="0" dirty="0">
                <a:solidFill>
                  <a:srgbClr val="505050"/>
                </a:solidFill>
                <a:effectLst/>
                <a:latin typeface="NexusSerif"/>
              </a:rPr>
              <a:t> P, Popovic MM, </a:t>
            </a:r>
            <a:r>
              <a:rPr lang="en-US" b="0" i="0" dirty="0" err="1">
                <a:solidFill>
                  <a:srgbClr val="505050"/>
                </a:solidFill>
                <a:effectLst/>
                <a:latin typeface="NexusSerif"/>
              </a:rPr>
              <a:t>Schlenker</a:t>
            </a:r>
            <a:r>
              <a:rPr lang="en-US" b="0" i="0" dirty="0">
                <a:solidFill>
                  <a:srgbClr val="505050"/>
                </a:solidFill>
                <a:effectLst/>
                <a:latin typeface="NexusSerif"/>
              </a:rPr>
              <a:t> MB, Park J, Ahmed IIK. Microinvasive glaucoma surgery: A review of 3476 eyes. </a:t>
            </a:r>
            <a:r>
              <a:rPr lang="en-US" b="0" i="1" dirty="0" err="1">
                <a:solidFill>
                  <a:srgbClr val="505050"/>
                </a:solidFill>
                <a:effectLst/>
                <a:latin typeface="NexusSerif"/>
              </a:rPr>
              <a:t>Surv</a:t>
            </a:r>
            <a:r>
              <a:rPr lang="en-US" b="0" i="1" dirty="0">
                <a:solidFill>
                  <a:srgbClr val="505050"/>
                </a:solidFill>
                <a:effectLst/>
                <a:latin typeface="NexusSerif"/>
              </a:rPr>
              <a:t> </a:t>
            </a:r>
            <a:r>
              <a:rPr lang="en-US" b="0" i="1" dirty="0" err="1">
                <a:solidFill>
                  <a:srgbClr val="505050"/>
                </a:solidFill>
                <a:effectLst/>
                <a:latin typeface="NexusSerif"/>
              </a:rPr>
              <a:t>Ophthalmol</a:t>
            </a:r>
            <a:r>
              <a:rPr lang="en-US" b="0" i="1" dirty="0">
                <a:solidFill>
                  <a:srgbClr val="505050"/>
                </a:solidFill>
                <a:effectLst/>
                <a:latin typeface="NexusSerif"/>
              </a:rPr>
              <a:t> </a:t>
            </a:r>
            <a:r>
              <a:rPr lang="en-US" b="0" i="0" dirty="0">
                <a:solidFill>
                  <a:srgbClr val="505050"/>
                </a:solidFill>
                <a:effectLst/>
                <a:latin typeface="NexusSerif"/>
              </a:rPr>
              <a:t>2021;66(5):714-742.</a:t>
            </a:r>
          </a:p>
          <a:p>
            <a:endParaRPr lang="en-US" dirty="0"/>
          </a:p>
        </p:txBody>
      </p:sp>
      <p:sp>
        <p:nvSpPr>
          <p:cNvPr id="4" name="Slide Number Placeholder 3">
            <a:extLst>
              <a:ext uri="{FF2B5EF4-FFF2-40B4-BE49-F238E27FC236}">
                <a16:creationId xmlns:a16="http://schemas.microsoft.com/office/drawing/2014/main" id="{316F21CA-F587-C2CD-9C91-98DCA12DFD34}"/>
              </a:ext>
            </a:extLst>
          </p:cNvPr>
          <p:cNvSpPr>
            <a:spLocks noGrp="1"/>
          </p:cNvSpPr>
          <p:nvPr>
            <p:ph type="sldNum" sz="quarter" idx="5"/>
          </p:nvPr>
        </p:nvSpPr>
        <p:spPr/>
        <p:txBody>
          <a:bodyPr/>
          <a:lstStyle/>
          <a:p>
            <a:pPr marL="0" marR="0" lvl="0" indent="0" algn="r" defTabSz="922091" rtl="0" eaLnBrk="1" fontAlgn="base" latinLnBrk="0" hangingPunct="1">
              <a:lnSpc>
                <a:spcPct val="100000"/>
              </a:lnSpc>
              <a:spcBef>
                <a:spcPct val="0"/>
              </a:spcBef>
              <a:spcAft>
                <a:spcPct val="0"/>
              </a:spcAft>
              <a:buClrTx/>
              <a:buSzTx/>
              <a:buFontTx/>
              <a:buNone/>
              <a:tabLst/>
              <a:defRPr/>
            </a:pPr>
            <a:fld id="{A20C34B4-2AE9-4BB2-99B2-D9BF555EE40B}"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22091" rtl="0" eaLnBrk="1" fontAlgn="base" latinLnBrk="0" hangingPunct="1">
                <a:lnSpc>
                  <a:spcPct val="100000"/>
                </a:lnSpc>
                <a:spcBef>
                  <a:spcPct val="0"/>
                </a:spcBef>
                <a:spcAft>
                  <a:spcPct val="0"/>
                </a:spcAft>
                <a:buClrTx/>
                <a:buSzTx/>
                <a:buFontTx/>
                <a:buNone/>
                <a:tabLst/>
                <a:defRPr/>
              </a:pPr>
              <a:t>35</a:t>
            </a:fld>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47014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None/>
            </a:pPr>
            <a:r>
              <a:rPr lang="en-US" b="0" i="0" dirty="0">
                <a:solidFill>
                  <a:srgbClr val="333333"/>
                </a:solidFill>
                <a:effectLst/>
                <a:latin typeface="Helvetica Neue"/>
              </a:rPr>
              <a:t>Hays, Ron </a:t>
            </a:r>
            <a:r>
              <a:rPr lang="en-US" b="0" i="0" dirty="0" err="1">
                <a:solidFill>
                  <a:srgbClr val="333333"/>
                </a:solidFill>
                <a:effectLst/>
                <a:latin typeface="Helvetica Neue"/>
              </a:rPr>
              <a:t>D.Nguyen</a:t>
            </a:r>
            <a:r>
              <a:rPr lang="en-US" b="0" i="0" dirty="0">
                <a:solidFill>
                  <a:srgbClr val="333333"/>
                </a:solidFill>
                <a:effectLst/>
                <a:latin typeface="Helvetica Neue"/>
              </a:rPr>
              <a:t>, Don et al. </a:t>
            </a:r>
            <a:r>
              <a:rPr lang="en-US" b="0" i="0" dirty="0">
                <a:solidFill>
                  <a:srgbClr val="333333"/>
                </a:solidFill>
                <a:effectLst/>
                <a:latin typeface="Elsevier Sans"/>
              </a:rPr>
              <a:t>A Health-Related Quality of Life Measure for Patients Who Undergo Minimally Invasive Glaucoma Surgery. </a:t>
            </a:r>
            <a:r>
              <a:rPr lang="en-US" b="0" i="0" dirty="0">
                <a:solidFill>
                  <a:srgbClr val="333333"/>
                </a:solidFill>
                <a:effectLst/>
                <a:latin typeface="Helvetica Neue"/>
              </a:rPr>
              <a:t>American Journal of Ophthalmology, 2024;266:313-320.</a:t>
            </a:r>
          </a:p>
          <a:p>
            <a:endParaRPr lang="en-US" dirty="0"/>
          </a:p>
        </p:txBody>
      </p:sp>
      <p:sp>
        <p:nvSpPr>
          <p:cNvPr id="4" name="Slide Number Placeholder 3"/>
          <p:cNvSpPr>
            <a:spLocks noGrp="1"/>
          </p:cNvSpPr>
          <p:nvPr>
            <p:ph type="sldNum" sz="quarter" idx="5"/>
          </p:nvPr>
        </p:nvSpPr>
        <p:spPr/>
        <p:txBody>
          <a:bodyPr/>
          <a:lstStyle/>
          <a:p>
            <a:pPr marL="0" marR="0" lvl="0" indent="0" algn="r" defTabSz="922091" rtl="0" eaLnBrk="1" fontAlgn="base" latinLnBrk="0" hangingPunct="1">
              <a:lnSpc>
                <a:spcPct val="100000"/>
              </a:lnSpc>
              <a:spcBef>
                <a:spcPct val="0"/>
              </a:spcBef>
              <a:spcAft>
                <a:spcPct val="0"/>
              </a:spcAft>
              <a:buClrTx/>
              <a:buSzTx/>
              <a:buFontTx/>
              <a:buNone/>
              <a:tabLst/>
              <a:defRPr/>
            </a:pPr>
            <a:fld id="{A20C34B4-2AE9-4BB2-99B2-D9BF555EE40B}"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22091"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214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None/>
            </a:pPr>
            <a:r>
              <a:rPr lang="en-US" b="0" i="0" dirty="0">
                <a:solidFill>
                  <a:srgbClr val="333333"/>
                </a:solidFill>
                <a:effectLst/>
                <a:latin typeface="Gotham"/>
              </a:rPr>
              <a:t>Gedde, Steven J. et al. </a:t>
            </a:r>
            <a:r>
              <a:rPr lang="en-US" b="0" i="0" dirty="0">
                <a:solidFill>
                  <a:srgbClr val="333333"/>
                </a:solidFill>
                <a:effectLst/>
                <a:latin typeface="Elsevier Sans"/>
              </a:rPr>
              <a:t>Special Commentary: Reporting Clinical Endpoints in Studies of Minimally Invasive Glaucoma Surgery. </a:t>
            </a:r>
            <a:r>
              <a:rPr lang="en-US" b="0" i="0" dirty="0">
                <a:solidFill>
                  <a:srgbClr val="333333"/>
                </a:solidFill>
                <a:effectLst/>
                <a:latin typeface="Gotham"/>
              </a:rPr>
              <a:t>Ophthalmology, Volume 132, Issue 2, 141 - 153</a:t>
            </a:r>
          </a:p>
          <a:p>
            <a:endParaRPr lang="en-US" dirty="0"/>
          </a:p>
        </p:txBody>
      </p:sp>
      <p:sp>
        <p:nvSpPr>
          <p:cNvPr id="4" name="Slide Number Placeholder 3"/>
          <p:cNvSpPr>
            <a:spLocks noGrp="1"/>
          </p:cNvSpPr>
          <p:nvPr>
            <p:ph type="sldNum" sz="quarter" idx="5"/>
          </p:nvPr>
        </p:nvSpPr>
        <p:spPr/>
        <p:txBody>
          <a:bodyPr/>
          <a:lstStyle/>
          <a:p>
            <a:pPr marL="0" marR="0" lvl="0" indent="0" algn="r" defTabSz="922091" rtl="0" eaLnBrk="1" fontAlgn="base" latinLnBrk="0" hangingPunct="1">
              <a:lnSpc>
                <a:spcPct val="100000"/>
              </a:lnSpc>
              <a:spcBef>
                <a:spcPct val="0"/>
              </a:spcBef>
              <a:spcAft>
                <a:spcPct val="0"/>
              </a:spcAft>
              <a:buClrTx/>
              <a:buSzTx/>
              <a:buFontTx/>
              <a:buNone/>
              <a:tabLst/>
              <a:defRPr/>
            </a:pPr>
            <a:fld id="{A20C34B4-2AE9-4BB2-99B2-D9BF555EE40B}"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22091" rtl="0" eaLnBrk="1" fontAlgn="base" latinLnBrk="0" hangingPunct="1">
                <a:lnSpc>
                  <a:spcPct val="100000"/>
                </a:lnSpc>
                <a:spcBef>
                  <a:spcPct val="0"/>
                </a:spcBef>
                <a:spcAft>
                  <a:spcPct val="0"/>
                </a:spcAft>
                <a:buClrTx/>
                <a:buSzTx/>
                <a:buFontTx/>
                <a:buNone/>
                <a:tabLst/>
                <a:defRPr/>
              </a:pPr>
              <a:t>37</a:t>
            </a:fld>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970569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u="none" strike="noStrike" dirty="0">
                <a:solidFill>
                  <a:schemeClr val="bg1"/>
                </a:solidFill>
                <a:effectLst/>
                <a:latin typeface="Roboto Condensed" panose="02000000000000000000" pitchFamily="2" charset="0"/>
                <a:hlinkClick r:id="rId3">
                  <a:extLst>
                    <a:ext uri="{A12FA001-AC4F-418D-AE19-62706E023703}">
                      <ahyp:hlinkClr xmlns:ahyp="http://schemas.microsoft.com/office/drawing/2018/hyperlinkcolor" val="tx"/>
                    </a:ext>
                  </a:extLst>
                </a:hlinkClick>
              </a:rPr>
              <a:t>Martin</a:t>
            </a:r>
            <a:r>
              <a:rPr lang="en-US" b="0" i="0" u="none" strike="noStrike" dirty="0">
                <a:solidFill>
                  <a:srgbClr val="77B3E2"/>
                </a:solidFill>
                <a:effectLst/>
                <a:latin typeface="Roboto Condensed" panose="02000000000000000000" pitchFamily="2" charset="0"/>
              </a:rPr>
              <a:t> E. </a:t>
            </a:r>
            <a:r>
              <a:rPr lang="en-US" b="1" i="0" dirty="0">
                <a:solidFill>
                  <a:srgbClr val="000000"/>
                </a:solidFill>
                <a:effectLst/>
                <a:latin typeface="Roboto Condensed" panose="02000000000000000000" pitchFamily="2" charset="0"/>
              </a:rPr>
              <a:t>Laser trabeculoplasty, </a:t>
            </a:r>
            <a:r>
              <a:rPr lang="en-US" b="1" i="0" dirty="0" err="1">
                <a:solidFill>
                  <a:srgbClr val="000000"/>
                </a:solidFill>
                <a:effectLst/>
                <a:latin typeface="Roboto Condensed" panose="02000000000000000000" pitchFamily="2" charset="0"/>
              </a:rPr>
              <a:t>iStent</a:t>
            </a:r>
            <a:r>
              <a:rPr lang="en-US" b="1" i="0" dirty="0">
                <a:solidFill>
                  <a:srgbClr val="000000"/>
                </a:solidFill>
                <a:effectLst/>
                <a:latin typeface="Roboto Condensed" panose="02000000000000000000" pitchFamily="2" charset="0"/>
              </a:rPr>
              <a:t> may not reduce patients’ medication burden. </a:t>
            </a:r>
            <a:r>
              <a:rPr lang="en-US" b="1" i="1" dirty="0">
                <a:solidFill>
                  <a:srgbClr val="000000"/>
                </a:solidFill>
                <a:effectLst/>
                <a:latin typeface="Roboto Condensed" panose="02000000000000000000" pitchFamily="2" charset="0"/>
              </a:rPr>
              <a:t>Ocular Surgery News </a:t>
            </a:r>
            <a:r>
              <a:rPr lang="en-US" b="1" i="0" dirty="0">
                <a:solidFill>
                  <a:srgbClr val="000000"/>
                </a:solidFill>
                <a:effectLst/>
                <a:latin typeface="Roboto Condensed" panose="02000000000000000000" pitchFamily="2" charset="0"/>
              </a:rPr>
              <a:t>Dec 25, 2021.</a:t>
            </a:r>
          </a:p>
          <a:p>
            <a:endParaRPr lang="en-US" dirty="0"/>
          </a:p>
        </p:txBody>
      </p:sp>
      <p:sp>
        <p:nvSpPr>
          <p:cNvPr id="4" name="Slide Number Placeholder 3"/>
          <p:cNvSpPr>
            <a:spLocks noGrp="1"/>
          </p:cNvSpPr>
          <p:nvPr>
            <p:ph type="sldNum" sz="quarter" idx="5"/>
          </p:nvPr>
        </p:nvSpPr>
        <p:spPr/>
        <p:txBody>
          <a:bodyPr/>
          <a:lstStyle/>
          <a:p>
            <a:pPr marL="0" marR="0" lvl="0" indent="0" algn="r" defTabSz="922091" rtl="0" eaLnBrk="1" fontAlgn="base" latinLnBrk="0" hangingPunct="1">
              <a:lnSpc>
                <a:spcPct val="100000"/>
              </a:lnSpc>
              <a:spcBef>
                <a:spcPct val="0"/>
              </a:spcBef>
              <a:spcAft>
                <a:spcPct val="0"/>
              </a:spcAft>
              <a:buClrTx/>
              <a:buSzTx/>
              <a:buFontTx/>
              <a:buNone/>
              <a:tabLst/>
              <a:defRPr/>
            </a:pPr>
            <a:fld id="{A20C34B4-2AE9-4BB2-99B2-D9BF555EE40B}"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22091"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464973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dirty="0" err="1">
                <a:solidFill>
                  <a:srgbClr val="383838"/>
                </a:solidFill>
                <a:effectLst/>
                <a:latin typeface="Arial" panose="020B0604020202020204" pitchFamily="34" charset="0"/>
                <a:cs typeface="Arial" panose="020B0604020202020204" pitchFamily="34" charset="0"/>
              </a:rPr>
              <a:t>Elhusseiny</a:t>
            </a:r>
            <a:r>
              <a:rPr lang="en-US" b="0" i="0" dirty="0">
                <a:solidFill>
                  <a:srgbClr val="383838"/>
                </a:solidFill>
                <a:effectLst/>
                <a:latin typeface="Arial" panose="020B0604020202020204" pitchFamily="34" charset="0"/>
                <a:cs typeface="Arial" panose="020B0604020202020204" pitchFamily="34" charset="0"/>
              </a:rPr>
              <a:t> AM, </a:t>
            </a:r>
            <a:r>
              <a:rPr lang="en-US" b="0" i="0" dirty="0" err="1">
                <a:solidFill>
                  <a:srgbClr val="383838"/>
                </a:solidFill>
                <a:effectLst/>
                <a:latin typeface="Arial" panose="020B0604020202020204" pitchFamily="34" charset="0"/>
                <a:cs typeface="Arial" panose="020B0604020202020204" pitchFamily="34" charset="0"/>
              </a:rPr>
              <a:t>Yannuzzi</a:t>
            </a:r>
            <a:r>
              <a:rPr lang="en-US" b="0" i="0" dirty="0">
                <a:solidFill>
                  <a:srgbClr val="383838"/>
                </a:solidFill>
                <a:effectLst/>
                <a:latin typeface="Arial" panose="020B0604020202020204" pitchFamily="34" charset="0"/>
                <a:cs typeface="Arial" panose="020B0604020202020204" pitchFamily="34" charset="0"/>
              </a:rPr>
              <a:t> NA, </a:t>
            </a:r>
            <a:r>
              <a:rPr lang="en-US" b="0" i="0" dirty="0" err="1">
                <a:solidFill>
                  <a:srgbClr val="383838"/>
                </a:solidFill>
                <a:effectLst/>
                <a:latin typeface="Arial" panose="020B0604020202020204" pitchFamily="34" charset="0"/>
                <a:cs typeface="Arial" panose="020B0604020202020204" pitchFamily="34" charset="0"/>
              </a:rPr>
              <a:t>Khodeiry</a:t>
            </a:r>
            <a:r>
              <a:rPr lang="en-US" b="0" i="0" dirty="0">
                <a:solidFill>
                  <a:srgbClr val="383838"/>
                </a:solidFill>
                <a:effectLst/>
                <a:latin typeface="Arial" panose="020B0604020202020204" pitchFamily="34" charset="0"/>
                <a:cs typeface="Arial" panose="020B0604020202020204" pitchFamily="34" charset="0"/>
              </a:rPr>
              <a:t> MM, Lee RK, </a:t>
            </a:r>
            <a:r>
              <a:rPr lang="en-US" b="0" i="0" dirty="0" err="1">
                <a:solidFill>
                  <a:srgbClr val="383838"/>
                </a:solidFill>
                <a:effectLst/>
                <a:latin typeface="Arial" panose="020B0604020202020204" pitchFamily="34" charset="0"/>
                <a:cs typeface="Arial" panose="020B0604020202020204" pitchFamily="34" charset="0"/>
              </a:rPr>
              <a:t>Smiddy</a:t>
            </a:r>
            <a:r>
              <a:rPr lang="en-US" b="0" i="0" dirty="0">
                <a:solidFill>
                  <a:srgbClr val="383838"/>
                </a:solidFill>
                <a:effectLst/>
                <a:latin typeface="Arial" panose="020B0604020202020204" pitchFamily="34" charset="0"/>
                <a:cs typeface="Arial" panose="020B0604020202020204" pitchFamily="34" charset="0"/>
              </a:rPr>
              <a:t> W. </a:t>
            </a:r>
            <a:r>
              <a:rPr lang="en-US" b="0" i="0" cap="none" dirty="0">
                <a:solidFill>
                  <a:srgbClr val="383838"/>
                </a:solidFill>
                <a:effectLst/>
                <a:latin typeface="Arial" panose="020B0604020202020204" pitchFamily="34" charset="0"/>
                <a:cs typeface="Arial" panose="020B0604020202020204" pitchFamily="34" charset="0"/>
              </a:rPr>
              <a:t>Cost analysis of surgical intraocular pressure management in glaucoma</a:t>
            </a:r>
            <a:r>
              <a:rPr lang="en-US" b="0" i="0" cap="all" dirty="0">
                <a:solidFill>
                  <a:srgbClr val="383838"/>
                </a:solidFill>
                <a:effectLst/>
                <a:latin typeface="Arial" panose="020B0604020202020204" pitchFamily="34" charset="0"/>
                <a:cs typeface="Arial" panose="020B0604020202020204" pitchFamily="34" charset="0"/>
              </a:rPr>
              <a:t>. </a:t>
            </a:r>
            <a:r>
              <a:rPr lang="en-US" b="0" i="1" cap="none" dirty="0">
                <a:solidFill>
                  <a:srgbClr val="383838"/>
                </a:solidFill>
                <a:effectLst/>
                <a:latin typeface="Arial" panose="020B0604020202020204" pitchFamily="34" charset="0"/>
                <a:cs typeface="Arial" panose="020B0604020202020204" pitchFamily="34" charset="0"/>
              </a:rPr>
              <a:t>Glaucoma Today </a:t>
            </a:r>
            <a:r>
              <a:rPr lang="en-US" b="0" i="0" cap="none" dirty="0">
                <a:solidFill>
                  <a:srgbClr val="383838"/>
                </a:solidFill>
                <a:effectLst/>
                <a:latin typeface="Arial" panose="020B0604020202020204" pitchFamily="34" charset="0"/>
                <a:cs typeface="Arial" panose="020B0604020202020204" pitchFamily="34" charset="0"/>
              </a:rPr>
              <a:t>January/February </a:t>
            </a:r>
            <a:r>
              <a:rPr lang="en-US" b="0" i="0" cap="all" dirty="0">
                <a:solidFill>
                  <a:srgbClr val="383838"/>
                </a:solidFill>
                <a:effectLst/>
                <a:latin typeface="Arial" panose="020B0604020202020204" pitchFamily="34" charset="0"/>
                <a:cs typeface="Arial" panose="020B0604020202020204" pitchFamily="34" charset="0"/>
              </a:rPr>
              <a:t>2022.</a:t>
            </a:r>
          </a:p>
          <a:p>
            <a:endParaRPr lang="en-US" dirty="0"/>
          </a:p>
        </p:txBody>
      </p:sp>
      <p:sp>
        <p:nvSpPr>
          <p:cNvPr id="4" name="Slide Number Placeholder 3"/>
          <p:cNvSpPr>
            <a:spLocks noGrp="1"/>
          </p:cNvSpPr>
          <p:nvPr>
            <p:ph type="sldNum" sz="quarter" idx="5"/>
          </p:nvPr>
        </p:nvSpPr>
        <p:spPr/>
        <p:txBody>
          <a:bodyPr/>
          <a:lstStyle/>
          <a:p>
            <a:pPr marL="0" marR="0" lvl="0" indent="0" algn="r" defTabSz="922091" rtl="0" eaLnBrk="1" fontAlgn="base" latinLnBrk="0" hangingPunct="1">
              <a:lnSpc>
                <a:spcPct val="100000"/>
              </a:lnSpc>
              <a:spcBef>
                <a:spcPct val="0"/>
              </a:spcBef>
              <a:spcAft>
                <a:spcPct val="0"/>
              </a:spcAft>
              <a:buClrTx/>
              <a:buSzTx/>
              <a:buFontTx/>
              <a:buNone/>
              <a:tabLst/>
              <a:defRPr/>
            </a:pPr>
            <a:fld id="{A20C34B4-2AE9-4BB2-99B2-D9BF555EE40B}"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22091" rtl="0" eaLnBrk="1" fontAlgn="base" latinLnBrk="0" hangingPunct="1">
                <a:lnSpc>
                  <a:spcPct val="100000"/>
                </a:lnSpc>
                <a:spcBef>
                  <a:spcPct val="0"/>
                </a:spcBef>
                <a:spcAft>
                  <a:spcPct val="0"/>
                </a:spcAft>
                <a:buClrTx/>
                <a:buSzTx/>
                <a:buFontTx/>
                <a:buNone/>
                <a:tabLst/>
                <a:defRPr/>
              </a:pPr>
              <a:t>39</a:t>
            </a:fld>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031634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dirty="0" err="1">
                <a:solidFill>
                  <a:srgbClr val="383838"/>
                </a:solidFill>
                <a:effectLst/>
                <a:latin typeface="Arial" panose="020B0604020202020204" pitchFamily="34" charset="0"/>
                <a:cs typeface="Arial" panose="020B0604020202020204" pitchFamily="34" charset="0"/>
              </a:rPr>
              <a:t>Elhusseiny</a:t>
            </a:r>
            <a:r>
              <a:rPr lang="en-US" b="0" i="0" dirty="0">
                <a:solidFill>
                  <a:srgbClr val="383838"/>
                </a:solidFill>
                <a:effectLst/>
                <a:latin typeface="Arial" panose="020B0604020202020204" pitchFamily="34" charset="0"/>
                <a:cs typeface="Arial" panose="020B0604020202020204" pitchFamily="34" charset="0"/>
              </a:rPr>
              <a:t> AM, </a:t>
            </a:r>
            <a:r>
              <a:rPr lang="en-US" b="0" i="0" dirty="0" err="1">
                <a:solidFill>
                  <a:srgbClr val="383838"/>
                </a:solidFill>
                <a:effectLst/>
                <a:latin typeface="Arial" panose="020B0604020202020204" pitchFamily="34" charset="0"/>
                <a:cs typeface="Arial" panose="020B0604020202020204" pitchFamily="34" charset="0"/>
              </a:rPr>
              <a:t>Yannuzzi</a:t>
            </a:r>
            <a:r>
              <a:rPr lang="en-US" b="0" i="0" dirty="0">
                <a:solidFill>
                  <a:srgbClr val="383838"/>
                </a:solidFill>
                <a:effectLst/>
                <a:latin typeface="Arial" panose="020B0604020202020204" pitchFamily="34" charset="0"/>
                <a:cs typeface="Arial" panose="020B0604020202020204" pitchFamily="34" charset="0"/>
              </a:rPr>
              <a:t> NA, </a:t>
            </a:r>
            <a:r>
              <a:rPr lang="en-US" b="0" i="0" dirty="0" err="1">
                <a:solidFill>
                  <a:srgbClr val="383838"/>
                </a:solidFill>
                <a:effectLst/>
                <a:latin typeface="Arial" panose="020B0604020202020204" pitchFamily="34" charset="0"/>
                <a:cs typeface="Arial" panose="020B0604020202020204" pitchFamily="34" charset="0"/>
              </a:rPr>
              <a:t>Khodeiry</a:t>
            </a:r>
            <a:r>
              <a:rPr lang="en-US" b="0" i="0" dirty="0">
                <a:solidFill>
                  <a:srgbClr val="383838"/>
                </a:solidFill>
                <a:effectLst/>
                <a:latin typeface="Arial" panose="020B0604020202020204" pitchFamily="34" charset="0"/>
                <a:cs typeface="Arial" panose="020B0604020202020204" pitchFamily="34" charset="0"/>
              </a:rPr>
              <a:t> MM, Lee RK, </a:t>
            </a:r>
            <a:r>
              <a:rPr lang="en-US" b="0" i="0" dirty="0" err="1">
                <a:solidFill>
                  <a:srgbClr val="383838"/>
                </a:solidFill>
                <a:effectLst/>
                <a:latin typeface="Arial" panose="020B0604020202020204" pitchFamily="34" charset="0"/>
                <a:cs typeface="Arial" panose="020B0604020202020204" pitchFamily="34" charset="0"/>
              </a:rPr>
              <a:t>Smiddy</a:t>
            </a:r>
            <a:r>
              <a:rPr lang="en-US" b="0" i="0" dirty="0">
                <a:solidFill>
                  <a:srgbClr val="383838"/>
                </a:solidFill>
                <a:effectLst/>
                <a:latin typeface="Arial" panose="020B0604020202020204" pitchFamily="34" charset="0"/>
                <a:cs typeface="Arial" panose="020B0604020202020204" pitchFamily="34" charset="0"/>
              </a:rPr>
              <a:t> W. </a:t>
            </a:r>
            <a:r>
              <a:rPr lang="en-US" b="0" i="0" cap="none" dirty="0">
                <a:solidFill>
                  <a:srgbClr val="383838"/>
                </a:solidFill>
                <a:effectLst/>
                <a:latin typeface="Arial" panose="020B0604020202020204" pitchFamily="34" charset="0"/>
                <a:cs typeface="Arial" panose="020B0604020202020204" pitchFamily="34" charset="0"/>
              </a:rPr>
              <a:t>Cost analysis of surgical intraocular pressure management in glaucoma</a:t>
            </a:r>
            <a:r>
              <a:rPr lang="en-US" b="0" i="0" cap="all" dirty="0">
                <a:solidFill>
                  <a:srgbClr val="383838"/>
                </a:solidFill>
                <a:effectLst/>
                <a:latin typeface="Arial" panose="020B0604020202020204" pitchFamily="34" charset="0"/>
                <a:cs typeface="Arial" panose="020B0604020202020204" pitchFamily="34" charset="0"/>
              </a:rPr>
              <a:t>. </a:t>
            </a:r>
            <a:r>
              <a:rPr lang="en-US" b="0" i="1" cap="none" dirty="0">
                <a:solidFill>
                  <a:srgbClr val="383838"/>
                </a:solidFill>
                <a:effectLst/>
                <a:latin typeface="Arial" panose="020B0604020202020204" pitchFamily="34" charset="0"/>
                <a:cs typeface="Arial" panose="020B0604020202020204" pitchFamily="34" charset="0"/>
              </a:rPr>
              <a:t>Glaucoma Today </a:t>
            </a:r>
            <a:r>
              <a:rPr lang="en-US" b="0" i="0" cap="none" dirty="0">
                <a:solidFill>
                  <a:srgbClr val="383838"/>
                </a:solidFill>
                <a:effectLst/>
                <a:latin typeface="Arial" panose="020B0604020202020204" pitchFamily="34" charset="0"/>
                <a:cs typeface="Arial" panose="020B0604020202020204" pitchFamily="34" charset="0"/>
              </a:rPr>
              <a:t>January/February </a:t>
            </a:r>
            <a:r>
              <a:rPr lang="en-US" b="0" i="0" cap="all" dirty="0">
                <a:solidFill>
                  <a:srgbClr val="383838"/>
                </a:solidFill>
                <a:effectLst/>
                <a:latin typeface="Arial" panose="020B0604020202020204" pitchFamily="34" charset="0"/>
                <a:cs typeface="Arial" panose="020B0604020202020204" pitchFamily="34" charset="0"/>
              </a:rPr>
              <a:t>2022.</a:t>
            </a:r>
          </a:p>
        </p:txBody>
      </p:sp>
      <p:sp>
        <p:nvSpPr>
          <p:cNvPr id="4" name="Slide Number Placeholder 3"/>
          <p:cNvSpPr>
            <a:spLocks noGrp="1"/>
          </p:cNvSpPr>
          <p:nvPr>
            <p:ph type="sldNum" sz="quarter" idx="5"/>
          </p:nvPr>
        </p:nvSpPr>
        <p:spPr/>
        <p:txBody>
          <a:bodyPr/>
          <a:lstStyle/>
          <a:p>
            <a:pPr marL="0" marR="0" lvl="0" indent="0" algn="r" defTabSz="922091" rtl="0" eaLnBrk="1" fontAlgn="base" latinLnBrk="0" hangingPunct="1">
              <a:lnSpc>
                <a:spcPct val="100000"/>
              </a:lnSpc>
              <a:spcBef>
                <a:spcPct val="0"/>
              </a:spcBef>
              <a:spcAft>
                <a:spcPct val="0"/>
              </a:spcAft>
              <a:buClrTx/>
              <a:buSzTx/>
              <a:buFontTx/>
              <a:buNone/>
              <a:tabLst/>
              <a:defRPr/>
            </a:pPr>
            <a:fld id="{A20C34B4-2AE9-4BB2-99B2-D9BF555EE40B}"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22091" rtl="0" eaLnBrk="1" fontAlgn="base" latinLnBrk="0" hangingPunct="1">
                <a:lnSpc>
                  <a:spcPct val="100000"/>
                </a:lnSpc>
                <a:spcBef>
                  <a:spcPct val="0"/>
                </a:spcBef>
                <a:spcAft>
                  <a:spcPct val="0"/>
                </a:spcAft>
                <a:buClrTx/>
                <a:buSzTx/>
                <a:buFontTx/>
                <a:buNone/>
                <a:tabLst/>
                <a:defRPr/>
              </a:pPr>
              <a:t>40</a:t>
            </a:fld>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620095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latin typeface="Guardian TextSans Web"/>
              </a:rPr>
              <a:t>Smith TJ, Cockerham K, </a:t>
            </a:r>
            <a:r>
              <a:rPr lang="en-US" b="0" i="0" dirty="0" err="1">
                <a:solidFill>
                  <a:srgbClr val="333333"/>
                </a:solidFill>
                <a:effectLst/>
                <a:latin typeface="Guardian TextSans Web"/>
              </a:rPr>
              <a:t>Lelli</a:t>
            </a:r>
            <a:r>
              <a:rPr lang="en-US" b="0" i="0" dirty="0">
                <a:solidFill>
                  <a:srgbClr val="333333"/>
                </a:solidFill>
                <a:effectLst/>
                <a:latin typeface="Guardian TextSans Web"/>
              </a:rPr>
              <a:t> G, et al. Utility Assessment of Moderate to Severe Thyroid Eye Disease Health States. </a:t>
            </a:r>
            <a:r>
              <a:rPr lang="en-US" b="0" i="1" dirty="0">
                <a:solidFill>
                  <a:srgbClr val="333333"/>
                </a:solidFill>
                <a:effectLst/>
                <a:latin typeface="Guardian TextSans Web"/>
              </a:rPr>
              <a:t>JAMA </a:t>
            </a:r>
            <a:r>
              <a:rPr lang="en-US" b="0" i="1" dirty="0" err="1">
                <a:solidFill>
                  <a:srgbClr val="333333"/>
                </a:solidFill>
                <a:effectLst/>
                <a:latin typeface="Guardian TextSans Web"/>
              </a:rPr>
              <a:t>Ophthalmol</a:t>
            </a:r>
            <a:r>
              <a:rPr lang="en-US" b="0" i="1" dirty="0">
                <a:solidFill>
                  <a:srgbClr val="333333"/>
                </a:solidFill>
                <a:effectLst/>
                <a:latin typeface="Guardian TextSans Web"/>
              </a:rPr>
              <a:t>.</a:t>
            </a:r>
            <a:r>
              <a:rPr lang="en-US" b="0" i="0" dirty="0">
                <a:solidFill>
                  <a:srgbClr val="333333"/>
                </a:solidFill>
                <a:effectLst/>
                <a:latin typeface="Guardian TextSans Web"/>
              </a:rPr>
              <a:t> 2023;141(2):159–166. doi:10.1001/jamaophthalmol.2022.3225</a:t>
            </a:r>
            <a:endParaRPr lang="en-US" dirty="0"/>
          </a:p>
        </p:txBody>
      </p:sp>
      <p:sp>
        <p:nvSpPr>
          <p:cNvPr id="4" name="Slide Number Placeholder 3"/>
          <p:cNvSpPr>
            <a:spLocks noGrp="1"/>
          </p:cNvSpPr>
          <p:nvPr>
            <p:ph type="sldNum" sz="quarter" idx="5"/>
          </p:nvPr>
        </p:nvSpPr>
        <p:spPr/>
        <p:txBody>
          <a:bodyPr/>
          <a:lstStyle/>
          <a:p>
            <a:pPr marL="0" marR="0" lvl="0" indent="0" algn="r" defTabSz="922091" rtl="0" eaLnBrk="1" fontAlgn="base" latinLnBrk="0" hangingPunct="1">
              <a:lnSpc>
                <a:spcPct val="100000"/>
              </a:lnSpc>
              <a:spcBef>
                <a:spcPct val="0"/>
              </a:spcBef>
              <a:spcAft>
                <a:spcPct val="0"/>
              </a:spcAft>
              <a:buClrTx/>
              <a:buSzTx/>
              <a:buFontTx/>
              <a:buNone/>
              <a:tabLst/>
              <a:defRPr/>
            </a:pPr>
            <a:fld id="{A20C34B4-2AE9-4BB2-99B2-D9BF555EE40B}"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22091" rtl="0" eaLnBrk="1" fontAlgn="base" latinLnBrk="0" hangingPunct="1">
                <a:lnSpc>
                  <a:spcPct val="100000"/>
                </a:lnSpc>
                <a:spcBef>
                  <a:spcPct val="0"/>
                </a:spcBef>
                <a:spcAft>
                  <a:spcPct val="0"/>
                </a:spcAft>
                <a:buClrTx/>
                <a:buSzTx/>
                <a:buFontTx/>
                <a:buNone/>
                <a:tabLst/>
                <a:defRPr/>
              </a:pPr>
              <a:t>43</a:t>
            </a:fld>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899523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600584-5F79-C2B4-DD00-D25EA7783504}"/>
            </a:ext>
          </a:extLst>
        </p:cNvPr>
        <p:cNvGrpSpPr/>
        <p:nvPr/>
      </p:nvGrpSpPr>
      <p:grpSpPr>
        <a:xfrm>
          <a:off x="0" y="0"/>
          <a:ext cx="0" cy="0"/>
          <a:chOff x="0" y="0"/>
          <a:chExt cx="0" cy="0"/>
        </a:xfrm>
      </p:grpSpPr>
      <p:sp>
        <p:nvSpPr>
          <p:cNvPr id="4" name="Rectangle 7">
            <a:extLst>
              <a:ext uri="{FF2B5EF4-FFF2-40B4-BE49-F238E27FC236}">
                <a16:creationId xmlns:a16="http://schemas.microsoft.com/office/drawing/2014/main" id="{1BC2F414-CAD9-9FE8-120D-E4494AAA6F65}"/>
              </a:ext>
            </a:extLst>
          </p:cNvPr>
          <p:cNvSpPr>
            <a:spLocks noGrp="1" noChangeArrowheads="1"/>
          </p:cNvSpPr>
          <p:nvPr>
            <p:ph type="sldNum" sz="quarter" idx="5"/>
          </p:nvPr>
        </p:nvSpPr>
        <p:spPr/>
        <p:txBody>
          <a:bodyPr/>
          <a:lstStyle>
            <a:lvl1pPr defTabSz="923925" eaLnBrk="0" hangingPunct="0">
              <a:defRPr sz="4400">
                <a:solidFill>
                  <a:srgbClr val="99CCFF"/>
                </a:solidFill>
                <a:latin typeface="Tahoma" panose="020B0604030504040204" pitchFamily="34" charset="0"/>
                <a:cs typeface="Arial" panose="020B0604020202020204" pitchFamily="34" charset="0"/>
              </a:defRPr>
            </a:lvl1pPr>
            <a:lvl2pPr marL="742950" indent="-285750" defTabSz="923925" eaLnBrk="0" hangingPunct="0">
              <a:defRPr sz="4400">
                <a:solidFill>
                  <a:srgbClr val="99CCFF"/>
                </a:solidFill>
                <a:latin typeface="Tahoma" panose="020B0604030504040204" pitchFamily="34" charset="0"/>
                <a:cs typeface="Arial" panose="020B0604020202020204" pitchFamily="34" charset="0"/>
              </a:defRPr>
            </a:lvl2pPr>
            <a:lvl3pPr marL="1143000" indent="-228600" defTabSz="923925" eaLnBrk="0" hangingPunct="0">
              <a:defRPr sz="4400">
                <a:solidFill>
                  <a:srgbClr val="99CCFF"/>
                </a:solidFill>
                <a:latin typeface="Tahoma" panose="020B0604030504040204" pitchFamily="34" charset="0"/>
                <a:cs typeface="Arial" panose="020B0604020202020204" pitchFamily="34" charset="0"/>
              </a:defRPr>
            </a:lvl3pPr>
            <a:lvl4pPr marL="1600200" indent="-228600" defTabSz="923925" eaLnBrk="0" hangingPunct="0">
              <a:defRPr sz="4400">
                <a:solidFill>
                  <a:srgbClr val="99CCFF"/>
                </a:solidFill>
                <a:latin typeface="Tahoma" panose="020B0604030504040204" pitchFamily="34" charset="0"/>
                <a:cs typeface="Arial" panose="020B0604020202020204" pitchFamily="34" charset="0"/>
              </a:defRPr>
            </a:lvl4pPr>
            <a:lvl5pPr marL="2057400" indent="-228600" defTabSz="923925" eaLnBrk="0" hangingPunct="0">
              <a:defRPr sz="4400">
                <a:solidFill>
                  <a:srgbClr val="99CCFF"/>
                </a:solidFill>
                <a:latin typeface="Tahoma" panose="020B0604030504040204" pitchFamily="34" charset="0"/>
                <a:cs typeface="Arial" panose="020B0604020202020204" pitchFamily="34" charset="0"/>
              </a:defRPr>
            </a:lvl5pPr>
            <a:lvl6pPr marL="2514600" indent="-228600" defTabSz="923925" eaLnBrk="0" fontAlgn="base" hangingPunct="0">
              <a:spcBef>
                <a:spcPct val="0"/>
              </a:spcBef>
              <a:spcAft>
                <a:spcPct val="0"/>
              </a:spcAft>
              <a:defRPr sz="4400">
                <a:solidFill>
                  <a:srgbClr val="99CCFF"/>
                </a:solidFill>
                <a:latin typeface="Tahoma" panose="020B0604030504040204" pitchFamily="34" charset="0"/>
                <a:cs typeface="Arial" panose="020B0604020202020204" pitchFamily="34" charset="0"/>
              </a:defRPr>
            </a:lvl6pPr>
            <a:lvl7pPr marL="2971800" indent="-228600" defTabSz="923925" eaLnBrk="0" fontAlgn="base" hangingPunct="0">
              <a:spcBef>
                <a:spcPct val="0"/>
              </a:spcBef>
              <a:spcAft>
                <a:spcPct val="0"/>
              </a:spcAft>
              <a:defRPr sz="4400">
                <a:solidFill>
                  <a:srgbClr val="99CCFF"/>
                </a:solidFill>
                <a:latin typeface="Tahoma" panose="020B0604030504040204" pitchFamily="34" charset="0"/>
                <a:cs typeface="Arial" panose="020B0604020202020204" pitchFamily="34" charset="0"/>
              </a:defRPr>
            </a:lvl7pPr>
            <a:lvl8pPr marL="3429000" indent="-228600" defTabSz="923925" eaLnBrk="0" fontAlgn="base" hangingPunct="0">
              <a:spcBef>
                <a:spcPct val="0"/>
              </a:spcBef>
              <a:spcAft>
                <a:spcPct val="0"/>
              </a:spcAft>
              <a:defRPr sz="4400">
                <a:solidFill>
                  <a:srgbClr val="99CCFF"/>
                </a:solidFill>
                <a:latin typeface="Tahoma" panose="020B0604030504040204" pitchFamily="34" charset="0"/>
                <a:cs typeface="Arial" panose="020B0604020202020204" pitchFamily="34" charset="0"/>
              </a:defRPr>
            </a:lvl8pPr>
            <a:lvl9pPr marL="3886200" indent="-228600" defTabSz="923925" eaLnBrk="0" fontAlgn="base" hangingPunct="0">
              <a:spcBef>
                <a:spcPct val="0"/>
              </a:spcBef>
              <a:spcAft>
                <a:spcPct val="0"/>
              </a:spcAft>
              <a:defRPr sz="4400">
                <a:solidFill>
                  <a:srgbClr val="99CCFF"/>
                </a:solidFill>
                <a:latin typeface="Tahoma" panose="020B0604030504040204" pitchFamily="34" charset="0"/>
                <a:cs typeface="Arial" panose="020B0604020202020204" pitchFamily="34" charset="0"/>
              </a:defRPr>
            </a:lvl9pPr>
          </a:lstStyle>
          <a:p>
            <a:pPr marL="0" marR="0" lvl="0" indent="0" algn="r" defTabSz="923925" rtl="0" eaLnBrk="0" fontAlgn="base" latinLnBrk="0" hangingPunct="0">
              <a:lnSpc>
                <a:spcPct val="100000"/>
              </a:lnSpc>
              <a:spcBef>
                <a:spcPct val="0"/>
              </a:spcBef>
              <a:spcAft>
                <a:spcPct val="0"/>
              </a:spcAft>
              <a:buClrTx/>
              <a:buSzTx/>
              <a:buFontTx/>
              <a:buNone/>
              <a:tabLst/>
              <a:defRPr/>
            </a:pPr>
            <a:fld id="{4F17517C-9147-4C30-825B-CC8F886C45C3}" type="slidenum">
              <a:rPr kumimoji="0" lang="en-US" sz="1200" b="0"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Times New Roman" panose="02020603050405020304" pitchFamily="18" charset="0"/>
                <a:ea typeface="+mn-ea"/>
                <a:cs typeface="Arial" panose="020B0604020202020204" pitchFamily="34" charset="0"/>
              </a:rPr>
              <a:pPr marL="0" marR="0" lvl="0" indent="0" algn="r" defTabSz="923925" rtl="0" eaLnBrk="0" fontAlgn="base" latinLnBrk="0" hangingPunct="0">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panose="02020603050405020304" pitchFamily="18" charset="0"/>
              <a:ea typeface="+mn-ea"/>
              <a:cs typeface="Arial" panose="020B0604020202020204" pitchFamily="34" charset="0"/>
            </a:endParaRPr>
          </a:p>
        </p:txBody>
      </p:sp>
      <p:sp>
        <p:nvSpPr>
          <p:cNvPr id="67587" name="Rectangle 2">
            <a:extLst>
              <a:ext uri="{FF2B5EF4-FFF2-40B4-BE49-F238E27FC236}">
                <a16:creationId xmlns:a16="http://schemas.microsoft.com/office/drawing/2014/main" id="{5016BF3B-EC7D-016A-7FFE-5D4CC9CD5BC0}"/>
              </a:ext>
            </a:extLst>
          </p:cNvPr>
          <p:cNvSpPr>
            <a:spLocks noGrp="1" noRot="1" noChangeAspect="1" noChangeArrowheads="1" noTextEdit="1"/>
          </p:cNvSpPr>
          <p:nvPr>
            <p:ph type="sldImg"/>
          </p:nvPr>
        </p:nvSpPr>
        <p:spPr>
          <a:ln/>
        </p:spPr>
      </p:sp>
      <p:sp>
        <p:nvSpPr>
          <p:cNvPr id="67588" name="Rectangle 3">
            <a:extLst>
              <a:ext uri="{FF2B5EF4-FFF2-40B4-BE49-F238E27FC236}">
                <a16:creationId xmlns:a16="http://schemas.microsoft.com/office/drawing/2014/main" id="{9A992487-9B85-BF60-7634-098923D8F05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3106124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C06FED-7684-83BB-E72A-75FEBC7059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B9528E-ADBE-1721-0015-8BF21FE67F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8FE317-6192-8575-3E0D-C3819FC74BE2}"/>
              </a:ext>
            </a:extLst>
          </p:cNvPr>
          <p:cNvSpPr>
            <a:spLocks noGrp="1"/>
          </p:cNvSpPr>
          <p:nvPr>
            <p:ph type="body" idx="1"/>
          </p:nvPr>
        </p:nvSpPr>
        <p:spPr/>
        <p:txBody>
          <a:bodyPr/>
          <a:lstStyle/>
          <a:p>
            <a:r>
              <a:rPr lang="en-US" sz="1200" b="0" i="0" u="none" strike="noStrike" kern="1200" baseline="0" dirty="0">
                <a:solidFill>
                  <a:schemeClr val="tx1"/>
                </a:solidFill>
                <a:latin typeface="Arial" pitchFamily="34" charset="0"/>
                <a:ea typeface="+mn-ea"/>
                <a:cs typeface="+mn-cs"/>
              </a:rPr>
              <a:t>Ahmed OM, </a:t>
            </a:r>
            <a:r>
              <a:rPr lang="en-US" sz="1200" b="0" i="0" u="none" strike="noStrike" kern="1200" baseline="0" dirty="0" err="1">
                <a:solidFill>
                  <a:schemeClr val="tx1"/>
                </a:solidFill>
                <a:latin typeface="Arial" pitchFamily="34" charset="0"/>
                <a:ea typeface="+mn-ea"/>
                <a:cs typeface="+mn-cs"/>
              </a:rPr>
              <a:t>Waisbourd</a:t>
            </a:r>
            <a:r>
              <a:rPr lang="en-US" sz="1200" b="0" i="0" u="none" strike="noStrike" kern="1200" baseline="0" dirty="0">
                <a:solidFill>
                  <a:schemeClr val="tx1"/>
                </a:solidFill>
                <a:latin typeface="Arial" pitchFamily="34" charset="0"/>
                <a:ea typeface="+mn-ea"/>
                <a:cs typeface="+mn-cs"/>
              </a:rPr>
              <a:t> M, Spaeth GL, Katz LJ.</a:t>
            </a:r>
            <a:r>
              <a:rPr lang="en-US" sz="1200" b="1" i="0" u="none" strike="noStrike" kern="1200" baseline="0" dirty="0">
                <a:solidFill>
                  <a:schemeClr val="tx1"/>
                </a:solidFill>
                <a:latin typeface="Arial" pitchFamily="34" charset="0"/>
                <a:ea typeface="+mn-ea"/>
                <a:cs typeface="+mn-cs"/>
              </a:rPr>
              <a:t> Improvement in structure and visual function in patients with glaucoma: the possible key to better treatment? </a:t>
            </a:r>
            <a:r>
              <a:rPr lang="en-US" sz="1200" b="0" i="1" u="none" strike="noStrike" kern="1200" baseline="0" dirty="0">
                <a:solidFill>
                  <a:schemeClr val="tx1"/>
                </a:solidFill>
                <a:latin typeface="Arial" pitchFamily="34" charset="0"/>
                <a:ea typeface="+mn-ea"/>
                <a:cs typeface="+mn-cs"/>
              </a:rPr>
              <a:t>Survey </a:t>
            </a:r>
            <a:r>
              <a:rPr lang="en-US" sz="1200" b="0" i="1" u="none" strike="noStrike" kern="1200" baseline="0" dirty="0" err="1">
                <a:solidFill>
                  <a:schemeClr val="tx1"/>
                </a:solidFill>
                <a:latin typeface="Arial" pitchFamily="34" charset="0"/>
                <a:ea typeface="+mn-ea"/>
                <a:cs typeface="+mn-cs"/>
              </a:rPr>
              <a:t>Ophthalmol</a:t>
            </a:r>
            <a:r>
              <a:rPr lang="en-US" sz="1200" b="0" i="1" u="none" strike="noStrike" kern="1200" baseline="0" dirty="0">
                <a:solidFill>
                  <a:schemeClr val="tx1"/>
                </a:solidFill>
                <a:latin typeface="Arial" pitchFamily="34" charset="0"/>
                <a:ea typeface="+mn-ea"/>
                <a:cs typeface="+mn-cs"/>
              </a:rPr>
              <a:t>. </a:t>
            </a:r>
            <a:r>
              <a:rPr lang="en-US" sz="1200" b="0" i="0" u="none" strike="noStrike" kern="1200" baseline="0" dirty="0">
                <a:solidFill>
                  <a:schemeClr val="tx1"/>
                </a:solidFill>
                <a:latin typeface="Arial" pitchFamily="34" charset="0"/>
                <a:ea typeface="+mn-ea"/>
                <a:cs typeface="+mn-cs"/>
              </a:rPr>
              <a:t>2021;66(4):644-652.</a:t>
            </a:r>
            <a:endParaRPr lang="en-US" b="0" dirty="0"/>
          </a:p>
        </p:txBody>
      </p:sp>
      <p:sp>
        <p:nvSpPr>
          <p:cNvPr id="4" name="Slide Number Placeholder 3">
            <a:extLst>
              <a:ext uri="{FF2B5EF4-FFF2-40B4-BE49-F238E27FC236}">
                <a16:creationId xmlns:a16="http://schemas.microsoft.com/office/drawing/2014/main" id="{C6DAE3DC-A846-13BB-B33E-4F914F17235C}"/>
              </a:ext>
            </a:extLst>
          </p:cNvPr>
          <p:cNvSpPr>
            <a:spLocks noGrp="1"/>
          </p:cNvSpPr>
          <p:nvPr>
            <p:ph type="sldNum" sz="quarter" idx="5"/>
          </p:nvPr>
        </p:nvSpPr>
        <p:spPr/>
        <p:txBody>
          <a:bodyPr/>
          <a:lstStyle/>
          <a:p>
            <a:pPr marL="0" marR="0" lvl="0" indent="0" algn="r" defTabSz="922091" rtl="0" eaLnBrk="1" fontAlgn="base" latinLnBrk="0" hangingPunct="1">
              <a:lnSpc>
                <a:spcPct val="100000"/>
              </a:lnSpc>
              <a:spcBef>
                <a:spcPct val="0"/>
              </a:spcBef>
              <a:spcAft>
                <a:spcPct val="0"/>
              </a:spcAft>
              <a:buClrTx/>
              <a:buSzTx/>
              <a:buFontTx/>
              <a:buNone/>
              <a:tabLst/>
              <a:defRPr/>
            </a:pPr>
            <a:fld id="{A20C34B4-2AE9-4BB2-99B2-D9BF555EE40B}"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22091"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060808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D4C324-7C95-813F-376F-6430EE0F4411}"/>
            </a:ext>
          </a:extLst>
        </p:cNvPr>
        <p:cNvGrpSpPr/>
        <p:nvPr/>
      </p:nvGrpSpPr>
      <p:grpSpPr>
        <a:xfrm>
          <a:off x="0" y="0"/>
          <a:ext cx="0" cy="0"/>
          <a:chOff x="0" y="0"/>
          <a:chExt cx="0" cy="0"/>
        </a:xfrm>
      </p:grpSpPr>
      <p:sp>
        <p:nvSpPr>
          <p:cNvPr id="4" name="Rectangle 7">
            <a:extLst>
              <a:ext uri="{FF2B5EF4-FFF2-40B4-BE49-F238E27FC236}">
                <a16:creationId xmlns:a16="http://schemas.microsoft.com/office/drawing/2014/main" id="{2B9F8A69-1199-24B9-C4B0-28311265D84F}"/>
              </a:ext>
            </a:extLst>
          </p:cNvPr>
          <p:cNvSpPr>
            <a:spLocks noGrp="1" noChangeArrowheads="1"/>
          </p:cNvSpPr>
          <p:nvPr>
            <p:ph type="sldNum" sz="quarter" idx="5"/>
          </p:nvPr>
        </p:nvSpPr>
        <p:spPr/>
        <p:txBody>
          <a:bodyPr/>
          <a:lstStyle>
            <a:lvl1pPr defTabSz="923925" eaLnBrk="0" hangingPunct="0">
              <a:defRPr sz="4400">
                <a:solidFill>
                  <a:srgbClr val="99CCFF"/>
                </a:solidFill>
                <a:latin typeface="Tahoma" panose="020B0604030504040204" pitchFamily="34" charset="0"/>
                <a:cs typeface="Arial" panose="020B0604020202020204" pitchFamily="34" charset="0"/>
              </a:defRPr>
            </a:lvl1pPr>
            <a:lvl2pPr marL="742950" indent="-285750" defTabSz="923925" eaLnBrk="0" hangingPunct="0">
              <a:defRPr sz="4400">
                <a:solidFill>
                  <a:srgbClr val="99CCFF"/>
                </a:solidFill>
                <a:latin typeface="Tahoma" panose="020B0604030504040204" pitchFamily="34" charset="0"/>
                <a:cs typeface="Arial" panose="020B0604020202020204" pitchFamily="34" charset="0"/>
              </a:defRPr>
            </a:lvl2pPr>
            <a:lvl3pPr marL="1143000" indent="-228600" defTabSz="923925" eaLnBrk="0" hangingPunct="0">
              <a:defRPr sz="4400">
                <a:solidFill>
                  <a:srgbClr val="99CCFF"/>
                </a:solidFill>
                <a:latin typeface="Tahoma" panose="020B0604030504040204" pitchFamily="34" charset="0"/>
                <a:cs typeface="Arial" panose="020B0604020202020204" pitchFamily="34" charset="0"/>
              </a:defRPr>
            </a:lvl3pPr>
            <a:lvl4pPr marL="1600200" indent="-228600" defTabSz="923925" eaLnBrk="0" hangingPunct="0">
              <a:defRPr sz="4400">
                <a:solidFill>
                  <a:srgbClr val="99CCFF"/>
                </a:solidFill>
                <a:latin typeface="Tahoma" panose="020B0604030504040204" pitchFamily="34" charset="0"/>
                <a:cs typeface="Arial" panose="020B0604020202020204" pitchFamily="34" charset="0"/>
              </a:defRPr>
            </a:lvl4pPr>
            <a:lvl5pPr marL="2057400" indent="-228600" defTabSz="923925" eaLnBrk="0" hangingPunct="0">
              <a:defRPr sz="4400">
                <a:solidFill>
                  <a:srgbClr val="99CCFF"/>
                </a:solidFill>
                <a:latin typeface="Tahoma" panose="020B0604030504040204" pitchFamily="34" charset="0"/>
                <a:cs typeface="Arial" panose="020B0604020202020204" pitchFamily="34" charset="0"/>
              </a:defRPr>
            </a:lvl5pPr>
            <a:lvl6pPr marL="2514600" indent="-228600" defTabSz="923925" eaLnBrk="0" fontAlgn="base" hangingPunct="0">
              <a:spcBef>
                <a:spcPct val="0"/>
              </a:spcBef>
              <a:spcAft>
                <a:spcPct val="0"/>
              </a:spcAft>
              <a:defRPr sz="4400">
                <a:solidFill>
                  <a:srgbClr val="99CCFF"/>
                </a:solidFill>
                <a:latin typeface="Tahoma" panose="020B0604030504040204" pitchFamily="34" charset="0"/>
                <a:cs typeface="Arial" panose="020B0604020202020204" pitchFamily="34" charset="0"/>
              </a:defRPr>
            </a:lvl6pPr>
            <a:lvl7pPr marL="2971800" indent="-228600" defTabSz="923925" eaLnBrk="0" fontAlgn="base" hangingPunct="0">
              <a:spcBef>
                <a:spcPct val="0"/>
              </a:spcBef>
              <a:spcAft>
                <a:spcPct val="0"/>
              </a:spcAft>
              <a:defRPr sz="4400">
                <a:solidFill>
                  <a:srgbClr val="99CCFF"/>
                </a:solidFill>
                <a:latin typeface="Tahoma" panose="020B0604030504040204" pitchFamily="34" charset="0"/>
                <a:cs typeface="Arial" panose="020B0604020202020204" pitchFamily="34" charset="0"/>
              </a:defRPr>
            </a:lvl7pPr>
            <a:lvl8pPr marL="3429000" indent="-228600" defTabSz="923925" eaLnBrk="0" fontAlgn="base" hangingPunct="0">
              <a:spcBef>
                <a:spcPct val="0"/>
              </a:spcBef>
              <a:spcAft>
                <a:spcPct val="0"/>
              </a:spcAft>
              <a:defRPr sz="4400">
                <a:solidFill>
                  <a:srgbClr val="99CCFF"/>
                </a:solidFill>
                <a:latin typeface="Tahoma" panose="020B0604030504040204" pitchFamily="34" charset="0"/>
                <a:cs typeface="Arial" panose="020B0604020202020204" pitchFamily="34" charset="0"/>
              </a:defRPr>
            </a:lvl8pPr>
            <a:lvl9pPr marL="3886200" indent="-228600" defTabSz="923925" eaLnBrk="0" fontAlgn="base" hangingPunct="0">
              <a:spcBef>
                <a:spcPct val="0"/>
              </a:spcBef>
              <a:spcAft>
                <a:spcPct val="0"/>
              </a:spcAft>
              <a:defRPr sz="4400">
                <a:solidFill>
                  <a:srgbClr val="99CCFF"/>
                </a:solidFill>
                <a:latin typeface="Tahoma" panose="020B0604030504040204" pitchFamily="34" charset="0"/>
                <a:cs typeface="Arial" panose="020B0604020202020204" pitchFamily="34" charset="0"/>
              </a:defRPr>
            </a:lvl9pPr>
          </a:lstStyle>
          <a:p>
            <a:pPr marL="0" marR="0" lvl="0" indent="0" algn="r" defTabSz="923925" rtl="0" eaLnBrk="0" fontAlgn="base" latinLnBrk="0" hangingPunct="0">
              <a:lnSpc>
                <a:spcPct val="100000"/>
              </a:lnSpc>
              <a:spcBef>
                <a:spcPct val="0"/>
              </a:spcBef>
              <a:spcAft>
                <a:spcPct val="0"/>
              </a:spcAft>
              <a:buClrTx/>
              <a:buSzTx/>
              <a:buFontTx/>
              <a:buNone/>
              <a:tabLst/>
              <a:defRPr/>
            </a:pPr>
            <a:fld id="{9C849045-9FB0-4AA1-B9FE-755CC32B4967}" type="slidenum">
              <a:rPr kumimoji="0" lang="en-US" sz="1200" b="0"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Times New Roman" panose="02020603050405020304" pitchFamily="18" charset="0"/>
                <a:ea typeface="+mn-ea"/>
                <a:cs typeface="Arial" panose="020B0604020202020204" pitchFamily="34" charset="0"/>
              </a:rPr>
              <a:pPr marL="0" marR="0" lvl="0" indent="0" algn="r" defTabSz="923925" rtl="0" eaLnBrk="0" fontAlgn="base" latinLnBrk="0" hangingPunct="0">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panose="02020603050405020304" pitchFamily="18" charset="0"/>
              <a:ea typeface="+mn-ea"/>
              <a:cs typeface="Arial" panose="020B0604020202020204" pitchFamily="34" charset="0"/>
            </a:endParaRPr>
          </a:p>
        </p:txBody>
      </p:sp>
      <p:sp>
        <p:nvSpPr>
          <p:cNvPr id="69635" name="Rectangle 2">
            <a:extLst>
              <a:ext uri="{FF2B5EF4-FFF2-40B4-BE49-F238E27FC236}">
                <a16:creationId xmlns:a16="http://schemas.microsoft.com/office/drawing/2014/main" id="{264643CB-A64D-7ED8-16CB-B1FA186206FA}"/>
              </a:ext>
            </a:extLst>
          </p:cNvPr>
          <p:cNvSpPr>
            <a:spLocks noGrp="1" noRot="1" noChangeAspect="1" noChangeArrowheads="1" noTextEdit="1"/>
          </p:cNvSpPr>
          <p:nvPr>
            <p:ph type="sldImg"/>
          </p:nvPr>
        </p:nvSpPr>
        <p:spPr>
          <a:ln/>
        </p:spPr>
      </p:sp>
      <p:sp>
        <p:nvSpPr>
          <p:cNvPr id="69636" name="Rectangle 3">
            <a:extLst>
              <a:ext uri="{FF2B5EF4-FFF2-40B4-BE49-F238E27FC236}">
                <a16:creationId xmlns:a16="http://schemas.microsoft.com/office/drawing/2014/main" id="{6A4C777E-9248-B000-C43C-4FF13165FA8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9701273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F16B68-BEC2-20A5-0C19-B73C8D0EC7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1C2320-05D4-0461-9DB3-ABFD0F8D05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BC98EC-B928-9671-1DD7-7D8E50DE7767}"/>
              </a:ext>
            </a:extLst>
          </p:cNvPr>
          <p:cNvSpPr>
            <a:spLocks noGrp="1"/>
          </p:cNvSpPr>
          <p:nvPr>
            <p:ph type="body" idx="1"/>
          </p:nvPr>
        </p:nvSpPr>
        <p:spPr/>
        <p:txBody>
          <a:bodyPr/>
          <a:lstStyle/>
          <a:p>
            <a:r>
              <a:rPr lang="en-US" b="0" dirty="0" err="1"/>
              <a:t>Melgarejo</a:t>
            </a:r>
            <a:r>
              <a:rPr lang="en-US" b="0" dirty="0"/>
              <a:t> JD, Lee JH, </a:t>
            </a:r>
            <a:r>
              <a:rPr lang="en-US" b="0" dirty="0" err="1"/>
              <a:t>Petitto</a:t>
            </a:r>
            <a:r>
              <a:rPr lang="en-US" b="0" dirty="0"/>
              <a:t> M, et al. Glaucomatous Optic Neuropathy Associated with Nocturnal Dip in Blood Pressure: Findings from the Maracaibo Aging Study. </a:t>
            </a:r>
            <a:r>
              <a:rPr lang="en-US" b="0" i="1" dirty="0"/>
              <a:t>Ophthalmology</a:t>
            </a:r>
            <a:r>
              <a:rPr lang="en-US" b="0" dirty="0"/>
              <a:t> 2018;125(6):807-814.</a:t>
            </a:r>
          </a:p>
        </p:txBody>
      </p:sp>
      <p:sp>
        <p:nvSpPr>
          <p:cNvPr id="4" name="Slide Number Placeholder 3">
            <a:extLst>
              <a:ext uri="{FF2B5EF4-FFF2-40B4-BE49-F238E27FC236}">
                <a16:creationId xmlns:a16="http://schemas.microsoft.com/office/drawing/2014/main" id="{CA2D5709-7453-8186-7899-828E796C6CD7}"/>
              </a:ext>
            </a:extLst>
          </p:cNvPr>
          <p:cNvSpPr>
            <a:spLocks noGrp="1"/>
          </p:cNvSpPr>
          <p:nvPr>
            <p:ph type="sldNum" sz="quarter" idx="10"/>
          </p:nvPr>
        </p:nvSpPr>
        <p:spPr/>
        <p:txBody>
          <a:bodyPr/>
          <a:lstStyle/>
          <a:p>
            <a:pPr marL="0" marR="0" lvl="0" indent="0" algn="r" defTabSz="922091" rtl="0" eaLnBrk="1" fontAlgn="base" latinLnBrk="0" hangingPunct="1">
              <a:lnSpc>
                <a:spcPct val="100000"/>
              </a:lnSpc>
              <a:spcBef>
                <a:spcPct val="0"/>
              </a:spcBef>
              <a:spcAft>
                <a:spcPct val="0"/>
              </a:spcAft>
              <a:buClrTx/>
              <a:buSzTx/>
              <a:buFontTx/>
              <a:buNone/>
              <a:tabLst/>
              <a:defRPr/>
            </a:pPr>
            <a:fld id="{A20C34B4-2AE9-4BB2-99B2-D9BF555EE40B}"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22091" rtl="0" eaLnBrk="1" fontAlgn="base" latinLnBrk="0" hangingPunct="1">
                <a:lnSpc>
                  <a:spcPct val="100000"/>
                </a:lnSpc>
                <a:spcBef>
                  <a:spcPct val="0"/>
                </a:spcBef>
                <a:spcAft>
                  <a:spcPct val="0"/>
                </a:spcAft>
                <a:buClrTx/>
                <a:buSzTx/>
                <a:buFontTx/>
                <a:buNone/>
                <a:tabLst/>
                <a:defRPr/>
              </a:pPr>
              <a:t>51</a:t>
            </a:fld>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509298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CBE4EA-E8A1-42DD-9068-AC59DC79F2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02BE53-C946-2C45-54E1-EF91566FA6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341879-69AC-3829-13A0-50A667EB36B5}"/>
              </a:ext>
            </a:extLst>
          </p:cNvPr>
          <p:cNvSpPr>
            <a:spLocks noGrp="1"/>
          </p:cNvSpPr>
          <p:nvPr>
            <p:ph type="body" idx="1"/>
          </p:nvPr>
        </p:nvSpPr>
        <p:spPr/>
        <p:txBody>
          <a:bodyPr/>
          <a:lstStyle/>
          <a:p>
            <a:r>
              <a:rPr lang="en-US" sz="1200" b="0" i="0" u="none" strike="noStrike" kern="1200" baseline="0" dirty="0">
                <a:solidFill>
                  <a:schemeClr val="tx1"/>
                </a:solidFill>
                <a:latin typeface="Arial" pitchFamily="34" charset="0"/>
                <a:ea typeface="+mn-ea"/>
                <a:cs typeface="+mn-cs"/>
              </a:rPr>
              <a:t>Kwon J, Jo </a:t>
            </a:r>
            <a:r>
              <a:rPr lang="en-US" sz="1200" b="0" i="0" u="none" strike="noStrike" kern="1200" baseline="0" dirty="0" err="1">
                <a:solidFill>
                  <a:schemeClr val="tx1"/>
                </a:solidFill>
                <a:latin typeface="Arial" pitchFamily="34" charset="0"/>
                <a:ea typeface="+mn-ea"/>
                <a:cs typeface="+mn-cs"/>
              </a:rPr>
              <a:t>Yh</a:t>
            </a:r>
            <a:r>
              <a:rPr lang="en-US" sz="1200" b="0" i="0" u="none" strike="noStrike" kern="1200" baseline="0" dirty="0">
                <a:solidFill>
                  <a:schemeClr val="tx1"/>
                </a:solidFill>
                <a:latin typeface="Arial" pitchFamily="34" charset="0"/>
                <a:ea typeface="+mn-ea"/>
                <a:cs typeface="+mn-cs"/>
              </a:rPr>
              <a:t>, </a:t>
            </a:r>
            <a:r>
              <a:rPr lang="en-US" sz="1200" b="0" i="0" u="none" strike="noStrike" kern="1200" baseline="0" dirty="0" err="1">
                <a:solidFill>
                  <a:schemeClr val="tx1"/>
                </a:solidFill>
                <a:latin typeface="Arial" pitchFamily="34" charset="0"/>
                <a:ea typeface="+mn-ea"/>
                <a:cs typeface="+mn-cs"/>
              </a:rPr>
              <a:t>Jeong</a:t>
            </a:r>
            <a:r>
              <a:rPr lang="en-US" sz="1200" b="0" i="0" u="none" strike="noStrike" kern="1200" baseline="0" dirty="0">
                <a:solidFill>
                  <a:schemeClr val="tx1"/>
                </a:solidFill>
                <a:latin typeface="Arial" pitchFamily="34" charset="0"/>
                <a:ea typeface="+mn-ea"/>
                <a:cs typeface="+mn-cs"/>
              </a:rPr>
              <a:t> D, et al. Baseline Systolic versus Diastolic Blood Pressure Dip and Subsequent Visual Field Progression in Normal-Tension Glaucoma. </a:t>
            </a:r>
            <a:r>
              <a:rPr lang="en-US" sz="1200" b="0" i="1" u="none" strike="noStrike" kern="1200" baseline="0" dirty="0">
                <a:solidFill>
                  <a:schemeClr val="tx1"/>
                </a:solidFill>
                <a:latin typeface="Arial" pitchFamily="34" charset="0"/>
                <a:ea typeface="+mn-ea"/>
                <a:cs typeface="+mn-cs"/>
              </a:rPr>
              <a:t>Ophthalmology</a:t>
            </a:r>
            <a:r>
              <a:rPr lang="en-US" sz="1200" b="0" i="0" u="none" strike="noStrike" kern="1200" baseline="0" dirty="0">
                <a:solidFill>
                  <a:schemeClr val="tx1"/>
                </a:solidFill>
                <a:latin typeface="Arial" pitchFamily="34" charset="0"/>
                <a:ea typeface="+mn-ea"/>
                <a:cs typeface="+mn-cs"/>
              </a:rPr>
              <a:t> 2019;26(7):967-979.</a:t>
            </a:r>
            <a:endParaRPr lang="en-US" dirty="0"/>
          </a:p>
        </p:txBody>
      </p:sp>
      <p:sp>
        <p:nvSpPr>
          <p:cNvPr id="4" name="Slide Number Placeholder 3">
            <a:extLst>
              <a:ext uri="{FF2B5EF4-FFF2-40B4-BE49-F238E27FC236}">
                <a16:creationId xmlns:a16="http://schemas.microsoft.com/office/drawing/2014/main" id="{FDE06D29-6DF9-B2F3-CB0F-5CEC837B87DA}"/>
              </a:ext>
            </a:extLst>
          </p:cNvPr>
          <p:cNvSpPr>
            <a:spLocks noGrp="1"/>
          </p:cNvSpPr>
          <p:nvPr>
            <p:ph type="sldNum" sz="quarter" idx="10"/>
          </p:nvPr>
        </p:nvSpPr>
        <p:spPr/>
        <p:txBody>
          <a:bodyPr/>
          <a:lstStyle/>
          <a:p>
            <a:pPr marL="0" marR="0" lvl="0" indent="0" algn="r" defTabSz="922091" rtl="0" eaLnBrk="1" fontAlgn="base" latinLnBrk="0" hangingPunct="1">
              <a:lnSpc>
                <a:spcPct val="100000"/>
              </a:lnSpc>
              <a:spcBef>
                <a:spcPct val="0"/>
              </a:spcBef>
              <a:spcAft>
                <a:spcPct val="0"/>
              </a:spcAft>
              <a:buClrTx/>
              <a:buSzTx/>
              <a:buFontTx/>
              <a:buNone/>
              <a:tabLst/>
              <a:defRPr/>
            </a:pPr>
            <a:fld id="{A20C34B4-2AE9-4BB2-99B2-D9BF555EE40B}"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22091" rtl="0" eaLnBrk="1" fontAlgn="base" latinLnBrk="0" hangingPunct="1">
                <a:lnSpc>
                  <a:spcPct val="100000"/>
                </a:lnSpc>
                <a:spcBef>
                  <a:spcPct val="0"/>
                </a:spcBef>
                <a:spcAft>
                  <a:spcPct val="0"/>
                </a:spcAft>
                <a:buClrTx/>
                <a:buSzTx/>
                <a:buFontTx/>
                <a:buNone/>
                <a:tabLst/>
                <a:defRPr/>
              </a:pPr>
              <a:t>52</a:t>
            </a:fld>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811053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A5EC2F-38CD-D55D-3F43-A815D5F34837}"/>
            </a:ext>
          </a:extLst>
        </p:cNvPr>
        <p:cNvGrpSpPr/>
        <p:nvPr/>
      </p:nvGrpSpPr>
      <p:grpSpPr>
        <a:xfrm>
          <a:off x="0" y="0"/>
          <a:ext cx="0" cy="0"/>
          <a:chOff x="0" y="0"/>
          <a:chExt cx="0" cy="0"/>
        </a:xfrm>
      </p:grpSpPr>
      <p:sp>
        <p:nvSpPr>
          <p:cNvPr id="4" name="Rectangle 7">
            <a:extLst>
              <a:ext uri="{FF2B5EF4-FFF2-40B4-BE49-F238E27FC236}">
                <a16:creationId xmlns:a16="http://schemas.microsoft.com/office/drawing/2014/main" id="{734DA747-78D0-C5A0-A401-FC88529B3B55}"/>
              </a:ext>
            </a:extLst>
          </p:cNvPr>
          <p:cNvSpPr>
            <a:spLocks noGrp="1" noChangeArrowheads="1"/>
          </p:cNvSpPr>
          <p:nvPr>
            <p:ph type="sldNum" sz="quarter" idx="5"/>
          </p:nvPr>
        </p:nvSpPr>
        <p:spPr/>
        <p:txBody>
          <a:bodyPr/>
          <a:lstStyle>
            <a:lvl1pPr defTabSz="923925" eaLnBrk="0" hangingPunct="0">
              <a:defRPr sz="4400">
                <a:solidFill>
                  <a:srgbClr val="99CCFF"/>
                </a:solidFill>
                <a:latin typeface="Tahoma" panose="020B0604030504040204" pitchFamily="34" charset="0"/>
                <a:cs typeface="Arial" panose="020B0604020202020204" pitchFamily="34" charset="0"/>
              </a:defRPr>
            </a:lvl1pPr>
            <a:lvl2pPr marL="742950" indent="-285750" defTabSz="923925" eaLnBrk="0" hangingPunct="0">
              <a:defRPr sz="4400">
                <a:solidFill>
                  <a:srgbClr val="99CCFF"/>
                </a:solidFill>
                <a:latin typeface="Tahoma" panose="020B0604030504040204" pitchFamily="34" charset="0"/>
                <a:cs typeface="Arial" panose="020B0604020202020204" pitchFamily="34" charset="0"/>
              </a:defRPr>
            </a:lvl2pPr>
            <a:lvl3pPr marL="1143000" indent="-228600" defTabSz="923925" eaLnBrk="0" hangingPunct="0">
              <a:defRPr sz="4400">
                <a:solidFill>
                  <a:srgbClr val="99CCFF"/>
                </a:solidFill>
                <a:latin typeface="Tahoma" panose="020B0604030504040204" pitchFamily="34" charset="0"/>
                <a:cs typeface="Arial" panose="020B0604020202020204" pitchFamily="34" charset="0"/>
              </a:defRPr>
            </a:lvl3pPr>
            <a:lvl4pPr marL="1600200" indent="-228600" defTabSz="923925" eaLnBrk="0" hangingPunct="0">
              <a:defRPr sz="4400">
                <a:solidFill>
                  <a:srgbClr val="99CCFF"/>
                </a:solidFill>
                <a:latin typeface="Tahoma" panose="020B0604030504040204" pitchFamily="34" charset="0"/>
                <a:cs typeface="Arial" panose="020B0604020202020204" pitchFamily="34" charset="0"/>
              </a:defRPr>
            </a:lvl4pPr>
            <a:lvl5pPr marL="2057400" indent="-228600" defTabSz="923925" eaLnBrk="0" hangingPunct="0">
              <a:defRPr sz="4400">
                <a:solidFill>
                  <a:srgbClr val="99CCFF"/>
                </a:solidFill>
                <a:latin typeface="Tahoma" panose="020B0604030504040204" pitchFamily="34" charset="0"/>
                <a:cs typeface="Arial" panose="020B0604020202020204" pitchFamily="34" charset="0"/>
              </a:defRPr>
            </a:lvl5pPr>
            <a:lvl6pPr marL="2514600" indent="-228600" defTabSz="923925" eaLnBrk="0" fontAlgn="base" hangingPunct="0">
              <a:spcBef>
                <a:spcPct val="0"/>
              </a:spcBef>
              <a:spcAft>
                <a:spcPct val="0"/>
              </a:spcAft>
              <a:defRPr sz="4400">
                <a:solidFill>
                  <a:srgbClr val="99CCFF"/>
                </a:solidFill>
                <a:latin typeface="Tahoma" panose="020B0604030504040204" pitchFamily="34" charset="0"/>
                <a:cs typeface="Arial" panose="020B0604020202020204" pitchFamily="34" charset="0"/>
              </a:defRPr>
            </a:lvl6pPr>
            <a:lvl7pPr marL="2971800" indent="-228600" defTabSz="923925" eaLnBrk="0" fontAlgn="base" hangingPunct="0">
              <a:spcBef>
                <a:spcPct val="0"/>
              </a:spcBef>
              <a:spcAft>
                <a:spcPct val="0"/>
              </a:spcAft>
              <a:defRPr sz="4400">
                <a:solidFill>
                  <a:srgbClr val="99CCFF"/>
                </a:solidFill>
                <a:latin typeface="Tahoma" panose="020B0604030504040204" pitchFamily="34" charset="0"/>
                <a:cs typeface="Arial" panose="020B0604020202020204" pitchFamily="34" charset="0"/>
              </a:defRPr>
            </a:lvl7pPr>
            <a:lvl8pPr marL="3429000" indent="-228600" defTabSz="923925" eaLnBrk="0" fontAlgn="base" hangingPunct="0">
              <a:spcBef>
                <a:spcPct val="0"/>
              </a:spcBef>
              <a:spcAft>
                <a:spcPct val="0"/>
              </a:spcAft>
              <a:defRPr sz="4400">
                <a:solidFill>
                  <a:srgbClr val="99CCFF"/>
                </a:solidFill>
                <a:latin typeface="Tahoma" panose="020B0604030504040204" pitchFamily="34" charset="0"/>
                <a:cs typeface="Arial" panose="020B0604020202020204" pitchFamily="34" charset="0"/>
              </a:defRPr>
            </a:lvl8pPr>
            <a:lvl9pPr marL="3886200" indent="-228600" defTabSz="923925" eaLnBrk="0" fontAlgn="base" hangingPunct="0">
              <a:spcBef>
                <a:spcPct val="0"/>
              </a:spcBef>
              <a:spcAft>
                <a:spcPct val="0"/>
              </a:spcAft>
              <a:defRPr sz="4400">
                <a:solidFill>
                  <a:srgbClr val="99CCFF"/>
                </a:solidFill>
                <a:latin typeface="Tahoma" panose="020B0604030504040204" pitchFamily="34" charset="0"/>
                <a:cs typeface="Arial" panose="020B0604020202020204" pitchFamily="34" charset="0"/>
              </a:defRPr>
            </a:lvl9pPr>
          </a:lstStyle>
          <a:p>
            <a:pPr marL="0" marR="0" lvl="0" indent="0" algn="r" defTabSz="923925" rtl="0" eaLnBrk="0" fontAlgn="base" latinLnBrk="0" hangingPunct="0">
              <a:lnSpc>
                <a:spcPct val="100000"/>
              </a:lnSpc>
              <a:spcBef>
                <a:spcPct val="0"/>
              </a:spcBef>
              <a:spcAft>
                <a:spcPct val="0"/>
              </a:spcAft>
              <a:buClrTx/>
              <a:buSzTx/>
              <a:buFontTx/>
              <a:buNone/>
              <a:tabLst/>
              <a:defRPr/>
            </a:pPr>
            <a:fld id="{67F174CF-199E-4B98-8682-0523E4B6360F}" type="slidenum">
              <a:rPr kumimoji="0" 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23925" rtl="0" eaLnBrk="0" fontAlgn="base" latinLnBrk="0" hangingPunct="0">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83971" name="Rectangle 2">
            <a:extLst>
              <a:ext uri="{FF2B5EF4-FFF2-40B4-BE49-F238E27FC236}">
                <a16:creationId xmlns:a16="http://schemas.microsoft.com/office/drawing/2014/main" id="{4D9F5BC7-6165-C041-C1D0-8F9658BE435C}"/>
              </a:ext>
            </a:extLst>
          </p:cNvPr>
          <p:cNvSpPr>
            <a:spLocks noGrp="1" noRot="1" noChangeAspect="1" noChangeArrowheads="1" noTextEdit="1"/>
          </p:cNvSpPr>
          <p:nvPr>
            <p:ph type="sldImg"/>
          </p:nvPr>
        </p:nvSpPr>
        <p:spPr>
          <a:ln/>
        </p:spPr>
      </p:sp>
      <p:sp>
        <p:nvSpPr>
          <p:cNvPr id="83972" name="Rectangle 3">
            <a:extLst>
              <a:ext uri="{FF2B5EF4-FFF2-40B4-BE49-F238E27FC236}">
                <a16:creationId xmlns:a16="http://schemas.microsoft.com/office/drawing/2014/main" id="{A0D3517D-324C-BDFA-8511-AFCEA94FBA7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40352663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00CB2C-569C-A243-617D-D7C6F6E497C8}"/>
            </a:ext>
          </a:extLst>
        </p:cNvPr>
        <p:cNvGrpSpPr/>
        <p:nvPr/>
      </p:nvGrpSpPr>
      <p:grpSpPr>
        <a:xfrm>
          <a:off x="0" y="0"/>
          <a:ext cx="0" cy="0"/>
          <a:chOff x="0" y="0"/>
          <a:chExt cx="0" cy="0"/>
        </a:xfrm>
      </p:grpSpPr>
      <p:sp>
        <p:nvSpPr>
          <p:cNvPr id="4" name="Rectangle 7">
            <a:extLst>
              <a:ext uri="{FF2B5EF4-FFF2-40B4-BE49-F238E27FC236}">
                <a16:creationId xmlns:a16="http://schemas.microsoft.com/office/drawing/2014/main" id="{AEE44B63-C7D3-0639-6122-3D7A767F22CF}"/>
              </a:ext>
            </a:extLst>
          </p:cNvPr>
          <p:cNvSpPr>
            <a:spLocks noGrp="1" noChangeArrowheads="1"/>
          </p:cNvSpPr>
          <p:nvPr>
            <p:ph type="sldNum" sz="quarter" idx="5"/>
          </p:nvPr>
        </p:nvSpPr>
        <p:spPr/>
        <p:txBody>
          <a:bodyPr/>
          <a:lstStyle>
            <a:lvl1pPr defTabSz="923925" eaLnBrk="0" hangingPunct="0">
              <a:defRPr sz="4400">
                <a:solidFill>
                  <a:srgbClr val="99CCFF"/>
                </a:solidFill>
                <a:latin typeface="Tahoma" panose="020B0604030504040204" pitchFamily="34" charset="0"/>
                <a:cs typeface="Arial" panose="020B0604020202020204" pitchFamily="34" charset="0"/>
              </a:defRPr>
            </a:lvl1pPr>
            <a:lvl2pPr marL="742950" indent="-285750" defTabSz="923925" eaLnBrk="0" hangingPunct="0">
              <a:defRPr sz="4400">
                <a:solidFill>
                  <a:srgbClr val="99CCFF"/>
                </a:solidFill>
                <a:latin typeface="Tahoma" panose="020B0604030504040204" pitchFamily="34" charset="0"/>
                <a:cs typeface="Arial" panose="020B0604020202020204" pitchFamily="34" charset="0"/>
              </a:defRPr>
            </a:lvl2pPr>
            <a:lvl3pPr marL="1143000" indent="-228600" defTabSz="923925" eaLnBrk="0" hangingPunct="0">
              <a:defRPr sz="4400">
                <a:solidFill>
                  <a:srgbClr val="99CCFF"/>
                </a:solidFill>
                <a:latin typeface="Tahoma" panose="020B0604030504040204" pitchFamily="34" charset="0"/>
                <a:cs typeface="Arial" panose="020B0604020202020204" pitchFamily="34" charset="0"/>
              </a:defRPr>
            </a:lvl3pPr>
            <a:lvl4pPr marL="1600200" indent="-228600" defTabSz="923925" eaLnBrk="0" hangingPunct="0">
              <a:defRPr sz="4400">
                <a:solidFill>
                  <a:srgbClr val="99CCFF"/>
                </a:solidFill>
                <a:latin typeface="Tahoma" panose="020B0604030504040204" pitchFamily="34" charset="0"/>
                <a:cs typeface="Arial" panose="020B0604020202020204" pitchFamily="34" charset="0"/>
              </a:defRPr>
            </a:lvl4pPr>
            <a:lvl5pPr marL="2057400" indent="-228600" defTabSz="923925" eaLnBrk="0" hangingPunct="0">
              <a:defRPr sz="4400">
                <a:solidFill>
                  <a:srgbClr val="99CCFF"/>
                </a:solidFill>
                <a:latin typeface="Tahoma" panose="020B0604030504040204" pitchFamily="34" charset="0"/>
                <a:cs typeface="Arial" panose="020B0604020202020204" pitchFamily="34" charset="0"/>
              </a:defRPr>
            </a:lvl5pPr>
            <a:lvl6pPr marL="2514600" indent="-228600" defTabSz="923925" eaLnBrk="0" fontAlgn="base" hangingPunct="0">
              <a:spcBef>
                <a:spcPct val="0"/>
              </a:spcBef>
              <a:spcAft>
                <a:spcPct val="0"/>
              </a:spcAft>
              <a:defRPr sz="4400">
                <a:solidFill>
                  <a:srgbClr val="99CCFF"/>
                </a:solidFill>
                <a:latin typeface="Tahoma" panose="020B0604030504040204" pitchFamily="34" charset="0"/>
                <a:cs typeface="Arial" panose="020B0604020202020204" pitchFamily="34" charset="0"/>
              </a:defRPr>
            </a:lvl6pPr>
            <a:lvl7pPr marL="2971800" indent="-228600" defTabSz="923925" eaLnBrk="0" fontAlgn="base" hangingPunct="0">
              <a:spcBef>
                <a:spcPct val="0"/>
              </a:spcBef>
              <a:spcAft>
                <a:spcPct val="0"/>
              </a:spcAft>
              <a:defRPr sz="4400">
                <a:solidFill>
                  <a:srgbClr val="99CCFF"/>
                </a:solidFill>
                <a:latin typeface="Tahoma" panose="020B0604030504040204" pitchFamily="34" charset="0"/>
                <a:cs typeface="Arial" panose="020B0604020202020204" pitchFamily="34" charset="0"/>
              </a:defRPr>
            </a:lvl7pPr>
            <a:lvl8pPr marL="3429000" indent="-228600" defTabSz="923925" eaLnBrk="0" fontAlgn="base" hangingPunct="0">
              <a:spcBef>
                <a:spcPct val="0"/>
              </a:spcBef>
              <a:spcAft>
                <a:spcPct val="0"/>
              </a:spcAft>
              <a:defRPr sz="4400">
                <a:solidFill>
                  <a:srgbClr val="99CCFF"/>
                </a:solidFill>
                <a:latin typeface="Tahoma" panose="020B0604030504040204" pitchFamily="34" charset="0"/>
                <a:cs typeface="Arial" panose="020B0604020202020204" pitchFamily="34" charset="0"/>
              </a:defRPr>
            </a:lvl8pPr>
            <a:lvl9pPr marL="3886200" indent="-228600" defTabSz="923925" eaLnBrk="0" fontAlgn="base" hangingPunct="0">
              <a:spcBef>
                <a:spcPct val="0"/>
              </a:spcBef>
              <a:spcAft>
                <a:spcPct val="0"/>
              </a:spcAft>
              <a:defRPr sz="4400">
                <a:solidFill>
                  <a:srgbClr val="99CCFF"/>
                </a:solidFill>
                <a:latin typeface="Tahoma" panose="020B0604030504040204" pitchFamily="34" charset="0"/>
                <a:cs typeface="Arial" panose="020B0604020202020204" pitchFamily="34" charset="0"/>
              </a:defRPr>
            </a:lvl9pPr>
          </a:lstStyle>
          <a:p>
            <a:pPr marL="0" marR="0" lvl="0" indent="0" algn="r" defTabSz="923925" rtl="0" eaLnBrk="0" fontAlgn="base" latinLnBrk="0" hangingPunct="0">
              <a:lnSpc>
                <a:spcPct val="100000"/>
              </a:lnSpc>
              <a:spcBef>
                <a:spcPct val="0"/>
              </a:spcBef>
              <a:spcAft>
                <a:spcPct val="0"/>
              </a:spcAft>
              <a:buClrTx/>
              <a:buSzTx/>
              <a:buFontTx/>
              <a:buNone/>
              <a:tabLst/>
              <a:defRPr/>
            </a:pPr>
            <a:fld id="{A257542F-7B61-4498-A4D1-A009261F1B90}" type="slidenum">
              <a:rPr kumimoji="0" 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23925" rtl="0" eaLnBrk="0" fontAlgn="base" latinLnBrk="0" hangingPunct="0">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86019" name="Rectangle 2">
            <a:extLst>
              <a:ext uri="{FF2B5EF4-FFF2-40B4-BE49-F238E27FC236}">
                <a16:creationId xmlns:a16="http://schemas.microsoft.com/office/drawing/2014/main" id="{B51F6EAF-ADD7-97BC-21AD-1EFB7DA15ADE}"/>
              </a:ext>
            </a:extLst>
          </p:cNvPr>
          <p:cNvSpPr>
            <a:spLocks noGrp="1" noRot="1" noChangeAspect="1" noChangeArrowheads="1" noTextEdit="1"/>
          </p:cNvSpPr>
          <p:nvPr>
            <p:ph type="sldImg"/>
          </p:nvPr>
        </p:nvSpPr>
        <p:spPr>
          <a:ln/>
        </p:spPr>
      </p:sp>
      <p:sp>
        <p:nvSpPr>
          <p:cNvPr id="86020" name="Rectangle 3">
            <a:extLst>
              <a:ext uri="{FF2B5EF4-FFF2-40B4-BE49-F238E27FC236}">
                <a16:creationId xmlns:a16="http://schemas.microsoft.com/office/drawing/2014/main" id="{833D2F10-E3C0-5DA7-2650-F8EC27F301C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2359567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Walker, Joseph</a:t>
            </a:r>
          </a:p>
        </p:txBody>
      </p:sp>
      <p:sp>
        <p:nvSpPr>
          <p:cNvPr id="4" name="Slide Number Placeholder 3"/>
          <p:cNvSpPr>
            <a:spLocks noGrp="1"/>
          </p:cNvSpPr>
          <p:nvPr>
            <p:ph type="sldNum" sz="quarter" idx="5"/>
          </p:nvPr>
        </p:nvSpPr>
        <p:spPr/>
        <p:txBody>
          <a:bodyPr/>
          <a:lstStyle>
            <a:lvl1pPr defTabSz="923925" eaLnBrk="0" hangingPunct="0">
              <a:defRPr sz="4400">
                <a:solidFill>
                  <a:srgbClr val="99CCFF"/>
                </a:solidFill>
                <a:latin typeface="Tahoma" panose="020B0604030504040204" pitchFamily="34" charset="0"/>
                <a:cs typeface="Arial" panose="020B0604020202020204" pitchFamily="34" charset="0"/>
              </a:defRPr>
            </a:lvl1pPr>
            <a:lvl2pPr marL="742950" indent="-285750" defTabSz="923925" eaLnBrk="0" hangingPunct="0">
              <a:defRPr sz="4400">
                <a:solidFill>
                  <a:srgbClr val="99CCFF"/>
                </a:solidFill>
                <a:latin typeface="Tahoma" panose="020B0604030504040204" pitchFamily="34" charset="0"/>
                <a:cs typeface="Arial" panose="020B0604020202020204" pitchFamily="34" charset="0"/>
              </a:defRPr>
            </a:lvl2pPr>
            <a:lvl3pPr marL="1143000" indent="-228600" defTabSz="923925" eaLnBrk="0" hangingPunct="0">
              <a:defRPr sz="4400">
                <a:solidFill>
                  <a:srgbClr val="99CCFF"/>
                </a:solidFill>
                <a:latin typeface="Tahoma" panose="020B0604030504040204" pitchFamily="34" charset="0"/>
                <a:cs typeface="Arial" panose="020B0604020202020204" pitchFamily="34" charset="0"/>
              </a:defRPr>
            </a:lvl3pPr>
            <a:lvl4pPr marL="1600200" indent="-228600" defTabSz="923925" eaLnBrk="0" hangingPunct="0">
              <a:defRPr sz="4400">
                <a:solidFill>
                  <a:srgbClr val="99CCFF"/>
                </a:solidFill>
                <a:latin typeface="Tahoma" panose="020B0604030504040204" pitchFamily="34" charset="0"/>
                <a:cs typeface="Arial" panose="020B0604020202020204" pitchFamily="34" charset="0"/>
              </a:defRPr>
            </a:lvl4pPr>
            <a:lvl5pPr marL="2057400" indent="-228600" defTabSz="923925" eaLnBrk="0" hangingPunct="0">
              <a:defRPr sz="4400">
                <a:solidFill>
                  <a:srgbClr val="99CCFF"/>
                </a:solidFill>
                <a:latin typeface="Tahoma" panose="020B0604030504040204" pitchFamily="34" charset="0"/>
                <a:cs typeface="Arial" panose="020B0604020202020204" pitchFamily="34" charset="0"/>
              </a:defRPr>
            </a:lvl5pPr>
            <a:lvl6pPr marL="2514600" indent="-228600" defTabSz="923925" eaLnBrk="0" fontAlgn="base" hangingPunct="0">
              <a:spcBef>
                <a:spcPct val="0"/>
              </a:spcBef>
              <a:spcAft>
                <a:spcPct val="0"/>
              </a:spcAft>
              <a:defRPr sz="4400">
                <a:solidFill>
                  <a:srgbClr val="99CCFF"/>
                </a:solidFill>
                <a:latin typeface="Tahoma" panose="020B0604030504040204" pitchFamily="34" charset="0"/>
                <a:cs typeface="Arial" panose="020B0604020202020204" pitchFamily="34" charset="0"/>
              </a:defRPr>
            </a:lvl6pPr>
            <a:lvl7pPr marL="2971800" indent="-228600" defTabSz="923925" eaLnBrk="0" fontAlgn="base" hangingPunct="0">
              <a:spcBef>
                <a:spcPct val="0"/>
              </a:spcBef>
              <a:spcAft>
                <a:spcPct val="0"/>
              </a:spcAft>
              <a:defRPr sz="4400">
                <a:solidFill>
                  <a:srgbClr val="99CCFF"/>
                </a:solidFill>
                <a:latin typeface="Tahoma" panose="020B0604030504040204" pitchFamily="34" charset="0"/>
                <a:cs typeface="Arial" panose="020B0604020202020204" pitchFamily="34" charset="0"/>
              </a:defRPr>
            </a:lvl7pPr>
            <a:lvl8pPr marL="3429000" indent="-228600" defTabSz="923925" eaLnBrk="0" fontAlgn="base" hangingPunct="0">
              <a:spcBef>
                <a:spcPct val="0"/>
              </a:spcBef>
              <a:spcAft>
                <a:spcPct val="0"/>
              </a:spcAft>
              <a:defRPr sz="4400">
                <a:solidFill>
                  <a:srgbClr val="99CCFF"/>
                </a:solidFill>
                <a:latin typeface="Tahoma" panose="020B0604030504040204" pitchFamily="34" charset="0"/>
                <a:cs typeface="Arial" panose="020B0604020202020204" pitchFamily="34" charset="0"/>
              </a:defRPr>
            </a:lvl8pPr>
            <a:lvl9pPr marL="3886200" indent="-228600" defTabSz="923925" eaLnBrk="0" fontAlgn="base" hangingPunct="0">
              <a:spcBef>
                <a:spcPct val="0"/>
              </a:spcBef>
              <a:spcAft>
                <a:spcPct val="0"/>
              </a:spcAft>
              <a:defRPr sz="4400">
                <a:solidFill>
                  <a:srgbClr val="99CCFF"/>
                </a:solidFill>
                <a:latin typeface="Tahoma" panose="020B0604030504040204" pitchFamily="34" charset="0"/>
                <a:cs typeface="Arial" panose="020B0604020202020204" pitchFamily="34" charset="0"/>
              </a:defRPr>
            </a:lvl9pPr>
          </a:lstStyle>
          <a:p>
            <a:pPr marL="0" marR="0" lvl="0" indent="0" algn="r" defTabSz="923925" rtl="0" eaLnBrk="0" fontAlgn="base" latinLnBrk="0" hangingPunct="0">
              <a:lnSpc>
                <a:spcPct val="100000"/>
              </a:lnSpc>
              <a:spcBef>
                <a:spcPct val="0"/>
              </a:spcBef>
              <a:spcAft>
                <a:spcPct val="0"/>
              </a:spcAft>
              <a:buClrTx/>
              <a:buSzTx/>
              <a:buFontTx/>
              <a:buNone/>
              <a:tabLst/>
              <a:defRPr/>
            </a:pPr>
            <a:fld id="{DD065917-CF5A-4497-8D79-4A00A9BF65EE}" type="slidenum">
              <a:rPr kumimoji="0" 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23925" rtl="0" eaLnBrk="0" fontAlgn="base" latinLnBrk="0" hangingPunct="0">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30573856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A5ECF8-4741-7FAD-0D50-10454DED1A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559386-6810-22D5-1AF1-DA03C3EABC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331F7E-C697-13DB-B7FA-1F2C92BEC99B}"/>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dirty="0">
                <a:solidFill>
                  <a:srgbClr val="000000"/>
                </a:solidFill>
                <a:effectLst/>
                <a:latin typeface="helvetica" panose="020B0604020202020204" pitchFamily="34" charset="0"/>
              </a:rPr>
              <a:t>Wang L, Huang W, Han X, Liao C, </a:t>
            </a:r>
            <a:r>
              <a:rPr lang="en-US" b="0" i="0" dirty="0" err="1">
                <a:solidFill>
                  <a:srgbClr val="000000"/>
                </a:solidFill>
                <a:effectLst/>
                <a:latin typeface="helvetica" panose="020B0604020202020204" pitchFamily="34" charset="0"/>
              </a:rPr>
              <a:t>Jin</a:t>
            </a:r>
            <a:r>
              <a:rPr lang="en-US" b="0" i="0" dirty="0">
                <a:solidFill>
                  <a:srgbClr val="000000"/>
                </a:solidFill>
                <a:effectLst/>
                <a:latin typeface="helvetica" panose="020B0604020202020204" pitchFamily="34" charset="0"/>
              </a:rPr>
              <a:t> L, He M. The Impact of Pharmacological Dilation on Intraocular Pressure in Primary Angle Closure Suspects. </a:t>
            </a:r>
            <a:r>
              <a:rPr lang="en-US" b="0" i="1" dirty="0">
                <a:solidFill>
                  <a:srgbClr val="000000"/>
                </a:solidFill>
                <a:effectLst/>
                <a:latin typeface="helvetica" panose="020B0604020202020204" pitchFamily="34" charset="0"/>
              </a:rPr>
              <a:t>Am J </a:t>
            </a:r>
            <a:r>
              <a:rPr lang="en-US" b="0" i="1" dirty="0" err="1">
                <a:solidFill>
                  <a:srgbClr val="000000"/>
                </a:solidFill>
                <a:effectLst/>
                <a:latin typeface="helvetica" panose="020B0604020202020204" pitchFamily="34" charset="0"/>
              </a:rPr>
              <a:t>Ophthalmol</a:t>
            </a:r>
            <a:r>
              <a:rPr lang="en-US" b="0" i="0" dirty="0">
                <a:solidFill>
                  <a:srgbClr val="000000"/>
                </a:solidFill>
                <a:effectLst/>
                <a:latin typeface="helvetica" panose="020B0604020202020204" pitchFamily="34" charset="0"/>
              </a:rPr>
              <a:t>. 2022;235:120-130.</a:t>
            </a:r>
          </a:p>
        </p:txBody>
      </p:sp>
      <p:sp>
        <p:nvSpPr>
          <p:cNvPr id="4" name="Slide Number Placeholder 3">
            <a:extLst>
              <a:ext uri="{FF2B5EF4-FFF2-40B4-BE49-F238E27FC236}">
                <a16:creationId xmlns:a16="http://schemas.microsoft.com/office/drawing/2014/main" id="{3E79E960-3CB1-5428-0956-78407D8C55EE}"/>
              </a:ext>
            </a:extLst>
          </p:cNvPr>
          <p:cNvSpPr>
            <a:spLocks noGrp="1"/>
          </p:cNvSpPr>
          <p:nvPr>
            <p:ph type="sldNum" sz="quarter" idx="5"/>
          </p:nvPr>
        </p:nvSpPr>
        <p:spPr/>
        <p:txBody>
          <a:bodyPr/>
          <a:lstStyle/>
          <a:p>
            <a:pPr marL="0" marR="0" lvl="0" indent="0" algn="r" defTabSz="922091" rtl="0" eaLnBrk="1" fontAlgn="base" latinLnBrk="0" hangingPunct="1">
              <a:lnSpc>
                <a:spcPct val="100000"/>
              </a:lnSpc>
              <a:spcBef>
                <a:spcPct val="0"/>
              </a:spcBef>
              <a:spcAft>
                <a:spcPct val="0"/>
              </a:spcAft>
              <a:buClrTx/>
              <a:buSzTx/>
              <a:buFontTx/>
              <a:buNone/>
              <a:tabLst/>
              <a:defRPr/>
            </a:pPr>
            <a:fld id="{A20C34B4-2AE9-4BB2-99B2-D9BF555EE40B}"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22091"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223301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07F26B-E1FB-8102-99BA-0D6CB8380C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751E9D-EE43-5477-A663-0ABD85826B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CD3503-9B15-88CE-1DEB-2E0119D24CCA}"/>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dirty="0">
                <a:solidFill>
                  <a:srgbClr val="333333"/>
                </a:solidFill>
                <a:effectLst/>
                <a:latin typeface="Guardian TextSans Web"/>
              </a:rPr>
              <a:t>Augusto </a:t>
            </a:r>
            <a:r>
              <a:rPr lang="en-US" b="0" i="0" dirty="0" err="1">
                <a:solidFill>
                  <a:srgbClr val="333333"/>
                </a:solidFill>
                <a:effectLst/>
                <a:latin typeface="Guardian TextSans Web"/>
              </a:rPr>
              <a:t>Azuara</a:t>
            </a:r>
            <a:r>
              <a:rPr lang="en-US" b="0" i="0" dirty="0">
                <a:solidFill>
                  <a:srgbClr val="333333"/>
                </a:solidFill>
                <a:effectLst/>
                <a:latin typeface="Guardian TextSans Web"/>
              </a:rPr>
              <a:t>-Blanco. </a:t>
            </a:r>
            <a:r>
              <a:rPr lang="en-US" b="1" i="0" u="none" dirty="0">
                <a:solidFill>
                  <a:srgbClr val="006F3B"/>
                </a:solidFill>
                <a:effectLst/>
                <a:latin typeface="Guardian TextSans Web"/>
                <a:hlinkClick r:id="rId3"/>
              </a:rPr>
              <a:t>Use of Biometric Data After Laser Peripheral Iridotomy—Individualized Monitoring Strategy for Angle Closure Progression</a:t>
            </a:r>
            <a:r>
              <a:rPr lang="en-US" b="1" i="0" u="none" dirty="0">
                <a:solidFill>
                  <a:srgbClr val="006F3B"/>
                </a:solidFill>
                <a:effectLst/>
                <a:latin typeface="Guardian TextSans Web"/>
              </a:rPr>
              <a:t>.</a:t>
            </a:r>
            <a:r>
              <a:rPr lang="en-US" b="1" i="0" u="none" dirty="0">
                <a:solidFill>
                  <a:srgbClr val="000000"/>
                </a:solidFill>
                <a:effectLst/>
                <a:latin typeface="Guardian TextSans Web"/>
              </a:rPr>
              <a:t> </a:t>
            </a:r>
            <a:r>
              <a:rPr lang="en-US" b="0" i="1" dirty="0">
                <a:solidFill>
                  <a:srgbClr val="333333"/>
                </a:solidFill>
                <a:effectLst/>
                <a:latin typeface="Guardian TextSans Web"/>
              </a:rPr>
              <a:t>JAMA </a:t>
            </a:r>
            <a:r>
              <a:rPr lang="en-US" b="0" i="1" dirty="0" err="1">
                <a:solidFill>
                  <a:srgbClr val="333333"/>
                </a:solidFill>
                <a:effectLst/>
                <a:latin typeface="Guardian TextSans Web"/>
              </a:rPr>
              <a:t>Ophthalmol</a:t>
            </a:r>
            <a:r>
              <a:rPr lang="en-US" b="0" i="1" dirty="0">
                <a:solidFill>
                  <a:srgbClr val="333333"/>
                </a:solidFill>
                <a:effectLst/>
                <a:latin typeface="Guardian TextSans Web"/>
              </a:rPr>
              <a:t>.</a:t>
            </a:r>
            <a:r>
              <a:rPr lang="en-US" b="0" i="0" dirty="0">
                <a:solidFill>
                  <a:srgbClr val="333333"/>
                </a:solidFill>
                <a:effectLst/>
                <a:latin typeface="Guardian TextSans Web"/>
              </a:rPr>
              <a:t> 2023;141(6):524. doi:10.1001/jamaophthalmol.2023.1119</a:t>
            </a:r>
          </a:p>
          <a:p>
            <a:endParaRPr lang="en-US" dirty="0"/>
          </a:p>
        </p:txBody>
      </p:sp>
      <p:sp>
        <p:nvSpPr>
          <p:cNvPr id="4" name="Slide Number Placeholder 3">
            <a:extLst>
              <a:ext uri="{FF2B5EF4-FFF2-40B4-BE49-F238E27FC236}">
                <a16:creationId xmlns:a16="http://schemas.microsoft.com/office/drawing/2014/main" id="{FBB57AED-7039-3D14-2B96-2E934C0E0832}"/>
              </a:ext>
            </a:extLst>
          </p:cNvPr>
          <p:cNvSpPr>
            <a:spLocks noGrp="1"/>
          </p:cNvSpPr>
          <p:nvPr>
            <p:ph type="sldNum" sz="quarter" idx="5"/>
          </p:nvPr>
        </p:nvSpPr>
        <p:spPr/>
        <p:txBody>
          <a:bodyPr/>
          <a:lstStyle/>
          <a:p>
            <a:pPr marL="0" marR="0" lvl="0" indent="0" algn="r" defTabSz="922091" rtl="0" eaLnBrk="1" fontAlgn="base" latinLnBrk="0" hangingPunct="1">
              <a:lnSpc>
                <a:spcPct val="100000"/>
              </a:lnSpc>
              <a:spcBef>
                <a:spcPct val="0"/>
              </a:spcBef>
              <a:spcAft>
                <a:spcPct val="0"/>
              </a:spcAft>
              <a:buClrTx/>
              <a:buSzTx/>
              <a:buFontTx/>
              <a:buNone/>
              <a:tabLst/>
              <a:defRPr/>
            </a:pPr>
            <a:fld id="{A20C34B4-2AE9-4BB2-99B2-D9BF555EE40B}"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22091"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310255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err="1"/>
              <a:t>Jiehoon</a:t>
            </a:r>
            <a:r>
              <a:rPr lang="en-US" dirty="0"/>
              <a:t> </a:t>
            </a:r>
            <a:r>
              <a:rPr lang="en-US" dirty="0" err="1"/>
              <a:t>Kwak,Kilhwan</a:t>
            </a:r>
            <a:r>
              <a:rPr lang="en-US" dirty="0"/>
              <a:t> </a:t>
            </a:r>
            <a:r>
              <a:rPr lang="en-US" dirty="0" err="1"/>
              <a:t>Shon,Yunhan</a:t>
            </a:r>
            <a:r>
              <a:rPr lang="en-US" dirty="0"/>
              <a:t> </a:t>
            </a:r>
            <a:r>
              <a:rPr lang="en-US" dirty="0" err="1"/>
              <a:t>Lee,Kyung</a:t>
            </a:r>
            <a:r>
              <a:rPr lang="en-US" dirty="0"/>
              <a:t> Rim Sung. </a:t>
            </a:r>
            <a:r>
              <a:rPr lang="en-US" b="0" i="0" dirty="0">
                <a:solidFill>
                  <a:srgbClr val="000000"/>
                </a:solidFill>
                <a:effectLst/>
                <a:latin typeface="helvetica" panose="020B0604020202020204" pitchFamily="34" charset="0"/>
              </a:rPr>
              <a:t>Progressive Changes in the Anterior Segment and Their Impact on the Anterior Chamber Angle in Primary Angle Closure Disease. </a:t>
            </a:r>
            <a:r>
              <a:rPr lang="en-US" b="0" i="1" dirty="0">
                <a:solidFill>
                  <a:srgbClr val="000000"/>
                </a:solidFill>
                <a:effectLst/>
                <a:latin typeface="helvetica" panose="020B0604020202020204" pitchFamily="34" charset="0"/>
              </a:rPr>
              <a:t>Am J </a:t>
            </a:r>
            <a:r>
              <a:rPr lang="en-US" b="0" i="1" dirty="0" err="1">
                <a:solidFill>
                  <a:srgbClr val="000000"/>
                </a:solidFill>
                <a:effectLst/>
                <a:latin typeface="helvetica" panose="020B0604020202020204" pitchFamily="34" charset="0"/>
              </a:rPr>
              <a:t>Ophthalmol</a:t>
            </a:r>
            <a:r>
              <a:rPr lang="en-US" b="0" i="1" dirty="0">
                <a:solidFill>
                  <a:srgbClr val="000000"/>
                </a:solidFill>
                <a:effectLst/>
                <a:latin typeface="helvetica" panose="020B0604020202020204" pitchFamily="34" charset="0"/>
              </a:rPr>
              <a:t> </a:t>
            </a:r>
            <a:r>
              <a:rPr lang="en-US" b="0" i="0" dirty="0">
                <a:solidFill>
                  <a:srgbClr val="000000"/>
                </a:solidFill>
                <a:effectLst/>
                <a:latin typeface="helvetica" panose="020B0604020202020204" pitchFamily="34" charset="0"/>
              </a:rPr>
              <a:t>2024;257:57-65.</a:t>
            </a:r>
          </a:p>
          <a:p>
            <a:endParaRPr lang="en-US" dirty="0"/>
          </a:p>
        </p:txBody>
      </p:sp>
      <p:sp>
        <p:nvSpPr>
          <p:cNvPr id="4" name="Slide Number Placeholder 3"/>
          <p:cNvSpPr>
            <a:spLocks noGrp="1"/>
          </p:cNvSpPr>
          <p:nvPr>
            <p:ph type="sldNum" sz="quarter" idx="5"/>
          </p:nvPr>
        </p:nvSpPr>
        <p:spPr/>
        <p:txBody>
          <a:bodyPr/>
          <a:lstStyle/>
          <a:p>
            <a:pPr marL="0" marR="0" lvl="0" indent="0" algn="r" defTabSz="922091" rtl="0" eaLnBrk="1" fontAlgn="base" latinLnBrk="0" hangingPunct="1">
              <a:lnSpc>
                <a:spcPct val="100000"/>
              </a:lnSpc>
              <a:spcBef>
                <a:spcPct val="0"/>
              </a:spcBef>
              <a:spcAft>
                <a:spcPct val="0"/>
              </a:spcAft>
              <a:buClrTx/>
              <a:buSzTx/>
              <a:buFontTx/>
              <a:buNone/>
              <a:tabLst/>
              <a:defRPr/>
            </a:pPr>
            <a:fld id="{A20C34B4-2AE9-4BB2-99B2-D9BF555EE40B}"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22091"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667574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E9C5D-E5EE-4F0B-BD06-922E4908D4D8}"/>
              </a:ext>
            </a:extLst>
          </p:cNvPr>
          <p:cNvSpPr>
            <a:spLocks noGrp="1"/>
          </p:cNvSpPr>
          <p:nvPr>
            <p:ph type="ctrTitle"/>
          </p:nvPr>
        </p:nvSpPr>
        <p:spPr>
          <a:xfrm>
            <a:off x="1143000" y="1122363"/>
            <a:ext cx="6858000" cy="2387600"/>
          </a:xfrm>
        </p:spPr>
        <p:txBody>
          <a:bodyPr anchor="b"/>
          <a:lstStyle>
            <a:lvl1pPr algn="ctr">
              <a:defRPr sz="4500"/>
            </a:lvl1pPr>
          </a:lstStyle>
          <a:p>
            <a:r>
              <a:rPr lang="en-US" dirty="0"/>
              <a:t>Click to edit Master title style</a:t>
            </a:r>
          </a:p>
        </p:txBody>
      </p:sp>
      <p:sp>
        <p:nvSpPr>
          <p:cNvPr id="3" name="Subtitle 2">
            <a:extLst>
              <a:ext uri="{FF2B5EF4-FFF2-40B4-BE49-F238E27FC236}">
                <a16:creationId xmlns:a16="http://schemas.microsoft.com/office/drawing/2014/main" id="{A086040B-879C-4C0E-AC9C-23869CF40131}"/>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Tree>
    <p:extLst>
      <p:ext uri="{BB962C8B-B14F-4D97-AF65-F5344CB8AC3E}">
        <p14:creationId xmlns:p14="http://schemas.microsoft.com/office/powerpoint/2010/main" val="2587862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138113" y="1235034"/>
            <a:ext cx="8869362" cy="549827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138114" y="83128"/>
            <a:ext cx="8869362" cy="902524"/>
          </a:xfrm>
        </p:spPr>
        <p:txBody>
          <a:bodyPr/>
          <a:lstStyle>
            <a:lvl1pPr>
              <a:lnSpc>
                <a:spcPct val="90000"/>
              </a:lnSpc>
              <a:defRPr/>
            </a:lvl1pPr>
          </a:lstStyle>
          <a:p>
            <a:r>
              <a:rPr lang="en-US" dirty="0"/>
              <a:t>Click to edit Master title style</a:t>
            </a:r>
          </a:p>
        </p:txBody>
      </p:sp>
    </p:spTree>
    <p:extLst>
      <p:ext uri="{BB962C8B-B14F-4D97-AF65-F5344CB8AC3E}">
        <p14:creationId xmlns:p14="http://schemas.microsoft.com/office/powerpoint/2010/main" val="18253951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549037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8113" y="174625"/>
            <a:ext cx="9005887" cy="814388"/>
          </a:xfrm>
        </p:spPr>
        <p:txBody>
          <a:bodyPr/>
          <a:lstStyle/>
          <a:p>
            <a:r>
              <a:rPr lang="en-US" dirty="0"/>
              <a:t>Click to edit Master title style</a:t>
            </a:r>
          </a:p>
        </p:txBody>
      </p:sp>
      <p:sp>
        <p:nvSpPr>
          <p:cNvPr id="3" name="Text Placeholder 2"/>
          <p:cNvSpPr>
            <a:spLocks noGrp="1"/>
          </p:cNvSpPr>
          <p:nvPr>
            <p:ph type="body" sz="half" idx="1"/>
          </p:nvPr>
        </p:nvSpPr>
        <p:spPr>
          <a:xfrm>
            <a:off x="138113" y="1600200"/>
            <a:ext cx="4357687" cy="505745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199" y="1600200"/>
            <a:ext cx="4359275" cy="505745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950030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shadeToTitle="1">
        <a:gradFill rotWithShape="0">
          <a:gsLst>
            <a:gs pos="0">
              <a:srgbClr val="003C3E"/>
            </a:gs>
            <a:gs pos="100000">
              <a:srgbClr val="008689"/>
            </a:gs>
          </a:gsLst>
          <a:path path="shape">
            <a:fillToRect l="50000" t="50000" r="50000" b="50000"/>
          </a:path>
        </a:gradFill>
        <a:effectLst/>
      </p:bgPr>
    </p:bg>
    <p:spTree>
      <p:nvGrpSpPr>
        <p:cNvPr id="1" name=""/>
        <p:cNvGrpSpPr/>
        <p:nvPr/>
      </p:nvGrpSpPr>
      <p:grpSpPr>
        <a:xfrm>
          <a:off x="0" y="0"/>
          <a:ext cx="0" cy="0"/>
          <a:chOff x="0" y="0"/>
          <a:chExt cx="0" cy="0"/>
        </a:xfrm>
      </p:grpSpPr>
      <p:sp>
        <p:nvSpPr>
          <p:cNvPr id="4" name="Rectangle 9">
            <a:extLst>
              <a:ext uri="{FF2B5EF4-FFF2-40B4-BE49-F238E27FC236}">
                <a16:creationId xmlns:a16="http://schemas.microsoft.com/office/drawing/2014/main" id="{7CE773B4-177F-4869-A8FE-A125B1E74F23}"/>
              </a:ext>
            </a:extLst>
          </p:cNvPr>
          <p:cNvSpPr>
            <a:spLocks noChangeArrowheads="1"/>
          </p:cNvSpPr>
          <p:nvPr userDrawn="1"/>
        </p:nvSpPr>
        <p:spPr bwMode="auto">
          <a:xfrm>
            <a:off x="87313" y="0"/>
            <a:ext cx="92075" cy="6858000"/>
          </a:xfrm>
          <a:prstGeom prst="rect">
            <a:avLst/>
          </a:prstGeom>
          <a:gradFill rotWithShape="1">
            <a:gsLst>
              <a:gs pos="0">
                <a:srgbClr val="003C3E"/>
              </a:gs>
              <a:gs pos="100000">
                <a:srgbClr val="008689"/>
              </a:gs>
            </a:gsLst>
            <a:lin ang="5400000" scaled="1"/>
          </a:gradFill>
          <a:ln w="9525">
            <a:noFill/>
            <a:miter lim="800000"/>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charset="0"/>
              <a:cs typeface="+mn-cs"/>
            </a:endParaRPr>
          </a:p>
        </p:txBody>
      </p:sp>
      <p:sp>
        <p:nvSpPr>
          <p:cNvPr id="5" name="Rectangle 10">
            <a:extLst>
              <a:ext uri="{FF2B5EF4-FFF2-40B4-BE49-F238E27FC236}">
                <a16:creationId xmlns:a16="http://schemas.microsoft.com/office/drawing/2014/main" id="{4AFD42FA-117D-4A29-A838-5DA9F08F9116}"/>
              </a:ext>
            </a:extLst>
          </p:cNvPr>
          <p:cNvSpPr>
            <a:spLocks noChangeArrowheads="1"/>
          </p:cNvSpPr>
          <p:nvPr userDrawn="1"/>
        </p:nvSpPr>
        <p:spPr bwMode="auto">
          <a:xfrm>
            <a:off x="8978900" y="0"/>
            <a:ext cx="92075" cy="6858000"/>
          </a:xfrm>
          <a:prstGeom prst="rect">
            <a:avLst/>
          </a:prstGeom>
          <a:gradFill rotWithShape="1">
            <a:gsLst>
              <a:gs pos="0">
                <a:srgbClr val="003C3E"/>
              </a:gs>
              <a:gs pos="100000">
                <a:srgbClr val="008689"/>
              </a:gs>
            </a:gsLst>
            <a:lin ang="5400000" scaled="1"/>
          </a:gradFill>
          <a:ln w="9525">
            <a:noFill/>
            <a:miter lim="800000"/>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charset="0"/>
              <a:cs typeface="+mn-cs"/>
            </a:endParaRPr>
          </a:p>
        </p:txBody>
      </p:sp>
      <p:sp>
        <p:nvSpPr>
          <p:cNvPr id="1035269" name="Rectangle 5"/>
          <p:cNvSpPr>
            <a:spLocks noGrp="1" noChangeArrowheads="1"/>
          </p:cNvSpPr>
          <p:nvPr>
            <p:ph type="ctrTitle" sz="quarter"/>
          </p:nvPr>
        </p:nvSpPr>
        <p:spPr>
          <a:xfrm>
            <a:off x="83344" y="391430"/>
            <a:ext cx="8983662" cy="762000"/>
          </a:xfrm>
        </p:spPr>
        <p:txBody>
          <a:bodyPr anchorCtr="1"/>
          <a:lstStyle>
            <a:lvl1pPr>
              <a:defRPr sz="4400"/>
            </a:lvl1pPr>
          </a:lstStyle>
          <a:p>
            <a:r>
              <a:rPr lang="en-US" dirty="0"/>
              <a:t>Click to edit Master title style</a:t>
            </a:r>
          </a:p>
        </p:txBody>
      </p:sp>
      <p:sp>
        <p:nvSpPr>
          <p:cNvPr id="1035276" name="Rectangle 12"/>
          <p:cNvSpPr>
            <a:spLocks noGrp="1" noChangeArrowheads="1"/>
          </p:cNvSpPr>
          <p:nvPr>
            <p:ph type="subTitle" sz="quarter" idx="1"/>
          </p:nvPr>
        </p:nvSpPr>
        <p:spPr>
          <a:xfrm>
            <a:off x="1374775" y="2363788"/>
            <a:ext cx="6400800" cy="457200"/>
          </a:xfrm>
        </p:spPr>
        <p:txBody>
          <a:bodyPr lIns="45720" rIns="45720" anchorCtr="1">
            <a:spAutoFit/>
          </a:bodyPr>
          <a:lstStyle>
            <a:lvl1pPr marL="0" indent="0" algn="ctr">
              <a:buFont typeface="Wingdings 2" pitchFamily="18" charset="2"/>
              <a:buNone/>
              <a:defRPr sz="2400"/>
            </a:lvl1pPr>
          </a:lstStyle>
          <a:p>
            <a:r>
              <a:rPr lang="en-US"/>
              <a:t>Click to edit Master subtitle style</a:t>
            </a:r>
          </a:p>
        </p:txBody>
      </p:sp>
    </p:spTree>
    <p:extLst>
      <p:ext uri="{BB962C8B-B14F-4D97-AF65-F5344CB8AC3E}">
        <p14:creationId xmlns:p14="http://schemas.microsoft.com/office/powerpoint/2010/main" val="27862193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2875" y="217842"/>
            <a:ext cx="8864600" cy="701675"/>
          </a:xfrm>
        </p:spPr>
        <p:txBody>
          <a:bodyPr anchor="ctr">
            <a:normAutofit/>
          </a:bodyPr>
          <a:lstStyle>
            <a:lvl1pPr>
              <a:defRPr sz="3800">
                <a:effectLst>
                  <a:outerShdw blurRad="38100" dist="38100" dir="2700000" algn="tl">
                    <a:srgbClr val="000000">
                      <a:alpha val="43137"/>
                    </a:srgbClr>
                  </a:outerShdw>
                </a:effectLst>
                <a:latin typeface="Tahoma" pitchFamily="34" charset="0"/>
                <a:ea typeface="Tahoma" pitchFamily="34" charset="0"/>
                <a:cs typeface="Tahoma" pitchFamily="34" charset="0"/>
              </a:defRPr>
            </a:lvl1pPr>
          </a:lstStyle>
          <a:p>
            <a:r>
              <a:rPr lang="en-US" dirty="0"/>
              <a:t>Click to edit Master title style</a:t>
            </a:r>
          </a:p>
        </p:txBody>
      </p:sp>
      <p:sp>
        <p:nvSpPr>
          <p:cNvPr id="3" name="Content Placeholder 2"/>
          <p:cNvSpPr>
            <a:spLocks noGrp="1"/>
          </p:cNvSpPr>
          <p:nvPr>
            <p:ph idx="1"/>
          </p:nvPr>
        </p:nvSpPr>
        <p:spPr>
          <a:xfrm>
            <a:off x="142875" y="1028700"/>
            <a:ext cx="8821737" cy="5676900"/>
          </a:xfrm>
        </p:spPr>
        <p:txBody>
          <a:bodyPr/>
          <a:lstStyle>
            <a:lvl1pPr>
              <a:spcBef>
                <a:spcPts val="0"/>
              </a:spcBef>
              <a:defRPr b="1">
                <a:effectLst/>
              </a:defRPr>
            </a:lvl1pPr>
            <a:lvl2pPr>
              <a:spcBef>
                <a:spcPts val="0"/>
              </a:spcBef>
              <a:defRPr/>
            </a:lvl2pPr>
            <a:lvl3pPr>
              <a:spcBef>
                <a:spcPts val="0"/>
              </a:spcBef>
              <a:defRPr/>
            </a:lvl3pPr>
            <a:lvl4pPr>
              <a:spcBef>
                <a:spcPts val="0"/>
              </a:spcBef>
              <a:defRPr/>
            </a:lvl4pPr>
            <a:lvl5pPr>
              <a:spcBef>
                <a:spcPts val="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886388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no bullet">
    <p:spTree>
      <p:nvGrpSpPr>
        <p:cNvPr id="1" name=""/>
        <p:cNvGrpSpPr/>
        <p:nvPr/>
      </p:nvGrpSpPr>
      <p:grpSpPr>
        <a:xfrm>
          <a:off x="0" y="0"/>
          <a:ext cx="0" cy="0"/>
          <a:chOff x="0" y="0"/>
          <a:chExt cx="0" cy="0"/>
        </a:xfrm>
      </p:grpSpPr>
      <p:sp>
        <p:nvSpPr>
          <p:cNvPr id="2" name="Title 1"/>
          <p:cNvSpPr>
            <a:spLocks noGrp="1"/>
          </p:cNvSpPr>
          <p:nvPr>
            <p:ph type="title"/>
          </p:nvPr>
        </p:nvSpPr>
        <p:spPr>
          <a:xfrm>
            <a:off x="142875" y="217842"/>
            <a:ext cx="8864600" cy="701675"/>
          </a:xfrm>
        </p:spPr>
        <p:txBody>
          <a:bodyPr anchor="ctr">
            <a:normAutofit/>
          </a:bodyPr>
          <a:lstStyle>
            <a:lvl1pPr>
              <a:defRPr sz="3800">
                <a:effectLst>
                  <a:outerShdw blurRad="38100" dist="38100" dir="2700000" algn="tl">
                    <a:srgbClr val="000000">
                      <a:alpha val="43137"/>
                    </a:srgbClr>
                  </a:outerShdw>
                </a:effectLst>
                <a:latin typeface="Tahoma" pitchFamily="34" charset="0"/>
                <a:ea typeface="Tahoma" pitchFamily="34" charset="0"/>
                <a:cs typeface="Tahoma" pitchFamily="34" charset="0"/>
              </a:defRPr>
            </a:lvl1pPr>
          </a:lstStyle>
          <a:p>
            <a:r>
              <a:rPr lang="en-US" dirty="0"/>
              <a:t>Click to edit Master title style</a:t>
            </a:r>
          </a:p>
        </p:txBody>
      </p:sp>
      <p:sp>
        <p:nvSpPr>
          <p:cNvPr id="3" name="Content Placeholder 2"/>
          <p:cNvSpPr>
            <a:spLocks noGrp="1"/>
          </p:cNvSpPr>
          <p:nvPr>
            <p:ph idx="1"/>
          </p:nvPr>
        </p:nvSpPr>
        <p:spPr>
          <a:xfrm>
            <a:off x="142875" y="1028700"/>
            <a:ext cx="8821737" cy="5676900"/>
          </a:xfrm>
        </p:spPr>
        <p:txBody>
          <a:bodyPr/>
          <a:lstStyle>
            <a:lvl1pPr marL="0" indent="0">
              <a:spcBef>
                <a:spcPts val="0"/>
              </a:spcBef>
              <a:buNone/>
              <a:defRPr b="1">
                <a:effectLst/>
              </a:defRPr>
            </a:lvl1pPr>
            <a:lvl2pPr marL="457200" indent="0">
              <a:spcBef>
                <a:spcPts val="0"/>
              </a:spcBef>
              <a:buNone/>
              <a:defRPr/>
            </a:lvl2pPr>
            <a:lvl3pPr marL="914400" indent="0">
              <a:spcBef>
                <a:spcPts val="0"/>
              </a:spcBef>
              <a:buNone/>
              <a:defRPr/>
            </a:lvl3pPr>
            <a:lvl4pPr marL="1371600" indent="0">
              <a:spcBef>
                <a:spcPts val="0"/>
              </a:spcBef>
              <a:buNone/>
              <a:defRPr/>
            </a:lvl4pPr>
            <a:lvl5pPr marL="1778000" indent="0">
              <a:spcBef>
                <a:spcPts val="0"/>
              </a:spcBef>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524560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 tabs">
    <p:spTree>
      <p:nvGrpSpPr>
        <p:cNvPr id="1" name=""/>
        <p:cNvGrpSpPr/>
        <p:nvPr/>
      </p:nvGrpSpPr>
      <p:grpSpPr>
        <a:xfrm>
          <a:off x="0" y="0"/>
          <a:ext cx="0" cy="0"/>
          <a:chOff x="0" y="0"/>
          <a:chExt cx="0" cy="0"/>
        </a:xfrm>
      </p:grpSpPr>
      <p:sp>
        <p:nvSpPr>
          <p:cNvPr id="2" name="Title 1"/>
          <p:cNvSpPr>
            <a:spLocks noGrp="1"/>
          </p:cNvSpPr>
          <p:nvPr>
            <p:ph type="title"/>
          </p:nvPr>
        </p:nvSpPr>
        <p:spPr>
          <a:xfrm>
            <a:off x="142875" y="217842"/>
            <a:ext cx="8864600" cy="701675"/>
          </a:xfrm>
        </p:spPr>
        <p:txBody>
          <a:bodyPr anchor="ctr">
            <a:normAutofit/>
          </a:bodyPr>
          <a:lstStyle>
            <a:lvl1pPr>
              <a:defRPr sz="3800">
                <a:effectLst>
                  <a:outerShdw blurRad="38100" dist="38100" dir="2700000" algn="tl">
                    <a:srgbClr val="000000">
                      <a:alpha val="43137"/>
                    </a:srgbClr>
                  </a:outerShdw>
                </a:effectLst>
                <a:latin typeface="Tahoma" pitchFamily="34" charset="0"/>
                <a:ea typeface="Tahoma" pitchFamily="34" charset="0"/>
                <a:cs typeface="Tahoma" pitchFamily="34" charset="0"/>
              </a:defRPr>
            </a:lvl1pPr>
          </a:lstStyle>
          <a:p>
            <a:r>
              <a:rPr lang="en-US" dirty="0"/>
              <a:t>Click to edit Master title style</a:t>
            </a:r>
          </a:p>
        </p:txBody>
      </p:sp>
      <p:sp>
        <p:nvSpPr>
          <p:cNvPr id="3" name="Content Placeholder 2"/>
          <p:cNvSpPr>
            <a:spLocks noGrp="1"/>
          </p:cNvSpPr>
          <p:nvPr>
            <p:ph idx="1"/>
          </p:nvPr>
        </p:nvSpPr>
        <p:spPr>
          <a:xfrm>
            <a:off x="142875" y="1028700"/>
            <a:ext cx="8821737" cy="5676900"/>
          </a:xfrm>
        </p:spPr>
        <p:txBody>
          <a:bodyPr lIns="45720" rIns="45720">
            <a:normAutofit/>
          </a:bodyPr>
          <a:lstStyle>
            <a:lvl1pPr marL="0" indent="0" defTabSz="914400">
              <a:spcBef>
                <a:spcPts val="0"/>
              </a:spcBef>
              <a:buNone/>
              <a:tabLst>
                <a:tab pos="465138" algn="l"/>
                <a:tab pos="914400" algn="l"/>
                <a:tab pos="1379538" algn="l"/>
                <a:tab pos="1828800" algn="l"/>
                <a:tab pos="2293938" algn="l"/>
                <a:tab pos="2743200" algn="l"/>
                <a:tab pos="3208338" algn="l"/>
                <a:tab pos="3657600" algn="l"/>
                <a:tab pos="4122738" algn="l"/>
                <a:tab pos="4572000" algn="l"/>
                <a:tab pos="5037138" algn="l"/>
                <a:tab pos="5486400" algn="l"/>
              </a:tabLst>
              <a:defRPr b="1">
                <a:effectLst/>
              </a:defRPr>
            </a:lvl1pPr>
            <a:lvl2pPr marL="457200" indent="0">
              <a:buNone/>
              <a:defRPr/>
            </a:lvl2pPr>
            <a:lvl3pPr marL="914400" indent="0">
              <a:buNone/>
              <a:defRPr/>
            </a:lvl3pPr>
            <a:lvl4pPr marL="1371600" indent="0">
              <a:buNone/>
              <a:defRPr/>
            </a:lvl4pPr>
            <a:lvl5pPr marL="1778000" indent="0">
              <a:buNone/>
              <a:defRPr/>
            </a:lvl5pPr>
          </a:lstStyle>
          <a:p>
            <a:pPr lvl="0"/>
            <a:r>
              <a:rPr lang="en-US" dirty="0"/>
              <a:t>Click to edit Master text styles</a:t>
            </a:r>
          </a:p>
        </p:txBody>
      </p:sp>
    </p:spTree>
    <p:extLst>
      <p:ext uri="{BB962C8B-B14F-4D97-AF65-F5344CB8AC3E}">
        <p14:creationId xmlns:p14="http://schemas.microsoft.com/office/powerpoint/2010/main" val="23385287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66941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42876" y="406400"/>
            <a:ext cx="8864599" cy="6299200"/>
          </a:xfrm>
        </p:spPr>
        <p:txBody>
          <a:bodyPr/>
          <a:lstStyle>
            <a:lvl1pPr>
              <a:spcBef>
                <a:spcPts val="0"/>
              </a:spcBef>
              <a:defRPr>
                <a:effectLst/>
              </a:defRPr>
            </a:lvl1pPr>
            <a:lvl2pPr>
              <a:spcBef>
                <a:spcPts val="0"/>
              </a:spcBef>
              <a:defRPr/>
            </a:lvl2pPr>
            <a:lvl3pPr>
              <a:spcBef>
                <a:spcPts val="0"/>
              </a:spcBef>
              <a:defRPr/>
            </a:lvl3pPr>
            <a:lvl4pPr>
              <a:spcBef>
                <a:spcPts val="0"/>
              </a:spcBef>
              <a:defRPr/>
            </a:lvl4pPr>
            <a:lvl5pPr>
              <a:spcBef>
                <a:spcPts val="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648038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Only" preserve="1">
  <p:cSld name="Content no bullet">
    <p:spTree>
      <p:nvGrpSpPr>
        <p:cNvPr id="1" name=""/>
        <p:cNvGrpSpPr/>
        <p:nvPr/>
      </p:nvGrpSpPr>
      <p:grpSpPr>
        <a:xfrm>
          <a:off x="0" y="0"/>
          <a:ext cx="0" cy="0"/>
          <a:chOff x="0" y="0"/>
          <a:chExt cx="0" cy="0"/>
        </a:xfrm>
      </p:grpSpPr>
      <p:sp>
        <p:nvSpPr>
          <p:cNvPr id="2" name="Content Placeholder 1"/>
          <p:cNvSpPr>
            <a:spLocks noGrp="1"/>
          </p:cNvSpPr>
          <p:nvPr>
            <p:ph/>
          </p:nvPr>
        </p:nvSpPr>
        <p:spPr>
          <a:xfrm>
            <a:off x="142876" y="406400"/>
            <a:ext cx="8864599" cy="6299200"/>
          </a:xfrm>
        </p:spPr>
        <p:txBody>
          <a:bodyPr/>
          <a:lstStyle>
            <a:lvl1pPr marL="0" indent="0">
              <a:spcBef>
                <a:spcPts val="0"/>
              </a:spcBef>
              <a:buNone/>
              <a:defRPr>
                <a:effectLst/>
              </a:defRPr>
            </a:lvl1pPr>
            <a:lvl2pPr marL="457200" indent="0">
              <a:spcBef>
                <a:spcPts val="0"/>
              </a:spcBef>
              <a:buNone/>
              <a:defRPr/>
            </a:lvl2pPr>
            <a:lvl3pPr marL="914400" indent="0">
              <a:spcBef>
                <a:spcPts val="0"/>
              </a:spcBef>
              <a:buNone/>
              <a:defRPr/>
            </a:lvl3pPr>
            <a:lvl4pPr marL="1371600" indent="0">
              <a:spcBef>
                <a:spcPts val="0"/>
              </a:spcBef>
              <a:buNone/>
              <a:defRPr/>
            </a:lvl4pPr>
            <a:lvl5pPr marL="1778000" indent="0">
              <a:spcBef>
                <a:spcPts val="0"/>
              </a:spcBef>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740923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DC31B-9B81-43A2-A4A6-AECF351D48D6}"/>
              </a:ext>
            </a:extLst>
          </p:cNvPr>
          <p:cNvSpPr>
            <a:spLocks noGrp="1"/>
          </p:cNvSpPr>
          <p:nvPr>
            <p:ph type="title"/>
          </p:nvPr>
        </p:nvSpPr>
        <p:spPr>
          <a:xfrm>
            <a:off x="190501" y="190502"/>
            <a:ext cx="8763000" cy="752034"/>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B0E4049E-7460-4D9F-A1DB-D95B0DA3B7B0}"/>
              </a:ext>
            </a:extLst>
          </p:cNvPr>
          <p:cNvSpPr>
            <a:spLocks noGrp="1"/>
          </p:cNvSpPr>
          <p:nvPr>
            <p:ph idx="1"/>
          </p:nvPr>
        </p:nvSpPr>
        <p:spPr>
          <a:xfrm>
            <a:off x="190500" y="1111348"/>
            <a:ext cx="8763000" cy="5556152"/>
          </a:xfrm>
        </p:spPr>
        <p:txBody>
          <a:bodyPr/>
          <a:lstStyle>
            <a:lvl1pPr marL="463550" indent="-463550">
              <a:lnSpc>
                <a:spcPct val="90000"/>
              </a:lnSpc>
              <a:spcBef>
                <a:spcPts val="0"/>
              </a:spcBef>
              <a:spcAft>
                <a:spcPts val="600"/>
              </a:spcAft>
              <a:buClr>
                <a:srgbClr val="FFFF00"/>
              </a:buClr>
              <a:buFont typeface="Calibri" panose="020F0502020204030204" pitchFamily="34" charset="0"/>
              <a:buChar char="•"/>
              <a:defRPr/>
            </a:lvl1pPr>
            <a:lvl2pPr marL="801688" indent="-338138">
              <a:lnSpc>
                <a:spcPct val="90000"/>
              </a:lnSpc>
              <a:spcBef>
                <a:spcPts val="0"/>
              </a:spcBef>
              <a:spcAft>
                <a:spcPts val="600"/>
              </a:spcAft>
              <a:buClr>
                <a:schemeClr val="tx1"/>
              </a:buClr>
              <a:buSzPct val="100000"/>
              <a:buFont typeface="Calibri" panose="020F0502020204030204" pitchFamily="34" charset="0"/>
              <a:buChar char="»"/>
              <a:defRPr>
                <a:solidFill>
                  <a:srgbClr val="00FF00"/>
                </a:solidFill>
              </a:defRPr>
            </a:lvl2pPr>
            <a:lvl3pPr>
              <a:lnSpc>
                <a:spcPct val="90000"/>
              </a:lnSpc>
              <a:spcBef>
                <a:spcPts val="0"/>
              </a:spcBef>
              <a:spcAft>
                <a:spcPts val="600"/>
              </a:spcAft>
              <a:defRPr/>
            </a:lvl3pPr>
            <a:lvl4pPr>
              <a:lnSpc>
                <a:spcPct val="100000"/>
              </a:lnSpc>
              <a:spcBef>
                <a:spcPts val="0"/>
              </a:spcBef>
              <a:defRPr/>
            </a:lvl4pPr>
            <a:lvl5pPr>
              <a:lnSpc>
                <a:spcPct val="100000"/>
              </a:lnSpc>
              <a:spcBef>
                <a:spcPts val="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51422644"/>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66700" y="228600"/>
            <a:ext cx="8804275" cy="701675"/>
          </a:xfrm>
        </p:spPr>
        <p:txBody>
          <a:bodyPr/>
          <a:lstStyle/>
          <a:p>
            <a:r>
              <a:rPr lang="en-US"/>
              <a:t>Click to edit Master title style</a:t>
            </a:r>
          </a:p>
        </p:txBody>
      </p:sp>
      <p:sp>
        <p:nvSpPr>
          <p:cNvPr id="3" name="Text Placeholder 2"/>
          <p:cNvSpPr>
            <a:spLocks noGrp="1"/>
          </p:cNvSpPr>
          <p:nvPr>
            <p:ph type="body" sz="half" idx="1"/>
          </p:nvPr>
        </p:nvSpPr>
        <p:spPr>
          <a:xfrm>
            <a:off x="142876" y="1028700"/>
            <a:ext cx="4432300" cy="56769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575176" y="1028700"/>
            <a:ext cx="4432299" cy="56769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63841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spread out more 1.5 title">
    <p:spTree>
      <p:nvGrpSpPr>
        <p:cNvPr id="1" name=""/>
        <p:cNvGrpSpPr/>
        <p:nvPr/>
      </p:nvGrpSpPr>
      <p:grpSpPr>
        <a:xfrm>
          <a:off x="0" y="0"/>
          <a:ext cx="0" cy="0"/>
          <a:chOff x="0" y="0"/>
          <a:chExt cx="0" cy="0"/>
        </a:xfrm>
      </p:grpSpPr>
      <p:pic>
        <p:nvPicPr>
          <p:cNvPr id="4" name="Picture 4" descr="Picture2">
            <a:extLst>
              <a:ext uri="{FF2B5EF4-FFF2-40B4-BE49-F238E27FC236}">
                <a16:creationId xmlns:a16="http://schemas.microsoft.com/office/drawing/2014/main" id="{D61CB56D-04A0-42C3-BCBB-51E22B320F99}"/>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rot="5400000" flipH="1">
            <a:off x="4609306" y="-3201193"/>
            <a:ext cx="61913" cy="900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8113" y="143838"/>
            <a:ext cx="8866187" cy="1130158"/>
          </a:xfrm>
        </p:spPr>
        <p:txBody>
          <a:bodyPr rIns="0"/>
          <a:lstStyle>
            <a:lvl1pPr>
              <a:spcAft>
                <a:spcPts val="1800"/>
              </a:spcAft>
              <a:defRPr sz="3800"/>
            </a:lvl1pPr>
          </a:lstStyle>
          <a:p>
            <a:r>
              <a:rPr lang="en-US" dirty="0"/>
              <a:t>Click to edit Master title style</a:t>
            </a:r>
          </a:p>
        </p:txBody>
      </p:sp>
      <p:sp>
        <p:nvSpPr>
          <p:cNvPr id="3" name="Content Placeholder 2"/>
          <p:cNvSpPr>
            <a:spLocks noGrp="1"/>
          </p:cNvSpPr>
          <p:nvPr>
            <p:ph idx="1"/>
          </p:nvPr>
        </p:nvSpPr>
        <p:spPr>
          <a:xfrm>
            <a:off x="138113" y="1510302"/>
            <a:ext cx="8866187" cy="5208998"/>
          </a:xfrm>
        </p:spPr>
        <p:txBody>
          <a:bodyPr/>
          <a:lstStyle>
            <a:lvl1pPr marL="406400" indent="-406400">
              <a:lnSpc>
                <a:spcPct val="100000"/>
              </a:lnSpc>
              <a:spcBef>
                <a:spcPts val="0"/>
              </a:spcBef>
              <a:spcAft>
                <a:spcPts val="1800"/>
              </a:spcAft>
              <a:buSzPct val="80000"/>
              <a:defRPr/>
            </a:lvl1pPr>
            <a:lvl2pPr marL="914400" indent="-449263">
              <a:lnSpc>
                <a:spcPct val="100000"/>
              </a:lnSpc>
              <a:spcBef>
                <a:spcPts val="0"/>
              </a:spcBef>
              <a:spcAft>
                <a:spcPts val="1800"/>
              </a:spcAft>
              <a:defRPr/>
            </a:lvl2pPr>
            <a:lvl3pPr>
              <a:lnSpc>
                <a:spcPct val="100000"/>
              </a:lnSpc>
              <a:spcBef>
                <a:spcPts val="0"/>
              </a:spcBef>
              <a:spcAft>
                <a:spcPts val="1800"/>
              </a:spcAft>
              <a:defRPr/>
            </a:lvl3pPr>
            <a:lvl4pPr>
              <a:lnSpc>
                <a:spcPct val="100000"/>
              </a:lnSpc>
              <a:spcBef>
                <a:spcPts val="0"/>
              </a:spcBef>
              <a:spcAft>
                <a:spcPts val="1800"/>
              </a:spcAft>
              <a:defRPr/>
            </a:lvl4pPr>
            <a:lvl5pPr>
              <a:lnSpc>
                <a:spcPct val="100000"/>
              </a:lnSpc>
              <a:spcBef>
                <a:spcPts val="0"/>
              </a:spcBef>
              <a:spcAft>
                <a:spcPts val="18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838886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8125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CEB0D-B54E-457E-A8C9-1DBB4568F3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61BA45-686D-43B4-BCF3-F96871E5F41C}"/>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B110955-A475-4323-B6DB-ACBA47B0D109}"/>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FF9E1381-FD9E-4C26-8375-C417BD1DF3D1}"/>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E1C1FF1-7734-468A-B85F-21ACDB1169C4}"/>
              </a:ext>
            </a:extLst>
          </p:cNvPr>
          <p:cNvSpPr>
            <a:spLocks noGrp="1"/>
          </p:cNvSpPr>
          <p:nvPr>
            <p:ph type="sldNum" sz="quarter" idx="12"/>
          </p:nvPr>
        </p:nvSpPr>
        <p:spPr>
          <a:xfrm>
            <a:off x="6457950" y="6356351"/>
            <a:ext cx="2057400" cy="365125"/>
          </a:xfrm>
          <a:prstGeom prst="rect">
            <a:avLst/>
          </a:prstGeom>
        </p:spPr>
        <p:txBody>
          <a:bodyPr/>
          <a:lstStyle/>
          <a:p>
            <a:fld id="{8D384611-8534-4693-9B0E-12DA08C8129A}" type="slidenum">
              <a:rPr lang="en-US" smtClean="0"/>
              <a:t>‹#›</a:t>
            </a:fld>
            <a:endParaRPr lang="en-US"/>
          </a:p>
        </p:txBody>
      </p:sp>
    </p:spTree>
    <p:extLst>
      <p:ext uri="{BB962C8B-B14F-4D97-AF65-F5344CB8AC3E}">
        <p14:creationId xmlns:p14="http://schemas.microsoft.com/office/powerpoint/2010/main" val="3071315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C29DE-18D0-4CA5-B701-8445F94BEC12}"/>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8247087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no bullett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0499" y="230188"/>
            <a:ext cx="8763001" cy="665162"/>
          </a:xfrm>
        </p:spPr>
        <p:txBody>
          <a:bodyPr lIns="18288" tIns="18288" rIns="18288" bIns="18288"/>
          <a:lstStyle>
            <a:lvl1pPr>
              <a:defRPr sz="4400"/>
            </a:lvl1pPr>
          </a:lstStyle>
          <a:p>
            <a:r>
              <a:rPr lang="en-US" dirty="0"/>
              <a:t>Click to edit Master title style</a:t>
            </a:r>
          </a:p>
        </p:txBody>
      </p:sp>
      <p:sp>
        <p:nvSpPr>
          <p:cNvPr id="6" name="Text Placeholder 5"/>
          <p:cNvSpPr>
            <a:spLocks noGrp="1"/>
          </p:cNvSpPr>
          <p:nvPr>
            <p:ph type="body" sz="quarter" idx="10"/>
          </p:nvPr>
        </p:nvSpPr>
        <p:spPr>
          <a:xfrm>
            <a:off x="190500" y="1123950"/>
            <a:ext cx="8763000" cy="5581650"/>
          </a:xfrm>
        </p:spPr>
        <p:txBody>
          <a:bodyPr>
            <a:normAutofit/>
          </a:bodyPr>
          <a:lstStyle>
            <a:lvl1pPr marL="0" indent="0">
              <a:lnSpc>
                <a:spcPct val="90000"/>
              </a:lnSpc>
              <a:buFont typeface="Arial" pitchFamily="34" charset="0"/>
              <a:buNone/>
              <a:defRPr sz="3000" b="1"/>
            </a:lvl1pPr>
            <a:lvl2pPr marL="517525" indent="0">
              <a:lnSpc>
                <a:spcPct val="90000"/>
              </a:lnSpc>
              <a:buNone/>
              <a:defRPr sz="2800" b="1"/>
            </a:lvl2pPr>
            <a:lvl3pPr marL="914400" indent="0">
              <a:lnSpc>
                <a:spcPct val="90000"/>
              </a:lnSpc>
              <a:buNone/>
              <a:defRPr sz="2600" b="1"/>
            </a:lvl3pPr>
            <a:lvl4pPr marL="1258888" indent="0">
              <a:lnSpc>
                <a:spcPct val="90000"/>
              </a:lnSpc>
              <a:buNone/>
              <a:defRPr b="1"/>
            </a:lvl4pPr>
            <a:lvl5pPr marL="1604963" indent="0">
              <a:lnSpc>
                <a:spcPct val="90000"/>
              </a:lnSpc>
              <a:buFont typeface="Arial" pitchFamily="34" charset="0"/>
              <a:buNone/>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7391027"/>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ontent Template">
    <p:spTree>
      <p:nvGrpSpPr>
        <p:cNvPr id="1" name=""/>
        <p:cNvGrpSpPr/>
        <p:nvPr/>
      </p:nvGrpSpPr>
      <p:grpSpPr>
        <a:xfrm>
          <a:off x="0" y="0"/>
          <a:ext cx="0" cy="0"/>
          <a:chOff x="0" y="0"/>
          <a:chExt cx="0" cy="0"/>
        </a:xfrm>
      </p:grpSpPr>
      <p:sp>
        <p:nvSpPr>
          <p:cNvPr id="5" name="Slide Number Placeholder 2">
            <a:extLst>
              <a:ext uri="{FF2B5EF4-FFF2-40B4-BE49-F238E27FC236}">
                <a16:creationId xmlns:a16="http://schemas.microsoft.com/office/drawing/2014/main" id="{B47D3270-BCBB-42C5-891B-1E21545D2F3B}"/>
              </a:ext>
            </a:extLst>
          </p:cNvPr>
          <p:cNvSpPr txBox="1">
            <a:spLocks noGrp="1"/>
          </p:cNvSpPr>
          <p:nvPr userDrawn="1"/>
        </p:nvSpPr>
        <p:spPr bwMode="gray">
          <a:xfrm>
            <a:off x="41275" y="6597650"/>
            <a:ext cx="485775" cy="184150"/>
          </a:xfrm>
          <a:prstGeom prst="rect">
            <a:avLst/>
          </a:prstGeom>
          <a:noFill/>
          <a:ln>
            <a:noFill/>
          </a:ln>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fld id="{321C6834-0756-4276-B740-FFAC869BF4EF}" type="slidenum">
              <a:rPr lang="en-US" altLang="en-US" sz="1000" smtClean="0"/>
              <a:pPr algn="ctr" eaLnBrk="1" hangingPunct="1">
                <a:defRPr/>
              </a:pPr>
              <a:t>‹#›</a:t>
            </a:fld>
            <a:endParaRPr lang="en-US" altLang="en-US" sz="1000"/>
          </a:p>
        </p:txBody>
      </p:sp>
      <p:sp>
        <p:nvSpPr>
          <p:cNvPr id="3" name="Content Placeholder 2"/>
          <p:cNvSpPr>
            <a:spLocks noGrp="1"/>
          </p:cNvSpPr>
          <p:nvPr>
            <p:ph idx="1"/>
          </p:nvPr>
        </p:nvSpPr>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
          <p:cNvSpPr>
            <a:spLocks noGrp="1" noChangeArrowheads="1"/>
          </p:cNvSpPr>
          <p:nvPr>
            <p:ph type="title"/>
          </p:nvPr>
        </p:nvSpPr>
        <p:spPr bwMode="gray">
          <a:xfrm>
            <a:off x="65793" y="58713"/>
            <a:ext cx="9012414" cy="666775"/>
          </a:xfrm>
          <a:prstGeom prst="rect">
            <a:avLst/>
          </a:prstGeom>
          <a:noFill/>
          <a:ln>
            <a:noFill/>
          </a:ln>
        </p:spPr>
        <p:txBody>
          <a:bodyPr/>
          <a:lstStyle>
            <a:lvl1pPr>
              <a:defRPr sz="2400">
                <a:latin typeface="Arial" panose="020B0604020202020204" pitchFamily="34" charset="0"/>
                <a:cs typeface="Arial" panose="020B0604020202020204" pitchFamily="34" charset="0"/>
              </a:defRPr>
            </a:lvl1pPr>
          </a:lstStyle>
          <a:p>
            <a:pPr lvl="0"/>
            <a:r>
              <a:rPr lang="sk-SK" dirty="0"/>
              <a:t>Click to edit Master title style</a:t>
            </a:r>
          </a:p>
        </p:txBody>
      </p:sp>
      <p:sp>
        <p:nvSpPr>
          <p:cNvPr id="8" name="Text Placeholder 5"/>
          <p:cNvSpPr>
            <a:spLocks noGrp="1"/>
          </p:cNvSpPr>
          <p:nvPr>
            <p:ph type="body" sz="quarter" idx="11"/>
          </p:nvPr>
        </p:nvSpPr>
        <p:spPr>
          <a:xfrm>
            <a:off x="381000" y="6075894"/>
            <a:ext cx="8261350" cy="457200"/>
          </a:xfrm>
        </p:spPr>
        <p:txBody>
          <a:bodyPr anchor="b"/>
          <a:lstStyle>
            <a:lvl1pPr marL="0" indent="0">
              <a:spcBef>
                <a:spcPts val="0"/>
              </a:spcBef>
              <a:buNone/>
              <a:defRPr sz="1000">
                <a:latin typeface="Arial" panose="020B0604020202020204" pitchFamily="34" charset="0"/>
                <a:cs typeface="Arial" panose="020B0604020202020204" pitchFamily="34" charset="0"/>
              </a:defRPr>
            </a:lvl1pPr>
          </a:lstStyle>
          <a:p>
            <a:pPr lvl="0"/>
            <a:r>
              <a:rPr lang="en-US" dirty="0"/>
              <a:t>Click to edit Master text styles</a:t>
            </a:r>
          </a:p>
        </p:txBody>
      </p:sp>
    </p:spTree>
    <p:extLst>
      <p:ext uri="{BB962C8B-B14F-4D97-AF65-F5344CB8AC3E}">
        <p14:creationId xmlns:p14="http://schemas.microsoft.com/office/powerpoint/2010/main" val="2361991492"/>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cSld name="Title and Content1">
    <p:spTree>
      <p:nvGrpSpPr>
        <p:cNvPr id="1" name=""/>
        <p:cNvGrpSpPr/>
        <p:nvPr/>
      </p:nvGrpSpPr>
      <p:grpSpPr>
        <a:xfrm>
          <a:off x="0" y="0"/>
          <a:ext cx="0" cy="0"/>
          <a:chOff x="0" y="0"/>
          <a:chExt cx="0" cy="0"/>
        </a:xfrm>
      </p:grpSpPr>
      <p:sp>
        <p:nvSpPr>
          <p:cNvPr id="2" name="Title 1"/>
          <p:cNvSpPr>
            <a:spLocks noGrp="1"/>
          </p:cNvSpPr>
          <p:nvPr>
            <p:ph type="title"/>
          </p:nvPr>
        </p:nvSpPr>
        <p:spPr>
          <a:xfrm>
            <a:off x="138113" y="102742"/>
            <a:ext cx="8866187" cy="914400"/>
          </a:xfrm>
        </p:spPr>
        <p:txBody>
          <a:bodyPr rIns="0"/>
          <a:lstStyle>
            <a:lvl1pPr>
              <a:defRPr sz="3800"/>
            </a:lvl1pPr>
          </a:lstStyle>
          <a:p>
            <a:r>
              <a:rPr lang="en-US" dirty="0"/>
              <a:t>Click to edit Master title style</a:t>
            </a:r>
          </a:p>
        </p:txBody>
      </p:sp>
      <p:sp>
        <p:nvSpPr>
          <p:cNvPr id="3" name="Content Placeholder 2"/>
          <p:cNvSpPr>
            <a:spLocks noGrp="1"/>
          </p:cNvSpPr>
          <p:nvPr>
            <p:ph idx="1"/>
          </p:nvPr>
        </p:nvSpPr>
        <p:spPr>
          <a:xfrm>
            <a:off x="138113" y="1266092"/>
            <a:ext cx="8866187" cy="5453207"/>
          </a:xfrm>
        </p:spPr>
        <p:txBody>
          <a:bodyPr/>
          <a:lstStyle>
            <a:lvl1pPr marL="406400" indent="-406400">
              <a:buSzPct val="80000"/>
              <a:defRPr/>
            </a:lvl1pPr>
            <a:lvl2pPr marL="914400" indent="-449263">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25645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35269" name="Rectangle 5"/>
          <p:cNvSpPr>
            <a:spLocks noGrp="1" noChangeArrowheads="1"/>
          </p:cNvSpPr>
          <p:nvPr>
            <p:ph type="ctrTitle" sz="quarter"/>
          </p:nvPr>
        </p:nvSpPr>
        <p:spPr>
          <a:xfrm>
            <a:off x="685800" y="2130425"/>
            <a:ext cx="7772400" cy="1470025"/>
          </a:xfrm>
        </p:spPr>
        <p:txBody>
          <a:bodyPr/>
          <a:lstStyle>
            <a:lvl1pPr>
              <a:defRPr/>
            </a:lvl1pPr>
          </a:lstStyle>
          <a:p>
            <a:pPr lvl="0"/>
            <a:r>
              <a:rPr lang="en-US" noProof="0"/>
              <a:t>Click to edit Master title style</a:t>
            </a:r>
          </a:p>
        </p:txBody>
      </p:sp>
      <p:sp>
        <p:nvSpPr>
          <p:cNvPr id="1035270" name="Rectangle 6"/>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a:t>Click to edit Master subtitle style</a:t>
            </a:r>
          </a:p>
        </p:txBody>
      </p:sp>
    </p:spTree>
    <p:extLst>
      <p:ext uri="{BB962C8B-B14F-4D97-AF65-F5344CB8AC3E}">
        <p14:creationId xmlns:p14="http://schemas.microsoft.com/office/powerpoint/2010/main" val="22893937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5" Type="http://schemas.openxmlformats.org/officeDocument/2006/relationships/theme" Target="../theme/theme2.xml"/><Relationship Id="rId4"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10" Type="http://schemas.openxmlformats.org/officeDocument/2006/relationships/theme" Target="../theme/theme3.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83F3470-2FE8-4F6D-9179-BDAD201CF480}"/>
              </a:ext>
            </a:extLst>
          </p:cNvPr>
          <p:cNvSpPr>
            <a:spLocks noGrp="1"/>
          </p:cNvSpPr>
          <p:nvPr>
            <p:ph type="title"/>
          </p:nvPr>
        </p:nvSpPr>
        <p:spPr>
          <a:xfrm>
            <a:off x="190500" y="190501"/>
            <a:ext cx="8763000" cy="73796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4733DD6-7C48-4D4C-B576-A1ED5C3EAFED}"/>
              </a:ext>
            </a:extLst>
          </p:cNvPr>
          <p:cNvSpPr>
            <a:spLocks noGrp="1"/>
          </p:cNvSpPr>
          <p:nvPr>
            <p:ph type="body" idx="1"/>
          </p:nvPr>
        </p:nvSpPr>
        <p:spPr>
          <a:xfrm>
            <a:off x="190500" y="1139483"/>
            <a:ext cx="8763000" cy="555615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p:cNvSpPr txBox="1"/>
          <p:nvPr userDrawn="1"/>
        </p:nvSpPr>
        <p:spPr>
          <a:xfrm>
            <a:off x="190500" y="6063175"/>
            <a:ext cx="3573194" cy="400110"/>
          </a:xfrm>
          <a:prstGeom prst="rect">
            <a:avLst/>
          </a:prstGeom>
          <a:noFill/>
        </p:spPr>
        <p:txBody>
          <a:bodyPr wrap="square" rtlCol="0">
            <a:spAutoFit/>
          </a:bodyPr>
          <a:lstStyle/>
          <a:p>
            <a:r>
              <a:rPr lang="en-US" sz="2000" b="1" i="1" dirty="0">
                <a:solidFill>
                  <a:srgbClr val="00B0F0"/>
                </a:solidFill>
                <a:latin typeface="+mn-lt"/>
              </a:rPr>
              <a:t>  </a:t>
            </a:r>
          </a:p>
        </p:txBody>
      </p:sp>
    </p:spTree>
    <p:extLst>
      <p:ext uri="{BB962C8B-B14F-4D97-AF65-F5344CB8AC3E}">
        <p14:creationId xmlns:p14="http://schemas.microsoft.com/office/powerpoint/2010/main" val="3809245776"/>
      </p:ext>
    </p:extLst>
  </p:cSld>
  <p:clrMap bg1="dk1" tx1="lt1" bg2="dk2" tx2="lt2" accent1="accent1" accent2="accent2" accent3="accent3" accent4="accent4" accent5="accent5" accent6="accent6" hlink="hlink" folHlink="folHlink"/>
  <p:sldLayoutIdLst>
    <p:sldLayoutId id="2147489533" r:id="rId1"/>
    <p:sldLayoutId id="2147489534" r:id="rId2"/>
    <p:sldLayoutId id="2147489539" r:id="rId3"/>
    <p:sldLayoutId id="2147489536" r:id="rId4"/>
    <p:sldLayoutId id="2147489538" r:id="rId5"/>
    <p:sldLayoutId id="2147489544" r:id="rId6"/>
    <p:sldLayoutId id="2147489546" r:id="rId7"/>
    <p:sldLayoutId id="2147489684" r:id="rId8"/>
  </p:sldLayoutIdLst>
  <p:txStyles>
    <p:titleStyle>
      <a:lvl1pPr algn="l" defTabSz="685800" rtl="0" eaLnBrk="1" latinLnBrk="0" hangingPunct="1">
        <a:lnSpc>
          <a:spcPct val="90000"/>
        </a:lnSpc>
        <a:spcBef>
          <a:spcPct val="0"/>
        </a:spcBef>
        <a:buNone/>
        <a:defRPr sz="4400" b="1" kern="1200">
          <a:solidFill>
            <a:srgbClr val="FFFF00"/>
          </a:solidFill>
          <a:effectLst>
            <a:outerShdw blurRad="38100" dist="38100" dir="2700000" algn="tl">
              <a:srgbClr val="000000">
                <a:alpha val="43137"/>
              </a:srgbClr>
            </a:outerShdw>
          </a:effectLst>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38138" indent="-338138" algn="l" defTabSz="685800" rtl="0" eaLnBrk="1" latinLnBrk="0" hangingPunct="1">
        <a:lnSpc>
          <a:spcPct val="100000"/>
        </a:lnSpc>
        <a:spcBef>
          <a:spcPts val="0"/>
        </a:spcBef>
        <a:buClr>
          <a:srgbClr val="FFFF00"/>
        </a:buClr>
        <a:buFont typeface="Calibri" panose="020F0502020204030204" pitchFamily="34" charset="0"/>
        <a:buChar char="•"/>
        <a:defRPr sz="3000" b="1" kern="1200">
          <a:solidFill>
            <a:schemeClr val="tx1"/>
          </a:solidFill>
          <a:latin typeface="+mn-lt"/>
          <a:ea typeface="+mn-ea"/>
          <a:cs typeface="+mn-cs"/>
        </a:defRPr>
      </a:lvl1pPr>
      <a:lvl2pPr marL="688975" indent="-350838" algn="l" defTabSz="685800" rtl="0" eaLnBrk="1" latinLnBrk="0" hangingPunct="1">
        <a:lnSpc>
          <a:spcPct val="100000"/>
        </a:lnSpc>
        <a:spcBef>
          <a:spcPts val="0"/>
        </a:spcBef>
        <a:buClr>
          <a:srgbClr val="00FF00"/>
        </a:buClr>
        <a:buSzPct val="100000"/>
        <a:buFont typeface="Calibri" panose="020F0502020204030204" pitchFamily="34" charset="0"/>
        <a:buChar char="»"/>
        <a:defRPr sz="2600" b="1" kern="1200">
          <a:solidFill>
            <a:srgbClr val="FFFF00"/>
          </a:solidFill>
          <a:latin typeface="+mn-lt"/>
          <a:ea typeface="+mn-ea"/>
          <a:cs typeface="+mn-cs"/>
        </a:defRPr>
      </a:lvl2pPr>
      <a:lvl3pPr marL="1027113" indent="-338138" algn="l" defTabSz="685800" rtl="0" eaLnBrk="1" latinLnBrk="0" hangingPunct="1">
        <a:lnSpc>
          <a:spcPct val="100000"/>
        </a:lnSpc>
        <a:spcBef>
          <a:spcPts val="0"/>
        </a:spcBef>
        <a:buFont typeface="Arial" panose="020B0604020202020204" pitchFamily="34" charset="0"/>
        <a:buChar char="•"/>
        <a:defRPr sz="2400" b="1" kern="1200">
          <a:solidFill>
            <a:srgbClr val="FFFF99"/>
          </a:solidFill>
          <a:latin typeface="+mn-lt"/>
          <a:ea typeface="+mn-ea"/>
          <a:cs typeface="+mn-cs"/>
        </a:defRPr>
      </a:lvl3pPr>
      <a:lvl4pPr marL="1308100" indent="-280988" algn="l" defTabSz="685800" rtl="0" eaLnBrk="1" latinLnBrk="0" hangingPunct="1">
        <a:lnSpc>
          <a:spcPct val="100000"/>
        </a:lnSpc>
        <a:spcBef>
          <a:spcPts val="0"/>
        </a:spcBef>
        <a:buFont typeface="Arial" panose="020B0604020202020204" pitchFamily="34" charset="0"/>
        <a:buChar char="•"/>
        <a:defRPr sz="2200" b="1" kern="1200">
          <a:solidFill>
            <a:schemeClr val="tx1"/>
          </a:solidFill>
          <a:latin typeface="+mn-lt"/>
          <a:ea typeface="+mn-ea"/>
          <a:cs typeface="+mn-cs"/>
        </a:defRPr>
      </a:lvl4pPr>
      <a:lvl5pPr marL="1603375" indent="-295275" algn="l" defTabSz="685800" rtl="0" eaLnBrk="1" latinLnBrk="0" hangingPunct="1">
        <a:lnSpc>
          <a:spcPct val="100000"/>
        </a:lnSpc>
        <a:spcBef>
          <a:spcPts val="0"/>
        </a:spcBef>
        <a:buFont typeface="Arial" panose="020B0604020202020204" pitchFamily="34" charset="0"/>
        <a:buChar char="•"/>
        <a:defRPr sz="2000" b="1"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userDrawn="1">
          <p15:clr>
            <a:srgbClr val="F26B43"/>
          </p15:clr>
        </p15:guide>
        <p15:guide id="2" pos="120" userDrawn="1">
          <p15:clr>
            <a:srgbClr val="F26B43"/>
          </p15:clr>
        </p15:guide>
        <p15:guide id="3" pos="5640" userDrawn="1">
          <p15:clr>
            <a:srgbClr val="F26B43"/>
          </p15:clr>
        </p15:guide>
        <p15:guide id="4" orient="horz" pos="120" userDrawn="1">
          <p15:clr>
            <a:srgbClr val="F26B43"/>
          </p15:clr>
        </p15:guide>
        <p15:guide id="5" orient="horz" pos="2160" userDrawn="1">
          <p15:clr>
            <a:srgbClr val="F26B43"/>
          </p15:clr>
        </p15:guide>
        <p15:guide id="6" orient="horz" pos="420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00CC"/>
            </a:gs>
            <a:gs pos="100000">
              <a:schemeClr val="tx1"/>
            </a:gs>
          </a:gsLst>
          <a:lin ang="5400000" scaled="1"/>
        </a:gradFill>
        <a:effectLst/>
      </p:bgPr>
    </p:bg>
    <p:spTree>
      <p:nvGrpSpPr>
        <p:cNvPr id="1" name=""/>
        <p:cNvGrpSpPr/>
        <p:nvPr/>
      </p:nvGrpSpPr>
      <p:grpSpPr>
        <a:xfrm>
          <a:off x="0" y="0"/>
          <a:ext cx="0" cy="0"/>
          <a:chOff x="0" y="0"/>
          <a:chExt cx="0" cy="0"/>
        </a:xfrm>
      </p:grpSpPr>
      <p:sp>
        <p:nvSpPr>
          <p:cNvPr id="1026" name="Rectangle 16"/>
          <p:cNvSpPr>
            <a:spLocks noGrp="1" noChangeArrowheads="1"/>
          </p:cNvSpPr>
          <p:nvPr>
            <p:ph type="title"/>
          </p:nvPr>
        </p:nvSpPr>
        <p:spPr bwMode="auto">
          <a:xfrm>
            <a:off x="138113" y="95250"/>
            <a:ext cx="8869362" cy="788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Title goes here</a:t>
            </a:r>
          </a:p>
        </p:txBody>
      </p:sp>
      <p:sp>
        <p:nvSpPr>
          <p:cNvPr id="1027" name="Rectangle 23"/>
          <p:cNvSpPr>
            <a:spLocks noGrp="1" noChangeArrowheads="1"/>
          </p:cNvSpPr>
          <p:nvPr>
            <p:ph type="body" idx="1"/>
          </p:nvPr>
        </p:nvSpPr>
        <p:spPr bwMode="auto">
          <a:xfrm>
            <a:off x="138113" y="1246188"/>
            <a:ext cx="8869362" cy="549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477044575"/>
      </p:ext>
    </p:extLst>
  </p:cSld>
  <p:clrMap bg1="lt1" tx1="dk1" bg2="lt2" tx2="dk2" accent1="accent1" accent2="accent2" accent3="accent3" accent4="accent4" accent5="accent5" accent6="accent6" hlink="hlink" folHlink="folHlink"/>
  <p:sldLayoutIdLst>
    <p:sldLayoutId id="2147489561" r:id="rId1"/>
    <p:sldLayoutId id="2147489562" r:id="rId2"/>
    <p:sldLayoutId id="2147489563" r:id="rId3"/>
    <p:sldLayoutId id="2147489564" r:id="rId4"/>
  </p:sldLayoutIdLst>
  <p:txStyles>
    <p:titleStyle>
      <a:lvl1pPr algn="l" rtl="0" eaLnBrk="0" fontAlgn="base" hangingPunct="0">
        <a:lnSpc>
          <a:spcPct val="90000"/>
        </a:lnSpc>
        <a:spcBef>
          <a:spcPct val="0"/>
        </a:spcBef>
        <a:spcAft>
          <a:spcPct val="0"/>
        </a:spcAft>
        <a:defRPr sz="4000" b="1">
          <a:solidFill>
            <a:srgbClr val="FFFF00"/>
          </a:solidFill>
          <a:latin typeface="+mj-lt"/>
          <a:ea typeface="+mj-ea"/>
          <a:cs typeface="+mj-cs"/>
        </a:defRPr>
      </a:lvl1pPr>
      <a:lvl2pPr algn="l" rtl="0" eaLnBrk="0" fontAlgn="base" hangingPunct="0">
        <a:lnSpc>
          <a:spcPct val="90000"/>
        </a:lnSpc>
        <a:spcBef>
          <a:spcPct val="0"/>
        </a:spcBef>
        <a:spcAft>
          <a:spcPct val="0"/>
        </a:spcAft>
        <a:defRPr sz="4000" b="1">
          <a:solidFill>
            <a:srgbClr val="FFFF00"/>
          </a:solidFill>
          <a:latin typeface="Tahoma" pitchFamily="34" charset="0"/>
        </a:defRPr>
      </a:lvl2pPr>
      <a:lvl3pPr algn="l" rtl="0" eaLnBrk="0" fontAlgn="base" hangingPunct="0">
        <a:lnSpc>
          <a:spcPct val="90000"/>
        </a:lnSpc>
        <a:spcBef>
          <a:spcPct val="0"/>
        </a:spcBef>
        <a:spcAft>
          <a:spcPct val="0"/>
        </a:spcAft>
        <a:defRPr sz="4000" b="1">
          <a:solidFill>
            <a:srgbClr val="FFFF00"/>
          </a:solidFill>
          <a:latin typeface="Tahoma" pitchFamily="34" charset="0"/>
        </a:defRPr>
      </a:lvl3pPr>
      <a:lvl4pPr algn="l" rtl="0" eaLnBrk="0" fontAlgn="base" hangingPunct="0">
        <a:lnSpc>
          <a:spcPct val="90000"/>
        </a:lnSpc>
        <a:spcBef>
          <a:spcPct val="0"/>
        </a:spcBef>
        <a:spcAft>
          <a:spcPct val="0"/>
        </a:spcAft>
        <a:defRPr sz="4000" b="1">
          <a:solidFill>
            <a:srgbClr val="FFFF00"/>
          </a:solidFill>
          <a:latin typeface="Tahoma" pitchFamily="34" charset="0"/>
        </a:defRPr>
      </a:lvl4pPr>
      <a:lvl5pPr algn="l" rtl="0" eaLnBrk="0" fontAlgn="base" hangingPunct="0">
        <a:lnSpc>
          <a:spcPct val="90000"/>
        </a:lnSpc>
        <a:spcBef>
          <a:spcPct val="0"/>
        </a:spcBef>
        <a:spcAft>
          <a:spcPct val="0"/>
        </a:spcAft>
        <a:defRPr sz="4000" b="1">
          <a:solidFill>
            <a:srgbClr val="FFFF00"/>
          </a:solidFill>
          <a:latin typeface="Tahoma" pitchFamily="34" charset="0"/>
        </a:defRPr>
      </a:lvl5pPr>
      <a:lvl6pPr marL="457200" algn="l" rtl="0" fontAlgn="base">
        <a:spcBef>
          <a:spcPct val="0"/>
        </a:spcBef>
        <a:spcAft>
          <a:spcPct val="0"/>
        </a:spcAft>
        <a:defRPr sz="3800" b="1">
          <a:solidFill>
            <a:srgbClr val="FFFF00"/>
          </a:solidFill>
          <a:latin typeface="Tahoma" pitchFamily="34" charset="0"/>
        </a:defRPr>
      </a:lvl6pPr>
      <a:lvl7pPr marL="914400" algn="l" rtl="0" fontAlgn="base">
        <a:spcBef>
          <a:spcPct val="0"/>
        </a:spcBef>
        <a:spcAft>
          <a:spcPct val="0"/>
        </a:spcAft>
        <a:defRPr sz="3800" b="1">
          <a:solidFill>
            <a:srgbClr val="FFFF00"/>
          </a:solidFill>
          <a:latin typeface="Tahoma" pitchFamily="34" charset="0"/>
        </a:defRPr>
      </a:lvl7pPr>
      <a:lvl8pPr marL="1371600" algn="l" rtl="0" fontAlgn="base">
        <a:spcBef>
          <a:spcPct val="0"/>
        </a:spcBef>
        <a:spcAft>
          <a:spcPct val="0"/>
        </a:spcAft>
        <a:defRPr sz="3800" b="1">
          <a:solidFill>
            <a:srgbClr val="FFFF00"/>
          </a:solidFill>
          <a:latin typeface="Tahoma" pitchFamily="34" charset="0"/>
        </a:defRPr>
      </a:lvl8pPr>
      <a:lvl9pPr marL="1828800" algn="l" rtl="0" fontAlgn="base">
        <a:spcBef>
          <a:spcPct val="0"/>
        </a:spcBef>
        <a:spcAft>
          <a:spcPct val="0"/>
        </a:spcAft>
        <a:defRPr sz="3800" b="1">
          <a:solidFill>
            <a:srgbClr val="FFFF00"/>
          </a:solidFill>
          <a:latin typeface="Tahoma" pitchFamily="34" charset="0"/>
        </a:defRPr>
      </a:lvl9pPr>
    </p:titleStyle>
    <p:bodyStyle>
      <a:lvl1pPr marL="347663" indent="-347663" algn="l" rtl="0" eaLnBrk="0" fontAlgn="base" hangingPunct="0">
        <a:spcBef>
          <a:spcPct val="20000"/>
        </a:spcBef>
        <a:spcAft>
          <a:spcPct val="0"/>
        </a:spcAft>
        <a:buClr>
          <a:srgbClr val="A1C2E7"/>
        </a:buClr>
        <a:buSzPct val="75000"/>
        <a:buFont typeface="Wingdings" panose="05000000000000000000" pitchFamily="2" charset="2"/>
        <a:buChar char="n"/>
        <a:defRPr sz="2800" b="1">
          <a:solidFill>
            <a:schemeClr val="bg1"/>
          </a:solidFill>
          <a:latin typeface="+mn-lt"/>
          <a:ea typeface="+mn-ea"/>
          <a:cs typeface="+mn-cs"/>
        </a:defRPr>
      </a:lvl1pPr>
      <a:lvl2pPr marL="914400" indent="-336550" algn="l" rtl="0" eaLnBrk="0" fontAlgn="base" hangingPunct="0">
        <a:spcBef>
          <a:spcPct val="20000"/>
        </a:spcBef>
        <a:spcAft>
          <a:spcPct val="0"/>
        </a:spcAft>
        <a:buClr>
          <a:srgbClr val="FFFF66"/>
        </a:buClr>
        <a:buSzPct val="80000"/>
        <a:buFont typeface="Wingdings 3" panose="05040102010807070707" pitchFamily="18" charset="2"/>
        <a:buChar char=""/>
        <a:defRPr sz="2600">
          <a:solidFill>
            <a:schemeClr val="bg1"/>
          </a:solidFill>
          <a:latin typeface="+mn-lt"/>
        </a:defRPr>
      </a:lvl2pPr>
      <a:lvl3pPr marL="1376363" indent="-228600" algn="l" rtl="0" eaLnBrk="0" fontAlgn="base" hangingPunct="0">
        <a:spcBef>
          <a:spcPct val="20000"/>
        </a:spcBef>
        <a:spcAft>
          <a:spcPct val="0"/>
        </a:spcAft>
        <a:buClr>
          <a:srgbClr val="99CCFF"/>
        </a:buClr>
        <a:buSzPct val="75000"/>
        <a:buFont typeface="Wingdings 2" panose="05020102010507070707" pitchFamily="18" charset="2"/>
        <a:buChar char="®"/>
        <a:defRPr sz="2400">
          <a:solidFill>
            <a:schemeClr val="bg1"/>
          </a:solidFill>
          <a:latin typeface="+mn-lt"/>
        </a:defRPr>
      </a:lvl3pPr>
      <a:lvl4pPr marL="1719263" indent="-228600" algn="l" rtl="0" eaLnBrk="0" fontAlgn="base" hangingPunct="0">
        <a:spcBef>
          <a:spcPct val="20000"/>
        </a:spcBef>
        <a:spcAft>
          <a:spcPct val="0"/>
        </a:spcAft>
        <a:buChar char="–"/>
        <a:defRPr sz="2000">
          <a:solidFill>
            <a:schemeClr val="bg1"/>
          </a:solidFill>
          <a:latin typeface="+mn-lt"/>
        </a:defRPr>
      </a:lvl4pPr>
      <a:lvl5pPr marL="2062163" indent="-228600" algn="l" rtl="0" eaLnBrk="0" fontAlgn="base" hangingPunct="0">
        <a:spcBef>
          <a:spcPct val="20000"/>
        </a:spcBef>
        <a:spcAft>
          <a:spcPct val="0"/>
        </a:spcAft>
        <a:buChar char="»"/>
        <a:defRPr sz="2000">
          <a:solidFill>
            <a:schemeClr val="bg1"/>
          </a:solidFill>
          <a:latin typeface="+mn-lt"/>
        </a:defRPr>
      </a:lvl5pPr>
      <a:lvl6pPr marL="2519363" indent="-228600" algn="l" rtl="0" fontAlgn="base">
        <a:spcBef>
          <a:spcPct val="20000"/>
        </a:spcBef>
        <a:spcAft>
          <a:spcPct val="0"/>
        </a:spcAft>
        <a:buChar char="»"/>
        <a:defRPr sz="2000">
          <a:solidFill>
            <a:schemeClr val="bg1"/>
          </a:solidFill>
          <a:latin typeface="+mn-lt"/>
        </a:defRPr>
      </a:lvl6pPr>
      <a:lvl7pPr marL="2976563" indent="-228600" algn="l" rtl="0" fontAlgn="base">
        <a:spcBef>
          <a:spcPct val="20000"/>
        </a:spcBef>
        <a:spcAft>
          <a:spcPct val="0"/>
        </a:spcAft>
        <a:buChar char="»"/>
        <a:defRPr sz="2000">
          <a:solidFill>
            <a:schemeClr val="bg1"/>
          </a:solidFill>
          <a:latin typeface="+mn-lt"/>
        </a:defRPr>
      </a:lvl7pPr>
      <a:lvl8pPr marL="3433763" indent="-228600" algn="l" rtl="0" fontAlgn="base">
        <a:spcBef>
          <a:spcPct val="20000"/>
        </a:spcBef>
        <a:spcAft>
          <a:spcPct val="0"/>
        </a:spcAft>
        <a:buChar char="»"/>
        <a:defRPr sz="2000">
          <a:solidFill>
            <a:schemeClr val="bg1"/>
          </a:solidFill>
          <a:latin typeface="+mn-lt"/>
        </a:defRPr>
      </a:lvl8pPr>
      <a:lvl9pPr marL="3890963"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shadeToTitle="1">
        <a:gradFill rotWithShape="0">
          <a:gsLst>
            <a:gs pos="0">
              <a:srgbClr val="008689"/>
            </a:gs>
            <a:gs pos="100000">
              <a:srgbClr val="003C3E"/>
            </a:gs>
          </a:gsLst>
          <a:path path="shape">
            <a:fillToRect l="50000" t="50000" r="50000" b="50000"/>
          </a:path>
        </a:gradFill>
        <a:effectLst/>
      </p:bgPr>
    </p:bg>
    <p:spTree>
      <p:nvGrpSpPr>
        <p:cNvPr id="1" name=""/>
        <p:cNvGrpSpPr/>
        <p:nvPr/>
      </p:nvGrpSpPr>
      <p:grpSpPr>
        <a:xfrm>
          <a:off x="0" y="0"/>
          <a:ext cx="0" cy="0"/>
          <a:chOff x="0" y="0"/>
          <a:chExt cx="0" cy="0"/>
        </a:xfrm>
      </p:grpSpPr>
      <p:sp>
        <p:nvSpPr>
          <p:cNvPr id="983063" name="Rectangle 23">
            <a:extLst>
              <a:ext uri="{FF2B5EF4-FFF2-40B4-BE49-F238E27FC236}">
                <a16:creationId xmlns:a16="http://schemas.microsoft.com/office/drawing/2014/main" id="{F5A8BC99-EDBA-4BED-9778-D7B7941936C1}"/>
              </a:ext>
            </a:extLst>
          </p:cNvPr>
          <p:cNvSpPr>
            <a:spLocks noGrp="1" noChangeArrowheads="1"/>
          </p:cNvSpPr>
          <p:nvPr>
            <p:ph type="body" idx="1"/>
          </p:nvPr>
        </p:nvSpPr>
        <p:spPr bwMode="auto">
          <a:xfrm>
            <a:off x="128588" y="1014413"/>
            <a:ext cx="8829675" cy="5676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83066" name="Rectangle 26">
            <a:extLst>
              <a:ext uri="{FF2B5EF4-FFF2-40B4-BE49-F238E27FC236}">
                <a16:creationId xmlns:a16="http://schemas.microsoft.com/office/drawing/2014/main" id="{D1A643BB-D6FD-41DB-BCBF-26A7A48E0DA3}"/>
              </a:ext>
            </a:extLst>
          </p:cNvPr>
          <p:cNvSpPr>
            <a:spLocks noChangeArrowheads="1"/>
          </p:cNvSpPr>
          <p:nvPr userDrawn="1"/>
        </p:nvSpPr>
        <p:spPr bwMode="auto">
          <a:xfrm>
            <a:off x="0" y="0"/>
            <a:ext cx="92075" cy="6858000"/>
          </a:xfrm>
          <a:prstGeom prst="rect">
            <a:avLst/>
          </a:prstGeom>
          <a:gradFill rotWithShape="1">
            <a:gsLst>
              <a:gs pos="0">
                <a:srgbClr val="003C3E"/>
              </a:gs>
              <a:gs pos="100000">
                <a:srgbClr val="008689"/>
              </a:gs>
            </a:gsLst>
            <a:lin ang="5400000" scaled="1"/>
          </a:gradFill>
          <a:ln w="9525">
            <a:noFill/>
            <a:miter lim="800000"/>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charset="0"/>
              <a:cs typeface="+mn-cs"/>
            </a:endParaRPr>
          </a:p>
        </p:txBody>
      </p:sp>
      <p:sp>
        <p:nvSpPr>
          <p:cNvPr id="983065" name="Rectangle 25">
            <a:extLst>
              <a:ext uri="{FF2B5EF4-FFF2-40B4-BE49-F238E27FC236}">
                <a16:creationId xmlns:a16="http://schemas.microsoft.com/office/drawing/2014/main" id="{76847D32-49EF-4BDE-A666-ED02DDB273DD}"/>
              </a:ext>
            </a:extLst>
          </p:cNvPr>
          <p:cNvSpPr>
            <a:spLocks noGrp="1" noChangeArrowheads="1"/>
          </p:cNvSpPr>
          <p:nvPr>
            <p:ph type="title"/>
          </p:nvPr>
        </p:nvSpPr>
        <p:spPr bwMode="auto">
          <a:xfrm>
            <a:off x="128588" y="228600"/>
            <a:ext cx="8878887" cy="701675"/>
          </a:xfrm>
          <a:prstGeom prst="rect">
            <a:avLst/>
          </a:prstGeom>
          <a:noFill/>
          <a:ln w="9525">
            <a:noFill/>
            <a:miter lim="800000"/>
            <a:headEnd/>
            <a:tailEnd/>
          </a:ln>
          <a:effectLst/>
        </p:spPr>
        <p:txBody>
          <a:bodyPr vert="horz" wrap="square" lIns="45720" tIns="45720" rIns="45720" bIns="45720" numCol="1" anchor="t" anchorCtr="0" compatLnSpc="1">
            <a:prstTxWarp prst="textNoShape">
              <a:avLst/>
            </a:prstTxWarp>
            <a:spAutoFit/>
          </a:bodyPr>
          <a:lstStyle/>
          <a:p>
            <a:pPr lvl="0"/>
            <a:r>
              <a:rPr lang="en-US" dirty="0"/>
              <a:t>Click to edit Master title style</a:t>
            </a:r>
          </a:p>
        </p:txBody>
      </p:sp>
    </p:spTree>
    <p:extLst>
      <p:ext uri="{BB962C8B-B14F-4D97-AF65-F5344CB8AC3E}">
        <p14:creationId xmlns:p14="http://schemas.microsoft.com/office/powerpoint/2010/main" val="2767507401"/>
      </p:ext>
    </p:extLst>
  </p:cSld>
  <p:clrMap bg1="lt1" tx1="dk1" bg2="lt2" tx2="dk2" accent1="accent1" accent2="accent2" accent3="accent3" accent4="accent4" accent5="accent5" accent6="accent6" hlink="hlink" folHlink="folHlink"/>
  <p:sldLayoutIdLst>
    <p:sldLayoutId id="2147489618" r:id="rId1"/>
    <p:sldLayoutId id="2147489619" r:id="rId2"/>
    <p:sldLayoutId id="2147489620" r:id="rId3"/>
    <p:sldLayoutId id="2147489621" r:id="rId4"/>
    <p:sldLayoutId id="2147489622" r:id="rId5"/>
    <p:sldLayoutId id="2147489623" r:id="rId6"/>
    <p:sldLayoutId id="2147489624" r:id="rId7"/>
    <p:sldLayoutId id="2147489625" r:id="rId8"/>
    <p:sldLayoutId id="2147489626" r:id="rId9"/>
  </p:sldLayoutIdLst>
  <p:txStyles>
    <p:titleStyle>
      <a:lvl1pPr algn="l" rtl="0" eaLnBrk="0" fontAlgn="base" hangingPunct="0">
        <a:spcBef>
          <a:spcPct val="0"/>
        </a:spcBef>
        <a:spcAft>
          <a:spcPct val="0"/>
        </a:spcAft>
        <a:defRPr sz="3800" b="1" i="1">
          <a:solidFill>
            <a:srgbClr val="CB9DDF"/>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3800" b="1" i="1">
          <a:solidFill>
            <a:srgbClr val="CB9DDF"/>
          </a:solidFill>
          <a:effectLst>
            <a:outerShdw blurRad="38100" dist="38100" dir="2700000" algn="tl">
              <a:srgbClr val="000000"/>
            </a:outerShdw>
          </a:effectLst>
          <a:latin typeface="Arial" charset="0"/>
        </a:defRPr>
      </a:lvl2pPr>
      <a:lvl3pPr algn="l" rtl="0" eaLnBrk="0" fontAlgn="base" hangingPunct="0">
        <a:spcBef>
          <a:spcPct val="0"/>
        </a:spcBef>
        <a:spcAft>
          <a:spcPct val="0"/>
        </a:spcAft>
        <a:defRPr sz="3800" b="1" i="1">
          <a:solidFill>
            <a:srgbClr val="CB9DDF"/>
          </a:solidFill>
          <a:effectLst>
            <a:outerShdw blurRad="38100" dist="38100" dir="2700000" algn="tl">
              <a:srgbClr val="000000"/>
            </a:outerShdw>
          </a:effectLst>
          <a:latin typeface="Arial" charset="0"/>
        </a:defRPr>
      </a:lvl3pPr>
      <a:lvl4pPr algn="l" rtl="0" eaLnBrk="0" fontAlgn="base" hangingPunct="0">
        <a:spcBef>
          <a:spcPct val="0"/>
        </a:spcBef>
        <a:spcAft>
          <a:spcPct val="0"/>
        </a:spcAft>
        <a:defRPr sz="3800" b="1" i="1">
          <a:solidFill>
            <a:srgbClr val="CB9DDF"/>
          </a:solidFill>
          <a:effectLst>
            <a:outerShdw blurRad="38100" dist="38100" dir="2700000" algn="tl">
              <a:srgbClr val="000000"/>
            </a:outerShdw>
          </a:effectLst>
          <a:latin typeface="Arial" charset="0"/>
        </a:defRPr>
      </a:lvl4pPr>
      <a:lvl5pPr algn="l" rtl="0" eaLnBrk="0" fontAlgn="base" hangingPunct="0">
        <a:spcBef>
          <a:spcPct val="0"/>
        </a:spcBef>
        <a:spcAft>
          <a:spcPct val="0"/>
        </a:spcAft>
        <a:defRPr sz="3800" b="1" i="1">
          <a:solidFill>
            <a:srgbClr val="CB9DDF"/>
          </a:solidFill>
          <a:effectLst>
            <a:outerShdw blurRad="38100" dist="38100" dir="2700000" algn="tl">
              <a:srgbClr val="000000"/>
            </a:outerShdw>
          </a:effectLst>
          <a:latin typeface="Arial" charset="0"/>
        </a:defRPr>
      </a:lvl5pPr>
      <a:lvl6pPr marL="457200" algn="l" rtl="0" fontAlgn="base">
        <a:spcBef>
          <a:spcPct val="0"/>
        </a:spcBef>
        <a:spcAft>
          <a:spcPct val="0"/>
        </a:spcAft>
        <a:defRPr sz="4000" b="1" i="1">
          <a:solidFill>
            <a:srgbClr val="CB9DDF"/>
          </a:solidFill>
          <a:effectLst>
            <a:outerShdw blurRad="38100" dist="38100" dir="2700000" algn="tl">
              <a:srgbClr val="000000"/>
            </a:outerShdw>
          </a:effectLst>
          <a:latin typeface="Arial" charset="0"/>
        </a:defRPr>
      </a:lvl6pPr>
      <a:lvl7pPr marL="914400" algn="l" rtl="0" fontAlgn="base">
        <a:spcBef>
          <a:spcPct val="0"/>
        </a:spcBef>
        <a:spcAft>
          <a:spcPct val="0"/>
        </a:spcAft>
        <a:defRPr sz="4000" b="1" i="1">
          <a:solidFill>
            <a:srgbClr val="CB9DDF"/>
          </a:solidFill>
          <a:effectLst>
            <a:outerShdw blurRad="38100" dist="38100" dir="2700000" algn="tl">
              <a:srgbClr val="000000"/>
            </a:outerShdw>
          </a:effectLst>
          <a:latin typeface="Arial" charset="0"/>
        </a:defRPr>
      </a:lvl7pPr>
      <a:lvl8pPr marL="1371600" algn="l" rtl="0" fontAlgn="base">
        <a:spcBef>
          <a:spcPct val="0"/>
        </a:spcBef>
        <a:spcAft>
          <a:spcPct val="0"/>
        </a:spcAft>
        <a:defRPr sz="4000" b="1" i="1">
          <a:solidFill>
            <a:srgbClr val="CB9DDF"/>
          </a:solidFill>
          <a:effectLst>
            <a:outerShdw blurRad="38100" dist="38100" dir="2700000" algn="tl">
              <a:srgbClr val="000000"/>
            </a:outerShdw>
          </a:effectLst>
          <a:latin typeface="Arial" charset="0"/>
        </a:defRPr>
      </a:lvl8pPr>
      <a:lvl9pPr marL="1828800" algn="l" rtl="0" fontAlgn="base">
        <a:spcBef>
          <a:spcPct val="0"/>
        </a:spcBef>
        <a:spcAft>
          <a:spcPct val="0"/>
        </a:spcAft>
        <a:defRPr sz="4000" b="1" i="1">
          <a:solidFill>
            <a:srgbClr val="CB9DDF"/>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rgbClr val="FFFF8B"/>
        </a:buClr>
        <a:buSzPct val="90000"/>
        <a:buFont typeface="Wingdings 2" panose="05020102010507070707" pitchFamily="18" charset="2"/>
        <a:buChar char="®"/>
        <a:defRPr sz="2800" b="1">
          <a:solidFill>
            <a:schemeClr val="bg1"/>
          </a:solidFill>
          <a:effectLst>
            <a:outerShdw blurRad="38100" dist="38100" dir="2700000" algn="tl">
              <a:srgbClr val="000000"/>
            </a:outerShdw>
          </a:effectLst>
          <a:latin typeface="+mn-lt"/>
          <a:ea typeface="+mn-ea"/>
          <a:cs typeface="+mn-cs"/>
        </a:defRPr>
      </a:lvl1pPr>
      <a:lvl2pPr marL="749300" indent="-292100" algn="l" rtl="0" eaLnBrk="0" fontAlgn="base" hangingPunct="0">
        <a:spcBef>
          <a:spcPct val="20000"/>
        </a:spcBef>
        <a:spcAft>
          <a:spcPct val="0"/>
        </a:spcAft>
        <a:buClr>
          <a:srgbClr val="E6B3FF"/>
        </a:buClr>
        <a:buSzPct val="75000"/>
        <a:buFont typeface="Wingdings 3" panose="05040102010807070707" pitchFamily="18" charset="2"/>
        <a:buChar char=""/>
        <a:defRPr sz="2600">
          <a:solidFill>
            <a:schemeClr val="bg1"/>
          </a:solidFill>
          <a:latin typeface="+mn-lt"/>
        </a:defRPr>
      </a:lvl2pPr>
      <a:lvl3pPr marL="1143000" indent="-228600" algn="l" rtl="0" eaLnBrk="0" fontAlgn="base" hangingPunct="0">
        <a:spcBef>
          <a:spcPct val="20000"/>
        </a:spcBef>
        <a:spcAft>
          <a:spcPct val="0"/>
        </a:spcAft>
        <a:buClr>
          <a:srgbClr val="99CCFF"/>
        </a:buClr>
        <a:buFont typeface="Arial" panose="020B0604020202020204" pitchFamily="34" charset="0"/>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06600" indent="-228600" algn="l" rtl="0" eaLnBrk="0" fontAlgn="base" hangingPunct="0">
        <a:spcBef>
          <a:spcPct val="20000"/>
        </a:spcBef>
        <a:spcAft>
          <a:spcPct val="0"/>
        </a:spcAft>
        <a:buChar char="»"/>
        <a:defRPr sz="2000">
          <a:solidFill>
            <a:schemeClr val="bg1"/>
          </a:solidFill>
          <a:latin typeface="+mn-lt"/>
        </a:defRPr>
      </a:lvl5pPr>
      <a:lvl6pPr marL="2463800" indent="-228600" algn="l" rtl="0" fontAlgn="base">
        <a:spcBef>
          <a:spcPct val="20000"/>
        </a:spcBef>
        <a:spcAft>
          <a:spcPct val="0"/>
        </a:spcAft>
        <a:buChar char="»"/>
        <a:defRPr sz="2000">
          <a:solidFill>
            <a:schemeClr val="bg1"/>
          </a:solidFill>
          <a:latin typeface="+mn-lt"/>
        </a:defRPr>
      </a:lvl6pPr>
      <a:lvl7pPr marL="2921000" indent="-228600" algn="l" rtl="0" fontAlgn="base">
        <a:spcBef>
          <a:spcPct val="20000"/>
        </a:spcBef>
        <a:spcAft>
          <a:spcPct val="0"/>
        </a:spcAft>
        <a:buChar char="»"/>
        <a:defRPr sz="2000">
          <a:solidFill>
            <a:schemeClr val="bg1"/>
          </a:solidFill>
          <a:latin typeface="+mn-lt"/>
        </a:defRPr>
      </a:lvl7pPr>
      <a:lvl8pPr marL="3378200" indent="-228600" algn="l" rtl="0" fontAlgn="base">
        <a:spcBef>
          <a:spcPct val="20000"/>
        </a:spcBef>
        <a:spcAft>
          <a:spcPct val="0"/>
        </a:spcAft>
        <a:buChar char="»"/>
        <a:defRPr sz="2000">
          <a:solidFill>
            <a:schemeClr val="bg1"/>
          </a:solidFill>
          <a:latin typeface="+mn-lt"/>
        </a:defRPr>
      </a:lvl8pPr>
      <a:lvl9pPr marL="38354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2.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7A733394-46CE-DD90-29B5-E0A73CC2EA1C}"/>
            </a:ext>
          </a:extLst>
        </p:cNvPr>
        <p:cNvGrpSpPr/>
        <p:nvPr/>
      </p:nvGrpSpPr>
      <p:grpSpPr>
        <a:xfrm>
          <a:off x="0" y="0"/>
          <a:ext cx="0" cy="0"/>
          <a:chOff x="0" y="0"/>
          <a:chExt cx="0" cy="0"/>
        </a:xfrm>
      </p:grpSpPr>
      <p:sp>
        <p:nvSpPr>
          <p:cNvPr id="28675" name="Text Box 6">
            <a:extLst>
              <a:ext uri="{FF2B5EF4-FFF2-40B4-BE49-F238E27FC236}">
                <a16:creationId xmlns:a16="http://schemas.microsoft.com/office/drawing/2014/main" id="{74CE02B7-17B7-3FDC-70F5-39F333490AE9}"/>
              </a:ext>
            </a:extLst>
          </p:cNvPr>
          <p:cNvSpPr txBox="1">
            <a:spLocks noChangeArrowheads="1"/>
          </p:cNvSpPr>
          <p:nvPr/>
        </p:nvSpPr>
        <p:spPr bwMode="auto">
          <a:xfrm>
            <a:off x="1451186" y="3021619"/>
            <a:ext cx="5630036" cy="1452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nchor="b">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99CCFF"/>
                </a:solidFill>
                <a:effectLst>
                  <a:outerShdw blurRad="38100" dist="38100" dir="2700000" algn="tl">
                    <a:srgbClr val="000000">
                      <a:alpha val="43137"/>
                    </a:srgbClr>
                  </a:outerShdw>
                </a:effectLst>
                <a:uLnTx/>
                <a:uFillTx/>
                <a:latin typeface="Calibri" panose="020F0502020204030204" pitchFamily="34" charset="0"/>
                <a:ea typeface="+mn-ea"/>
                <a:cs typeface="Arial" charset="0"/>
              </a:rPr>
              <a:t>Ron Melton, OD, FAAO</a:t>
            </a:r>
          </a:p>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99CCFF"/>
                </a:solidFill>
                <a:effectLst>
                  <a:outerShdw blurRad="38100" dist="38100" dir="2700000" algn="tl">
                    <a:srgbClr val="000000">
                      <a:alpha val="43137"/>
                    </a:srgbClr>
                  </a:outerShdw>
                </a:effectLst>
                <a:uLnTx/>
                <a:uFillTx/>
                <a:latin typeface="Calibri" panose="020F0502020204030204" pitchFamily="34" charset="0"/>
                <a:ea typeface="+mn-ea"/>
                <a:cs typeface="Arial" charset="0"/>
              </a:rPr>
              <a:t>Randall Thomas, OD, MPH, FAAO</a:t>
            </a:r>
          </a:p>
          <a:p>
            <a:pPr marL="0" marR="0" lvl="0" indent="0" algn="ctr" defTabSz="914400" rtl="0" eaLnBrk="1" fontAlgn="base" latinLnBrk="0" hangingPunct="1">
              <a:lnSpc>
                <a:spcPct val="85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99CCFF"/>
              </a:solidFill>
              <a:effectLst>
                <a:outerShdw blurRad="38100" dist="38100" dir="2700000" algn="tl">
                  <a:srgbClr val="000000">
                    <a:alpha val="43137"/>
                  </a:srgbClr>
                </a:outerShdw>
              </a:effectLst>
              <a:uLnTx/>
              <a:uFillTx/>
              <a:latin typeface="Calibri" panose="020F0502020204030204" pitchFamily="34" charset="0"/>
              <a:ea typeface="+mn-ea"/>
              <a:cs typeface="Arial" charset="0"/>
            </a:endParaRPr>
          </a:p>
          <a:p>
            <a:pPr marL="0" marR="0" lvl="0" indent="0" algn="ctr" defTabSz="914400" rtl="0" eaLnBrk="1" fontAlgn="base" latinLnBrk="0" hangingPunct="1">
              <a:lnSpc>
                <a:spcPct val="85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99CCFF"/>
              </a:solidFill>
              <a:effectLst/>
              <a:uLnTx/>
              <a:uFillTx/>
              <a:latin typeface="Calibri" panose="020F0502020204030204" pitchFamily="34" charset="0"/>
              <a:ea typeface="+mn-ea"/>
              <a:cs typeface="Arial" charset="0"/>
            </a:endParaRPr>
          </a:p>
          <a:p>
            <a:pPr marL="0" marR="0" lvl="0" indent="0" algn="ctr" defTabSz="914400" rtl="0" eaLnBrk="1" fontAlgn="base" latinLnBrk="0" hangingPunct="1">
              <a:lnSpc>
                <a:spcPct val="85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99"/>
              </a:solidFill>
              <a:effectLst/>
              <a:uLnTx/>
              <a:uFillTx/>
              <a:latin typeface="Calibri" panose="020F0502020204030204" pitchFamily="34" charset="0"/>
              <a:ea typeface="+mn-ea"/>
              <a:cs typeface="Arial" charset="0"/>
            </a:endParaRPr>
          </a:p>
        </p:txBody>
      </p:sp>
      <p:sp>
        <p:nvSpPr>
          <p:cNvPr id="10" name="Title 1">
            <a:extLst>
              <a:ext uri="{FF2B5EF4-FFF2-40B4-BE49-F238E27FC236}">
                <a16:creationId xmlns:a16="http://schemas.microsoft.com/office/drawing/2014/main" id="{C163D92A-9547-A36D-3231-47622F9DC26B}"/>
              </a:ext>
            </a:extLst>
          </p:cNvPr>
          <p:cNvSpPr>
            <a:spLocks noGrp="1"/>
          </p:cNvSpPr>
          <p:nvPr>
            <p:ph type="ctrTitle" sz="quarter"/>
          </p:nvPr>
        </p:nvSpPr>
        <p:spPr>
          <a:xfrm>
            <a:off x="-89012" y="138199"/>
            <a:ext cx="9233012" cy="1470025"/>
          </a:xfrm>
        </p:spPr>
        <p:txBody>
          <a:bodyPr>
            <a:noAutofit/>
          </a:bodyPr>
          <a:lstStyle/>
          <a:p>
            <a:pPr algn="ctr">
              <a:lnSpc>
                <a:spcPct val="85000"/>
              </a:lnSpc>
              <a:defRPr/>
            </a:pPr>
            <a:r>
              <a:rPr lang="en-US" sz="4000" i="1" dirty="0">
                <a:solidFill>
                  <a:srgbClr val="CCFF99"/>
                </a:solidFill>
                <a:effectLst>
                  <a:outerShdw blurRad="38100" dist="38100" dir="2700000" algn="tl">
                    <a:srgbClr val="000000">
                      <a:alpha val="43137"/>
                    </a:srgbClr>
                  </a:outerShdw>
                </a:effectLst>
                <a:latin typeface="Cambria" panose="02040503050406030204" pitchFamily="18" charset="0"/>
              </a:rPr>
              <a:t>CONTEMPORARY GLAUCOMA CARE</a:t>
            </a:r>
            <a:endParaRPr lang="en-US" sz="4000" i="1" dirty="0">
              <a:solidFill>
                <a:srgbClr val="FFFF66"/>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223004630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F8A190-02B6-5B18-08E5-3C105F363C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EE0231-815C-1975-2729-927F2E92D7F3}"/>
              </a:ext>
            </a:extLst>
          </p:cNvPr>
          <p:cNvSpPr>
            <a:spLocks noGrp="1"/>
          </p:cNvSpPr>
          <p:nvPr>
            <p:ph type="title"/>
          </p:nvPr>
        </p:nvSpPr>
        <p:spPr/>
        <p:txBody>
          <a:bodyPr>
            <a:normAutofit fontScale="90000"/>
          </a:bodyPr>
          <a:lstStyle/>
          <a:p>
            <a:r>
              <a:rPr lang="en-US" dirty="0">
                <a:solidFill>
                  <a:srgbClr val="FF0000"/>
                </a:solidFill>
              </a:rPr>
              <a:t>*</a:t>
            </a:r>
            <a:r>
              <a:rPr lang="en-US" dirty="0"/>
              <a:t>Pupillary Dilation and Angle Closure</a:t>
            </a:r>
          </a:p>
        </p:txBody>
      </p:sp>
      <p:sp>
        <p:nvSpPr>
          <p:cNvPr id="3" name="Content Placeholder 2">
            <a:extLst>
              <a:ext uri="{FF2B5EF4-FFF2-40B4-BE49-F238E27FC236}">
                <a16:creationId xmlns:a16="http://schemas.microsoft.com/office/drawing/2014/main" id="{D1115933-E393-A69E-E372-BC598D126110}"/>
              </a:ext>
            </a:extLst>
          </p:cNvPr>
          <p:cNvSpPr>
            <a:spLocks noGrp="1"/>
          </p:cNvSpPr>
          <p:nvPr>
            <p:ph idx="1"/>
          </p:nvPr>
        </p:nvSpPr>
        <p:spPr/>
        <p:txBody>
          <a:bodyPr/>
          <a:lstStyle/>
          <a:p>
            <a:r>
              <a:rPr lang="en-US" dirty="0"/>
              <a:t>Exceedingly rare in Western populations</a:t>
            </a:r>
          </a:p>
          <a:p>
            <a:pPr marL="0" indent="0">
              <a:buNone/>
            </a:pPr>
            <a:r>
              <a:rPr lang="en-US" dirty="0"/>
              <a:t>     Asian people (especially Chinese) are more at risk</a:t>
            </a:r>
          </a:p>
          <a:p>
            <a:r>
              <a:rPr lang="en-US" dirty="0"/>
              <a:t>LPI had no significant effect on post dilation IOP in eyes characterized as primary angle closure suspects</a:t>
            </a:r>
          </a:p>
          <a:p>
            <a:r>
              <a:rPr lang="en-US" dirty="0"/>
              <a:t>Acute angle closure “is extremely low even in primary angle closure suspects.”</a:t>
            </a:r>
          </a:p>
          <a:p>
            <a:r>
              <a:rPr lang="en-US" dirty="0"/>
              <a:t>“Routine LPI before dilation is not recommended.”</a:t>
            </a:r>
          </a:p>
        </p:txBody>
      </p:sp>
      <p:sp>
        <p:nvSpPr>
          <p:cNvPr id="4" name="TextBox 3">
            <a:extLst>
              <a:ext uri="{FF2B5EF4-FFF2-40B4-BE49-F238E27FC236}">
                <a16:creationId xmlns:a16="http://schemas.microsoft.com/office/drawing/2014/main" id="{B93D96E3-2CE1-D6AA-835E-9C126106F129}"/>
              </a:ext>
            </a:extLst>
          </p:cNvPr>
          <p:cNvSpPr txBox="1"/>
          <p:nvPr/>
        </p:nvSpPr>
        <p:spPr>
          <a:xfrm>
            <a:off x="5695527" y="6441762"/>
            <a:ext cx="3257973"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Am J </a:t>
            </a:r>
            <a:r>
              <a:rPr kumimoji="0" lang="en-US" sz="1600" b="1" i="0" u="none" strike="noStrike" kern="1200" cap="none" spc="0" normalizeH="0" baseline="0" noProof="0" dirty="0" err="1">
                <a:ln>
                  <a:noFill/>
                </a:ln>
                <a:solidFill>
                  <a:srgbClr val="00B0F0"/>
                </a:solidFill>
                <a:effectLst/>
                <a:uLnTx/>
                <a:uFillTx/>
                <a:latin typeface="Arial" panose="020B0604020202020204" pitchFamily="34" charset="0"/>
                <a:ea typeface="+mn-ea"/>
                <a:cs typeface="Arial" panose="020B0604020202020204" pitchFamily="34" charset="0"/>
              </a:rPr>
              <a:t>Ophthalmol</a:t>
            </a:r>
            <a:r>
              <a:rPr kumimoji="0" lang="en-US" sz="1600" b="1"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 March, 2022</a:t>
            </a:r>
          </a:p>
        </p:txBody>
      </p:sp>
    </p:spTree>
    <p:extLst>
      <p:ext uri="{BB962C8B-B14F-4D97-AF65-F5344CB8AC3E}">
        <p14:creationId xmlns:p14="http://schemas.microsoft.com/office/powerpoint/2010/main" val="35274989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15ECDE-D33B-1627-B451-854EDD342B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42BB53-F89D-BDEE-0EA5-FB9952E44048}"/>
              </a:ext>
            </a:extLst>
          </p:cNvPr>
          <p:cNvSpPr>
            <a:spLocks noGrp="1"/>
          </p:cNvSpPr>
          <p:nvPr>
            <p:ph type="title"/>
          </p:nvPr>
        </p:nvSpPr>
        <p:spPr/>
        <p:txBody>
          <a:bodyPr>
            <a:normAutofit fontScale="90000"/>
          </a:bodyPr>
          <a:lstStyle/>
          <a:p>
            <a:r>
              <a:rPr lang="en-US" dirty="0">
                <a:solidFill>
                  <a:srgbClr val="FF0000"/>
                </a:solidFill>
              </a:rPr>
              <a:t>*</a:t>
            </a:r>
            <a:r>
              <a:rPr lang="en-US" dirty="0"/>
              <a:t>Is Laser </a:t>
            </a:r>
            <a:r>
              <a:rPr lang="en-US" dirty="0" err="1"/>
              <a:t>Photoiridotomy</a:t>
            </a:r>
            <a:r>
              <a:rPr lang="en-US" dirty="0"/>
              <a:t> (LPI) the ”Fix” 	for Narrow Angles?</a:t>
            </a:r>
          </a:p>
        </p:txBody>
      </p:sp>
      <p:sp>
        <p:nvSpPr>
          <p:cNvPr id="3" name="Content Placeholder 2">
            <a:extLst>
              <a:ext uri="{FF2B5EF4-FFF2-40B4-BE49-F238E27FC236}">
                <a16:creationId xmlns:a16="http://schemas.microsoft.com/office/drawing/2014/main" id="{AD3AB656-41D7-4123-0F7D-DB714BCD210E}"/>
              </a:ext>
            </a:extLst>
          </p:cNvPr>
          <p:cNvSpPr>
            <a:spLocks noGrp="1"/>
          </p:cNvSpPr>
          <p:nvPr>
            <p:ph idx="1"/>
          </p:nvPr>
        </p:nvSpPr>
        <p:spPr/>
        <p:txBody>
          <a:bodyPr/>
          <a:lstStyle/>
          <a:p>
            <a:r>
              <a:rPr lang="en-US" dirty="0"/>
              <a:t>No! but prevents angle closure in most patients</a:t>
            </a:r>
          </a:p>
          <a:p>
            <a:r>
              <a:rPr lang="en-US" dirty="0"/>
              <a:t>“Primary angle closure suspect eyes with persistent angle narrowing by anterior-segment OCT or cumulative gonioscopy score 2 weeks after LPI were at higher risk of primary angle closure and acute angle closure.”</a:t>
            </a:r>
          </a:p>
          <a:p>
            <a:r>
              <a:rPr lang="en-US" dirty="0"/>
              <a:t>Quantify (and document) angle anatomy pre-LPI, then again 2 week after LPI. You should see opening and deepening of the angle. If not, follow the patient more closely!</a:t>
            </a:r>
          </a:p>
          <a:p>
            <a:r>
              <a:rPr lang="en-US" dirty="0"/>
              <a:t>There is recent trending moving away from LPI toward earlier lens extraction.</a:t>
            </a:r>
          </a:p>
        </p:txBody>
      </p:sp>
      <p:sp>
        <p:nvSpPr>
          <p:cNvPr id="4" name="TextBox 3">
            <a:extLst>
              <a:ext uri="{FF2B5EF4-FFF2-40B4-BE49-F238E27FC236}">
                <a16:creationId xmlns:a16="http://schemas.microsoft.com/office/drawing/2014/main" id="{758B3A65-56D8-E782-ED60-2C71224E0BF2}"/>
              </a:ext>
            </a:extLst>
          </p:cNvPr>
          <p:cNvSpPr txBox="1"/>
          <p:nvPr/>
        </p:nvSpPr>
        <p:spPr>
          <a:xfrm>
            <a:off x="5676053" y="6400801"/>
            <a:ext cx="3386668"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JAMA </a:t>
            </a:r>
            <a:r>
              <a:rPr kumimoji="0" lang="en-US" sz="1600" b="1" i="0" u="none" strike="noStrike" kern="1200" cap="none" spc="0" normalizeH="0" baseline="0" noProof="0" dirty="0" err="1">
                <a:ln>
                  <a:noFill/>
                </a:ln>
                <a:solidFill>
                  <a:srgbClr val="00B0F0"/>
                </a:solidFill>
                <a:effectLst/>
                <a:uLnTx/>
                <a:uFillTx/>
                <a:latin typeface="Arial" panose="020B0604020202020204" pitchFamily="34" charset="0"/>
                <a:ea typeface="+mn-ea"/>
                <a:cs typeface="Arial" panose="020B0604020202020204" pitchFamily="34" charset="0"/>
              </a:rPr>
              <a:t>Ophthalmol</a:t>
            </a:r>
            <a:r>
              <a:rPr kumimoji="0" lang="en-US" sz="1600" b="1"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  June 2023</a:t>
            </a:r>
          </a:p>
        </p:txBody>
      </p:sp>
    </p:spTree>
    <p:extLst>
      <p:ext uri="{BB962C8B-B14F-4D97-AF65-F5344CB8AC3E}">
        <p14:creationId xmlns:p14="http://schemas.microsoft.com/office/powerpoint/2010/main" val="32021767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AD87C-5F02-AD50-1AC9-85FDF76CC2BE}"/>
              </a:ext>
            </a:extLst>
          </p:cNvPr>
          <p:cNvSpPr>
            <a:spLocks noGrp="1"/>
          </p:cNvSpPr>
          <p:nvPr>
            <p:ph type="title"/>
          </p:nvPr>
        </p:nvSpPr>
        <p:spPr>
          <a:xfrm>
            <a:off x="0" y="94250"/>
            <a:ext cx="9272337" cy="752034"/>
          </a:xfrm>
        </p:spPr>
        <p:txBody>
          <a:bodyPr>
            <a:noAutofit/>
          </a:bodyPr>
          <a:lstStyle/>
          <a:p>
            <a:r>
              <a:rPr lang="en-US" sz="3600" dirty="0"/>
              <a:t>Impact of LPI on Primary Angle Closure Disease</a:t>
            </a:r>
          </a:p>
        </p:txBody>
      </p:sp>
      <p:sp>
        <p:nvSpPr>
          <p:cNvPr id="3" name="Content Placeholder 2">
            <a:extLst>
              <a:ext uri="{FF2B5EF4-FFF2-40B4-BE49-F238E27FC236}">
                <a16:creationId xmlns:a16="http://schemas.microsoft.com/office/drawing/2014/main" id="{BE030B55-3016-7F2E-CF9C-20A38832203E}"/>
              </a:ext>
            </a:extLst>
          </p:cNvPr>
          <p:cNvSpPr>
            <a:spLocks noGrp="1"/>
          </p:cNvSpPr>
          <p:nvPr>
            <p:ph idx="1"/>
          </p:nvPr>
        </p:nvSpPr>
        <p:spPr>
          <a:xfrm>
            <a:off x="190500" y="916433"/>
            <a:ext cx="8763000" cy="3877111"/>
          </a:xfrm>
        </p:spPr>
        <p:txBody>
          <a:bodyPr/>
          <a:lstStyle/>
          <a:p>
            <a:r>
              <a:rPr lang="en-US" dirty="0"/>
              <a:t>Some eyes exhibited angle widening after LPI but showed narrowing over time</a:t>
            </a:r>
          </a:p>
          <a:p>
            <a:r>
              <a:rPr lang="en-US" dirty="0"/>
              <a:t>Mechanisms of angle closure: Pupillary block, plateau iris, thick peripheral iris, and exaggerated lens vaulting</a:t>
            </a:r>
          </a:p>
          <a:p>
            <a:r>
              <a:rPr lang="en-US" dirty="0"/>
              <a:t>“Continuous monitoring of these patients by AS-OCT should be considered mandatory.”</a:t>
            </a:r>
          </a:p>
        </p:txBody>
      </p:sp>
      <p:sp>
        <p:nvSpPr>
          <p:cNvPr id="4" name="TextBox 3">
            <a:extLst>
              <a:ext uri="{FF2B5EF4-FFF2-40B4-BE49-F238E27FC236}">
                <a16:creationId xmlns:a16="http://schemas.microsoft.com/office/drawing/2014/main" id="{FFDFDF07-095C-C274-84CD-CFD040C728F2}"/>
              </a:ext>
            </a:extLst>
          </p:cNvPr>
          <p:cNvSpPr txBox="1"/>
          <p:nvPr/>
        </p:nvSpPr>
        <p:spPr>
          <a:xfrm>
            <a:off x="5256653" y="4183944"/>
            <a:ext cx="3367512"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A6CCF6"/>
                </a:solidFill>
                <a:effectLst/>
                <a:uLnTx/>
                <a:uFillTx/>
                <a:latin typeface="Arial" panose="020B0604020202020204" pitchFamily="34" charset="0"/>
                <a:ea typeface="+mn-ea"/>
                <a:cs typeface="+mn-cs"/>
              </a:rPr>
              <a:t>Am J </a:t>
            </a:r>
            <a:r>
              <a:rPr kumimoji="0" lang="en-US" sz="1600" b="1" i="1" u="none" strike="noStrike" kern="1200" cap="none" spc="0" normalizeH="0" baseline="0" noProof="0" dirty="0" err="1">
                <a:ln>
                  <a:noFill/>
                </a:ln>
                <a:solidFill>
                  <a:srgbClr val="A6CCF6"/>
                </a:solidFill>
                <a:effectLst/>
                <a:uLnTx/>
                <a:uFillTx/>
                <a:latin typeface="Arial" panose="020B0604020202020204" pitchFamily="34" charset="0"/>
                <a:ea typeface="+mn-ea"/>
                <a:cs typeface="+mn-cs"/>
              </a:rPr>
              <a:t>Ophthalmol</a:t>
            </a:r>
            <a:r>
              <a:rPr kumimoji="0" lang="en-US" sz="1600" b="1" i="0" u="none" strike="noStrike" kern="1200" cap="none" spc="0" normalizeH="0" baseline="0" noProof="0" dirty="0">
                <a:ln>
                  <a:noFill/>
                </a:ln>
                <a:solidFill>
                  <a:srgbClr val="A6CCF6"/>
                </a:solidFill>
                <a:effectLst/>
                <a:uLnTx/>
                <a:uFillTx/>
                <a:latin typeface="Arial" panose="020B0604020202020204" pitchFamily="34" charset="0"/>
                <a:ea typeface="+mn-ea"/>
                <a:cs typeface="+mn-cs"/>
              </a:rPr>
              <a:t>. January 2024</a:t>
            </a:r>
          </a:p>
        </p:txBody>
      </p:sp>
    </p:spTree>
    <p:extLst>
      <p:ext uri="{BB962C8B-B14F-4D97-AF65-F5344CB8AC3E}">
        <p14:creationId xmlns:p14="http://schemas.microsoft.com/office/powerpoint/2010/main" val="35066692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F084E-0D01-F2EC-3826-B36AF7F1BF34}"/>
              </a:ext>
            </a:extLst>
          </p:cNvPr>
          <p:cNvSpPr>
            <a:spLocks noGrp="1"/>
          </p:cNvSpPr>
          <p:nvPr>
            <p:ph type="title"/>
          </p:nvPr>
        </p:nvSpPr>
        <p:spPr/>
        <p:txBody>
          <a:bodyPr/>
          <a:lstStyle/>
          <a:p>
            <a:r>
              <a:rPr lang="en-US" dirty="0"/>
              <a:t>How Often Do Narrow Angles Close?</a:t>
            </a:r>
          </a:p>
        </p:txBody>
      </p:sp>
      <p:sp>
        <p:nvSpPr>
          <p:cNvPr id="3" name="Content Placeholder 2">
            <a:extLst>
              <a:ext uri="{FF2B5EF4-FFF2-40B4-BE49-F238E27FC236}">
                <a16:creationId xmlns:a16="http://schemas.microsoft.com/office/drawing/2014/main" id="{04BF6470-0695-D24C-ABDD-07D095A5B440}"/>
              </a:ext>
            </a:extLst>
          </p:cNvPr>
          <p:cNvSpPr>
            <a:spLocks noGrp="1"/>
          </p:cNvSpPr>
          <p:nvPr>
            <p:ph idx="1"/>
          </p:nvPr>
        </p:nvSpPr>
        <p:spPr/>
        <p:txBody>
          <a:bodyPr>
            <a:normAutofit lnSpcReduction="10000"/>
          </a:bodyPr>
          <a:lstStyle/>
          <a:p>
            <a:r>
              <a:rPr lang="en-US" dirty="0"/>
              <a:t>Occlusion is much more common in elderly women</a:t>
            </a:r>
          </a:p>
          <a:p>
            <a:r>
              <a:rPr lang="en-US" dirty="0"/>
              <a:t>Higher IOP and shallow central and limbal anterior chamber depth are risk factors for progression to occlusion.</a:t>
            </a:r>
          </a:p>
          <a:p>
            <a:r>
              <a:rPr lang="en-US" dirty="0"/>
              <a:t>AS-OCT very helpful at detection and in follow-up (but was no better at detection than Van Herrick!)</a:t>
            </a:r>
          </a:p>
          <a:p>
            <a:r>
              <a:rPr lang="en-US" dirty="0"/>
              <a:t>25% of “</a:t>
            </a:r>
            <a:r>
              <a:rPr lang="en-US" dirty="0" err="1"/>
              <a:t>occludable</a:t>
            </a:r>
            <a:r>
              <a:rPr lang="en-US" dirty="0"/>
              <a:t>” angles actually occluded over 14 years</a:t>
            </a:r>
          </a:p>
          <a:p>
            <a:r>
              <a:rPr lang="en-US" dirty="0"/>
              <a:t>Risk factors: old age, female, hyperopia, Asian race, + family history</a:t>
            </a:r>
          </a:p>
          <a:p>
            <a:r>
              <a:rPr lang="en-US" dirty="0"/>
              <a:t>Avoid use of sympathomimetic medications</a:t>
            </a:r>
          </a:p>
          <a:p>
            <a:r>
              <a:rPr lang="en-US" dirty="0"/>
              <a:t>Use smartphone flashlight if an attack occurs as first aid.</a:t>
            </a:r>
          </a:p>
          <a:p>
            <a:endParaRPr lang="en-US" dirty="0"/>
          </a:p>
        </p:txBody>
      </p:sp>
      <p:sp>
        <p:nvSpPr>
          <p:cNvPr id="4" name="TextBox 3">
            <a:extLst>
              <a:ext uri="{FF2B5EF4-FFF2-40B4-BE49-F238E27FC236}">
                <a16:creationId xmlns:a16="http://schemas.microsoft.com/office/drawing/2014/main" id="{DBC19BC7-75D3-34B1-D24D-0C3B40461B63}"/>
              </a:ext>
            </a:extLst>
          </p:cNvPr>
          <p:cNvSpPr txBox="1"/>
          <p:nvPr/>
        </p:nvSpPr>
        <p:spPr>
          <a:xfrm>
            <a:off x="5495925" y="6497758"/>
            <a:ext cx="3648075"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B0F0"/>
                </a:solidFill>
                <a:effectLst/>
                <a:uLnTx/>
                <a:uFillTx/>
                <a:latin typeface="Arial" panose="020B0604020202020204" pitchFamily="34" charset="0"/>
                <a:ea typeface="+mn-ea"/>
                <a:cs typeface="+mn-cs"/>
              </a:rPr>
              <a:t>JAMA </a:t>
            </a:r>
            <a:r>
              <a:rPr kumimoji="0" lang="en-US" sz="1600" b="1" i="0" u="none" strike="noStrike" kern="1200" cap="none" spc="0" normalizeH="0" baseline="0" noProof="0" dirty="0" err="1">
                <a:ln>
                  <a:noFill/>
                </a:ln>
                <a:solidFill>
                  <a:srgbClr val="00B0F0"/>
                </a:solidFill>
                <a:effectLst/>
                <a:uLnTx/>
                <a:uFillTx/>
                <a:latin typeface="Arial" panose="020B0604020202020204" pitchFamily="34" charset="0"/>
                <a:ea typeface="+mn-ea"/>
                <a:cs typeface="+mn-cs"/>
              </a:rPr>
              <a:t>Ophthalmol</a:t>
            </a:r>
            <a:r>
              <a:rPr kumimoji="0" lang="en-US" sz="1600" b="1" i="0" u="none" strike="noStrike" kern="1200" cap="none" spc="0" normalizeH="0" baseline="0" noProof="0" dirty="0">
                <a:ln>
                  <a:noFill/>
                </a:ln>
                <a:solidFill>
                  <a:srgbClr val="00B0F0"/>
                </a:solidFill>
                <a:effectLst/>
                <a:uLnTx/>
                <a:uFillTx/>
                <a:latin typeface="Arial" panose="020B0604020202020204" pitchFamily="34" charset="0"/>
                <a:ea typeface="+mn-ea"/>
                <a:cs typeface="+mn-cs"/>
              </a:rPr>
              <a:t>. March 2024</a:t>
            </a:r>
          </a:p>
        </p:txBody>
      </p:sp>
    </p:spTree>
    <p:extLst>
      <p:ext uri="{BB962C8B-B14F-4D97-AF65-F5344CB8AC3E}">
        <p14:creationId xmlns:p14="http://schemas.microsoft.com/office/powerpoint/2010/main" val="10804521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31B0C1-044B-7F68-92BE-768DD5BDF1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412A78-04F1-1CA4-5583-30D2F73D91A3}"/>
              </a:ext>
            </a:extLst>
          </p:cNvPr>
          <p:cNvSpPr>
            <a:spLocks noGrp="1"/>
          </p:cNvSpPr>
          <p:nvPr>
            <p:ph type="title"/>
          </p:nvPr>
        </p:nvSpPr>
        <p:spPr/>
        <p:txBody>
          <a:bodyPr/>
          <a:lstStyle/>
          <a:p>
            <a:r>
              <a:rPr lang="en-US" dirty="0"/>
              <a:t>The Pressure on Glaucoma Clinics</a:t>
            </a:r>
          </a:p>
        </p:txBody>
      </p:sp>
      <p:sp>
        <p:nvSpPr>
          <p:cNvPr id="3" name="Content Placeholder 2">
            <a:extLst>
              <a:ext uri="{FF2B5EF4-FFF2-40B4-BE49-F238E27FC236}">
                <a16:creationId xmlns:a16="http://schemas.microsoft.com/office/drawing/2014/main" id="{598B7380-3DD7-7CEF-2132-3A9AA6CEB77E}"/>
              </a:ext>
            </a:extLst>
          </p:cNvPr>
          <p:cNvSpPr>
            <a:spLocks noGrp="1"/>
          </p:cNvSpPr>
          <p:nvPr>
            <p:ph idx="1"/>
          </p:nvPr>
        </p:nvSpPr>
        <p:spPr>
          <a:xfrm>
            <a:off x="190500" y="1111348"/>
            <a:ext cx="8763000" cy="3187936"/>
          </a:xfrm>
        </p:spPr>
        <p:txBody>
          <a:bodyPr/>
          <a:lstStyle/>
          <a:p>
            <a:r>
              <a:rPr lang="en-US" dirty="0"/>
              <a:t>“Glaucoma clinics are currently under colossal strain, partly due to aging populations, but mainly because they’re increasingly being sent people who have been referred ‘just in case’, but who in truth have healthy eyes and don’t need to be there.”</a:t>
            </a:r>
          </a:p>
        </p:txBody>
      </p:sp>
      <p:sp>
        <p:nvSpPr>
          <p:cNvPr id="4" name="TextBox 3">
            <a:extLst>
              <a:ext uri="{FF2B5EF4-FFF2-40B4-BE49-F238E27FC236}">
                <a16:creationId xmlns:a16="http://schemas.microsoft.com/office/drawing/2014/main" id="{F642810F-FACE-128C-B4B5-8DF0D2B7ACFE}"/>
              </a:ext>
            </a:extLst>
          </p:cNvPr>
          <p:cNvSpPr txBox="1"/>
          <p:nvPr/>
        </p:nvSpPr>
        <p:spPr>
          <a:xfrm>
            <a:off x="5003321" y="3259723"/>
            <a:ext cx="3657600"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6FD1FD"/>
                </a:solidFill>
                <a:effectLst/>
                <a:uLnTx/>
                <a:uFillTx/>
                <a:latin typeface="Arial" panose="020B0604020202020204" pitchFamily="34" charset="0"/>
                <a:ea typeface="+mn-ea"/>
                <a:cs typeface="Arial" panose="020B0604020202020204" pitchFamily="34" charset="0"/>
              </a:rPr>
              <a:t>The Ophthalmologist, June, 2019</a:t>
            </a:r>
          </a:p>
        </p:txBody>
      </p:sp>
      <p:pic>
        <p:nvPicPr>
          <p:cNvPr id="5" name="Picture 4">
            <a:extLst>
              <a:ext uri="{FF2B5EF4-FFF2-40B4-BE49-F238E27FC236}">
                <a16:creationId xmlns:a16="http://schemas.microsoft.com/office/drawing/2014/main" id="{937D0A32-5D12-7B6F-5CFC-D819F7A2336B}"/>
              </a:ext>
            </a:extLst>
          </p:cNvPr>
          <p:cNvPicPr>
            <a:picLocks noChangeAspect="1"/>
          </p:cNvPicPr>
          <p:nvPr/>
        </p:nvPicPr>
        <p:blipFill>
          <a:blip r:embed="rId2"/>
          <a:stretch>
            <a:fillRect/>
          </a:stretch>
        </p:blipFill>
        <p:spPr>
          <a:xfrm>
            <a:off x="2191109" y="3662185"/>
            <a:ext cx="4692770" cy="2785474"/>
          </a:xfrm>
          <a:prstGeom prst="rect">
            <a:avLst/>
          </a:prstGeom>
        </p:spPr>
      </p:pic>
      <p:pic>
        <p:nvPicPr>
          <p:cNvPr id="6" name="Picture 5">
            <a:extLst>
              <a:ext uri="{FF2B5EF4-FFF2-40B4-BE49-F238E27FC236}">
                <a16:creationId xmlns:a16="http://schemas.microsoft.com/office/drawing/2014/main" id="{BE7464F3-18AE-2FE0-C4DF-ED1DE819F8A1}"/>
              </a:ext>
            </a:extLst>
          </p:cNvPr>
          <p:cNvPicPr>
            <a:picLocks noChangeAspect="1"/>
          </p:cNvPicPr>
          <p:nvPr/>
        </p:nvPicPr>
        <p:blipFill>
          <a:blip r:embed="rId3"/>
          <a:stretch>
            <a:fillRect/>
          </a:stretch>
        </p:blipFill>
        <p:spPr>
          <a:xfrm>
            <a:off x="5374926" y="6358827"/>
            <a:ext cx="3121423" cy="499915"/>
          </a:xfrm>
          <a:prstGeom prst="rect">
            <a:avLst/>
          </a:prstGeom>
        </p:spPr>
      </p:pic>
    </p:spTree>
    <p:extLst>
      <p:ext uri="{BB962C8B-B14F-4D97-AF65-F5344CB8AC3E}">
        <p14:creationId xmlns:p14="http://schemas.microsoft.com/office/powerpoint/2010/main" val="7832001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5C805-121A-448F-BC47-4CBBCF2BEF98}"/>
              </a:ext>
            </a:extLst>
          </p:cNvPr>
          <p:cNvSpPr>
            <a:spLocks noGrp="1"/>
          </p:cNvSpPr>
          <p:nvPr>
            <p:ph type="title"/>
          </p:nvPr>
        </p:nvSpPr>
        <p:spPr/>
        <p:txBody>
          <a:bodyPr/>
          <a:lstStyle/>
          <a:p>
            <a:r>
              <a:rPr lang="en-US" dirty="0"/>
              <a:t>Stop Referring Glaucoma Suspects!</a:t>
            </a:r>
          </a:p>
        </p:txBody>
      </p:sp>
      <p:sp>
        <p:nvSpPr>
          <p:cNvPr id="3" name="Content Placeholder 2">
            <a:extLst>
              <a:ext uri="{FF2B5EF4-FFF2-40B4-BE49-F238E27FC236}">
                <a16:creationId xmlns:a16="http://schemas.microsoft.com/office/drawing/2014/main" id="{0B2EC31C-CDCE-43C5-A44D-6C541A50D8EE}"/>
              </a:ext>
            </a:extLst>
          </p:cNvPr>
          <p:cNvSpPr>
            <a:spLocks noGrp="1"/>
          </p:cNvSpPr>
          <p:nvPr>
            <p:ph idx="1"/>
          </p:nvPr>
        </p:nvSpPr>
        <p:spPr>
          <a:xfrm>
            <a:off x="190501" y="1197073"/>
            <a:ext cx="8763000" cy="5556152"/>
          </a:xfrm>
        </p:spPr>
        <p:txBody>
          <a:bodyPr/>
          <a:lstStyle/>
          <a:p>
            <a:r>
              <a:rPr lang="en-US" dirty="0"/>
              <a:t>“Opportunistic screening by optometrists may result in earlier detection of glaucoma but also an increased burden on ophthalmologists because of larger numbers of referred patients.”</a:t>
            </a:r>
          </a:p>
          <a:p>
            <a:endParaRPr lang="en-US" dirty="0"/>
          </a:p>
          <a:p>
            <a:endParaRPr lang="en-US" dirty="0"/>
          </a:p>
          <a:p>
            <a:r>
              <a:rPr lang="en-US" dirty="0"/>
              <a:t>The optometric profession, in our opinion, needs to become mostly autonomous care givers for most all patients with glaucoma (or glaucoma suspects).</a:t>
            </a:r>
          </a:p>
        </p:txBody>
      </p:sp>
      <p:sp>
        <p:nvSpPr>
          <p:cNvPr id="4" name="TextBox 3">
            <a:extLst>
              <a:ext uri="{FF2B5EF4-FFF2-40B4-BE49-F238E27FC236}">
                <a16:creationId xmlns:a16="http://schemas.microsoft.com/office/drawing/2014/main" id="{48C65A97-2732-4A85-8274-FBAB8378418C}"/>
              </a:ext>
            </a:extLst>
          </p:cNvPr>
          <p:cNvSpPr txBox="1"/>
          <p:nvPr/>
        </p:nvSpPr>
        <p:spPr>
          <a:xfrm>
            <a:off x="5400675" y="2933700"/>
            <a:ext cx="3619501"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6FD1FD"/>
                </a:solidFill>
                <a:effectLst/>
                <a:uLnTx/>
                <a:uFillTx/>
                <a:latin typeface="Arial" panose="020B0604020202020204" pitchFamily="34" charset="0"/>
                <a:ea typeface="+mn-ea"/>
                <a:cs typeface="Arial" panose="020B0604020202020204" pitchFamily="34" charset="0"/>
              </a:rPr>
              <a:t>Am J </a:t>
            </a:r>
            <a:r>
              <a:rPr kumimoji="0" lang="en-US" sz="1600" b="1" i="1" u="none" strike="noStrike" kern="1200" cap="none" spc="0" normalizeH="0" baseline="0" noProof="0" dirty="0" err="1">
                <a:ln>
                  <a:noFill/>
                </a:ln>
                <a:solidFill>
                  <a:srgbClr val="6FD1FD"/>
                </a:solidFill>
                <a:effectLst/>
                <a:uLnTx/>
                <a:uFillTx/>
                <a:latin typeface="Arial" panose="020B0604020202020204" pitchFamily="34" charset="0"/>
                <a:ea typeface="+mn-ea"/>
                <a:cs typeface="Arial" panose="020B0604020202020204" pitchFamily="34" charset="0"/>
              </a:rPr>
              <a:t>Ophthalmol</a:t>
            </a:r>
            <a:r>
              <a:rPr kumimoji="0" lang="en-US" sz="1600" b="1" i="0" u="none" strike="noStrike" kern="1200" cap="none" spc="0" normalizeH="0" baseline="0" noProof="0" dirty="0">
                <a:ln>
                  <a:noFill/>
                </a:ln>
                <a:solidFill>
                  <a:srgbClr val="6FD1FD"/>
                </a:solidFill>
                <a:effectLst/>
                <a:uLnTx/>
                <a:uFillTx/>
                <a:latin typeface="Arial" panose="020B0604020202020204" pitchFamily="34" charset="0"/>
                <a:ea typeface="+mn-ea"/>
                <a:cs typeface="Arial" panose="020B0604020202020204" pitchFamily="34" charset="0"/>
              </a:rPr>
              <a:t>, August 1, 2021</a:t>
            </a:r>
          </a:p>
        </p:txBody>
      </p:sp>
    </p:spTree>
    <p:extLst>
      <p:ext uri="{BB962C8B-B14F-4D97-AF65-F5344CB8AC3E}">
        <p14:creationId xmlns:p14="http://schemas.microsoft.com/office/powerpoint/2010/main" val="4146718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AEF130-9010-4F04-E852-86BAF015AB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F96B84-3762-CE19-73B6-2DC30B17EAB3}"/>
              </a:ext>
            </a:extLst>
          </p:cNvPr>
          <p:cNvSpPr>
            <a:spLocks noGrp="1"/>
          </p:cNvSpPr>
          <p:nvPr>
            <p:ph type="title"/>
          </p:nvPr>
        </p:nvSpPr>
        <p:spPr>
          <a:xfrm>
            <a:off x="190501" y="190501"/>
            <a:ext cx="8763000" cy="919841"/>
          </a:xfrm>
        </p:spPr>
        <p:txBody>
          <a:bodyPr>
            <a:normAutofit fontScale="90000"/>
          </a:bodyPr>
          <a:lstStyle/>
          <a:p>
            <a:r>
              <a:rPr lang="en-US" dirty="0"/>
              <a:t>Systemic Medicines and Their Associations with Advanced Glaucoma</a:t>
            </a:r>
          </a:p>
        </p:txBody>
      </p:sp>
      <p:sp>
        <p:nvSpPr>
          <p:cNvPr id="3" name="Content Placeholder 2">
            <a:extLst>
              <a:ext uri="{FF2B5EF4-FFF2-40B4-BE49-F238E27FC236}">
                <a16:creationId xmlns:a16="http://schemas.microsoft.com/office/drawing/2014/main" id="{F0B62A86-ACBA-3426-5F52-A3B85A864351}"/>
              </a:ext>
            </a:extLst>
          </p:cNvPr>
          <p:cNvSpPr>
            <a:spLocks noGrp="1"/>
          </p:cNvSpPr>
          <p:nvPr>
            <p:ph idx="1"/>
          </p:nvPr>
        </p:nvSpPr>
        <p:spPr>
          <a:xfrm>
            <a:off x="190500" y="1371600"/>
            <a:ext cx="8763000" cy="4885509"/>
          </a:xfrm>
        </p:spPr>
        <p:txBody>
          <a:bodyPr>
            <a:normAutofit fontScale="92500" lnSpcReduction="10000"/>
          </a:bodyPr>
          <a:lstStyle/>
          <a:p>
            <a:r>
              <a:rPr lang="en-US" dirty="0"/>
              <a:t>SSRI’s (selective serotonin reuptake inhibitors) and</a:t>
            </a:r>
          </a:p>
          <a:p>
            <a:pPr lvl="1"/>
            <a:r>
              <a:rPr lang="en-US" dirty="0"/>
              <a:t>Prozac®, Zoloft®, Paxil® and Lexapro®</a:t>
            </a:r>
          </a:p>
          <a:p>
            <a:pPr marL="0" indent="457200">
              <a:buNone/>
            </a:pPr>
            <a:r>
              <a:rPr lang="en-US" dirty="0"/>
              <a:t>SNRI’s (serotonin-norepinephrine reuptake inhibitors)</a:t>
            </a:r>
          </a:p>
          <a:p>
            <a:pPr lvl="1"/>
            <a:r>
              <a:rPr lang="en-US" dirty="0"/>
              <a:t>Effexor®, Cymbalta® </a:t>
            </a:r>
          </a:p>
          <a:p>
            <a:pPr marL="457200" indent="0">
              <a:buNone/>
            </a:pPr>
            <a:r>
              <a:rPr lang="en-US" dirty="0"/>
              <a:t>showed a 30% protective effect</a:t>
            </a:r>
          </a:p>
          <a:p>
            <a:r>
              <a:rPr lang="en-US" dirty="0"/>
              <a:t>Beta-blockers (mainly </a:t>
            </a:r>
            <a:r>
              <a:rPr lang="en-US" dirty="0" err="1"/>
              <a:t>metoprolol</a:t>
            </a:r>
            <a:r>
              <a:rPr lang="en-US" dirty="0"/>
              <a:t>); 20% protection</a:t>
            </a:r>
          </a:p>
          <a:p>
            <a:r>
              <a:rPr lang="en-US" dirty="0"/>
              <a:t>CCB (calcium channel blockers) (mainly amlodipine) (Norvasc®) have a strong harmful association with glaucoma.</a:t>
            </a:r>
          </a:p>
          <a:p>
            <a:r>
              <a:rPr lang="en-US" dirty="0"/>
              <a:t>Eye physicians need to be aware of these positive and negative influences on their patients with advancing, and advanced glaucoma.</a:t>
            </a:r>
          </a:p>
          <a:p>
            <a:endParaRPr lang="en-US" dirty="0"/>
          </a:p>
        </p:txBody>
      </p:sp>
      <p:sp>
        <p:nvSpPr>
          <p:cNvPr id="4" name="TextBox 3">
            <a:extLst>
              <a:ext uri="{FF2B5EF4-FFF2-40B4-BE49-F238E27FC236}">
                <a16:creationId xmlns:a16="http://schemas.microsoft.com/office/drawing/2014/main" id="{160B1450-9BCE-D2B2-5097-3F75B7780783}"/>
              </a:ext>
            </a:extLst>
          </p:cNvPr>
          <p:cNvSpPr txBox="1"/>
          <p:nvPr/>
        </p:nvSpPr>
        <p:spPr>
          <a:xfrm>
            <a:off x="5799908" y="6208263"/>
            <a:ext cx="3030583"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65D7FF"/>
                </a:solidFill>
                <a:effectLst/>
                <a:uLnTx/>
                <a:uFillTx/>
                <a:latin typeface="Arial" panose="020B0604020202020204" pitchFamily="34" charset="0"/>
                <a:ea typeface="+mn-ea"/>
                <a:cs typeface="Arial" panose="020B0604020202020204" pitchFamily="34" charset="0"/>
              </a:rPr>
              <a:t>Ophthalmology, July, 2018</a:t>
            </a:r>
          </a:p>
        </p:txBody>
      </p:sp>
    </p:spTree>
    <p:extLst>
      <p:ext uri="{BB962C8B-B14F-4D97-AF65-F5344CB8AC3E}">
        <p14:creationId xmlns:p14="http://schemas.microsoft.com/office/powerpoint/2010/main" val="6216090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88872CA8-1EE9-C8FE-0CC1-5C48CE8300ED}"/>
              </a:ext>
            </a:extLst>
          </p:cNvPr>
          <p:cNvPicPr>
            <a:picLocks noGrp="1" noChangeAspect="1"/>
          </p:cNvPicPr>
          <p:nvPr>
            <p:ph idx="1"/>
          </p:nvPr>
        </p:nvPicPr>
        <p:blipFill>
          <a:blip r:embed="rId2"/>
          <a:stretch>
            <a:fillRect/>
          </a:stretch>
        </p:blipFill>
        <p:spPr>
          <a:xfrm>
            <a:off x="1616177" y="789698"/>
            <a:ext cx="5775958" cy="1622014"/>
          </a:xfrm>
        </p:spPr>
      </p:pic>
      <p:pic>
        <p:nvPicPr>
          <p:cNvPr id="5" name="Picture 4">
            <a:extLst>
              <a:ext uri="{FF2B5EF4-FFF2-40B4-BE49-F238E27FC236}">
                <a16:creationId xmlns:a16="http://schemas.microsoft.com/office/drawing/2014/main" id="{770ED180-CE11-AF48-5126-EB366C0263AE}"/>
              </a:ext>
            </a:extLst>
          </p:cNvPr>
          <p:cNvPicPr>
            <a:picLocks noChangeAspect="1"/>
          </p:cNvPicPr>
          <p:nvPr/>
        </p:nvPicPr>
        <p:blipFill>
          <a:blip r:embed="rId3"/>
          <a:stretch>
            <a:fillRect/>
          </a:stretch>
        </p:blipFill>
        <p:spPr>
          <a:xfrm>
            <a:off x="1403336" y="-48619"/>
            <a:ext cx="6201640" cy="838317"/>
          </a:xfrm>
          <a:prstGeom prst="rect">
            <a:avLst/>
          </a:prstGeom>
        </p:spPr>
      </p:pic>
      <p:pic>
        <p:nvPicPr>
          <p:cNvPr id="9" name="Picture 8">
            <a:extLst>
              <a:ext uri="{FF2B5EF4-FFF2-40B4-BE49-F238E27FC236}">
                <a16:creationId xmlns:a16="http://schemas.microsoft.com/office/drawing/2014/main" id="{7798146D-71BC-F2D0-CCB8-5DB50825BFDF}"/>
              </a:ext>
            </a:extLst>
          </p:cNvPr>
          <p:cNvPicPr>
            <a:picLocks noChangeAspect="1"/>
          </p:cNvPicPr>
          <p:nvPr/>
        </p:nvPicPr>
        <p:blipFill rotWithShape="1">
          <a:blip r:embed="rId4"/>
          <a:srcRect l="-230" t="1" r="230" b="43503"/>
          <a:stretch/>
        </p:blipFill>
        <p:spPr>
          <a:xfrm>
            <a:off x="957382" y="2393996"/>
            <a:ext cx="7093548" cy="4464004"/>
          </a:xfrm>
          <a:prstGeom prst="rect">
            <a:avLst/>
          </a:prstGeom>
        </p:spPr>
      </p:pic>
      <p:sp>
        <p:nvSpPr>
          <p:cNvPr id="4" name="TextBox 3">
            <a:extLst>
              <a:ext uri="{FF2B5EF4-FFF2-40B4-BE49-F238E27FC236}">
                <a16:creationId xmlns:a16="http://schemas.microsoft.com/office/drawing/2014/main" id="{E4A76C91-4CD8-0F00-EDFB-820E48AD2D82}"/>
              </a:ext>
            </a:extLst>
          </p:cNvPr>
          <p:cNvSpPr txBox="1"/>
          <p:nvPr/>
        </p:nvSpPr>
        <p:spPr>
          <a:xfrm>
            <a:off x="-132428" y="-141367"/>
            <a:ext cx="455357" cy="707886"/>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Arial" panose="020B0604020202020204" pitchFamily="34" charset="0"/>
              </a:rPr>
              <a:t>*</a:t>
            </a:r>
            <a:endPar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EFE1C541-7F57-341E-0528-F25699F1CBED}"/>
              </a:ext>
            </a:extLst>
          </p:cNvPr>
          <p:cNvPicPr>
            <a:picLocks noChangeAspect="1"/>
          </p:cNvPicPr>
          <p:nvPr/>
        </p:nvPicPr>
        <p:blipFill rotWithShape="1">
          <a:blip r:embed="rId4"/>
          <a:srcRect t="84877"/>
          <a:stretch/>
        </p:blipFill>
        <p:spPr>
          <a:xfrm>
            <a:off x="95250" y="4770634"/>
            <a:ext cx="8916180" cy="150189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047007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19A75F-B7EE-8F72-4E1D-4A148FE8FE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D91524-A0FB-E6FC-FF7A-E8B87DEE3DAB}"/>
              </a:ext>
            </a:extLst>
          </p:cNvPr>
          <p:cNvSpPr>
            <a:spLocks noGrp="1"/>
          </p:cNvSpPr>
          <p:nvPr>
            <p:ph type="title"/>
          </p:nvPr>
        </p:nvSpPr>
        <p:spPr>
          <a:xfrm>
            <a:off x="381000" y="491483"/>
            <a:ext cx="8763000" cy="752034"/>
          </a:xfrm>
        </p:spPr>
        <p:txBody>
          <a:bodyPr>
            <a:normAutofit fontScale="90000"/>
          </a:bodyPr>
          <a:lstStyle/>
          <a:p>
            <a:pPr marL="0" marR="0" lvl="0" indent="0" algn="l" defTabSz="685800" rtl="0" eaLnBrk="1" fontAlgn="auto" latinLnBrk="0" hangingPunct="1">
              <a:lnSpc>
                <a:spcPct val="90000"/>
              </a:lnSpc>
              <a:spcBef>
                <a:spcPts val="0"/>
              </a:spcBef>
              <a:spcAft>
                <a:spcPts val="600"/>
              </a:spcAft>
              <a:buClr>
                <a:srgbClr val="FFFF00"/>
              </a:buClr>
              <a:buSzTx/>
              <a:buFont typeface="Calibri" panose="020F0502020204030204" pitchFamily="34" charset="0"/>
              <a:buNone/>
              <a:tabLst/>
              <a:defRPr/>
            </a:pPr>
            <a:r>
              <a:rPr lang="en-US" dirty="0"/>
              <a:t>Systemic Antihypertensive Medicines and Glaucoma</a:t>
            </a:r>
            <a:br>
              <a:rPr kumimoji="0" lang="en-US" sz="2600" b="1" i="0" u="none" strike="noStrike" kern="1200" cap="none" spc="0" normalizeH="0" baseline="0" noProof="0" dirty="0">
                <a:ln>
                  <a:noFill/>
                </a:ln>
                <a:solidFill>
                  <a:srgbClr val="00FF00"/>
                </a:solidFill>
                <a:effectLst/>
                <a:uLnTx/>
                <a:uFillTx/>
                <a:latin typeface="Calibri"/>
                <a:ea typeface="+mn-ea"/>
                <a:cs typeface="+mn-cs"/>
              </a:rPr>
            </a:br>
            <a:endParaRPr lang="en-US" dirty="0"/>
          </a:p>
        </p:txBody>
      </p:sp>
      <p:sp>
        <p:nvSpPr>
          <p:cNvPr id="3" name="Content Placeholder 2">
            <a:extLst>
              <a:ext uri="{FF2B5EF4-FFF2-40B4-BE49-F238E27FC236}">
                <a16:creationId xmlns:a16="http://schemas.microsoft.com/office/drawing/2014/main" id="{05171383-CE90-0E58-D065-E97BA12A8799}"/>
              </a:ext>
            </a:extLst>
          </p:cNvPr>
          <p:cNvSpPr>
            <a:spLocks noGrp="1"/>
          </p:cNvSpPr>
          <p:nvPr>
            <p:ph idx="1"/>
          </p:nvPr>
        </p:nvSpPr>
        <p:spPr>
          <a:xfrm>
            <a:off x="190500" y="1252252"/>
            <a:ext cx="8763000" cy="5006648"/>
          </a:xfrm>
        </p:spPr>
        <p:txBody>
          <a:bodyPr/>
          <a:lstStyle/>
          <a:p>
            <a:r>
              <a:rPr lang="en-US" dirty="0"/>
              <a:t>This AJO article of November, 2023 further underscores the previous knowledge of the impact of systemic antihypertensive medicines can have on glaucoma risk.</a:t>
            </a:r>
          </a:p>
          <a:p>
            <a:r>
              <a:rPr lang="en-US" dirty="0"/>
              <a:t>Low systemic blood pressure is a risk factor for glaucoma, especially LTG.</a:t>
            </a:r>
          </a:p>
          <a:p>
            <a:r>
              <a:rPr lang="en-US" dirty="0"/>
              <a:t>Use of systemic BB may delay the onset of the need for ocular treatment.</a:t>
            </a:r>
          </a:p>
          <a:p>
            <a:r>
              <a:rPr lang="en-US" dirty="0"/>
              <a:t>Calcium Channel Blockers (amlodipine, esp.), by reducing “ocular perfusion pressure,” can put the ONH at increased risk of glaucoma.</a:t>
            </a:r>
          </a:p>
        </p:txBody>
      </p:sp>
      <p:sp>
        <p:nvSpPr>
          <p:cNvPr id="4" name="TextBox 3">
            <a:extLst>
              <a:ext uri="{FF2B5EF4-FFF2-40B4-BE49-F238E27FC236}">
                <a16:creationId xmlns:a16="http://schemas.microsoft.com/office/drawing/2014/main" id="{2032DC37-5E29-C62F-6D55-DFB41FF33E46}"/>
              </a:ext>
            </a:extLst>
          </p:cNvPr>
          <p:cNvSpPr txBox="1"/>
          <p:nvPr/>
        </p:nvSpPr>
        <p:spPr>
          <a:xfrm>
            <a:off x="5439266" y="6353666"/>
            <a:ext cx="3704734"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Am J </a:t>
            </a:r>
            <a:r>
              <a:rPr kumimoji="0" lang="en-US" sz="1600" b="1" i="1" u="none" strike="noStrike" kern="1200" cap="none" spc="0" normalizeH="0" baseline="0" noProof="0" dirty="0" err="1">
                <a:ln>
                  <a:noFill/>
                </a:ln>
                <a:solidFill>
                  <a:srgbClr val="00B0F0"/>
                </a:solidFill>
                <a:effectLst/>
                <a:uLnTx/>
                <a:uFillTx/>
                <a:latin typeface="Arial" panose="020B0604020202020204" pitchFamily="34" charset="0"/>
                <a:ea typeface="+mn-ea"/>
                <a:cs typeface="Arial" panose="020B0604020202020204" pitchFamily="34" charset="0"/>
              </a:rPr>
              <a:t>Ophthalmol</a:t>
            </a:r>
            <a:r>
              <a:rPr kumimoji="0" lang="en-US" sz="1600" b="1" i="1"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 </a:t>
            </a:r>
            <a:r>
              <a:rPr kumimoji="0" lang="en-US" sz="1600" b="1"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Nov, 2023</a:t>
            </a:r>
          </a:p>
        </p:txBody>
      </p:sp>
    </p:spTree>
    <p:extLst>
      <p:ext uri="{BB962C8B-B14F-4D97-AF65-F5344CB8AC3E}">
        <p14:creationId xmlns:p14="http://schemas.microsoft.com/office/powerpoint/2010/main" val="19028769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Sleeping Relationship on IOP</a:t>
            </a:r>
          </a:p>
        </p:txBody>
      </p:sp>
      <p:sp>
        <p:nvSpPr>
          <p:cNvPr id="3" name="Content Placeholder 2"/>
          <p:cNvSpPr>
            <a:spLocks noGrp="1"/>
          </p:cNvSpPr>
          <p:nvPr>
            <p:ph idx="1"/>
          </p:nvPr>
        </p:nvSpPr>
        <p:spPr/>
        <p:txBody>
          <a:bodyPr/>
          <a:lstStyle/>
          <a:p>
            <a:r>
              <a:rPr lang="en-US" dirty="0"/>
              <a:t>IOP is highest while we sleep</a:t>
            </a:r>
          </a:p>
          <a:p>
            <a:r>
              <a:rPr lang="en-US" dirty="0"/>
              <a:t>In Supine posture there is a hydrostatic increase in the pressure of the </a:t>
            </a:r>
            <a:r>
              <a:rPr lang="en-US" dirty="0" err="1"/>
              <a:t>episcleral</a:t>
            </a:r>
            <a:r>
              <a:rPr lang="en-US" dirty="0"/>
              <a:t> and orbital veins.</a:t>
            </a:r>
          </a:p>
          <a:p>
            <a:r>
              <a:rPr lang="en-US" dirty="0"/>
              <a:t>“The reason that nocturnal IOP elevation is so important is because: the increase is greater for glaucoma patients and the increase coincides with the time when our systemic blood pressure is the lowest. If IOP increases and BP decreases, the ocular perfusion pressure will decrease, leaving it at greater risk for glaucomatous damage.”</a:t>
            </a:r>
          </a:p>
        </p:txBody>
      </p:sp>
      <p:sp>
        <p:nvSpPr>
          <p:cNvPr id="4" name="TextBox 3"/>
          <p:cNvSpPr txBox="1"/>
          <p:nvPr/>
        </p:nvSpPr>
        <p:spPr>
          <a:xfrm>
            <a:off x="4124826" y="5603224"/>
            <a:ext cx="4828674" cy="58477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6FD1FD"/>
                </a:solidFill>
                <a:effectLst/>
                <a:uLnTx/>
                <a:uFillTx/>
                <a:latin typeface="Arial" panose="020B0604020202020204" pitchFamily="34" charset="0"/>
                <a:ea typeface="+mn-ea"/>
                <a:cs typeface="Arial" panose="020B0604020202020204" pitchFamily="34" charset="0"/>
              </a:rPr>
              <a:t>Doug </a:t>
            </a:r>
            <a:r>
              <a:rPr kumimoji="0" lang="en-US" sz="1600" b="1" i="0" u="none" strike="noStrike" kern="1200" cap="none" spc="0" normalizeH="0" baseline="0" noProof="0" dirty="0" err="1">
                <a:ln>
                  <a:noFill/>
                </a:ln>
                <a:solidFill>
                  <a:srgbClr val="6FD1FD"/>
                </a:solidFill>
                <a:effectLst/>
                <a:uLnTx/>
                <a:uFillTx/>
                <a:latin typeface="Arial" panose="020B0604020202020204" pitchFamily="34" charset="0"/>
                <a:ea typeface="+mn-ea"/>
                <a:cs typeface="Arial" panose="020B0604020202020204" pitchFamily="34" charset="0"/>
              </a:rPr>
              <a:t>Rett</a:t>
            </a:r>
            <a:r>
              <a:rPr kumimoji="0" lang="en-US" sz="1600" b="1" i="0" u="none" strike="noStrike" kern="1200" cap="none" spc="0" normalizeH="0" baseline="0" noProof="0" dirty="0">
                <a:ln>
                  <a:noFill/>
                </a:ln>
                <a:solidFill>
                  <a:srgbClr val="6FD1FD"/>
                </a:solidFill>
                <a:effectLst/>
                <a:uLnTx/>
                <a:uFillTx/>
                <a:latin typeface="Arial" panose="020B0604020202020204" pitchFamily="34" charset="0"/>
                <a:ea typeface="+mn-ea"/>
                <a:cs typeface="Arial" panose="020B0604020202020204" pitchFamily="34" charset="0"/>
              </a:rPr>
              <a:t>, OD, FAAO.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6FD1FD"/>
                </a:solidFill>
                <a:effectLst/>
                <a:uLnTx/>
                <a:uFillTx/>
                <a:latin typeface="Arial" panose="020B0604020202020204" pitchFamily="34" charset="0"/>
                <a:ea typeface="+mn-ea"/>
                <a:cs typeface="Arial" panose="020B0604020202020204" pitchFamily="34" charset="0"/>
              </a:rPr>
              <a:t>Primary Care Optometry News</a:t>
            </a:r>
            <a:r>
              <a:rPr kumimoji="0" lang="en-US" sz="1600" b="1" i="0" u="none" strike="noStrike" kern="1200" cap="none" spc="0" normalizeH="0" baseline="0" noProof="0" dirty="0">
                <a:ln>
                  <a:noFill/>
                </a:ln>
                <a:solidFill>
                  <a:srgbClr val="6FD1FD"/>
                </a:solidFill>
                <a:effectLst/>
                <a:uLnTx/>
                <a:uFillTx/>
                <a:latin typeface="Arial" panose="020B0604020202020204" pitchFamily="34" charset="0"/>
                <a:ea typeface="+mn-ea"/>
                <a:cs typeface="Arial" panose="020B0604020202020204" pitchFamily="34" charset="0"/>
              </a:rPr>
              <a:t>. March 28, 2018.</a:t>
            </a:r>
          </a:p>
        </p:txBody>
      </p:sp>
    </p:spTree>
    <p:extLst>
      <p:ext uri="{BB962C8B-B14F-4D97-AF65-F5344CB8AC3E}">
        <p14:creationId xmlns:p14="http://schemas.microsoft.com/office/powerpoint/2010/main" val="20822087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09F6ED-2BFF-A93A-8752-F7995CB6A26D}"/>
            </a:ext>
          </a:extLst>
        </p:cNvPr>
        <p:cNvGrpSpPr/>
        <p:nvPr/>
      </p:nvGrpSpPr>
      <p:grpSpPr>
        <a:xfrm>
          <a:off x="0" y="0"/>
          <a:ext cx="0" cy="0"/>
          <a:chOff x="0" y="0"/>
          <a:chExt cx="0" cy="0"/>
        </a:xfrm>
      </p:grpSpPr>
      <p:sp>
        <p:nvSpPr>
          <p:cNvPr id="89090" name="Title 3">
            <a:extLst>
              <a:ext uri="{FF2B5EF4-FFF2-40B4-BE49-F238E27FC236}">
                <a16:creationId xmlns:a16="http://schemas.microsoft.com/office/drawing/2014/main" id="{BA1BA2F8-AF71-9045-FFB3-5DF3B391F3FC}"/>
              </a:ext>
            </a:extLst>
          </p:cNvPr>
          <p:cNvSpPr>
            <a:spLocks noGrp="1"/>
          </p:cNvSpPr>
          <p:nvPr>
            <p:ph type="title"/>
          </p:nvPr>
        </p:nvSpPr>
        <p:spPr>
          <a:xfrm>
            <a:off x="233806" y="304761"/>
            <a:ext cx="8866187" cy="914400"/>
          </a:xfrm>
        </p:spPr>
        <p:txBody>
          <a:bodyPr/>
          <a:lstStyle/>
          <a:p>
            <a:r>
              <a:rPr lang="en-US" altLang="en-US" dirty="0"/>
              <a:t>Financial Disclosure</a:t>
            </a:r>
          </a:p>
        </p:txBody>
      </p:sp>
      <p:sp>
        <p:nvSpPr>
          <p:cNvPr id="89091" name="Content Placeholder 2">
            <a:extLst>
              <a:ext uri="{FF2B5EF4-FFF2-40B4-BE49-F238E27FC236}">
                <a16:creationId xmlns:a16="http://schemas.microsoft.com/office/drawing/2014/main" id="{465B454B-7036-256C-A69C-06E38F06CF18}"/>
              </a:ext>
            </a:extLst>
          </p:cNvPr>
          <p:cNvSpPr>
            <a:spLocks noGrp="1"/>
          </p:cNvSpPr>
          <p:nvPr>
            <p:ph idx="1"/>
          </p:nvPr>
        </p:nvSpPr>
        <p:spPr>
          <a:xfrm>
            <a:off x="152400" y="856739"/>
            <a:ext cx="8866187" cy="5453207"/>
          </a:xfrm>
        </p:spPr>
        <p:txBody>
          <a:bodyPr/>
          <a:lstStyle/>
          <a:p>
            <a:pPr>
              <a:buFontTx/>
              <a:buNone/>
            </a:pPr>
            <a:r>
              <a:rPr lang="en-US" altLang="en-US" dirty="0"/>
              <a:t> </a:t>
            </a:r>
          </a:p>
          <a:p>
            <a:pPr marL="58738" indent="0">
              <a:buNone/>
              <a:defRPr/>
            </a:pPr>
            <a:r>
              <a:rPr lang="en-US" altLang="en-US" dirty="0"/>
              <a:t>Dr. Ron Melton and Dr. Randall Thomas are consultants to, on the speakers bureau of, on the advisory committee of, or involved in research for the following companies:  ICARE, B+L</a:t>
            </a:r>
          </a:p>
          <a:p>
            <a:endParaRPr lang="en-US" altLang="en-US" dirty="0"/>
          </a:p>
        </p:txBody>
      </p:sp>
    </p:spTree>
    <p:extLst>
      <p:ext uri="{BB962C8B-B14F-4D97-AF65-F5344CB8AC3E}">
        <p14:creationId xmlns:p14="http://schemas.microsoft.com/office/powerpoint/2010/main" val="29687884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OP (shown here in mm Hg) changes during the day, reaching its highest points at night"/>
          <p:cNvPicPr>
            <a:picLocks noChangeAspect="1" noChangeArrowheads="1"/>
          </p:cNvPicPr>
          <p:nvPr/>
        </p:nvPicPr>
        <p:blipFill rotWithShape="1">
          <a:blip r:embed="rId2">
            <a:extLst>
              <a:ext uri="{28A0092B-C50C-407E-A947-70E740481C1C}">
                <a14:useLocalDpi xmlns:a14="http://schemas.microsoft.com/office/drawing/2010/main" val="0"/>
              </a:ext>
            </a:extLst>
          </a:blip>
          <a:srcRect l="-2354" t="-4618"/>
          <a:stretch/>
        </p:blipFill>
        <p:spPr bwMode="auto">
          <a:xfrm>
            <a:off x="-102383" y="271238"/>
            <a:ext cx="9055883" cy="549838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51516" y="5769619"/>
            <a:ext cx="8479816" cy="40011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IOP (shown here in mm Hg) changes during the day, reaching its highest points at night. Source: Doug </a:t>
            </a:r>
            <a:r>
              <a:rPr kumimoji="0" lang="en-US" sz="1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Rett</a:t>
            </a:r>
            <a:r>
              <a:rPr kumimoji="0" lang="en-US"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OD, FAAO. </a:t>
            </a:r>
            <a:r>
              <a:rPr kumimoji="0" lang="en-US" sz="10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Primary Care Optometry News</a:t>
            </a:r>
            <a:r>
              <a:rPr kumimoji="0" lang="en-US"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March 28, 2018.</a:t>
            </a:r>
          </a:p>
        </p:txBody>
      </p:sp>
    </p:spTree>
    <p:extLst>
      <p:ext uri="{BB962C8B-B14F-4D97-AF65-F5344CB8AC3E}">
        <p14:creationId xmlns:p14="http://schemas.microsoft.com/office/powerpoint/2010/main" val="36292143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4AC0B-5CAF-40A3-A6C1-AAA6B5D8FB4F}"/>
              </a:ext>
            </a:extLst>
          </p:cNvPr>
          <p:cNvSpPr>
            <a:spLocks noGrp="1"/>
          </p:cNvSpPr>
          <p:nvPr>
            <p:ph type="title"/>
          </p:nvPr>
        </p:nvSpPr>
        <p:spPr/>
        <p:txBody>
          <a:bodyPr>
            <a:normAutofit/>
          </a:bodyPr>
          <a:lstStyle/>
          <a:p>
            <a:r>
              <a:rPr lang="en-US" sz="3600" dirty="0"/>
              <a:t>Expert Perspective on Rebound  Tonometry</a:t>
            </a:r>
          </a:p>
        </p:txBody>
      </p:sp>
      <p:sp>
        <p:nvSpPr>
          <p:cNvPr id="3" name="Content Placeholder 2">
            <a:extLst>
              <a:ext uri="{FF2B5EF4-FFF2-40B4-BE49-F238E27FC236}">
                <a16:creationId xmlns:a16="http://schemas.microsoft.com/office/drawing/2014/main" id="{7D313C66-2869-4365-A146-E45D2E7DE7D1}"/>
              </a:ext>
            </a:extLst>
          </p:cNvPr>
          <p:cNvSpPr>
            <a:spLocks noGrp="1"/>
          </p:cNvSpPr>
          <p:nvPr>
            <p:ph idx="1"/>
          </p:nvPr>
        </p:nvSpPr>
        <p:spPr>
          <a:xfrm>
            <a:off x="190499" y="942536"/>
            <a:ext cx="8763000" cy="5556152"/>
          </a:xfrm>
        </p:spPr>
        <p:txBody>
          <a:bodyPr>
            <a:normAutofit/>
          </a:bodyPr>
          <a:lstStyle/>
          <a:p>
            <a:r>
              <a:rPr lang="en-US" sz="2400" dirty="0"/>
              <a:t>“The iCare rebound tonometer demonstrated significantly lower test-retest variability than Goldman tonometry with good inter-operator and inter-device reproducibility, supporting it’s value in monitoring IOP changes over time aiding clinicians in assessing the effectiveness of glaucoma therapy and consistency of IOP control.”</a:t>
            </a:r>
            <a:r>
              <a:rPr lang="en-US" sz="2400" i="1" dirty="0">
                <a:solidFill>
                  <a:srgbClr val="6FD1FD"/>
                </a:solidFill>
                <a:latin typeface="Arial" panose="020B0604020202020204" pitchFamily="34" charset="0"/>
                <a:cs typeface="Arial" panose="020B0604020202020204" pitchFamily="34" charset="0"/>
              </a:rPr>
              <a:t> </a:t>
            </a:r>
            <a:r>
              <a:rPr lang="en-US" sz="2400" dirty="0"/>
              <a:t>“Rebound tonometry can</a:t>
            </a:r>
            <a:br>
              <a:rPr lang="en-US" sz="2400" dirty="0"/>
            </a:br>
            <a:r>
              <a:rPr lang="en-US" sz="2400" dirty="0"/>
              <a:t>characterize IOP changes over time more robustly than</a:t>
            </a:r>
            <a:br>
              <a:rPr lang="en-US" sz="2400" dirty="0"/>
            </a:br>
            <a:r>
              <a:rPr lang="en-US" sz="2400" dirty="0"/>
              <a:t>Goldman tonometry.”  </a:t>
            </a:r>
          </a:p>
        </p:txBody>
      </p:sp>
      <p:sp>
        <p:nvSpPr>
          <p:cNvPr id="4" name="TextBox 3">
            <a:extLst>
              <a:ext uri="{FF2B5EF4-FFF2-40B4-BE49-F238E27FC236}">
                <a16:creationId xmlns:a16="http://schemas.microsoft.com/office/drawing/2014/main" id="{7CE1FDBD-F488-4761-A4C2-F82417CE4F9A}"/>
              </a:ext>
            </a:extLst>
          </p:cNvPr>
          <p:cNvSpPr txBox="1"/>
          <p:nvPr/>
        </p:nvSpPr>
        <p:spPr>
          <a:xfrm>
            <a:off x="5162550" y="6076950"/>
            <a:ext cx="3286125"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6FD1FD"/>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56ACFD75-04CE-9E19-FE7B-1DD9C43B073F}"/>
              </a:ext>
            </a:extLst>
          </p:cNvPr>
          <p:cNvPicPr>
            <a:picLocks noChangeAspect="1"/>
          </p:cNvPicPr>
          <p:nvPr/>
        </p:nvPicPr>
        <p:blipFill>
          <a:blip r:embed="rId3"/>
          <a:stretch>
            <a:fillRect/>
          </a:stretch>
        </p:blipFill>
        <p:spPr>
          <a:xfrm>
            <a:off x="3804557" y="3633526"/>
            <a:ext cx="5035732" cy="432854"/>
          </a:xfrm>
          <a:prstGeom prst="rect">
            <a:avLst/>
          </a:prstGeom>
        </p:spPr>
      </p:pic>
    </p:spTree>
    <p:extLst>
      <p:ext uri="{BB962C8B-B14F-4D97-AF65-F5344CB8AC3E}">
        <p14:creationId xmlns:p14="http://schemas.microsoft.com/office/powerpoint/2010/main" val="20397975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9D671-0FD9-6791-11AA-5F71C6981991}"/>
              </a:ext>
            </a:extLst>
          </p:cNvPr>
          <p:cNvSpPr>
            <a:spLocks noGrp="1"/>
          </p:cNvSpPr>
          <p:nvPr>
            <p:ph type="title"/>
          </p:nvPr>
        </p:nvSpPr>
        <p:spPr/>
        <p:txBody>
          <a:bodyPr>
            <a:normAutofit fontScale="90000"/>
          </a:bodyPr>
          <a:lstStyle/>
          <a:p>
            <a:r>
              <a:rPr lang="en-US" dirty="0"/>
              <a:t>Handheld vs Slit lamp Mounted iCare Tonometer: Is There a Difference?</a:t>
            </a:r>
          </a:p>
        </p:txBody>
      </p:sp>
      <p:sp>
        <p:nvSpPr>
          <p:cNvPr id="3" name="Content Placeholder 2">
            <a:extLst>
              <a:ext uri="{FF2B5EF4-FFF2-40B4-BE49-F238E27FC236}">
                <a16:creationId xmlns:a16="http://schemas.microsoft.com/office/drawing/2014/main" id="{C0CA3FD1-F0E0-4BB1-11C8-A7DC25C14A76}"/>
              </a:ext>
            </a:extLst>
          </p:cNvPr>
          <p:cNvSpPr>
            <a:spLocks noGrp="1"/>
          </p:cNvSpPr>
          <p:nvPr>
            <p:ph idx="1"/>
          </p:nvPr>
        </p:nvSpPr>
        <p:spPr>
          <a:xfrm>
            <a:off x="190500" y="1301848"/>
            <a:ext cx="8763000" cy="4851302"/>
          </a:xfrm>
        </p:spPr>
        <p:txBody>
          <a:bodyPr/>
          <a:lstStyle/>
          <a:p>
            <a:r>
              <a:rPr lang="en-US" dirty="0"/>
              <a:t>Both rebound devices were also compared to GAT</a:t>
            </a:r>
          </a:p>
          <a:p>
            <a:r>
              <a:rPr lang="en-US" dirty="0"/>
              <a:t>Study of 64 men and 93 women</a:t>
            </a:r>
          </a:p>
          <a:p>
            <a:r>
              <a:rPr lang="en-US" dirty="0"/>
              <a:t>“Measurements with the 3 </a:t>
            </a:r>
            <a:r>
              <a:rPr lang="en-US" dirty="0" err="1"/>
              <a:t>tonometers</a:t>
            </a:r>
            <a:r>
              <a:rPr lang="en-US" dirty="0"/>
              <a:t> were not statistically different from each other.”</a:t>
            </a:r>
          </a:p>
          <a:p>
            <a:r>
              <a:rPr lang="en-US" dirty="0"/>
              <a:t>“Conclusions: The ST500 (slit lamp mounted) shows good agreement with GAT over a large range of IOP and significantly higher repeatability compared to the IC200 (handheld) and GAT, suggesting it may be advantageous in clinical settings where topical anesthesia or skilled staff are unavailable.”</a:t>
            </a:r>
          </a:p>
        </p:txBody>
      </p:sp>
      <p:sp>
        <p:nvSpPr>
          <p:cNvPr id="4" name="TextBox 3">
            <a:extLst>
              <a:ext uri="{FF2B5EF4-FFF2-40B4-BE49-F238E27FC236}">
                <a16:creationId xmlns:a16="http://schemas.microsoft.com/office/drawing/2014/main" id="{905C1C55-3FC8-DAA4-2EA4-7749071F53B8}"/>
              </a:ext>
            </a:extLst>
          </p:cNvPr>
          <p:cNvSpPr txBox="1"/>
          <p:nvPr/>
        </p:nvSpPr>
        <p:spPr>
          <a:xfrm>
            <a:off x="4002230" y="5983873"/>
            <a:ext cx="4854388"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B0F0"/>
                </a:solidFill>
                <a:effectLst/>
                <a:uLnTx/>
                <a:uFillTx/>
                <a:latin typeface="Arial" panose="020B0604020202020204" pitchFamily="34" charset="0"/>
                <a:ea typeface="+mn-ea"/>
                <a:cs typeface="+mn-cs"/>
              </a:rPr>
              <a:t>Ophthalmology Glaucoma, March/April 2025</a:t>
            </a:r>
          </a:p>
        </p:txBody>
      </p:sp>
    </p:spTree>
    <p:extLst>
      <p:ext uri="{BB962C8B-B14F-4D97-AF65-F5344CB8AC3E}">
        <p14:creationId xmlns:p14="http://schemas.microsoft.com/office/powerpoint/2010/main" val="18658103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0BE94-CB00-463C-B00A-180BA5E85C62}"/>
              </a:ext>
            </a:extLst>
          </p:cNvPr>
          <p:cNvSpPr>
            <a:spLocks noGrp="1"/>
          </p:cNvSpPr>
          <p:nvPr>
            <p:ph type="title"/>
          </p:nvPr>
        </p:nvSpPr>
        <p:spPr>
          <a:xfrm>
            <a:off x="381000" y="273029"/>
            <a:ext cx="8763000" cy="752034"/>
          </a:xfrm>
        </p:spPr>
        <p:txBody>
          <a:bodyPr>
            <a:normAutofit fontScale="90000"/>
          </a:bodyPr>
          <a:lstStyle/>
          <a:p>
            <a:r>
              <a:rPr lang="en-US" dirty="0"/>
              <a:t>Virtue of Non-Office Hours IOP Measurements</a:t>
            </a:r>
          </a:p>
        </p:txBody>
      </p:sp>
      <p:sp>
        <p:nvSpPr>
          <p:cNvPr id="3" name="Content Placeholder 2">
            <a:extLst>
              <a:ext uri="{FF2B5EF4-FFF2-40B4-BE49-F238E27FC236}">
                <a16:creationId xmlns:a16="http://schemas.microsoft.com/office/drawing/2014/main" id="{730BBC00-BF12-4253-B068-46264B010869}"/>
              </a:ext>
            </a:extLst>
          </p:cNvPr>
          <p:cNvSpPr>
            <a:spLocks noGrp="1"/>
          </p:cNvSpPr>
          <p:nvPr>
            <p:ph idx="1"/>
          </p:nvPr>
        </p:nvSpPr>
        <p:spPr>
          <a:xfrm>
            <a:off x="190501" y="1382876"/>
            <a:ext cx="8763000" cy="4280784"/>
          </a:xfrm>
        </p:spPr>
        <p:txBody>
          <a:bodyPr>
            <a:normAutofit/>
          </a:bodyPr>
          <a:lstStyle/>
          <a:p>
            <a:r>
              <a:rPr lang="en-US" dirty="0"/>
              <a:t>“Two-thirds of patients experienced peak IOP outside of regular clinic hours, with peak IOP most frequently occurring at night.”</a:t>
            </a:r>
          </a:p>
          <a:p>
            <a:r>
              <a:rPr lang="en-US" dirty="0"/>
              <a:t>“We recommend obtaining multiple IOP pressure measurements outside of office hours.”</a:t>
            </a:r>
          </a:p>
          <a:p>
            <a:r>
              <a:rPr lang="en-US" dirty="0"/>
              <a:t>The </a:t>
            </a:r>
            <a:r>
              <a:rPr lang="en-US" dirty="0" err="1"/>
              <a:t>Icare</a:t>
            </a:r>
            <a:r>
              <a:rPr lang="en-US" dirty="0"/>
              <a:t> HOME device allows for self-measurement of IOP and your contact lens technician can easily teach most patients how to perform this technique.</a:t>
            </a:r>
          </a:p>
        </p:txBody>
      </p:sp>
      <p:sp>
        <p:nvSpPr>
          <p:cNvPr id="4" name="TextBox 3">
            <a:extLst>
              <a:ext uri="{FF2B5EF4-FFF2-40B4-BE49-F238E27FC236}">
                <a16:creationId xmlns:a16="http://schemas.microsoft.com/office/drawing/2014/main" id="{37AE6943-FB0A-4CF8-A272-C77F347B910B}"/>
              </a:ext>
            </a:extLst>
          </p:cNvPr>
          <p:cNvSpPr txBox="1"/>
          <p:nvPr/>
        </p:nvSpPr>
        <p:spPr>
          <a:xfrm>
            <a:off x="4920791" y="5494383"/>
            <a:ext cx="4223209"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A6CCF6"/>
                </a:solidFill>
                <a:effectLst/>
                <a:uLnTx/>
                <a:uFillTx/>
                <a:latin typeface="Arial" panose="020B0604020202020204" pitchFamily="34" charset="0"/>
                <a:ea typeface="+mn-ea"/>
                <a:cs typeface="Arial" panose="020B0604020202020204" pitchFamily="34" charset="0"/>
              </a:rPr>
              <a:t>Survey </a:t>
            </a:r>
            <a:r>
              <a:rPr kumimoji="0" lang="en-US" sz="1600" b="1" i="1" u="none" strike="noStrike" kern="1200" cap="none" spc="0" normalizeH="0" baseline="0" noProof="0" dirty="0" err="1">
                <a:ln>
                  <a:noFill/>
                </a:ln>
                <a:solidFill>
                  <a:srgbClr val="A6CCF6"/>
                </a:solidFill>
                <a:effectLst/>
                <a:uLnTx/>
                <a:uFillTx/>
                <a:latin typeface="Arial" panose="020B0604020202020204" pitchFamily="34" charset="0"/>
                <a:ea typeface="+mn-ea"/>
                <a:cs typeface="Arial" panose="020B0604020202020204" pitchFamily="34" charset="0"/>
              </a:rPr>
              <a:t>Ophthalmol</a:t>
            </a:r>
            <a:r>
              <a:rPr kumimoji="0" lang="en-US" sz="1600" b="1" i="1" u="none" strike="noStrike" kern="1200" cap="none" spc="0" normalizeH="0" baseline="0" noProof="0" dirty="0">
                <a:ln>
                  <a:noFill/>
                </a:ln>
                <a:solidFill>
                  <a:srgbClr val="A6CCF6"/>
                </a:solidFill>
                <a:effectLst/>
                <a:uLnTx/>
                <a:uFillTx/>
                <a:latin typeface="Arial" panose="020B0604020202020204" pitchFamily="34" charset="0"/>
                <a:ea typeface="+mn-ea"/>
                <a:cs typeface="Arial" panose="020B0604020202020204" pitchFamily="34" charset="0"/>
              </a:rPr>
              <a:t>, </a:t>
            </a:r>
            <a:r>
              <a:rPr kumimoji="0" lang="en-US" sz="1600" b="1" i="0" u="none" strike="noStrike" kern="1200" cap="none" spc="0" normalizeH="0" baseline="0" noProof="0" dirty="0">
                <a:ln>
                  <a:noFill/>
                </a:ln>
                <a:solidFill>
                  <a:srgbClr val="A6CCF6"/>
                </a:solidFill>
                <a:effectLst/>
                <a:uLnTx/>
                <a:uFillTx/>
                <a:latin typeface="Arial" panose="020B0604020202020204" pitchFamily="34" charset="0"/>
                <a:ea typeface="+mn-ea"/>
                <a:cs typeface="Arial" panose="020B0604020202020204" pitchFamily="34" charset="0"/>
              </a:rPr>
              <a:t>March/April 2020</a:t>
            </a:r>
          </a:p>
        </p:txBody>
      </p:sp>
    </p:spTree>
    <p:extLst>
      <p:ext uri="{BB962C8B-B14F-4D97-AF65-F5344CB8AC3E}">
        <p14:creationId xmlns:p14="http://schemas.microsoft.com/office/powerpoint/2010/main" val="22445072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54F30-82D6-4DF2-9DB1-EF92ED230F33}"/>
              </a:ext>
            </a:extLst>
          </p:cNvPr>
          <p:cNvSpPr>
            <a:spLocks noGrp="1"/>
          </p:cNvSpPr>
          <p:nvPr>
            <p:ph type="title"/>
          </p:nvPr>
        </p:nvSpPr>
        <p:spPr/>
        <p:txBody>
          <a:bodyPr>
            <a:normAutofit fontScale="90000"/>
          </a:bodyPr>
          <a:lstStyle/>
          <a:p>
            <a:r>
              <a:rPr lang="en-US" dirty="0"/>
              <a:t>Expert Perspective on Self-Tonometry</a:t>
            </a:r>
          </a:p>
        </p:txBody>
      </p:sp>
      <p:sp>
        <p:nvSpPr>
          <p:cNvPr id="3" name="Content Placeholder 2">
            <a:extLst>
              <a:ext uri="{FF2B5EF4-FFF2-40B4-BE49-F238E27FC236}">
                <a16:creationId xmlns:a16="http://schemas.microsoft.com/office/drawing/2014/main" id="{9A8BA427-2099-4E92-9033-A91F5CAE21AC}"/>
              </a:ext>
            </a:extLst>
          </p:cNvPr>
          <p:cNvSpPr>
            <a:spLocks noGrp="1"/>
          </p:cNvSpPr>
          <p:nvPr>
            <p:ph idx="1"/>
          </p:nvPr>
        </p:nvSpPr>
        <p:spPr/>
        <p:txBody>
          <a:bodyPr/>
          <a:lstStyle/>
          <a:p>
            <a:r>
              <a:rPr lang="en-US" dirty="0"/>
              <a:t>“Currently iCare Home is the best option for self-tonometry because it does not require anesthesia and has a system that allows the patient to know when the device is aligned and will get the best possible values.”</a:t>
            </a:r>
          </a:p>
          <a:p>
            <a:r>
              <a:rPr lang="en-US" dirty="0"/>
              <a:t>“The iCare Home can be used for self-measurement by most trained individuals and IOP measurements obtained using iCare Home tonometry by self- and third-party assessment showed a slight underestimation compared to GAT.”</a:t>
            </a:r>
          </a:p>
        </p:txBody>
      </p:sp>
      <p:sp>
        <p:nvSpPr>
          <p:cNvPr id="4" name="TextBox 3">
            <a:extLst>
              <a:ext uri="{FF2B5EF4-FFF2-40B4-BE49-F238E27FC236}">
                <a16:creationId xmlns:a16="http://schemas.microsoft.com/office/drawing/2014/main" id="{DFBCB311-5CA9-45CF-B270-EB6FEFA0C2E1}"/>
              </a:ext>
            </a:extLst>
          </p:cNvPr>
          <p:cNvSpPr txBox="1"/>
          <p:nvPr/>
        </p:nvSpPr>
        <p:spPr>
          <a:xfrm>
            <a:off x="5269679" y="5637381"/>
            <a:ext cx="3591613"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A6CCF6"/>
                </a:solidFill>
                <a:effectLst/>
                <a:uLnTx/>
                <a:uFillTx/>
                <a:latin typeface="Arial" panose="020B0604020202020204" pitchFamily="34" charset="0"/>
                <a:ea typeface="+mn-ea"/>
                <a:cs typeface="Arial" panose="020B0604020202020204" pitchFamily="34" charset="0"/>
              </a:rPr>
              <a:t>Survey </a:t>
            </a:r>
            <a:r>
              <a:rPr kumimoji="0" lang="en-US" sz="1600" b="1" i="1" u="none" strike="noStrike" kern="1200" cap="none" spc="0" normalizeH="0" baseline="0" noProof="0" dirty="0" err="1">
                <a:ln>
                  <a:noFill/>
                </a:ln>
                <a:solidFill>
                  <a:srgbClr val="A6CCF6"/>
                </a:solidFill>
                <a:effectLst/>
                <a:uLnTx/>
                <a:uFillTx/>
                <a:latin typeface="Arial" panose="020B0604020202020204" pitchFamily="34" charset="0"/>
                <a:ea typeface="+mn-ea"/>
                <a:cs typeface="Arial" panose="020B0604020202020204" pitchFamily="34" charset="0"/>
              </a:rPr>
              <a:t>Ophthalmol</a:t>
            </a:r>
            <a:r>
              <a:rPr kumimoji="0" lang="en-US" sz="1600" b="1" i="0" u="none" strike="noStrike" kern="1200" cap="none" spc="0" normalizeH="0" baseline="0" noProof="0" dirty="0">
                <a:ln>
                  <a:noFill/>
                </a:ln>
                <a:solidFill>
                  <a:srgbClr val="A6CCF6"/>
                </a:solidFill>
                <a:effectLst/>
                <a:uLnTx/>
                <a:uFillTx/>
                <a:latin typeface="Arial" panose="020B0604020202020204" pitchFamily="34" charset="0"/>
                <a:ea typeface="+mn-ea"/>
                <a:cs typeface="Arial" panose="020B0604020202020204" pitchFamily="34" charset="0"/>
              </a:rPr>
              <a:t>. Sept-Oct, 2022</a:t>
            </a:r>
          </a:p>
        </p:txBody>
      </p:sp>
    </p:spTree>
    <p:extLst>
      <p:ext uri="{BB962C8B-B14F-4D97-AF65-F5344CB8AC3E}">
        <p14:creationId xmlns:p14="http://schemas.microsoft.com/office/powerpoint/2010/main" val="19519731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91E423-9130-AF1B-A6EC-875F070E53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250767-1EF5-96CC-27F5-B708DF98BAFC}"/>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BA1E784C-B55F-32AC-D6C6-DB4616B07548}"/>
              </a:ext>
            </a:extLst>
          </p:cNvPr>
          <p:cNvPicPr>
            <a:picLocks noGrp="1" noChangeAspect="1"/>
          </p:cNvPicPr>
          <p:nvPr>
            <p:ph idx="1"/>
          </p:nvPr>
        </p:nvPicPr>
        <p:blipFill>
          <a:blip r:embed="rId2"/>
          <a:stretch>
            <a:fillRect/>
          </a:stretch>
        </p:blipFill>
        <p:spPr>
          <a:xfrm>
            <a:off x="2023010" y="23260"/>
            <a:ext cx="5097980" cy="6834740"/>
          </a:xfrm>
        </p:spPr>
      </p:pic>
      <p:pic>
        <p:nvPicPr>
          <p:cNvPr id="9" name="Picture 8">
            <a:extLst>
              <a:ext uri="{FF2B5EF4-FFF2-40B4-BE49-F238E27FC236}">
                <a16:creationId xmlns:a16="http://schemas.microsoft.com/office/drawing/2014/main" id="{606F8068-1225-E09A-8EFD-667AE707AAEB}"/>
              </a:ext>
            </a:extLst>
          </p:cNvPr>
          <p:cNvPicPr>
            <a:picLocks noChangeAspect="1"/>
          </p:cNvPicPr>
          <p:nvPr/>
        </p:nvPicPr>
        <p:blipFill>
          <a:blip r:embed="rId3"/>
          <a:stretch>
            <a:fillRect/>
          </a:stretch>
        </p:blipFill>
        <p:spPr>
          <a:xfrm>
            <a:off x="514054" y="3269182"/>
            <a:ext cx="8245366" cy="235882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5872312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32CA8-4920-6CA5-798B-FFEF9D0DB8B5}"/>
            </a:ext>
          </a:extLst>
        </p:cNvPr>
        <p:cNvGrpSpPr/>
        <p:nvPr/>
      </p:nvGrpSpPr>
      <p:grpSpPr>
        <a:xfrm>
          <a:off x="0" y="0"/>
          <a:ext cx="0" cy="0"/>
          <a:chOff x="0" y="0"/>
          <a:chExt cx="0" cy="0"/>
        </a:xfrm>
      </p:grpSpPr>
      <p:pic>
        <p:nvPicPr>
          <p:cNvPr id="7" name="Content Placeholder 4">
            <a:extLst>
              <a:ext uri="{FF2B5EF4-FFF2-40B4-BE49-F238E27FC236}">
                <a16:creationId xmlns:a16="http://schemas.microsoft.com/office/drawing/2014/main" id="{B911473F-AE28-BAAE-9482-DDF9686B1DB7}"/>
              </a:ext>
            </a:extLst>
          </p:cNvPr>
          <p:cNvPicPr>
            <a:picLocks noChangeAspect="1"/>
          </p:cNvPicPr>
          <p:nvPr/>
        </p:nvPicPr>
        <p:blipFill>
          <a:blip r:embed="rId2"/>
          <a:stretch>
            <a:fillRect/>
          </a:stretch>
        </p:blipFill>
        <p:spPr>
          <a:xfrm>
            <a:off x="5067268" y="807085"/>
            <a:ext cx="3886232" cy="5331612"/>
          </a:xfrm>
          <a:prstGeom prst="rect">
            <a:avLst/>
          </a:prstGeom>
        </p:spPr>
      </p:pic>
      <p:graphicFrame>
        <p:nvGraphicFramePr>
          <p:cNvPr id="2" name="Object 1">
            <a:extLst>
              <a:ext uri="{FF2B5EF4-FFF2-40B4-BE49-F238E27FC236}">
                <a16:creationId xmlns:a16="http://schemas.microsoft.com/office/drawing/2014/main" id="{5173AD7F-4CA8-ED80-B7EB-EDD084E087A8}"/>
              </a:ext>
            </a:extLst>
          </p:cNvPr>
          <p:cNvGraphicFramePr>
            <a:graphicFrameLocks noChangeAspect="1"/>
          </p:cNvGraphicFramePr>
          <p:nvPr/>
        </p:nvGraphicFramePr>
        <p:xfrm>
          <a:off x="153619" y="238049"/>
          <a:ext cx="4743204" cy="6199040"/>
        </p:xfrm>
        <a:graphic>
          <a:graphicData uri="http://schemas.openxmlformats.org/presentationml/2006/ole">
            <mc:AlternateContent xmlns:mc="http://schemas.openxmlformats.org/markup-compatibility/2006">
              <mc:Choice xmlns:v="urn:schemas-microsoft-com:vml" Requires="v">
                <p:oleObj name="Acrobat Document" r:id="rId3" imgW="1924050" imgH="2514600" progId="Acrobat.Document.DC">
                  <p:embed/>
                </p:oleObj>
              </mc:Choice>
              <mc:Fallback>
                <p:oleObj name="Acrobat Document" r:id="rId3" imgW="1924050" imgH="2514600" progId="Acrobat.Document.DC">
                  <p:embed/>
                  <p:pic>
                    <p:nvPicPr>
                      <p:cNvPr id="2" name="Object 1">
                        <a:extLst>
                          <a:ext uri="{FF2B5EF4-FFF2-40B4-BE49-F238E27FC236}">
                            <a16:creationId xmlns:a16="http://schemas.microsoft.com/office/drawing/2014/main" id="{5173AD7F-4CA8-ED80-B7EB-EDD084E087A8}"/>
                          </a:ext>
                        </a:extLst>
                      </p:cNvPr>
                      <p:cNvPicPr/>
                      <p:nvPr/>
                    </p:nvPicPr>
                    <p:blipFill>
                      <a:blip r:embed="rId4"/>
                      <a:stretch>
                        <a:fillRect/>
                      </a:stretch>
                    </p:blipFill>
                    <p:spPr>
                      <a:xfrm>
                        <a:off x="153619" y="238049"/>
                        <a:ext cx="4743204" cy="6199040"/>
                      </a:xfrm>
                      <a:prstGeom prst="rect">
                        <a:avLst/>
                      </a:prstGeom>
                    </p:spPr>
                  </p:pic>
                </p:oleObj>
              </mc:Fallback>
            </mc:AlternateContent>
          </a:graphicData>
        </a:graphic>
      </p:graphicFrame>
      <p:sp>
        <p:nvSpPr>
          <p:cNvPr id="4" name="Content Placeholder 3">
            <a:extLst>
              <a:ext uri="{FF2B5EF4-FFF2-40B4-BE49-F238E27FC236}">
                <a16:creationId xmlns:a16="http://schemas.microsoft.com/office/drawing/2014/main" id="{ECC0D55E-2400-CCF4-51DA-5D1B528C6E81}"/>
              </a:ext>
            </a:extLst>
          </p:cNvPr>
          <p:cNvSpPr>
            <a:spLocks noGrp="1"/>
          </p:cNvSpPr>
          <p:nvPr>
            <p:ph idx="1"/>
          </p:nvPr>
        </p:nvSpPr>
        <p:spPr>
          <a:xfrm>
            <a:off x="190500" y="1118663"/>
            <a:ext cx="8763000" cy="5556152"/>
          </a:xfrm>
        </p:spPr>
        <p:txBody>
          <a:bodyPr/>
          <a:lstStyle/>
          <a:p>
            <a:endParaRPr lang="en-US" dirty="0"/>
          </a:p>
        </p:txBody>
      </p:sp>
    </p:spTree>
    <p:extLst>
      <p:ext uri="{BB962C8B-B14F-4D97-AF65-F5344CB8AC3E}">
        <p14:creationId xmlns:p14="http://schemas.microsoft.com/office/powerpoint/2010/main" val="28807931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6342B2-501E-3F9A-79CD-154614E3E8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4EF2F2-9E2C-7ED7-E937-732FAE05D248}"/>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6128DD6F-4E7A-5772-EA41-D2A1FD490A5C}"/>
              </a:ext>
            </a:extLst>
          </p:cNvPr>
          <p:cNvPicPr>
            <a:picLocks noGrp="1" noChangeAspect="1"/>
          </p:cNvPicPr>
          <p:nvPr>
            <p:ph idx="1"/>
          </p:nvPr>
        </p:nvPicPr>
        <p:blipFill>
          <a:blip r:embed="rId2"/>
          <a:stretch>
            <a:fillRect/>
          </a:stretch>
        </p:blipFill>
        <p:spPr>
          <a:xfrm>
            <a:off x="1558139" y="45240"/>
            <a:ext cx="5259628" cy="6767520"/>
          </a:xfrm>
        </p:spPr>
      </p:pic>
      <p:pic>
        <p:nvPicPr>
          <p:cNvPr id="7" name="Picture 6">
            <a:extLst>
              <a:ext uri="{FF2B5EF4-FFF2-40B4-BE49-F238E27FC236}">
                <a16:creationId xmlns:a16="http://schemas.microsoft.com/office/drawing/2014/main" id="{1D4DE0A9-C91C-EC2D-84ED-F04F523A2DA3}"/>
              </a:ext>
            </a:extLst>
          </p:cNvPr>
          <p:cNvPicPr>
            <a:picLocks noChangeAspect="1"/>
          </p:cNvPicPr>
          <p:nvPr/>
        </p:nvPicPr>
        <p:blipFill>
          <a:blip r:embed="rId3"/>
          <a:stretch>
            <a:fillRect/>
          </a:stretch>
        </p:blipFill>
        <p:spPr>
          <a:xfrm>
            <a:off x="2790750" y="1779076"/>
            <a:ext cx="2597198" cy="933156"/>
          </a:xfrm>
          <a:prstGeom prst="rect">
            <a:avLst/>
          </a:prstGeom>
        </p:spPr>
      </p:pic>
      <p:pic>
        <p:nvPicPr>
          <p:cNvPr id="8" name="Picture 7">
            <a:extLst>
              <a:ext uri="{FF2B5EF4-FFF2-40B4-BE49-F238E27FC236}">
                <a16:creationId xmlns:a16="http://schemas.microsoft.com/office/drawing/2014/main" id="{0E17162D-2ABD-6D96-F4E2-B9B764E044C0}"/>
              </a:ext>
            </a:extLst>
          </p:cNvPr>
          <p:cNvPicPr>
            <a:picLocks noChangeAspect="1"/>
          </p:cNvPicPr>
          <p:nvPr/>
        </p:nvPicPr>
        <p:blipFill rotWithShape="1">
          <a:blip r:embed="rId4"/>
          <a:srcRect t="74543"/>
          <a:stretch/>
        </p:blipFill>
        <p:spPr>
          <a:xfrm>
            <a:off x="335985" y="4057074"/>
            <a:ext cx="8398878" cy="275568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257975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244" y="0"/>
            <a:ext cx="4135756" cy="752034"/>
          </a:xfrm>
        </p:spPr>
        <p:txBody>
          <a:bodyPr>
            <a:normAutofit/>
          </a:bodyPr>
          <a:lstStyle/>
          <a:p>
            <a:pPr algn="ctr"/>
            <a:r>
              <a:rPr lang="en-US" sz="4000" dirty="0"/>
              <a:t>New SITA-FASTER</a:t>
            </a:r>
          </a:p>
        </p:txBody>
      </p:sp>
      <p:sp>
        <p:nvSpPr>
          <p:cNvPr id="3" name="Content Placeholder 2"/>
          <p:cNvSpPr>
            <a:spLocks noGrp="1"/>
          </p:cNvSpPr>
          <p:nvPr>
            <p:ph idx="1"/>
          </p:nvPr>
        </p:nvSpPr>
        <p:spPr>
          <a:xfrm>
            <a:off x="317182" y="765045"/>
            <a:ext cx="8509635" cy="3370189"/>
          </a:xfrm>
        </p:spPr>
        <p:txBody>
          <a:bodyPr>
            <a:noAutofit/>
          </a:bodyPr>
          <a:lstStyle/>
          <a:p>
            <a:r>
              <a:rPr lang="en-US" sz="2400" dirty="0"/>
              <a:t>Judging “rate of progression” is a critical step in managing glaucoma</a:t>
            </a:r>
          </a:p>
          <a:p>
            <a:r>
              <a:rPr lang="en-US" sz="2400" dirty="0"/>
              <a:t>New proposal protocol:</a:t>
            </a:r>
          </a:p>
          <a:p>
            <a:pPr lvl="1"/>
            <a:r>
              <a:rPr lang="en-US" sz="2400" dirty="0"/>
              <a:t>3 fields per year for the first 2 years</a:t>
            </a:r>
          </a:p>
          <a:p>
            <a:pPr lvl="1"/>
            <a:r>
              <a:rPr lang="en-US" sz="2400" dirty="0"/>
              <a:t>Then revert to annual testing</a:t>
            </a:r>
          </a:p>
          <a:p>
            <a:r>
              <a:rPr lang="en-US" sz="2400" dirty="0"/>
              <a:t>Known for over 2 decades: Overall SITA-Fast is just as good as SITA-Standard</a:t>
            </a:r>
          </a:p>
          <a:p>
            <a:r>
              <a:rPr lang="en-US" sz="2400" dirty="0"/>
              <a:t>SITA-Faster shaves about 2 minutes per eye off testing time, making more frequent testing more practical.</a:t>
            </a:r>
          </a:p>
          <a:p>
            <a:endParaRPr lang="en-US" sz="2400" dirty="0"/>
          </a:p>
          <a:p>
            <a:r>
              <a:rPr lang="en-US" sz="2400" dirty="0"/>
              <a:t>“Given the importance of not missing the conversion to glaucoma, the frequency of testing used in OHTS (6 mo) was optimal for the detection of progression in high-risk patients.  Low-risk patients could be potentially be tested every 12 months to optimize resource utilization.”  </a:t>
            </a:r>
          </a:p>
        </p:txBody>
      </p:sp>
      <p:sp>
        <p:nvSpPr>
          <p:cNvPr id="4" name="TextBox 3"/>
          <p:cNvSpPr txBox="1"/>
          <p:nvPr/>
        </p:nvSpPr>
        <p:spPr>
          <a:xfrm>
            <a:off x="6322408" y="6008330"/>
            <a:ext cx="3832861" cy="276999"/>
          </a:xfrm>
          <a:prstGeom prst="rect">
            <a:avLst/>
          </a:prstGeom>
          <a:noFill/>
        </p:spPr>
        <p:txBody>
          <a:bodyPr wrap="square" rtlCol="0">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sz="1200" b="0" i="1" u="none" strike="noStrike" kern="1200" cap="none" spc="0" normalizeH="0" baseline="0" noProof="0" dirty="0">
                <a:ln>
                  <a:noFill/>
                </a:ln>
                <a:solidFill>
                  <a:srgbClr val="6FD1FD"/>
                </a:solidFill>
                <a:effectLst/>
                <a:uLnTx/>
                <a:uFillTx/>
                <a:latin typeface="Arial" panose="020B0604020202020204" pitchFamily="34" charset="0"/>
                <a:ea typeface="+mn-ea"/>
                <a:cs typeface="Arial" panose="020B0604020202020204" pitchFamily="34" charset="0"/>
              </a:rPr>
              <a:t>-</a:t>
            </a:r>
            <a:r>
              <a:rPr lang="en-US" sz="1200" i="1" dirty="0">
                <a:solidFill>
                  <a:srgbClr val="6FD1FD"/>
                </a:solidFill>
                <a:cs typeface="Arial" panose="020B0604020202020204" pitchFamily="34" charset="0"/>
              </a:rPr>
              <a:t>J of Glaucoma  8-23</a:t>
            </a:r>
            <a:endParaRPr kumimoji="0" lang="en-US" sz="1200" b="0" i="0" u="none" strike="noStrike" kern="1200" cap="none" spc="0" normalizeH="0" baseline="0" noProof="0" dirty="0">
              <a:ln>
                <a:noFill/>
              </a:ln>
              <a:solidFill>
                <a:srgbClr val="6FD1FD"/>
              </a:solidFill>
              <a:effectLst/>
              <a:uLnTx/>
              <a:uFillTx/>
              <a:latin typeface="Arial" panose="020B0604020202020204" pitchFamily="34" charset="0"/>
              <a:ea typeface="+mn-ea"/>
              <a:cs typeface="Arial" panose="020B0604020202020204" pitchFamily="34" charset="0"/>
            </a:endParaRPr>
          </a:p>
        </p:txBody>
      </p:sp>
      <p:pic>
        <p:nvPicPr>
          <p:cNvPr id="8" name="Picture 7">
            <a:extLst>
              <a:ext uri="{FF2B5EF4-FFF2-40B4-BE49-F238E27FC236}">
                <a16:creationId xmlns:a16="http://schemas.microsoft.com/office/drawing/2014/main" id="{94B91F9B-3359-6A03-8FF1-7525AE3A7F7A}"/>
              </a:ext>
            </a:extLst>
          </p:cNvPr>
          <p:cNvPicPr>
            <a:picLocks noChangeAspect="1"/>
          </p:cNvPicPr>
          <p:nvPr/>
        </p:nvPicPr>
        <p:blipFill>
          <a:blip r:embed="rId3"/>
          <a:stretch>
            <a:fillRect/>
          </a:stretch>
        </p:blipFill>
        <p:spPr>
          <a:xfrm>
            <a:off x="6628083" y="3824564"/>
            <a:ext cx="2377646" cy="506012"/>
          </a:xfrm>
          <a:prstGeom prst="rect">
            <a:avLst/>
          </a:prstGeom>
        </p:spPr>
      </p:pic>
    </p:spTree>
    <p:extLst>
      <p:ext uri="{BB962C8B-B14F-4D97-AF65-F5344CB8AC3E}">
        <p14:creationId xmlns:p14="http://schemas.microsoft.com/office/powerpoint/2010/main" val="36710511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664C4-5E9F-E89C-E073-BA5F074F4B0D}"/>
              </a:ext>
            </a:extLst>
          </p:cNvPr>
          <p:cNvSpPr>
            <a:spLocks noGrp="1"/>
          </p:cNvSpPr>
          <p:nvPr>
            <p:ph type="title"/>
          </p:nvPr>
        </p:nvSpPr>
        <p:spPr/>
        <p:txBody>
          <a:bodyPr/>
          <a:lstStyle/>
          <a:p>
            <a:endParaRPr lang="en-US"/>
          </a:p>
        </p:txBody>
      </p:sp>
      <p:pic>
        <p:nvPicPr>
          <p:cNvPr id="8" name="Content Placeholder 7">
            <a:extLst>
              <a:ext uri="{FF2B5EF4-FFF2-40B4-BE49-F238E27FC236}">
                <a16:creationId xmlns:a16="http://schemas.microsoft.com/office/drawing/2014/main" id="{6B660E4B-6A99-D7C4-E336-32F6BBB71E71}"/>
              </a:ext>
            </a:extLst>
          </p:cNvPr>
          <p:cNvPicPr>
            <a:picLocks noGrp="1" noChangeAspect="1"/>
          </p:cNvPicPr>
          <p:nvPr>
            <p:ph idx="1"/>
          </p:nvPr>
        </p:nvPicPr>
        <p:blipFill>
          <a:blip r:embed="rId2"/>
          <a:stretch>
            <a:fillRect/>
          </a:stretch>
        </p:blipFill>
        <p:spPr>
          <a:xfrm>
            <a:off x="1633226" y="125362"/>
            <a:ext cx="5426254" cy="6694948"/>
          </a:xfrm>
        </p:spPr>
      </p:pic>
    </p:spTree>
    <p:extLst>
      <p:ext uri="{BB962C8B-B14F-4D97-AF65-F5344CB8AC3E}">
        <p14:creationId xmlns:p14="http://schemas.microsoft.com/office/powerpoint/2010/main" val="42417294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8E3C73-6CAA-180C-47C9-FDD75330C4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A80DBB-23ED-7753-8430-60103DA29FCE}"/>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D23EA4AD-7634-0E53-F455-194637E6A15A}"/>
              </a:ext>
            </a:extLst>
          </p:cNvPr>
          <p:cNvPicPr>
            <a:picLocks noChangeAspect="1"/>
          </p:cNvPicPr>
          <p:nvPr/>
        </p:nvPicPr>
        <p:blipFill>
          <a:blip r:embed="rId2"/>
          <a:stretch>
            <a:fillRect/>
          </a:stretch>
        </p:blipFill>
        <p:spPr>
          <a:xfrm>
            <a:off x="1595979" y="0"/>
            <a:ext cx="5952042" cy="6858000"/>
          </a:xfrm>
          <a:prstGeom prst="rect">
            <a:avLst/>
          </a:prstGeom>
        </p:spPr>
      </p:pic>
    </p:spTree>
    <p:extLst>
      <p:ext uri="{BB962C8B-B14F-4D97-AF65-F5344CB8AC3E}">
        <p14:creationId xmlns:p14="http://schemas.microsoft.com/office/powerpoint/2010/main" val="14710690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146050" y="387350"/>
            <a:ext cx="9051925" cy="846138"/>
          </a:xfrm>
        </p:spPr>
        <p:txBody>
          <a:bodyPr/>
          <a:lstStyle/>
          <a:p>
            <a:pPr eaLnBrk="1" hangingPunct="1">
              <a:lnSpc>
                <a:spcPct val="90000"/>
              </a:lnSpc>
            </a:pPr>
            <a:r>
              <a:rPr lang="en-US" altLang="en-US" sz="3600"/>
              <a:t>Breakthrough on Gonioscopic Training</a:t>
            </a:r>
          </a:p>
        </p:txBody>
      </p:sp>
      <p:sp>
        <p:nvSpPr>
          <p:cNvPr id="80900" name="Rectangle 6"/>
          <p:cNvSpPr>
            <a:spLocks noGrp="1" noChangeArrowheads="1"/>
          </p:cNvSpPr>
          <p:nvPr>
            <p:ph type="body" idx="1"/>
          </p:nvPr>
        </p:nvSpPr>
        <p:spPr>
          <a:xfrm>
            <a:off x="193675" y="1266825"/>
            <a:ext cx="8726488" cy="3697288"/>
          </a:xfrm>
        </p:spPr>
        <p:txBody>
          <a:bodyPr/>
          <a:lstStyle/>
          <a:p>
            <a:pPr eaLnBrk="1" hangingPunct="1"/>
            <a:r>
              <a:rPr lang="en-US" altLang="en-US" dirty="0"/>
              <a:t>A most wonderful website exists to help teach superb </a:t>
            </a:r>
            <a:r>
              <a:rPr lang="en-US" altLang="en-US" dirty="0" err="1"/>
              <a:t>gonioscopic</a:t>
            </a:r>
            <a:r>
              <a:rPr lang="en-US" altLang="en-US" dirty="0"/>
              <a:t> anatomy and technique</a:t>
            </a:r>
          </a:p>
          <a:p>
            <a:pPr eaLnBrk="1" hangingPunct="1">
              <a:buFont typeface="Wingdings 3" panose="05040102010807070707" pitchFamily="18" charset="2"/>
              <a:buNone/>
            </a:pPr>
            <a:endParaRPr lang="en-US" altLang="en-US" dirty="0"/>
          </a:p>
          <a:p>
            <a:pPr eaLnBrk="1" hangingPunct="1"/>
            <a:r>
              <a:rPr lang="en-US" altLang="en-US" dirty="0"/>
              <a:t>Please seek and study:</a:t>
            </a:r>
          </a:p>
          <a:p>
            <a:pPr eaLnBrk="1" hangingPunct="1">
              <a:buFont typeface="Wingdings 3" panose="05040102010807070707" pitchFamily="18" charset="2"/>
              <a:buNone/>
            </a:pPr>
            <a:endParaRPr lang="en-US" altLang="en-US" dirty="0"/>
          </a:p>
          <a:p>
            <a:pPr eaLnBrk="1" hangingPunct="1">
              <a:buFont typeface="Wingdings 3" panose="05040102010807070707" pitchFamily="18" charset="2"/>
              <a:buNone/>
            </a:pPr>
            <a:r>
              <a:rPr lang="en-US" altLang="en-US" b="1" dirty="0">
                <a:solidFill>
                  <a:srgbClr val="69B4FF"/>
                </a:solidFill>
              </a:rPr>
              <a:t>       </a:t>
            </a:r>
            <a:r>
              <a:rPr lang="en-US" altLang="en-US" b="1" dirty="0">
                <a:solidFill>
                  <a:srgbClr val="00FF00"/>
                </a:solidFill>
              </a:rPr>
              <a:t>www.gonioscopy.org</a:t>
            </a:r>
          </a:p>
        </p:txBody>
      </p:sp>
    </p:spTree>
    <p:extLst>
      <p:ext uri="{BB962C8B-B14F-4D97-AF65-F5344CB8AC3E}">
        <p14:creationId xmlns:p14="http://schemas.microsoft.com/office/powerpoint/2010/main" val="37646287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48371-8646-DB20-09A8-3D91251FF629}"/>
              </a:ext>
            </a:extLst>
          </p:cNvPr>
          <p:cNvSpPr>
            <a:spLocks noGrp="1"/>
          </p:cNvSpPr>
          <p:nvPr>
            <p:ph type="title"/>
          </p:nvPr>
        </p:nvSpPr>
        <p:spPr>
          <a:xfrm>
            <a:off x="56644" y="0"/>
            <a:ext cx="9144000" cy="752034"/>
          </a:xfrm>
        </p:spPr>
        <p:txBody>
          <a:bodyPr>
            <a:noAutofit/>
          </a:bodyPr>
          <a:lstStyle/>
          <a:p>
            <a:r>
              <a:rPr lang="en-US" sz="3600" dirty="0"/>
              <a:t>Preventing Angle Closure Through Gonioscopy</a:t>
            </a:r>
          </a:p>
        </p:txBody>
      </p:sp>
      <p:sp>
        <p:nvSpPr>
          <p:cNvPr id="3" name="Content Placeholder 2">
            <a:extLst>
              <a:ext uri="{FF2B5EF4-FFF2-40B4-BE49-F238E27FC236}">
                <a16:creationId xmlns:a16="http://schemas.microsoft.com/office/drawing/2014/main" id="{554CBB2E-9A4F-5B74-2B98-EDF19CB4A5E2}"/>
              </a:ext>
            </a:extLst>
          </p:cNvPr>
          <p:cNvSpPr>
            <a:spLocks noGrp="1"/>
          </p:cNvSpPr>
          <p:nvPr>
            <p:ph idx="1"/>
          </p:nvPr>
        </p:nvSpPr>
        <p:spPr>
          <a:xfrm>
            <a:off x="213295" y="791969"/>
            <a:ext cx="8518011" cy="5556152"/>
          </a:xfrm>
        </p:spPr>
        <p:txBody>
          <a:bodyPr>
            <a:noAutofit/>
          </a:bodyPr>
          <a:lstStyle/>
          <a:p>
            <a:r>
              <a:rPr lang="en-US" sz="2000" dirty="0"/>
              <a:t>Risk factors for angle closure: </a:t>
            </a:r>
          </a:p>
          <a:p>
            <a:pPr lvl="1">
              <a:spcAft>
                <a:spcPts val="0"/>
              </a:spcAft>
            </a:pPr>
            <a:r>
              <a:rPr lang="en-US" sz="2000" dirty="0"/>
              <a:t>Positive family Hx of angle closure </a:t>
            </a:r>
          </a:p>
          <a:p>
            <a:pPr lvl="1">
              <a:spcAft>
                <a:spcPts val="0"/>
              </a:spcAft>
            </a:pPr>
            <a:r>
              <a:rPr lang="en-US" sz="2000" dirty="0"/>
              <a:t>Older age </a:t>
            </a:r>
          </a:p>
          <a:p>
            <a:pPr lvl="1">
              <a:spcAft>
                <a:spcPts val="0"/>
              </a:spcAft>
            </a:pPr>
            <a:r>
              <a:rPr lang="en-US" sz="2000" dirty="0"/>
              <a:t>Female sex </a:t>
            </a:r>
          </a:p>
          <a:p>
            <a:pPr lvl="1">
              <a:spcAft>
                <a:spcPts val="0"/>
              </a:spcAft>
            </a:pPr>
            <a:r>
              <a:rPr lang="en-US" sz="2000" dirty="0"/>
              <a:t>Asian descent</a:t>
            </a:r>
          </a:p>
          <a:p>
            <a:pPr lvl="1">
              <a:spcAft>
                <a:spcPts val="0"/>
              </a:spcAft>
            </a:pPr>
            <a:r>
              <a:rPr lang="en-US" sz="2000" dirty="0"/>
              <a:t>Hyperopia</a:t>
            </a:r>
          </a:p>
          <a:p>
            <a:r>
              <a:rPr lang="en-US" sz="2000" dirty="0"/>
              <a:t>Gonioscopy is absolutely essential, yet rarely done, even among patients with glaucoma.</a:t>
            </a:r>
          </a:p>
          <a:p>
            <a:r>
              <a:rPr lang="en-US" sz="2000" dirty="0"/>
              <a:t>Even when gonioscopy was done, over half of the patients did not receive a Dx of narrow angles!</a:t>
            </a:r>
          </a:p>
          <a:p>
            <a:r>
              <a:rPr lang="en-US" sz="2000" dirty="0"/>
              <a:t>There is a need for “increased attention to education on proper gonioscopy technique among ophthalmology residents and optometry students to  ensure accurate characterization of angle morphology.”</a:t>
            </a:r>
          </a:p>
          <a:p>
            <a:r>
              <a:rPr lang="en-US" sz="2000" dirty="0">
                <a:solidFill>
                  <a:srgbClr val="00FF00"/>
                </a:solidFill>
              </a:rPr>
              <a:t>www.gonioscopy.org</a:t>
            </a:r>
          </a:p>
        </p:txBody>
      </p:sp>
      <p:sp>
        <p:nvSpPr>
          <p:cNvPr id="4" name="TextBox 3">
            <a:extLst>
              <a:ext uri="{FF2B5EF4-FFF2-40B4-BE49-F238E27FC236}">
                <a16:creationId xmlns:a16="http://schemas.microsoft.com/office/drawing/2014/main" id="{64B5C7D6-75C5-BB4D-0351-713962BA9EA0}"/>
              </a:ext>
            </a:extLst>
          </p:cNvPr>
          <p:cNvSpPr txBox="1"/>
          <p:nvPr/>
        </p:nvSpPr>
        <p:spPr>
          <a:xfrm>
            <a:off x="5310228" y="5090046"/>
            <a:ext cx="3223967"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A6CCF6"/>
                </a:solidFill>
                <a:effectLst/>
                <a:uLnTx/>
                <a:uFillTx/>
                <a:latin typeface="Arial" panose="020B0604020202020204" pitchFamily="34" charset="0"/>
                <a:ea typeface="+mn-ea"/>
                <a:cs typeface="Arial" panose="020B0604020202020204" pitchFamily="34" charset="0"/>
              </a:rPr>
              <a:t>JAMA </a:t>
            </a:r>
            <a:r>
              <a:rPr kumimoji="0" lang="en-US" sz="1200" b="1" i="0" u="none" strike="noStrike" kern="1200" cap="none" spc="0" normalizeH="0" baseline="0" noProof="0" dirty="0" err="1">
                <a:ln>
                  <a:noFill/>
                </a:ln>
                <a:solidFill>
                  <a:srgbClr val="A6CCF6"/>
                </a:solidFill>
                <a:effectLst/>
                <a:uLnTx/>
                <a:uFillTx/>
                <a:latin typeface="Arial" panose="020B0604020202020204" pitchFamily="34" charset="0"/>
                <a:ea typeface="+mn-ea"/>
                <a:cs typeface="Arial" panose="020B0604020202020204" pitchFamily="34" charset="0"/>
              </a:rPr>
              <a:t>Ophthalmol</a:t>
            </a:r>
            <a:r>
              <a:rPr kumimoji="0" lang="en-US" sz="1200" b="1" i="0" u="none" strike="noStrike" kern="1200" cap="none" spc="0" normalizeH="0" baseline="0" noProof="0" dirty="0">
                <a:ln>
                  <a:noFill/>
                </a:ln>
                <a:solidFill>
                  <a:srgbClr val="A6CCF6"/>
                </a:solidFill>
                <a:effectLst/>
                <a:uLnTx/>
                <a:uFillTx/>
                <a:latin typeface="Arial" panose="020B0604020202020204" pitchFamily="34" charset="0"/>
                <a:ea typeface="+mn-ea"/>
                <a:cs typeface="Arial" panose="020B0604020202020204" pitchFamily="34" charset="0"/>
              </a:rPr>
              <a:t>. June, 2022</a:t>
            </a:r>
          </a:p>
        </p:txBody>
      </p:sp>
    </p:spTree>
    <p:extLst>
      <p:ext uri="{BB962C8B-B14F-4D97-AF65-F5344CB8AC3E}">
        <p14:creationId xmlns:p14="http://schemas.microsoft.com/office/powerpoint/2010/main" val="7570779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134F6B-D73E-17D2-3540-AF6A5BD80F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5362DF-C532-E0E0-5E63-8A84EDEA4431}"/>
              </a:ext>
            </a:extLst>
          </p:cNvPr>
          <p:cNvSpPr>
            <a:spLocks noGrp="1"/>
          </p:cNvSpPr>
          <p:nvPr>
            <p:ph type="title"/>
          </p:nvPr>
        </p:nvSpPr>
        <p:spPr/>
        <p:txBody>
          <a:bodyPr/>
          <a:lstStyle/>
          <a:p>
            <a:r>
              <a:rPr lang="en-US" dirty="0"/>
              <a:t>Role of Cataract Extraction on IOP</a:t>
            </a:r>
          </a:p>
        </p:txBody>
      </p:sp>
      <p:sp>
        <p:nvSpPr>
          <p:cNvPr id="3" name="Content Placeholder 2">
            <a:extLst>
              <a:ext uri="{FF2B5EF4-FFF2-40B4-BE49-F238E27FC236}">
                <a16:creationId xmlns:a16="http://schemas.microsoft.com/office/drawing/2014/main" id="{F30EC2D6-0CE7-7F42-EAB7-3144D9013FBF}"/>
              </a:ext>
            </a:extLst>
          </p:cNvPr>
          <p:cNvSpPr>
            <a:spLocks noGrp="1"/>
          </p:cNvSpPr>
          <p:nvPr>
            <p:ph idx="1"/>
          </p:nvPr>
        </p:nvSpPr>
        <p:spPr>
          <a:xfrm>
            <a:off x="190500" y="1111348"/>
            <a:ext cx="8763000" cy="4615684"/>
          </a:xfrm>
        </p:spPr>
        <p:txBody>
          <a:bodyPr/>
          <a:lstStyle/>
          <a:p>
            <a:r>
              <a:rPr lang="en-US" dirty="0"/>
              <a:t>“The role of cataract extraction in the </a:t>
            </a:r>
            <a:r>
              <a:rPr lang="en-US" dirty="0" err="1"/>
              <a:t>alogorithm</a:t>
            </a:r>
            <a:r>
              <a:rPr lang="en-US" dirty="0"/>
              <a:t> of glaucoma treatment is undeniable.”</a:t>
            </a:r>
          </a:p>
          <a:p>
            <a:r>
              <a:rPr lang="en-US" dirty="0"/>
              <a:t>“The latest studies to include washout in the context of MIGS show surprisingly large effects of phacoemulsification alone and relatively small incremental benefit of MIGS.”</a:t>
            </a:r>
          </a:p>
          <a:p>
            <a:r>
              <a:rPr lang="en-US" dirty="0"/>
              <a:t>(M+T: Don’t be “oversold” on hyped MIGS!)</a:t>
            </a:r>
          </a:p>
          <a:p>
            <a:r>
              <a:rPr lang="en-US" dirty="0"/>
              <a:t>Results of cataract extraction</a:t>
            </a:r>
          </a:p>
          <a:p>
            <a:pPr lvl="1"/>
            <a:r>
              <a:rPr lang="en-US" dirty="0"/>
              <a:t>For angle closure, reduction averaged 6.4 mm Hg</a:t>
            </a:r>
          </a:p>
          <a:p>
            <a:pPr lvl="1"/>
            <a:r>
              <a:rPr lang="en-US" dirty="0"/>
              <a:t>For open angle glaucoma, about 2.7 mm Hg reduction</a:t>
            </a:r>
          </a:p>
        </p:txBody>
      </p:sp>
      <p:sp>
        <p:nvSpPr>
          <p:cNvPr id="4" name="TextBox 3">
            <a:extLst>
              <a:ext uri="{FF2B5EF4-FFF2-40B4-BE49-F238E27FC236}">
                <a16:creationId xmlns:a16="http://schemas.microsoft.com/office/drawing/2014/main" id="{34B92258-F357-F60A-AB04-C03366345736}"/>
              </a:ext>
            </a:extLst>
          </p:cNvPr>
          <p:cNvSpPr txBox="1"/>
          <p:nvPr/>
        </p:nvSpPr>
        <p:spPr>
          <a:xfrm>
            <a:off x="3733282" y="5726567"/>
            <a:ext cx="5005137"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65D7FF"/>
                </a:solidFill>
                <a:effectLst/>
                <a:uLnTx/>
                <a:uFillTx/>
                <a:latin typeface="Arial" panose="020B0604020202020204" pitchFamily="34" charset="0"/>
                <a:ea typeface="+mn-ea"/>
                <a:cs typeface="Arial" panose="020B0604020202020204" pitchFamily="34" charset="0"/>
              </a:rPr>
              <a:t>Survey </a:t>
            </a:r>
            <a:r>
              <a:rPr kumimoji="0" lang="en-US" sz="1600" b="1" i="1" u="none" strike="noStrike" kern="1200" cap="none" spc="0" normalizeH="0" baseline="0" noProof="0" dirty="0" err="1">
                <a:ln>
                  <a:noFill/>
                </a:ln>
                <a:solidFill>
                  <a:srgbClr val="65D7FF"/>
                </a:solidFill>
                <a:effectLst/>
                <a:uLnTx/>
                <a:uFillTx/>
                <a:latin typeface="Arial" panose="020B0604020202020204" pitchFamily="34" charset="0"/>
                <a:ea typeface="+mn-ea"/>
                <a:cs typeface="Arial" panose="020B0604020202020204" pitchFamily="34" charset="0"/>
              </a:rPr>
              <a:t>Ophthalmol</a:t>
            </a:r>
            <a:r>
              <a:rPr kumimoji="0" lang="en-US" sz="1600" b="1" i="1" u="none" strike="noStrike" kern="1200" cap="none" spc="0" normalizeH="0" baseline="0" noProof="0" dirty="0">
                <a:ln>
                  <a:noFill/>
                </a:ln>
                <a:solidFill>
                  <a:srgbClr val="65D7FF"/>
                </a:solidFill>
                <a:effectLst/>
                <a:uLnTx/>
                <a:uFillTx/>
                <a:latin typeface="Arial" panose="020B0604020202020204" pitchFamily="34" charset="0"/>
                <a:ea typeface="+mn-ea"/>
                <a:cs typeface="Arial" panose="020B0604020202020204" pitchFamily="34" charset="0"/>
              </a:rPr>
              <a:t>.</a:t>
            </a:r>
            <a:r>
              <a:rPr kumimoji="0" lang="en-US" sz="1600" b="1" i="0" u="none" strike="noStrike" kern="1200" cap="none" spc="0" normalizeH="0" baseline="0" noProof="0" dirty="0">
                <a:ln>
                  <a:noFill/>
                </a:ln>
                <a:solidFill>
                  <a:srgbClr val="65D7FF"/>
                </a:solidFill>
                <a:effectLst/>
                <a:uLnTx/>
                <a:uFillTx/>
                <a:latin typeface="Arial" panose="020B0604020202020204" pitchFamily="34" charset="0"/>
                <a:ea typeface="+mn-ea"/>
                <a:cs typeface="Arial" panose="020B0604020202020204" pitchFamily="34" charset="0"/>
              </a:rPr>
              <a:t> September - October, 2018</a:t>
            </a:r>
          </a:p>
        </p:txBody>
      </p:sp>
    </p:spTree>
    <p:extLst>
      <p:ext uri="{BB962C8B-B14F-4D97-AF65-F5344CB8AC3E}">
        <p14:creationId xmlns:p14="http://schemas.microsoft.com/office/powerpoint/2010/main" val="18502041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526FC-6B28-F4F1-9B1F-D68533845977}"/>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B4FA1A9B-FD8D-1920-125C-C810524864C5}"/>
              </a:ext>
            </a:extLst>
          </p:cNvPr>
          <p:cNvPicPr>
            <a:picLocks noGrp="1" noChangeAspect="1"/>
          </p:cNvPicPr>
          <p:nvPr>
            <p:ph idx="1"/>
          </p:nvPr>
        </p:nvPicPr>
        <p:blipFill>
          <a:blip r:embed="rId2"/>
          <a:stretch>
            <a:fillRect/>
          </a:stretch>
        </p:blipFill>
        <p:spPr>
          <a:xfrm>
            <a:off x="1546529" y="68634"/>
            <a:ext cx="5597720" cy="6789366"/>
          </a:xfrm>
        </p:spPr>
      </p:pic>
      <p:pic>
        <p:nvPicPr>
          <p:cNvPr id="3" name="Content Placeholder 4">
            <a:extLst>
              <a:ext uri="{FF2B5EF4-FFF2-40B4-BE49-F238E27FC236}">
                <a16:creationId xmlns:a16="http://schemas.microsoft.com/office/drawing/2014/main" id="{9AAF4D95-CA94-FFAD-49F6-F1506C97E0AB}"/>
              </a:ext>
            </a:extLst>
          </p:cNvPr>
          <p:cNvPicPr>
            <a:picLocks noChangeAspect="1"/>
          </p:cNvPicPr>
          <p:nvPr/>
        </p:nvPicPr>
        <p:blipFill rotWithShape="1">
          <a:blip r:embed="rId2"/>
          <a:srcRect t="88096"/>
          <a:stretch/>
        </p:blipFill>
        <p:spPr>
          <a:xfrm>
            <a:off x="190501" y="4226104"/>
            <a:ext cx="8728662" cy="12602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861880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A03B0-C0A2-476A-AE71-4F58ABF49D7A}"/>
              </a:ext>
            </a:extLst>
          </p:cNvPr>
          <p:cNvSpPr>
            <a:spLocks noGrp="1"/>
          </p:cNvSpPr>
          <p:nvPr>
            <p:ph type="title"/>
          </p:nvPr>
        </p:nvSpPr>
        <p:spPr/>
        <p:txBody>
          <a:bodyPr/>
          <a:lstStyle/>
          <a:p>
            <a:r>
              <a:rPr lang="en-US" dirty="0"/>
              <a:t>MIGS in Perspective</a:t>
            </a:r>
          </a:p>
        </p:txBody>
      </p:sp>
      <p:sp>
        <p:nvSpPr>
          <p:cNvPr id="3" name="Content Placeholder 2">
            <a:extLst>
              <a:ext uri="{FF2B5EF4-FFF2-40B4-BE49-F238E27FC236}">
                <a16:creationId xmlns:a16="http://schemas.microsoft.com/office/drawing/2014/main" id="{353AF303-7742-4BFE-927E-B3CBE962FD15}"/>
              </a:ext>
            </a:extLst>
          </p:cNvPr>
          <p:cNvSpPr>
            <a:spLocks noGrp="1"/>
          </p:cNvSpPr>
          <p:nvPr>
            <p:ph idx="1"/>
          </p:nvPr>
        </p:nvSpPr>
        <p:spPr>
          <a:xfrm>
            <a:off x="190500" y="1258033"/>
            <a:ext cx="8763000" cy="3803552"/>
          </a:xfrm>
        </p:spPr>
        <p:txBody>
          <a:bodyPr/>
          <a:lstStyle/>
          <a:p>
            <a:r>
              <a:rPr lang="en-US" i="0" dirty="0">
                <a:effectLst/>
              </a:rPr>
              <a:t>“Some MIGS may afford patients with glaucoma greater drop-free disease control than cataract surgery alone.” </a:t>
            </a:r>
          </a:p>
          <a:p>
            <a:r>
              <a:rPr lang="en-US" dirty="0"/>
              <a:t>“Study data associate </a:t>
            </a:r>
            <a:r>
              <a:rPr lang="en-US" i="0" dirty="0">
                <a:effectLst/>
              </a:rPr>
              <a:t>the Hydrus® with greater drop-free glaucoma control and IOP lowering than the </a:t>
            </a:r>
            <a:r>
              <a:rPr lang="en-US" i="0" dirty="0" err="1">
                <a:effectLst/>
              </a:rPr>
              <a:t>iStent</a:t>
            </a:r>
            <a:r>
              <a:rPr lang="en-US" i="0" dirty="0">
                <a:effectLst/>
              </a:rPr>
              <a:t>®; however, these effect sizes were small.”</a:t>
            </a:r>
            <a:endParaRPr lang="en-US" dirty="0"/>
          </a:p>
        </p:txBody>
      </p:sp>
      <p:sp>
        <p:nvSpPr>
          <p:cNvPr id="4" name="TextBox 3">
            <a:extLst>
              <a:ext uri="{FF2B5EF4-FFF2-40B4-BE49-F238E27FC236}">
                <a16:creationId xmlns:a16="http://schemas.microsoft.com/office/drawing/2014/main" id="{5DA55B15-60B7-4429-A5AC-D92C0418084E}"/>
              </a:ext>
            </a:extLst>
          </p:cNvPr>
          <p:cNvSpPr txBox="1"/>
          <p:nvPr/>
        </p:nvSpPr>
        <p:spPr>
          <a:xfrm>
            <a:off x="4886324" y="6153150"/>
            <a:ext cx="4067176"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6FD1FD"/>
                </a:solidFill>
                <a:effectLst/>
                <a:uLnTx/>
                <a:uFillTx/>
                <a:latin typeface="Arial" panose="020B0604020202020204" pitchFamily="34" charset="0"/>
                <a:ea typeface="+mn-ea"/>
                <a:cs typeface="Arial" panose="020B0604020202020204" pitchFamily="34" charset="0"/>
              </a:rPr>
              <a:t>JAMA Ophthalmology. September 2021</a:t>
            </a:r>
          </a:p>
        </p:txBody>
      </p:sp>
      <p:pic>
        <p:nvPicPr>
          <p:cNvPr id="3074" name="Picture 2">
            <a:extLst>
              <a:ext uri="{FF2B5EF4-FFF2-40B4-BE49-F238E27FC236}">
                <a16:creationId xmlns:a16="http://schemas.microsoft.com/office/drawing/2014/main" id="{577C2585-C7D0-431A-BDF1-F04A6BE4484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00250" y="4823155"/>
            <a:ext cx="1800225" cy="63820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7C69682-B792-4CDE-AEB3-A7F76EE78F24}"/>
              </a:ext>
            </a:extLst>
          </p:cNvPr>
          <p:cNvSpPr txBox="1"/>
          <p:nvPr/>
        </p:nvSpPr>
        <p:spPr>
          <a:xfrm>
            <a:off x="5414962" y="4315585"/>
            <a:ext cx="1876425" cy="46166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Calibri"/>
                <a:ea typeface="+mn-ea"/>
                <a:cs typeface="Arial" panose="020B0604020202020204" pitchFamily="34" charset="0"/>
              </a:rPr>
              <a:t>iStent</a:t>
            </a:r>
            <a:r>
              <a:rPr kumimoji="0" lang="en-US" sz="2400" b="0"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 inject</a:t>
            </a:r>
          </a:p>
        </p:txBody>
      </p:sp>
      <p:pic>
        <p:nvPicPr>
          <p:cNvPr id="3076" name="Picture 4" descr="Minimally Invasive Glaucoma Surgery | iStent | Northbrook">
            <a:extLst>
              <a:ext uri="{FF2B5EF4-FFF2-40B4-BE49-F238E27FC236}">
                <a16:creationId xmlns:a16="http://schemas.microsoft.com/office/drawing/2014/main" id="{1A0327B2-B751-4716-BC10-B63AF0BB7CA0}"/>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417343" y="4622582"/>
            <a:ext cx="1685926" cy="114949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FBA5271-84A1-4994-9421-6B2F8F103B16}"/>
              </a:ext>
            </a:extLst>
          </p:cNvPr>
          <p:cNvSpPr txBox="1"/>
          <p:nvPr/>
        </p:nvSpPr>
        <p:spPr>
          <a:xfrm>
            <a:off x="1783556" y="4315585"/>
            <a:ext cx="2667000"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Hydrus </a:t>
            </a:r>
            <a:r>
              <a:rPr kumimoji="0" lang="en-US" sz="2400" b="1" i="0" u="none" strike="noStrike" kern="1200" cap="none" spc="0" normalizeH="0" baseline="0" noProof="0" dirty="0" err="1">
                <a:ln>
                  <a:noFill/>
                </a:ln>
                <a:solidFill>
                  <a:prstClr val="white"/>
                </a:solidFill>
                <a:effectLst/>
                <a:uLnTx/>
                <a:uFillTx/>
                <a:latin typeface="Calibri"/>
                <a:ea typeface="+mn-ea"/>
                <a:cs typeface="Arial" panose="020B0604020202020204" pitchFamily="34" charset="0"/>
              </a:rPr>
              <a:t>Microstent</a:t>
            </a:r>
            <a:endParaRPr kumimoji="0" lang="en-US" sz="24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35648493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29DD35-77D0-97CC-939A-1B51BFE6A7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012C4B-27C2-520A-E3D5-1C225BF3DCDD}"/>
              </a:ext>
            </a:extLst>
          </p:cNvPr>
          <p:cNvSpPr>
            <a:spLocks noGrp="1"/>
          </p:cNvSpPr>
          <p:nvPr>
            <p:ph type="title"/>
          </p:nvPr>
        </p:nvSpPr>
        <p:spPr/>
        <p:txBody>
          <a:bodyPr/>
          <a:lstStyle/>
          <a:p>
            <a:r>
              <a:rPr lang="en-US" dirty="0"/>
              <a:t>The Impact of MIGS in Reducing IOP</a:t>
            </a:r>
          </a:p>
        </p:txBody>
      </p:sp>
      <p:sp>
        <p:nvSpPr>
          <p:cNvPr id="3" name="Content Placeholder 2">
            <a:extLst>
              <a:ext uri="{FF2B5EF4-FFF2-40B4-BE49-F238E27FC236}">
                <a16:creationId xmlns:a16="http://schemas.microsoft.com/office/drawing/2014/main" id="{B5C762D2-A470-9E0D-A0B5-F647D0332E3D}"/>
              </a:ext>
            </a:extLst>
          </p:cNvPr>
          <p:cNvSpPr>
            <a:spLocks noGrp="1"/>
          </p:cNvSpPr>
          <p:nvPr>
            <p:ph idx="1"/>
          </p:nvPr>
        </p:nvSpPr>
        <p:spPr/>
        <p:txBody>
          <a:bodyPr>
            <a:normAutofit lnSpcReduction="10000"/>
          </a:bodyPr>
          <a:lstStyle/>
          <a:p>
            <a:r>
              <a:rPr lang="en-US" dirty="0"/>
              <a:t>“There is some evidence to support the role of MIGS devices in the current treatment armamentarium for glaucoma with a goal of modest IOP and topical medication reduction.”</a:t>
            </a:r>
          </a:p>
          <a:p>
            <a:r>
              <a:rPr lang="en-US" dirty="0"/>
              <a:t>“Many previous articles included studies which suffered from limitations including bias, conflicts of interest, industry sponsorship, and a lack of standardized reporting.”</a:t>
            </a:r>
          </a:p>
          <a:p>
            <a:r>
              <a:rPr lang="en-US" dirty="0"/>
              <a:t>“Hydrus was superior to </a:t>
            </a:r>
            <a:r>
              <a:rPr lang="en-US" dirty="0" err="1"/>
              <a:t>iStent</a:t>
            </a:r>
            <a:r>
              <a:rPr lang="en-US" dirty="0"/>
              <a:t> in terms of both IOP and topical medication reductions postoperatively.”</a:t>
            </a:r>
          </a:p>
          <a:p>
            <a:r>
              <a:rPr lang="en-US" dirty="0"/>
              <a:t>Further trials are necessary to elucidate the role of MIGS in the glaucoma treatment paradigm. </a:t>
            </a:r>
          </a:p>
        </p:txBody>
      </p:sp>
      <p:sp>
        <p:nvSpPr>
          <p:cNvPr id="4" name="TextBox 3">
            <a:extLst>
              <a:ext uri="{FF2B5EF4-FFF2-40B4-BE49-F238E27FC236}">
                <a16:creationId xmlns:a16="http://schemas.microsoft.com/office/drawing/2014/main" id="{08BB6C7F-B9C5-A108-F24C-E4EBD8C4FB37}"/>
              </a:ext>
            </a:extLst>
          </p:cNvPr>
          <p:cNvSpPr txBox="1"/>
          <p:nvPr/>
        </p:nvSpPr>
        <p:spPr>
          <a:xfrm>
            <a:off x="5486401" y="6424196"/>
            <a:ext cx="3657600"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65D7FF"/>
                </a:solidFill>
                <a:effectLst/>
                <a:uLnTx/>
                <a:uFillTx/>
                <a:latin typeface="Arial" panose="020B0604020202020204" pitchFamily="34" charset="0"/>
                <a:ea typeface="+mn-ea"/>
                <a:cs typeface="Arial" panose="020B0604020202020204" pitchFamily="34" charset="0"/>
              </a:rPr>
              <a:t>Survey </a:t>
            </a:r>
            <a:r>
              <a:rPr kumimoji="0" lang="en-US" sz="1600" b="1" i="1" u="none" strike="noStrike" kern="1200" cap="none" spc="0" normalizeH="0" baseline="0" noProof="0" dirty="0" err="1">
                <a:ln>
                  <a:noFill/>
                </a:ln>
                <a:solidFill>
                  <a:srgbClr val="65D7FF"/>
                </a:solidFill>
                <a:effectLst/>
                <a:uLnTx/>
                <a:uFillTx/>
                <a:latin typeface="Arial" panose="020B0604020202020204" pitchFamily="34" charset="0"/>
                <a:ea typeface="+mn-ea"/>
                <a:cs typeface="Arial" panose="020B0604020202020204" pitchFamily="34" charset="0"/>
              </a:rPr>
              <a:t>Ophthalmol</a:t>
            </a:r>
            <a:r>
              <a:rPr kumimoji="0" lang="en-US" sz="1600" b="1" i="1" u="none" strike="noStrike" kern="1200" cap="none" spc="0" normalizeH="0" baseline="0" noProof="0" dirty="0">
                <a:ln>
                  <a:noFill/>
                </a:ln>
                <a:solidFill>
                  <a:srgbClr val="65D7FF"/>
                </a:solidFill>
                <a:effectLst/>
                <a:uLnTx/>
                <a:uFillTx/>
                <a:latin typeface="Arial" panose="020B0604020202020204" pitchFamily="34" charset="0"/>
                <a:ea typeface="+mn-ea"/>
                <a:cs typeface="Arial" panose="020B0604020202020204" pitchFamily="34" charset="0"/>
              </a:rPr>
              <a:t>, </a:t>
            </a:r>
            <a:r>
              <a:rPr kumimoji="0" lang="en-US" sz="1600" b="1" i="0" u="none" strike="noStrike" kern="1200" cap="none" spc="0" normalizeH="0" baseline="0" noProof="0" dirty="0">
                <a:ln>
                  <a:noFill/>
                </a:ln>
                <a:solidFill>
                  <a:srgbClr val="65D7FF"/>
                </a:solidFill>
                <a:effectLst/>
                <a:uLnTx/>
                <a:uFillTx/>
                <a:latin typeface="Arial" panose="020B0604020202020204" pitchFamily="34" charset="0"/>
                <a:ea typeface="+mn-ea"/>
                <a:cs typeface="Arial" panose="020B0604020202020204" pitchFamily="34" charset="0"/>
              </a:rPr>
              <a:t>Sept-Oct</a:t>
            </a:r>
            <a:r>
              <a:rPr kumimoji="0" lang="en-US" sz="1600" b="1" i="1" u="none" strike="noStrike" kern="1200" cap="none" spc="0" normalizeH="0" baseline="0" noProof="0" dirty="0">
                <a:ln>
                  <a:noFill/>
                </a:ln>
                <a:solidFill>
                  <a:srgbClr val="65D7FF"/>
                </a:solidFill>
                <a:effectLst/>
                <a:uLnTx/>
                <a:uFillTx/>
                <a:latin typeface="Arial" panose="020B0604020202020204" pitchFamily="34" charset="0"/>
                <a:ea typeface="+mn-ea"/>
                <a:cs typeface="Arial" panose="020B0604020202020204" pitchFamily="34" charset="0"/>
              </a:rPr>
              <a:t> </a:t>
            </a:r>
            <a:r>
              <a:rPr kumimoji="0" lang="en-US" sz="1600" b="1" i="0" u="none" strike="noStrike" kern="1200" cap="none" spc="0" normalizeH="0" baseline="0" noProof="0" dirty="0">
                <a:ln>
                  <a:noFill/>
                </a:ln>
                <a:solidFill>
                  <a:srgbClr val="65D7FF"/>
                </a:solidFill>
                <a:effectLst/>
                <a:uLnTx/>
                <a:uFillTx/>
                <a:latin typeface="Arial" panose="020B0604020202020204" pitchFamily="34" charset="0"/>
                <a:ea typeface="+mn-ea"/>
                <a:cs typeface="Arial" panose="020B0604020202020204" pitchFamily="34" charset="0"/>
              </a:rPr>
              <a:t>2021</a:t>
            </a:r>
          </a:p>
        </p:txBody>
      </p:sp>
    </p:spTree>
    <p:extLst>
      <p:ext uri="{BB962C8B-B14F-4D97-AF65-F5344CB8AC3E}">
        <p14:creationId xmlns:p14="http://schemas.microsoft.com/office/powerpoint/2010/main" val="7847845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10C94-DC7B-EB26-5CC3-C2CE047E3272}"/>
              </a:ext>
            </a:extLst>
          </p:cNvPr>
          <p:cNvSpPr>
            <a:spLocks noGrp="1"/>
          </p:cNvSpPr>
          <p:nvPr>
            <p:ph type="title"/>
          </p:nvPr>
        </p:nvSpPr>
        <p:spPr/>
        <p:txBody>
          <a:bodyPr/>
          <a:lstStyle/>
          <a:p>
            <a:r>
              <a:rPr lang="en-US" dirty="0"/>
              <a:t>Do MIGS Matter?</a:t>
            </a:r>
          </a:p>
        </p:txBody>
      </p:sp>
      <p:sp>
        <p:nvSpPr>
          <p:cNvPr id="3" name="Content Placeholder 2">
            <a:extLst>
              <a:ext uri="{FF2B5EF4-FFF2-40B4-BE49-F238E27FC236}">
                <a16:creationId xmlns:a16="http://schemas.microsoft.com/office/drawing/2014/main" id="{A4065298-2F2A-D328-1A0C-EEE277E05B8A}"/>
              </a:ext>
            </a:extLst>
          </p:cNvPr>
          <p:cNvSpPr>
            <a:spLocks noGrp="1"/>
          </p:cNvSpPr>
          <p:nvPr>
            <p:ph idx="1"/>
          </p:nvPr>
        </p:nvSpPr>
        <p:spPr/>
        <p:txBody>
          <a:bodyPr>
            <a:normAutofit/>
          </a:bodyPr>
          <a:lstStyle/>
          <a:p>
            <a:r>
              <a:rPr lang="en-US" sz="4000" dirty="0"/>
              <a:t>“The long-term efficacy and safety of MIGS procedures remains to be determined.”</a:t>
            </a:r>
          </a:p>
        </p:txBody>
      </p:sp>
      <p:sp>
        <p:nvSpPr>
          <p:cNvPr id="4" name="TextBox 3">
            <a:extLst>
              <a:ext uri="{FF2B5EF4-FFF2-40B4-BE49-F238E27FC236}">
                <a16:creationId xmlns:a16="http://schemas.microsoft.com/office/drawing/2014/main" id="{924DB694-8E96-7025-C9D1-57BA02BB52CD}"/>
              </a:ext>
            </a:extLst>
          </p:cNvPr>
          <p:cNvSpPr txBox="1"/>
          <p:nvPr/>
        </p:nvSpPr>
        <p:spPr>
          <a:xfrm>
            <a:off x="4676177" y="2923853"/>
            <a:ext cx="3553905"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A6CCF6"/>
                </a:solidFill>
                <a:effectLst/>
                <a:uLnTx/>
                <a:uFillTx/>
                <a:latin typeface="Arial" panose="020B0604020202020204" pitchFamily="34" charset="0"/>
                <a:ea typeface="+mn-ea"/>
                <a:cs typeface="+mn-cs"/>
              </a:rPr>
              <a:t>Am J </a:t>
            </a:r>
            <a:r>
              <a:rPr kumimoji="0" lang="en-US" sz="1600" b="1" i="0" u="none" strike="noStrike" kern="1200" cap="none" spc="0" normalizeH="0" baseline="0" noProof="0" dirty="0" err="1">
                <a:ln>
                  <a:noFill/>
                </a:ln>
                <a:solidFill>
                  <a:srgbClr val="A6CCF6"/>
                </a:solidFill>
                <a:effectLst/>
                <a:uLnTx/>
                <a:uFillTx/>
                <a:latin typeface="Arial" panose="020B0604020202020204" pitchFamily="34" charset="0"/>
                <a:ea typeface="+mn-ea"/>
                <a:cs typeface="+mn-cs"/>
              </a:rPr>
              <a:t>Ophthalmol</a:t>
            </a:r>
            <a:r>
              <a:rPr kumimoji="0" lang="en-US" sz="1600" b="1" i="0" u="none" strike="noStrike" kern="1200" cap="none" spc="0" normalizeH="0" baseline="0" noProof="0" dirty="0">
                <a:ln>
                  <a:noFill/>
                </a:ln>
                <a:solidFill>
                  <a:srgbClr val="A6CCF6"/>
                </a:solidFill>
                <a:effectLst/>
                <a:uLnTx/>
                <a:uFillTx/>
                <a:latin typeface="Arial" panose="020B0604020202020204" pitchFamily="34" charset="0"/>
                <a:ea typeface="+mn-ea"/>
                <a:cs typeface="+mn-cs"/>
              </a:rPr>
              <a:t>. Oct. 2024</a:t>
            </a:r>
          </a:p>
        </p:txBody>
      </p:sp>
    </p:spTree>
    <p:extLst>
      <p:ext uri="{BB962C8B-B14F-4D97-AF65-F5344CB8AC3E}">
        <p14:creationId xmlns:p14="http://schemas.microsoft.com/office/powerpoint/2010/main" val="556182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F390F-427D-A31C-C567-A82693C78069}"/>
              </a:ext>
            </a:extLst>
          </p:cNvPr>
          <p:cNvSpPr>
            <a:spLocks noGrp="1"/>
          </p:cNvSpPr>
          <p:nvPr>
            <p:ph type="title"/>
          </p:nvPr>
        </p:nvSpPr>
        <p:spPr/>
        <p:txBody>
          <a:bodyPr/>
          <a:lstStyle/>
          <a:p>
            <a:r>
              <a:rPr lang="en-US" dirty="0"/>
              <a:t>Special Report on MIGS</a:t>
            </a:r>
          </a:p>
        </p:txBody>
      </p:sp>
      <p:sp>
        <p:nvSpPr>
          <p:cNvPr id="3" name="Content Placeholder 2">
            <a:extLst>
              <a:ext uri="{FF2B5EF4-FFF2-40B4-BE49-F238E27FC236}">
                <a16:creationId xmlns:a16="http://schemas.microsoft.com/office/drawing/2014/main" id="{73ED2D8F-EEA9-A6C6-9E74-52180FE6B218}"/>
              </a:ext>
            </a:extLst>
          </p:cNvPr>
          <p:cNvSpPr>
            <a:spLocks noGrp="1"/>
          </p:cNvSpPr>
          <p:nvPr>
            <p:ph idx="1"/>
          </p:nvPr>
        </p:nvSpPr>
        <p:spPr>
          <a:xfrm>
            <a:off x="190500" y="1111348"/>
            <a:ext cx="8763000" cy="4803677"/>
          </a:xfrm>
        </p:spPr>
        <p:txBody>
          <a:bodyPr/>
          <a:lstStyle/>
          <a:p>
            <a:r>
              <a:rPr lang="en-US" dirty="0"/>
              <a:t>New metric: Minimal Clinically Important Difference (MICD) (Much more relevant than “statistical significance”)</a:t>
            </a:r>
          </a:p>
          <a:p>
            <a:r>
              <a:rPr lang="en-US" dirty="0"/>
              <a:t>Generally, a 20% reduction in IOP</a:t>
            </a:r>
          </a:p>
          <a:p>
            <a:r>
              <a:rPr lang="en-US" dirty="0"/>
              <a:t>For MIGS, 50% at 2 years </a:t>
            </a:r>
          </a:p>
          <a:p>
            <a:pPr lvl="1"/>
            <a:r>
              <a:rPr lang="en-US" dirty="0"/>
              <a:t>For cataract surgery alone, 50-60% at 2 years</a:t>
            </a:r>
          </a:p>
          <a:p>
            <a:pPr lvl="1"/>
            <a:r>
              <a:rPr lang="en-US" dirty="0"/>
              <a:t>For cataract surgery plus MIGS, 65% at 2 years</a:t>
            </a:r>
          </a:p>
          <a:p>
            <a:r>
              <a:rPr lang="en-US" dirty="0"/>
              <a:t>“Long-term studies assessing the safety and efficacy of MIGS are needed to better define it’s role in the surgical treatment of glaucoma.”</a:t>
            </a:r>
          </a:p>
        </p:txBody>
      </p:sp>
      <p:sp>
        <p:nvSpPr>
          <p:cNvPr id="5" name="TextBox 4">
            <a:extLst>
              <a:ext uri="{FF2B5EF4-FFF2-40B4-BE49-F238E27FC236}">
                <a16:creationId xmlns:a16="http://schemas.microsoft.com/office/drawing/2014/main" id="{1CF360DD-BA79-8777-83F0-7C36DEFEE1B1}"/>
              </a:ext>
            </a:extLst>
          </p:cNvPr>
          <p:cNvSpPr txBox="1"/>
          <p:nvPr/>
        </p:nvSpPr>
        <p:spPr>
          <a:xfrm>
            <a:off x="5241199" y="5746652"/>
            <a:ext cx="3381375"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A6CCF6"/>
                </a:solidFill>
                <a:effectLst/>
                <a:uLnTx/>
                <a:uFillTx/>
                <a:latin typeface="Arial" panose="020B0604020202020204" pitchFamily="34" charset="0"/>
                <a:ea typeface="+mn-ea"/>
                <a:cs typeface="+mn-cs"/>
              </a:rPr>
              <a:t>Ophthalmology, February, 2025</a:t>
            </a:r>
          </a:p>
        </p:txBody>
      </p:sp>
    </p:spTree>
    <p:extLst>
      <p:ext uri="{BB962C8B-B14F-4D97-AF65-F5344CB8AC3E}">
        <p14:creationId xmlns:p14="http://schemas.microsoft.com/office/powerpoint/2010/main" val="7463072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1B398-93DF-4FC5-BFFB-083BE787D8CB}"/>
              </a:ext>
            </a:extLst>
          </p:cNvPr>
          <p:cNvSpPr>
            <a:spLocks noGrp="1"/>
          </p:cNvSpPr>
          <p:nvPr>
            <p:ph type="title"/>
          </p:nvPr>
        </p:nvSpPr>
        <p:spPr/>
        <p:txBody>
          <a:bodyPr/>
          <a:lstStyle/>
          <a:p>
            <a:r>
              <a:rPr lang="en-US" dirty="0"/>
              <a:t>Perspectives on MIGS</a:t>
            </a:r>
          </a:p>
        </p:txBody>
      </p:sp>
      <p:sp>
        <p:nvSpPr>
          <p:cNvPr id="3" name="Content Placeholder 2">
            <a:extLst>
              <a:ext uri="{FF2B5EF4-FFF2-40B4-BE49-F238E27FC236}">
                <a16:creationId xmlns:a16="http://schemas.microsoft.com/office/drawing/2014/main" id="{31DA843A-E057-40CE-8DF9-73B77B758B00}"/>
              </a:ext>
            </a:extLst>
          </p:cNvPr>
          <p:cNvSpPr>
            <a:spLocks noGrp="1"/>
          </p:cNvSpPr>
          <p:nvPr>
            <p:ph idx="1"/>
          </p:nvPr>
        </p:nvSpPr>
        <p:spPr>
          <a:xfrm>
            <a:off x="95250" y="1111346"/>
            <a:ext cx="8763000" cy="5556152"/>
          </a:xfrm>
        </p:spPr>
        <p:txBody>
          <a:bodyPr>
            <a:normAutofit/>
          </a:bodyPr>
          <a:lstStyle/>
          <a:p>
            <a:r>
              <a:rPr lang="en-US" i="0" dirty="0">
                <a:effectLst/>
              </a:rPr>
              <a:t>“The majority of patients who underwent laser trabeculoplasty or </a:t>
            </a:r>
            <a:r>
              <a:rPr lang="en-US" i="0" dirty="0" err="1">
                <a:effectLst/>
              </a:rPr>
              <a:t>iStent</a:t>
            </a:r>
            <a:r>
              <a:rPr lang="en-US" i="0" dirty="0">
                <a:effectLst/>
              </a:rPr>
              <a:t> implantation saw no tangible reduction in their health care burden.”</a:t>
            </a:r>
          </a:p>
          <a:p>
            <a:r>
              <a:rPr lang="en-US" i="0" dirty="0">
                <a:effectLst/>
              </a:rPr>
              <a:t>“In terms of medication burden, 60.6% of patients who underwent laser trabeculoplasty saw no change in their number of medications, while 18.4% saw an increase. Patients who received an </a:t>
            </a:r>
            <a:r>
              <a:rPr lang="en-US" i="0" dirty="0" err="1">
                <a:effectLst/>
              </a:rPr>
              <a:t>iStent</a:t>
            </a:r>
            <a:r>
              <a:rPr lang="en-US" i="0" dirty="0">
                <a:effectLst/>
              </a:rPr>
              <a:t> fared similarly, with 57.4% seeing no change in medications and 12.3% seeing an increase in medications.”</a:t>
            </a:r>
          </a:p>
          <a:p>
            <a:r>
              <a:rPr lang="en-US" dirty="0"/>
              <a:t>“</a:t>
            </a:r>
            <a:r>
              <a:rPr lang="en-US" i="0" dirty="0">
                <a:effectLst/>
              </a:rPr>
              <a:t>There was no reduction in the average medication burden post-procedure.”</a:t>
            </a:r>
          </a:p>
        </p:txBody>
      </p:sp>
      <p:sp>
        <p:nvSpPr>
          <p:cNvPr id="4" name="TextBox 3">
            <a:extLst>
              <a:ext uri="{FF2B5EF4-FFF2-40B4-BE49-F238E27FC236}">
                <a16:creationId xmlns:a16="http://schemas.microsoft.com/office/drawing/2014/main" id="{5D00AB40-614F-4564-B539-E104D7BFD895}"/>
              </a:ext>
            </a:extLst>
          </p:cNvPr>
          <p:cNvSpPr txBox="1"/>
          <p:nvPr/>
        </p:nvSpPr>
        <p:spPr>
          <a:xfrm>
            <a:off x="5514975" y="6412498"/>
            <a:ext cx="4667250"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65D7FF"/>
                </a:solidFill>
                <a:effectLst/>
                <a:uLnTx/>
                <a:uFillTx/>
                <a:latin typeface="Arial" panose="020B0604020202020204" pitchFamily="34" charset="0"/>
                <a:ea typeface="+mn-ea"/>
                <a:cs typeface="Arial" panose="020B0604020202020204" pitchFamily="34" charset="0"/>
              </a:rPr>
              <a:t>Ocular Surgery News</a:t>
            </a:r>
            <a:r>
              <a:rPr kumimoji="0" lang="en-US" sz="1600" b="1" i="0" u="none" strike="noStrike" kern="1200" cap="none" spc="0" normalizeH="0" baseline="0" noProof="0" dirty="0">
                <a:ln>
                  <a:noFill/>
                </a:ln>
                <a:solidFill>
                  <a:srgbClr val="65D7FF"/>
                </a:solidFill>
                <a:effectLst/>
                <a:uLnTx/>
                <a:uFillTx/>
                <a:latin typeface="Arial" panose="020B0604020202020204" pitchFamily="34" charset="0"/>
                <a:ea typeface="+mn-ea"/>
                <a:cs typeface="Arial" panose="020B0604020202020204" pitchFamily="34" charset="0"/>
              </a:rPr>
              <a:t>, Dec 25, 2021</a:t>
            </a:r>
          </a:p>
        </p:txBody>
      </p:sp>
    </p:spTree>
    <p:extLst>
      <p:ext uri="{BB962C8B-B14F-4D97-AF65-F5344CB8AC3E}">
        <p14:creationId xmlns:p14="http://schemas.microsoft.com/office/powerpoint/2010/main" val="22335906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61F49C9-09D7-46EA-A2CD-37D7B025CCDF}"/>
              </a:ext>
            </a:extLst>
          </p:cNvPr>
          <p:cNvSpPr txBox="1"/>
          <p:nvPr/>
        </p:nvSpPr>
        <p:spPr>
          <a:xfrm>
            <a:off x="190500" y="482322"/>
            <a:ext cx="8763000" cy="6139542"/>
          </a:xfrm>
          <a:prstGeom prst="rect">
            <a:avLst/>
          </a:prstGeom>
        </p:spPr>
        <p:txBody>
          <a:bodyPr vert="horz" lIns="91440" tIns="45720" rIns="91440" bIns="45720" rtlCol="0">
            <a:normAutofit lnSpcReduction="10000"/>
          </a:bodyPr>
          <a:lstStyle/>
          <a:p>
            <a:pPr marL="0" marR="0" lvl="0" indent="0" algn="l" defTabSz="685800" rtl="0" eaLnBrk="1" fontAlgn="base" latinLnBrk="0" hangingPunct="1">
              <a:lnSpc>
                <a:spcPct val="90000"/>
              </a:lnSpc>
              <a:spcBef>
                <a:spcPts val="0"/>
              </a:spcBef>
              <a:spcAft>
                <a:spcPts val="60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Study in Brief</a:t>
            </a:r>
          </a:p>
          <a:p>
            <a:pPr marL="0" marR="0" lvl="0" indent="0" algn="l" defTabSz="685800" rtl="0" eaLnBrk="1" fontAlgn="base" latinLnBrk="0" hangingPunct="1">
              <a:lnSpc>
                <a:spcPct val="90000"/>
              </a:lnSpc>
              <a:spcBef>
                <a:spcPts val="0"/>
              </a:spcBef>
              <a:spcAft>
                <a:spcPts val="60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A retrospective literature review found that traditional glaucoma surgeries such as selective laser trabeculoplasty and trabeculectomy were significantly more cost-effective for IOP reduction than other surgical procedures, including MIGS.</a:t>
            </a:r>
          </a:p>
          <a:p>
            <a:pPr marL="0" marR="0" lvl="0" indent="0" algn="l" defTabSz="685800" rtl="0" eaLnBrk="1" fontAlgn="base" latinLnBrk="0" hangingPunct="1">
              <a:lnSpc>
                <a:spcPct val="90000"/>
              </a:lnSpc>
              <a:spcBef>
                <a:spcPts val="0"/>
              </a:spcBef>
              <a:spcAft>
                <a:spcPts val="60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endParaRPr>
          </a:p>
          <a:p>
            <a:pPr marL="0" marR="0" lvl="0" indent="0" algn="l" defTabSz="685800" rtl="0" eaLnBrk="1" fontAlgn="base" latinLnBrk="0" hangingPunct="1">
              <a:lnSpc>
                <a:spcPct val="90000"/>
              </a:lnSpc>
              <a:spcBef>
                <a:spcPts val="0"/>
              </a:spcBef>
              <a:spcAft>
                <a:spcPts val="60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WHY IT MATTERS</a:t>
            </a:r>
          </a:p>
          <a:p>
            <a:pPr marL="0" marR="0" lvl="0" indent="0" algn="l" defTabSz="685800" rtl="0" eaLnBrk="1" fontAlgn="base" latinLnBrk="0" hangingPunct="1">
              <a:lnSpc>
                <a:spcPct val="90000"/>
              </a:lnSpc>
              <a:spcBef>
                <a:spcPts val="0"/>
              </a:spcBef>
              <a:spcAft>
                <a:spcPts val="60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Approximately 2.7 million people in the United States had primary open-angle glaucoma in 2013. This number is expected to reach approximately 7.3 million by 2050 owing to increased life expectancy. As more people develop glaucoma and associated costs increase, it becomes increasingly important to identify which treatment modalities are the most effective and the most cost-efficient.</a:t>
            </a:r>
          </a:p>
        </p:txBody>
      </p:sp>
      <p:sp>
        <p:nvSpPr>
          <p:cNvPr id="6" name="TextBox 5">
            <a:extLst>
              <a:ext uri="{FF2B5EF4-FFF2-40B4-BE49-F238E27FC236}">
                <a16:creationId xmlns:a16="http://schemas.microsoft.com/office/drawing/2014/main" id="{D3897CCF-58ED-497D-BD73-3D340D2BDEB9}"/>
              </a:ext>
            </a:extLst>
          </p:cNvPr>
          <p:cNvSpPr txBox="1"/>
          <p:nvPr/>
        </p:nvSpPr>
        <p:spPr>
          <a:xfrm>
            <a:off x="4445390" y="6104244"/>
            <a:ext cx="4340888"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A6CCF6"/>
                </a:solidFill>
                <a:effectLst/>
                <a:uLnTx/>
                <a:uFillTx/>
                <a:latin typeface="Arial" panose="020B0604020202020204" pitchFamily="34" charset="0"/>
                <a:ea typeface="+mn-ea"/>
                <a:cs typeface="Arial" panose="020B0604020202020204" pitchFamily="34" charset="0"/>
              </a:rPr>
              <a:t>Glaucoma Today </a:t>
            </a:r>
            <a:r>
              <a:rPr kumimoji="0" lang="en-US" sz="1600" b="1" i="0" u="none" strike="noStrike" kern="1200" cap="none" spc="0" normalizeH="0" baseline="0" noProof="0" dirty="0">
                <a:ln>
                  <a:noFill/>
                </a:ln>
                <a:solidFill>
                  <a:srgbClr val="A6CCF6"/>
                </a:solidFill>
                <a:effectLst/>
                <a:uLnTx/>
                <a:uFillTx/>
                <a:latin typeface="Arial" panose="020B0604020202020204" pitchFamily="34" charset="0"/>
                <a:ea typeface="+mn-ea"/>
                <a:cs typeface="Arial" panose="020B0604020202020204" pitchFamily="34" charset="0"/>
              </a:rPr>
              <a:t>January/February </a:t>
            </a:r>
            <a:r>
              <a:rPr kumimoji="0" lang="en-US" sz="1600" b="1" i="0" u="none" strike="noStrike" kern="1200" cap="all" spc="0" normalizeH="0" baseline="0" noProof="0" dirty="0">
                <a:ln>
                  <a:noFill/>
                </a:ln>
                <a:solidFill>
                  <a:srgbClr val="A6CCF6"/>
                </a:solidFill>
                <a:effectLst/>
                <a:uLnTx/>
                <a:uFillTx/>
                <a:latin typeface="Arial" panose="020B0604020202020204" pitchFamily="34" charset="0"/>
                <a:ea typeface="+mn-ea"/>
                <a:cs typeface="Arial" panose="020B0604020202020204" pitchFamily="34" charset="0"/>
              </a:rPr>
              <a:t>2022</a:t>
            </a:r>
          </a:p>
        </p:txBody>
      </p:sp>
    </p:spTree>
    <p:extLst>
      <p:ext uri="{BB962C8B-B14F-4D97-AF65-F5344CB8AC3E}">
        <p14:creationId xmlns:p14="http://schemas.microsoft.com/office/powerpoint/2010/main" val="29210754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A0EF2E-7337-B4DC-D114-BCD6CAF458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A64E9C-C6E5-14A4-4CBA-A03820AF44C9}"/>
              </a:ext>
            </a:extLst>
          </p:cNvPr>
          <p:cNvSpPr>
            <a:spLocks noGrp="1"/>
          </p:cNvSpPr>
          <p:nvPr>
            <p:ph type="title"/>
          </p:nvPr>
        </p:nvSpPr>
        <p:spPr/>
        <p:txBody>
          <a:bodyPr>
            <a:normAutofit fontScale="90000"/>
          </a:bodyPr>
          <a:lstStyle/>
          <a:p>
            <a:r>
              <a:rPr lang="en-US" dirty="0"/>
              <a:t>Perspective on Ocular Hypertension Treatment Study</a:t>
            </a:r>
          </a:p>
        </p:txBody>
      </p:sp>
      <p:sp>
        <p:nvSpPr>
          <p:cNvPr id="3" name="Content Placeholder 2">
            <a:extLst>
              <a:ext uri="{FF2B5EF4-FFF2-40B4-BE49-F238E27FC236}">
                <a16:creationId xmlns:a16="http://schemas.microsoft.com/office/drawing/2014/main" id="{19C6ED05-FEB9-DAE7-6A40-7401B1E331FC}"/>
              </a:ext>
            </a:extLst>
          </p:cNvPr>
          <p:cNvSpPr>
            <a:spLocks noGrp="1"/>
          </p:cNvSpPr>
          <p:nvPr>
            <p:ph idx="1"/>
          </p:nvPr>
        </p:nvSpPr>
        <p:spPr>
          <a:xfrm>
            <a:off x="216380" y="1188985"/>
            <a:ext cx="8763000" cy="4960589"/>
          </a:xfrm>
        </p:spPr>
        <p:txBody>
          <a:bodyPr/>
          <a:lstStyle/>
          <a:p>
            <a:r>
              <a:rPr lang="en-US" dirty="0"/>
              <a:t>About 5% of Americans over age 40 have OHT</a:t>
            </a:r>
          </a:p>
          <a:p>
            <a:r>
              <a:rPr lang="en-US" dirty="0"/>
              <a:t>Screening tests are RNFL assessment and VF testing</a:t>
            </a:r>
          </a:p>
          <a:p>
            <a:r>
              <a:rPr lang="en-US" dirty="0"/>
              <a:t>“Median time to develop POAG was 6.0 years in the observation group and 8.7 years in the medication group.”</a:t>
            </a:r>
          </a:p>
          <a:p>
            <a:r>
              <a:rPr lang="en-US" dirty="0"/>
              <a:t>“There is little absolute benefit of early treatment in low-risk OHT patients. Most OHT patients fall into this group and probably can be followed less frequently without treatment.”</a:t>
            </a:r>
          </a:p>
          <a:p>
            <a:r>
              <a:rPr lang="en-US" dirty="0"/>
              <a:t>5 Key Factors: Age, IOP, CCT, C/D ratio, and VF’s</a:t>
            </a:r>
          </a:p>
        </p:txBody>
      </p:sp>
      <p:sp>
        <p:nvSpPr>
          <p:cNvPr id="4" name="TextBox 3">
            <a:extLst>
              <a:ext uri="{FF2B5EF4-FFF2-40B4-BE49-F238E27FC236}">
                <a16:creationId xmlns:a16="http://schemas.microsoft.com/office/drawing/2014/main" id="{7A5D0639-2143-82AF-7AA7-9BDD8C2ADC8D}"/>
              </a:ext>
            </a:extLst>
          </p:cNvPr>
          <p:cNvSpPr txBox="1"/>
          <p:nvPr/>
        </p:nvSpPr>
        <p:spPr>
          <a:xfrm>
            <a:off x="5538158" y="6373559"/>
            <a:ext cx="3527145"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6FD1FD"/>
                </a:solidFill>
                <a:effectLst/>
                <a:uLnTx/>
                <a:uFillTx/>
                <a:latin typeface="Arial" panose="020B0604020202020204" pitchFamily="34" charset="0"/>
                <a:ea typeface="+mn-ea"/>
                <a:cs typeface="Arial" panose="020B0604020202020204" pitchFamily="34" charset="0"/>
              </a:rPr>
              <a:t>Am J </a:t>
            </a:r>
            <a:r>
              <a:rPr kumimoji="0" lang="en-US" sz="1600" b="1" i="1" u="none" strike="noStrike" kern="1200" cap="none" spc="0" normalizeH="0" baseline="0" noProof="0" dirty="0" err="1">
                <a:ln>
                  <a:noFill/>
                </a:ln>
                <a:solidFill>
                  <a:srgbClr val="6FD1FD"/>
                </a:solidFill>
                <a:effectLst/>
                <a:uLnTx/>
                <a:uFillTx/>
                <a:latin typeface="Arial" panose="020B0604020202020204" pitchFamily="34" charset="0"/>
                <a:ea typeface="+mn-ea"/>
                <a:cs typeface="Arial" panose="020B0604020202020204" pitchFamily="34" charset="0"/>
              </a:rPr>
              <a:t>Ophthalmol</a:t>
            </a:r>
            <a:r>
              <a:rPr kumimoji="0" lang="en-US" sz="1600" b="1" i="0" u="none" strike="noStrike" kern="1200" cap="none" spc="0" normalizeH="0" baseline="0" noProof="0" dirty="0">
                <a:ln>
                  <a:noFill/>
                </a:ln>
                <a:solidFill>
                  <a:srgbClr val="6FD1FD"/>
                </a:solidFill>
                <a:effectLst/>
                <a:uLnTx/>
                <a:uFillTx/>
                <a:latin typeface="Arial" panose="020B0604020202020204" pitchFamily="34" charset="0"/>
                <a:ea typeface="+mn-ea"/>
                <a:cs typeface="Arial" panose="020B0604020202020204" pitchFamily="34" charset="0"/>
              </a:rPr>
              <a:t>, May, 2018</a:t>
            </a:r>
          </a:p>
        </p:txBody>
      </p:sp>
    </p:spTree>
    <p:extLst>
      <p:ext uri="{BB962C8B-B14F-4D97-AF65-F5344CB8AC3E}">
        <p14:creationId xmlns:p14="http://schemas.microsoft.com/office/powerpoint/2010/main" val="35222651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EDE55CD7-FCD1-4BD9-964C-7CEE4FFCCAF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96807" y="267030"/>
            <a:ext cx="7127712" cy="4650830"/>
          </a:xfrm>
          <a:prstGeom prst="rect">
            <a:avLst/>
          </a:prstGeom>
          <a:solidFill>
            <a:srgbClr val="FFFFFF"/>
          </a:solidFill>
        </p:spPr>
      </p:pic>
      <p:sp>
        <p:nvSpPr>
          <p:cNvPr id="9" name="TextBox 8">
            <a:extLst>
              <a:ext uri="{FF2B5EF4-FFF2-40B4-BE49-F238E27FC236}">
                <a16:creationId xmlns:a16="http://schemas.microsoft.com/office/drawing/2014/main" id="{9B547F54-2A1F-4680-B37C-904761357D1A}"/>
              </a:ext>
            </a:extLst>
          </p:cNvPr>
          <p:cNvSpPr txBox="1"/>
          <p:nvPr/>
        </p:nvSpPr>
        <p:spPr>
          <a:xfrm>
            <a:off x="896807" y="4917860"/>
            <a:ext cx="7127712" cy="1200329"/>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source-sans-pro"/>
                <a:ea typeface="+mn-ea"/>
                <a:cs typeface="Arial" panose="020B0604020202020204" pitchFamily="34" charset="0"/>
              </a:rPr>
              <a:t>Figure. Bar graph illustrating the cost per each 1 mm Hg IOP reduction ($/mm Hg) at 1 year postoperatively for various glaucoma interventions. Abbreviations: SLT, selective laser trabeculoplasty; BGI tube, </a:t>
            </a:r>
            <a:r>
              <a:rPr kumimoji="0" lang="en-US" sz="1200" b="0" i="0" u="none" strike="noStrike" kern="1200" cap="none" spc="0" normalizeH="0" baseline="0" noProof="0" dirty="0" err="1">
                <a:ln>
                  <a:noFill/>
                </a:ln>
                <a:solidFill>
                  <a:prstClr val="white"/>
                </a:solidFill>
                <a:effectLst/>
                <a:uLnTx/>
                <a:uFillTx/>
                <a:latin typeface="source-sans-pro"/>
                <a:ea typeface="+mn-ea"/>
                <a:cs typeface="Arial" panose="020B0604020202020204" pitchFamily="34" charset="0"/>
              </a:rPr>
              <a:t>Baerveldt</a:t>
            </a:r>
            <a:r>
              <a:rPr kumimoji="0" lang="en-US" sz="1200" b="0" i="0" u="none" strike="noStrike" kern="1200" cap="none" spc="0" normalizeH="0" baseline="0" noProof="0" dirty="0">
                <a:ln>
                  <a:noFill/>
                </a:ln>
                <a:solidFill>
                  <a:prstClr val="white"/>
                </a:solidFill>
                <a:effectLst/>
                <a:uLnTx/>
                <a:uFillTx/>
                <a:latin typeface="source-sans-pro"/>
                <a:ea typeface="+mn-ea"/>
                <a:cs typeface="Arial" panose="020B0604020202020204" pitchFamily="34" charset="0"/>
              </a:rPr>
              <a:t> glaucoma implant tube; GATT, gonioscopy-assisted transluminal trabeculotomy; </a:t>
            </a:r>
            <a:r>
              <a:rPr kumimoji="0" lang="en-US" sz="1200" b="0" i="0" u="none" strike="noStrike" kern="1200" cap="none" spc="0" normalizeH="0" baseline="0" noProof="0" dirty="0" err="1">
                <a:ln>
                  <a:noFill/>
                </a:ln>
                <a:solidFill>
                  <a:prstClr val="white"/>
                </a:solidFill>
                <a:effectLst/>
                <a:uLnTx/>
                <a:uFillTx/>
                <a:latin typeface="source-sans-pro"/>
                <a:ea typeface="+mn-ea"/>
                <a:cs typeface="Arial" panose="020B0604020202020204" pitchFamily="34" charset="0"/>
              </a:rPr>
              <a:t>Kahook</a:t>
            </a:r>
            <a:r>
              <a:rPr kumimoji="0" lang="en-US" sz="1200" b="0" i="0" u="none" strike="noStrike" kern="1200" cap="none" spc="0" normalizeH="0" baseline="0" noProof="0" dirty="0">
                <a:ln>
                  <a:noFill/>
                </a:ln>
                <a:solidFill>
                  <a:prstClr val="white"/>
                </a:solidFill>
                <a:effectLst/>
                <a:uLnTx/>
                <a:uFillTx/>
                <a:latin typeface="source-sans-pro"/>
                <a:ea typeface="+mn-ea"/>
                <a:cs typeface="Arial" panose="020B0604020202020204" pitchFamily="34" charset="0"/>
              </a:rPr>
              <a:t> DB, </a:t>
            </a:r>
            <a:r>
              <a:rPr kumimoji="0" lang="en-US" sz="1200" b="0" i="0" u="none" strike="noStrike" kern="1200" cap="none" spc="0" normalizeH="0" baseline="0" noProof="0" dirty="0" err="1">
                <a:ln>
                  <a:noFill/>
                </a:ln>
                <a:solidFill>
                  <a:prstClr val="white"/>
                </a:solidFill>
                <a:effectLst/>
                <a:uLnTx/>
                <a:uFillTx/>
                <a:latin typeface="source-sans-pro"/>
                <a:ea typeface="+mn-ea"/>
                <a:cs typeface="Arial" panose="020B0604020202020204" pitchFamily="34" charset="0"/>
              </a:rPr>
              <a:t>Kahook</a:t>
            </a:r>
            <a:r>
              <a:rPr kumimoji="0" lang="en-US" sz="1200" b="0" i="0" u="none" strike="noStrike" kern="1200" cap="none" spc="0" normalizeH="0" baseline="0" noProof="0" dirty="0">
                <a:ln>
                  <a:noFill/>
                </a:ln>
                <a:solidFill>
                  <a:prstClr val="white"/>
                </a:solidFill>
                <a:effectLst/>
                <a:uLnTx/>
                <a:uFillTx/>
                <a:latin typeface="source-sans-pro"/>
                <a:ea typeface="+mn-ea"/>
                <a:cs typeface="Arial" panose="020B0604020202020204" pitchFamily="34" charset="0"/>
              </a:rPr>
              <a:t> Dual Blade. Manufacturing information: </a:t>
            </a:r>
            <a:r>
              <a:rPr kumimoji="0" lang="en-US" sz="1200" b="0" i="0" u="none" strike="noStrike" kern="1200" cap="none" spc="0" normalizeH="0" baseline="0" noProof="0" dirty="0" err="1">
                <a:ln>
                  <a:noFill/>
                </a:ln>
                <a:solidFill>
                  <a:prstClr val="white"/>
                </a:solidFill>
                <a:effectLst/>
                <a:uLnTx/>
                <a:uFillTx/>
                <a:latin typeface="source-sans-pro"/>
                <a:ea typeface="+mn-ea"/>
                <a:cs typeface="Arial" panose="020B0604020202020204" pitchFamily="34" charset="0"/>
              </a:rPr>
              <a:t>Baerveldt</a:t>
            </a:r>
            <a:r>
              <a:rPr kumimoji="0" lang="en-US" sz="1200" b="0" i="0" u="none" strike="noStrike" kern="1200" cap="none" spc="0" normalizeH="0" baseline="0" noProof="0" dirty="0">
                <a:ln>
                  <a:noFill/>
                </a:ln>
                <a:solidFill>
                  <a:prstClr val="white"/>
                </a:solidFill>
                <a:effectLst/>
                <a:uLnTx/>
                <a:uFillTx/>
                <a:latin typeface="source-sans-pro"/>
                <a:ea typeface="+mn-ea"/>
                <a:cs typeface="Arial" panose="020B0604020202020204" pitchFamily="34" charset="0"/>
              </a:rPr>
              <a:t> glaucoma implant (Johnson &amp; Johnson Vision), </a:t>
            </a:r>
            <a:r>
              <a:rPr kumimoji="0" lang="en-US" sz="1200" b="0" i="0" u="none" strike="noStrike" kern="1200" cap="none" spc="0" normalizeH="0" baseline="0" noProof="0" dirty="0" err="1">
                <a:ln>
                  <a:noFill/>
                </a:ln>
                <a:solidFill>
                  <a:prstClr val="white"/>
                </a:solidFill>
                <a:effectLst/>
                <a:uLnTx/>
                <a:uFillTx/>
                <a:latin typeface="source-sans-pro"/>
                <a:ea typeface="+mn-ea"/>
                <a:cs typeface="Arial" panose="020B0604020202020204" pitchFamily="34" charset="0"/>
              </a:rPr>
              <a:t>Trabectome</a:t>
            </a:r>
            <a:r>
              <a:rPr kumimoji="0" lang="en-US" sz="1200" b="0" i="0" u="none" strike="noStrike" kern="1200" cap="none" spc="0" normalizeH="0" baseline="0" noProof="0" dirty="0">
                <a:ln>
                  <a:noFill/>
                </a:ln>
                <a:solidFill>
                  <a:prstClr val="white"/>
                </a:solidFill>
                <a:effectLst/>
                <a:uLnTx/>
                <a:uFillTx/>
                <a:latin typeface="source-sans-pro"/>
                <a:ea typeface="+mn-ea"/>
                <a:cs typeface="Arial" panose="020B0604020202020204" pitchFamily="34" charset="0"/>
              </a:rPr>
              <a:t> (</a:t>
            </a:r>
            <a:r>
              <a:rPr kumimoji="0" lang="en-US" sz="1200" b="0" i="0" u="none" strike="noStrike" kern="1200" cap="none" spc="0" normalizeH="0" baseline="0" noProof="0" dirty="0" err="1">
                <a:ln>
                  <a:noFill/>
                </a:ln>
                <a:solidFill>
                  <a:prstClr val="white"/>
                </a:solidFill>
                <a:effectLst/>
                <a:uLnTx/>
                <a:uFillTx/>
                <a:latin typeface="source-sans-pro"/>
                <a:ea typeface="+mn-ea"/>
                <a:cs typeface="Arial" panose="020B0604020202020204" pitchFamily="34" charset="0"/>
              </a:rPr>
              <a:t>MicroSurgical</a:t>
            </a:r>
            <a:r>
              <a:rPr kumimoji="0" lang="en-US" sz="1200" b="0" i="0" u="none" strike="noStrike" kern="1200" cap="none" spc="0" normalizeH="0" baseline="0" noProof="0" dirty="0">
                <a:ln>
                  <a:noFill/>
                </a:ln>
                <a:solidFill>
                  <a:prstClr val="white"/>
                </a:solidFill>
                <a:effectLst/>
                <a:uLnTx/>
                <a:uFillTx/>
                <a:latin typeface="source-sans-pro"/>
                <a:ea typeface="+mn-ea"/>
                <a:cs typeface="Arial" panose="020B0604020202020204" pitchFamily="34" charset="0"/>
              </a:rPr>
              <a:t> Technology), Xen Gel Stent (Allergan), </a:t>
            </a:r>
            <a:r>
              <a:rPr kumimoji="0" lang="en-US" sz="1200" b="0" i="0" u="none" strike="noStrike" kern="1200" cap="none" spc="0" normalizeH="0" baseline="0" noProof="0" dirty="0" err="1">
                <a:ln>
                  <a:noFill/>
                </a:ln>
                <a:solidFill>
                  <a:prstClr val="white"/>
                </a:solidFill>
                <a:effectLst/>
                <a:uLnTx/>
                <a:uFillTx/>
                <a:latin typeface="source-sans-pro"/>
                <a:ea typeface="+mn-ea"/>
                <a:cs typeface="Arial" panose="020B0604020202020204" pitchFamily="34" charset="0"/>
              </a:rPr>
              <a:t>Kahook</a:t>
            </a:r>
            <a:r>
              <a:rPr kumimoji="0" lang="en-US" sz="1200" b="0" i="0" u="none" strike="noStrike" kern="1200" cap="none" spc="0" normalizeH="0" baseline="0" noProof="0" dirty="0">
                <a:ln>
                  <a:noFill/>
                </a:ln>
                <a:solidFill>
                  <a:prstClr val="white"/>
                </a:solidFill>
                <a:effectLst/>
                <a:uLnTx/>
                <a:uFillTx/>
                <a:latin typeface="source-sans-pro"/>
                <a:ea typeface="+mn-ea"/>
                <a:cs typeface="Arial" panose="020B0604020202020204" pitchFamily="34" charset="0"/>
              </a:rPr>
              <a:t> Dual Blade (New World Medical), Hydrus </a:t>
            </a:r>
            <a:r>
              <a:rPr kumimoji="0" lang="en-US" sz="1200" b="0" i="0" u="none" strike="noStrike" kern="1200" cap="none" spc="0" normalizeH="0" baseline="0" noProof="0" dirty="0" err="1">
                <a:ln>
                  <a:noFill/>
                </a:ln>
                <a:solidFill>
                  <a:prstClr val="white"/>
                </a:solidFill>
                <a:effectLst/>
                <a:uLnTx/>
                <a:uFillTx/>
                <a:latin typeface="source-sans-pro"/>
                <a:ea typeface="+mn-ea"/>
                <a:cs typeface="Arial" panose="020B0604020202020204" pitchFamily="34" charset="0"/>
              </a:rPr>
              <a:t>Microstent</a:t>
            </a:r>
            <a:r>
              <a:rPr kumimoji="0" lang="en-US" sz="1200" b="0" i="0" u="none" strike="noStrike" kern="1200" cap="none" spc="0" normalizeH="0" baseline="0" noProof="0" dirty="0">
                <a:ln>
                  <a:noFill/>
                </a:ln>
                <a:solidFill>
                  <a:prstClr val="white"/>
                </a:solidFill>
                <a:effectLst/>
                <a:uLnTx/>
                <a:uFillTx/>
                <a:latin typeface="source-sans-pro"/>
                <a:ea typeface="+mn-ea"/>
                <a:cs typeface="Arial" panose="020B0604020202020204" pitchFamily="34" charset="0"/>
              </a:rPr>
              <a:t> (Alcon), </a:t>
            </a:r>
            <a:r>
              <a:rPr kumimoji="0" lang="en-US" sz="1200" b="0" i="0" u="none" strike="noStrike" kern="1200" cap="none" spc="0" normalizeH="0" baseline="0" noProof="0" dirty="0" err="1">
                <a:ln>
                  <a:noFill/>
                </a:ln>
                <a:solidFill>
                  <a:prstClr val="white"/>
                </a:solidFill>
                <a:effectLst/>
                <a:uLnTx/>
                <a:uFillTx/>
                <a:latin typeface="source-sans-pro"/>
                <a:ea typeface="+mn-ea"/>
                <a:cs typeface="Arial" panose="020B0604020202020204" pitchFamily="34" charset="0"/>
              </a:rPr>
              <a:t>iStent</a:t>
            </a:r>
            <a:r>
              <a:rPr kumimoji="0" lang="en-US" sz="1200" b="0" i="0" u="none" strike="noStrike" kern="1200" cap="none" spc="0" normalizeH="0" baseline="0" noProof="0" dirty="0">
                <a:ln>
                  <a:noFill/>
                </a:ln>
                <a:solidFill>
                  <a:prstClr val="white"/>
                </a:solidFill>
                <a:effectLst/>
                <a:uLnTx/>
                <a:uFillTx/>
                <a:latin typeface="source-sans-pro"/>
                <a:ea typeface="+mn-ea"/>
                <a:cs typeface="Arial" panose="020B0604020202020204" pitchFamily="34" charset="0"/>
              </a:rPr>
              <a:t> (</a:t>
            </a:r>
            <a:r>
              <a:rPr kumimoji="0" lang="en-US" sz="1200" b="0" i="0" u="none" strike="noStrike" kern="1200" cap="none" spc="0" normalizeH="0" baseline="0" noProof="0" dirty="0" err="1">
                <a:ln>
                  <a:noFill/>
                </a:ln>
                <a:solidFill>
                  <a:prstClr val="white"/>
                </a:solidFill>
                <a:effectLst/>
                <a:uLnTx/>
                <a:uFillTx/>
                <a:latin typeface="source-sans-pro"/>
                <a:ea typeface="+mn-ea"/>
                <a:cs typeface="Arial" panose="020B0604020202020204" pitchFamily="34" charset="0"/>
              </a:rPr>
              <a:t>Glaukos</a:t>
            </a:r>
            <a:r>
              <a:rPr kumimoji="0" lang="en-US" sz="1200" b="0" i="0" u="none" strike="noStrike" kern="1200" cap="none" spc="0" normalizeH="0" baseline="0" noProof="0" dirty="0">
                <a:ln>
                  <a:noFill/>
                </a:ln>
                <a:solidFill>
                  <a:prstClr val="white"/>
                </a:solidFill>
                <a:effectLst/>
                <a:uLnTx/>
                <a:uFillTx/>
                <a:latin typeface="source-sans-pro"/>
                <a:ea typeface="+mn-ea"/>
                <a:cs typeface="Arial" panose="020B0604020202020204" pitchFamily="34" charset="0"/>
              </a:rPr>
              <a:t>). Reprinted with permission from </a:t>
            </a:r>
            <a:r>
              <a:rPr kumimoji="0" lang="en-US" sz="1200" b="0" i="0" u="none" strike="noStrike" kern="1200" cap="none" spc="0" normalizeH="0" baseline="0" noProof="0" dirty="0" err="1">
                <a:ln>
                  <a:noFill/>
                </a:ln>
                <a:solidFill>
                  <a:prstClr val="white"/>
                </a:solidFill>
                <a:effectLst/>
                <a:uLnTx/>
                <a:uFillTx/>
                <a:latin typeface="source-sans-pro"/>
                <a:ea typeface="+mn-ea"/>
                <a:cs typeface="Arial" panose="020B0604020202020204" pitchFamily="34" charset="0"/>
              </a:rPr>
              <a:t>Elhusseiny</a:t>
            </a:r>
            <a:r>
              <a:rPr kumimoji="0" lang="en-US" sz="1200" b="0" i="0" u="none" strike="noStrike" kern="1200" cap="none" spc="0" normalizeH="0" baseline="0" noProof="0" dirty="0">
                <a:ln>
                  <a:noFill/>
                </a:ln>
                <a:solidFill>
                  <a:prstClr val="white"/>
                </a:solidFill>
                <a:effectLst/>
                <a:uLnTx/>
                <a:uFillTx/>
                <a:latin typeface="source-sans-pro"/>
                <a:ea typeface="+mn-ea"/>
                <a:cs typeface="Arial" panose="020B0604020202020204" pitchFamily="34" charset="0"/>
              </a:rPr>
              <a:t> et al.</a:t>
            </a:r>
            <a:r>
              <a:rPr kumimoji="0" lang="en-US" sz="1200" b="0" i="0" u="none" strike="noStrike" kern="1200" cap="none" spc="0" normalizeH="0" baseline="30000" noProof="0" dirty="0">
                <a:ln>
                  <a:noFill/>
                </a:ln>
                <a:solidFill>
                  <a:prstClr val="white"/>
                </a:solidFill>
                <a:effectLst/>
                <a:uLnTx/>
                <a:uFillTx/>
                <a:latin typeface="source-sans-pro"/>
                <a:ea typeface="+mn-ea"/>
                <a:cs typeface="Arial" panose="020B0604020202020204" pitchFamily="34" charset="0"/>
              </a:rPr>
              <a:t>5</a:t>
            </a: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90E7CCDC-821B-46E4-9CF3-C7FC5460D9C9}"/>
              </a:ext>
            </a:extLst>
          </p:cNvPr>
          <p:cNvSpPr txBox="1"/>
          <p:nvPr/>
        </p:nvSpPr>
        <p:spPr>
          <a:xfrm>
            <a:off x="4732773" y="6452587"/>
            <a:ext cx="4340888"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65D7FF"/>
                </a:solidFill>
                <a:effectLst/>
                <a:uLnTx/>
                <a:uFillTx/>
                <a:latin typeface="Arial" panose="020B0604020202020204" pitchFamily="34" charset="0"/>
                <a:ea typeface="+mn-ea"/>
                <a:cs typeface="Arial" panose="020B0604020202020204" pitchFamily="34" charset="0"/>
              </a:rPr>
              <a:t>Glaucoma Today </a:t>
            </a:r>
            <a:r>
              <a:rPr kumimoji="0" lang="en-US" sz="1600" b="1" i="0" u="none" strike="noStrike" kern="1200" cap="none" spc="0" normalizeH="0" baseline="0" noProof="0" dirty="0">
                <a:ln>
                  <a:noFill/>
                </a:ln>
                <a:solidFill>
                  <a:srgbClr val="65D7FF"/>
                </a:solidFill>
                <a:effectLst/>
                <a:uLnTx/>
                <a:uFillTx/>
                <a:latin typeface="Arial" panose="020B0604020202020204" pitchFamily="34" charset="0"/>
                <a:ea typeface="+mn-ea"/>
                <a:cs typeface="Arial" panose="020B0604020202020204" pitchFamily="34" charset="0"/>
              </a:rPr>
              <a:t>January/February </a:t>
            </a:r>
            <a:r>
              <a:rPr kumimoji="0" lang="en-US" sz="1600" b="1" i="0" u="none" strike="noStrike" kern="1200" cap="all" spc="0" normalizeH="0" baseline="0" noProof="0" dirty="0">
                <a:ln>
                  <a:noFill/>
                </a:ln>
                <a:solidFill>
                  <a:srgbClr val="65D7FF"/>
                </a:solidFill>
                <a:effectLst/>
                <a:uLnTx/>
                <a:uFillTx/>
                <a:latin typeface="Arial" panose="020B0604020202020204" pitchFamily="34" charset="0"/>
                <a:ea typeface="+mn-ea"/>
                <a:cs typeface="Arial" panose="020B0604020202020204" pitchFamily="34" charset="0"/>
              </a:rPr>
              <a:t>2022</a:t>
            </a:r>
          </a:p>
        </p:txBody>
      </p:sp>
    </p:spTree>
    <p:extLst>
      <p:ext uri="{BB962C8B-B14F-4D97-AF65-F5344CB8AC3E}">
        <p14:creationId xmlns:p14="http://schemas.microsoft.com/office/powerpoint/2010/main" val="12637898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Content Placeholder 2"/>
          <p:cNvSpPr>
            <a:spLocks noGrp="1"/>
          </p:cNvSpPr>
          <p:nvPr>
            <p:ph idx="1"/>
          </p:nvPr>
        </p:nvSpPr>
        <p:spPr>
          <a:xfrm>
            <a:off x="152400" y="1156142"/>
            <a:ext cx="8869362" cy="5865813"/>
          </a:xfrm>
        </p:spPr>
        <p:txBody>
          <a:bodyPr>
            <a:normAutofit/>
          </a:bodyPr>
          <a:lstStyle/>
          <a:p>
            <a:r>
              <a:rPr lang="en-US" altLang="en-US" sz="2400" dirty="0"/>
              <a:t>Recommended:  150 minutes of moderate intensity aerobic exercise and 2 days of resistance exercise each week</a:t>
            </a:r>
          </a:p>
          <a:p>
            <a:r>
              <a:rPr lang="en-US" altLang="en-US" sz="2400" dirty="0"/>
              <a:t>Such exercise may reduce glaucoma risk by about 40-50%</a:t>
            </a:r>
          </a:p>
          <a:p>
            <a:r>
              <a:rPr lang="en-US" altLang="en-US" sz="2400" dirty="0"/>
              <a:t>“The magnitude of a 40-50% reduced risk of developing glaucoma by being active and fit is surprising, and may be one of the strongest factors in glaucoma prevention besides aging.”</a:t>
            </a:r>
          </a:p>
          <a:p>
            <a:pPr marL="0" indent="0">
              <a:buNone/>
            </a:pPr>
            <a:r>
              <a:rPr kumimoji="0" lang="en-US" altLang="en-US" sz="2400" b="1" i="0" u="none" strike="noStrike" kern="1200" cap="none" spc="0" normalizeH="0" baseline="30000" noProof="0" dirty="0">
                <a:ln>
                  <a:noFill/>
                </a:ln>
                <a:solidFill>
                  <a:srgbClr val="99CCFF"/>
                </a:solidFill>
                <a:effectLst/>
                <a:uLnTx/>
                <a:uFillTx/>
                <a:latin typeface="Calibri"/>
                <a:ea typeface="+mn-ea"/>
                <a:cs typeface="+mn-cs"/>
              </a:rPr>
              <a:t>					</a:t>
            </a:r>
            <a:r>
              <a:rPr lang="en-US" altLang="en-US" sz="2400" baseline="30000" dirty="0">
                <a:solidFill>
                  <a:srgbClr val="99CCFF"/>
                </a:solidFill>
                <a:latin typeface="Calibri"/>
              </a:rPr>
              <a:t>	</a:t>
            </a:r>
            <a:r>
              <a:rPr kumimoji="0" lang="en-US" altLang="en-US" sz="2400" b="1" i="0" u="none" strike="noStrike" kern="1200" cap="none" spc="0" normalizeH="0" baseline="30000" noProof="0" dirty="0">
                <a:ln>
                  <a:noFill/>
                </a:ln>
                <a:solidFill>
                  <a:srgbClr val="99CCFF"/>
                </a:solidFill>
                <a:effectLst/>
                <a:uLnTx/>
                <a:uFillTx/>
                <a:latin typeface="Calibri"/>
                <a:ea typeface="+mn-ea"/>
                <a:cs typeface="+mn-cs"/>
              </a:rPr>
              <a:t>Medical Science &amp; Sports Exercise, August, 2018</a:t>
            </a:r>
            <a:endParaRPr lang="en-US" altLang="en-US" sz="2400" dirty="0"/>
          </a:p>
          <a:p>
            <a:r>
              <a:rPr lang="en-US" altLang="en-US" sz="2400" dirty="0"/>
              <a:t>“Our study found that physical activity was associated with less visual field progression in patients with glaucoma.”’</a:t>
            </a:r>
          </a:p>
          <a:p>
            <a:r>
              <a:rPr lang="en-US" altLang="en-US" sz="2400" dirty="0"/>
              <a:t>“Increased steps per day, minutes of non-sedentary activity, and minutes of moderate-to-vigorous physical activity were associated with slower rates of decline.”</a:t>
            </a:r>
          </a:p>
          <a:p>
            <a:pPr marL="0" indent="0">
              <a:buNone/>
            </a:pPr>
            <a:r>
              <a:rPr lang="en-US" altLang="en-US" sz="2400" dirty="0"/>
              <a:t>								</a:t>
            </a:r>
            <a:r>
              <a:rPr kumimoji="0" lang="en-US" altLang="en-US" sz="2400" b="1" i="0" u="none" strike="noStrike" kern="1200" cap="none" spc="0" normalizeH="0" baseline="30000" noProof="0" dirty="0">
                <a:ln>
                  <a:noFill/>
                </a:ln>
                <a:solidFill>
                  <a:srgbClr val="99CCFF"/>
                </a:solidFill>
                <a:effectLst/>
                <a:uLnTx/>
                <a:uFillTx/>
                <a:latin typeface="Calibri"/>
                <a:ea typeface="+mn-ea"/>
                <a:cs typeface="+mn-cs"/>
              </a:rPr>
              <a:t> Ophthalmology, July, 2019</a:t>
            </a:r>
            <a:endParaRPr lang="en-US" altLang="en-US" sz="2400" dirty="0">
              <a:solidFill>
                <a:srgbClr val="99CCFF"/>
              </a:solidFill>
            </a:endParaRPr>
          </a:p>
        </p:txBody>
      </p:sp>
      <p:sp>
        <p:nvSpPr>
          <p:cNvPr id="246787" name="Title 1"/>
          <p:cNvSpPr>
            <a:spLocks noGrp="1"/>
          </p:cNvSpPr>
          <p:nvPr>
            <p:ph type="title"/>
          </p:nvPr>
        </p:nvSpPr>
        <p:spPr>
          <a:xfrm>
            <a:off x="138113" y="142875"/>
            <a:ext cx="8869362" cy="842963"/>
          </a:xfrm>
        </p:spPr>
        <p:txBody>
          <a:bodyPr>
            <a:normAutofit fontScale="90000"/>
          </a:bodyPr>
          <a:lstStyle/>
          <a:p>
            <a:r>
              <a:rPr lang="en-US" altLang="en-US" dirty="0"/>
              <a:t>Preventing / Delaying Glaucoma   Through Exercise</a:t>
            </a:r>
          </a:p>
        </p:txBody>
      </p:sp>
      <p:pic>
        <p:nvPicPr>
          <p:cNvPr id="2" name="Picture 1">
            <a:extLst>
              <a:ext uri="{FF2B5EF4-FFF2-40B4-BE49-F238E27FC236}">
                <a16:creationId xmlns:a16="http://schemas.microsoft.com/office/drawing/2014/main" id="{A799B336-6CC3-7544-EC45-06D56768E482}"/>
              </a:ext>
            </a:extLst>
          </p:cNvPr>
          <p:cNvPicPr>
            <a:picLocks noChangeAspect="1"/>
          </p:cNvPicPr>
          <p:nvPr/>
        </p:nvPicPr>
        <p:blipFill>
          <a:blip r:embed="rId2"/>
          <a:stretch>
            <a:fillRect/>
          </a:stretch>
        </p:blipFill>
        <p:spPr>
          <a:xfrm>
            <a:off x="2057401" y="5500016"/>
            <a:ext cx="2400298" cy="1246706"/>
          </a:xfrm>
          <a:prstGeom prst="rect">
            <a:avLst/>
          </a:prstGeom>
        </p:spPr>
      </p:pic>
    </p:spTree>
    <p:extLst>
      <p:ext uri="{BB962C8B-B14F-4D97-AF65-F5344CB8AC3E}">
        <p14:creationId xmlns:p14="http://schemas.microsoft.com/office/powerpoint/2010/main" val="31889013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7AB34-0DEE-A117-C867-40AC8D6DB0FB}"/>
              </a:ext>
            </a:extLst>
          </p:cNvPr>
          <p:cNvSpPr>
            <a:spLocks noGrp="1"/>
          </p:cNvSpPr>
          <p:nvPr>
            <p:ph type="title"/>
          </p:nvPr>
        </p:nvSpPr>
        <p:spPr/>
        <p:txBody>
          <a:bodyPr/>
          <a:lstStyle/>
          <a:p>
            <a:endParaRPr lang="en-US"/>
          </a:p>
        </p:txBody>
      </p:sp>
      <p:pic>
        <p:nvPicPr>
          <p:cNvPr id="7" name="Picture 6">
            <a:extLst>
              <a:ext uri="{FF2B5EF4-FFF2-40B4-BE49-F238E27FC236}">
                <a16:creationId xmlns:a16="http://schemas.microsoft.com/office/drawing/2014/main" id="{21B59715-F530-C332-461E-CE8CFB2F9140}"/>
              </a:ext>
            </a:extLst>
          </p:cNvPr>
          <p:cNvPicPr>
            <a:picLocks noChangeAspect="1"/>
          </p:cNvPicPr>
          <p:nvPr/>
        </p:nvPicPr>
        <p:blipFill>
          <a:blip r:embed="rId2"/>
          <a:stretch>
            <a:fillRect/>
          </a:stretch>
        </p:blipFill>
        <p:spPr>
          <a:xfrm>
            <a:off x="2589451" y="339778"/>
            <a:ext cx="1637572" cy="453482"/>
          </a:xfrm>
          <a:prstGeom prst="rect">
            <a:avLst/>
          </a:prstGeom>
        </p:spPr>
      </p:pic>
      <p:pic>
        <p:nvPicPr>
          <p:cNvPr id="4" name="Picture 3">
            <a:extLst>
              <a:ext uri="{FF2B5EF4-FFF2-40B4-BE49-F238E27FC236}">
                <a16:creationId xmlns:a16="http://schemas.microsoft.com/office/drawing/2014/main" id="{E9E1C37A-DC7F-6D8E-07C2-9558FC0B186F}"/>
              </a:ext>
            </a:extLst>
          </p:cNvPr>
          <p:cNvPicPr>
            <a:picLocks noChangeAspect="1"/>
          </p:cNvPicPr>
          <p:nvPr/>
        </p:nvPicPr>
        <p:blipFill>
          <a:blip r:embed="rId3"/>
          <a:stretch>
            <a:fillRect/>
          </a:stretch>
        </p:blipFill>
        <p:spPr>
          <a:xfrm>
            <a:off x="77452" y="0"/>
            <a:ext cx="4677184" cy="6774108"/>
          </a:xfrm>
          <a:prstGeom prst="rect">
            <a:avLst/>
          </a:prstGeom>
        </p:spPr>
      </p:pic>
      <p:pic>
        <p:nvPicPr>
          <p:cNvPr id="6" name="Picture 5">
            <a:extLst>
              <a:ext uri="{FF2B5EF4-FFF2-40B4-BE49-F238E27FC236}">
                <a16:creationId xmlns:a16="http://schemas.microsoft.com/office/drawing/2014/main" id="{65E20AE7-5C4E-9576-389B-562D7FEA3BAA}"/>
              </a:ext>
            </a:extLst>
          </p:cNvPr>
          <p:cNvPicPr>
            <a:picLocks noChangeAspect="1"/>
          </p:cNvPicPr>
          <p:nvPr/>
        </p:nvPicPr>
        <p:blipFill>
          <a:blip r:embed="rId4"/>
          <a:stretch>
            <a:fillRect/>
          </a:stretch>
        </p:blipFill>
        <p:spPr>
          <a:xfrm>
            <a:off x="1188167" y="2961145"/>
            <a:ext cx="7132938" cy="2402032"/>
          </a:xfrm>
          <a:prstGeom prst="rect">
            <a:avLst/>
          </a:prstGeom>
        </p:spPr>
      </p:pic>
    </p:spTree>
    <p:extLst>
      <p:ext uri="{BB962C8B-B14F-4D97-AF65-F5344CB8AC3E}">
        <p14:creationId xmlns:p14="http://schemas.microsoft.com/office/powerpoint/2010/main" val="18978260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874E5-0E9D-D7FC-9CE1-F0728CA4D797}"/>
              </a:ext>
            </a:extLst>
          </p:cNvPr>
          <p:cNvSpPr>
            <a:spLocks noGrp="1"/>
          </p:cNvSpPr>
          <p:nvPr>
            <p:ph type="title"/>
          </p:nvPr>
        </p:nvSpPr>
        <p:spPr>
          <a:xfrm>
            <a:off x="381000" y="437127"/>
            <a:ext cx="8763000" cy="752034"/>
          </a:xfrm>
        </p:spPr>
        <p:txBody>
          <a:bodyPr>
            <a:normAutofit fontScale="90000"/>
          </a:bodyPr>
          <a:lstStyle/>
          <a:p>
            <a:r>
              <a:rPr lang="en-US" dirty="0"/>
              <a:t>WALKING 10,000 Steps A Day -             </a:t>
            </a:r>
            <a:br>
              <a:rPr lang="en-US" dirty="0"/>
            </a:br>
            <a:r>
              <a:rPr lang="en-US" dirty="0"/>
              <a:t>Do I really need to hit that goal?</a:t>
            </a:r>
          </a:p>
        </p:txBody>
      </p:sp>
      <p:sp>
        <p:nvSpPr>
          <p:cNvPr id="3" name="Content Placeholder 2">
            <a:extLst>
              <a:ext uri="{FF2B5EF4-FFF2-40B4-BE49-F238E27FC236}">
                <a16:creationId xmlns:a16="http://schemas.microsoft.com/office/drawing/2014/main" id="{3208D54E-2CAF-7473-A655-1D0C7A5F3EE4}"/>
              </a:ext>
            </a:extLst>
          </p:cNvPr>
          <p:cNvSpPr>
            <a:spLocks noGrp="1"/>
          </p:cNvSpPr>
          <p:nvPr>
            <p:ph idx="1"/>
          </p:nvPr>
        </p:nvSpPr>
        <p:spPr>
          <a:xfrm>
            <a:off x="190500" y="1545197"/>
            <a:ext cx="8763000" cy="5556152"/>
          </a:xfrm>
        </p:spPr>
        <p:txBody>
          <a:bodyPr>
            <a:normAutofit/>
          </a:bodyPr>
          <a:lstStyle/>
          <a:p>
            <a:r>
              <a:rPr lang="en-US" dirty="0"/>
              <a:t>Walking 4,000 steps a day (3,867 to be precise, or roughly 2 miles) can reduce your risk of dying from any cause</a:t>
            </a:r>
          </a:p>
          <a:p>
            <a:r>
              <a:rPr lang="en-US" dirty="0"/>
              <a:t>The risk of dying decreases the more you walk</a:t>
            </a:r>
          </a:p>
          <a:p>
            <a:r>
              <a:rPr lang="en-US" dirty="0"/>
              <a:t>Increase of 1,000 steps a day (about 10 minutes of walking) – 15% reduction from dying from any cause</a:t>
            </a:r>
          </a:p>
          <a:p>
            <a:r>
              <a:rPr lang="en-US" dirty="0"/>
              <a:t>An increase in 500 steps – 7% reduction in dying from cardiovascular disease</a:t>
            </a:r>
          </a:p>
          <a:p>
            <a:r>
              <a:rPr lang="en-US" dirty="0"/>
              <a:t>Average walking pace is 20 minutes/mile (close to 4,000 steps) </a:t>
            </a:r>
          </a:p>
          <a:p>
            <a:pPr marL="0" marR="0" lvl="0" indent="0" algn="l" defTabSz="685800" rtl="0" eaLnBrk="1" fontAlgn="auto" latinLnBrk="0" hangingPunct="1">
              <a:lnSpc>
                <a:spcPct val="90000"/>
              </a:lnSpc>
              <a:spcBef>
                <a:spcPts val="0"/>
              </a:spcBef>
              <a:spcAft>
                <a:spcPts val="600"/>
              </a:spcAft>
              <a:buClr>
                <a:srgbClr val="FFFF00"/>
              </a:buClr>
              <a:buSzTx/>
              <a:buFont typeface="Calibri" panose="020F0502020204030204" pitchFamily="34" charset="0"/>
              <a:buNone/>
              <a:tabLst/>
              <a:defRPr/>
            </a:pPr>
            <a:r>
              <a:rPr kumimoji="0" lang="en-US" sz="3000" b="1" i="0" u="none" strike="noStrike" kern="1200" cap="none" spc="0" normalizeH="0" baseline="0" noProof="0" dirty="0">
                <a:ln>
                  <a:noFill/>
                </a:ln>
                <a:solidFill>
                  <a:prstClr val="white"/>
                </a:solidFill>
                <a:effectLst/>
                <a:uLnTx/>
                <a:uFillTx/>
                <a:latin typeface="Calibri"/>
                <a:ea typeface="+mn-ea"/>
                <a:cs typeface="+mn-cs"/>
              </a:rPr>
              <a:t>	</a:t>
            </a:r>
          </a:p>
          <a:p>
            <a:pPr marL="463550" marR="0" lvl="1" indent="0" algn="l" defTabSz="685800" rtl="0" eaLnBrk="1" fontAlgn="auto" latinLnBrk="0" hangingPunct="1">
              <a:lnSpc>
                <a:spcPct val="90000"/>
              </a:lnSpc>
              <a:spcBef>
                <a:spcPts val="0"/>
              </a:spcBef>
              <a:spcAft>
                <a:spcPts val="600"/>
              </a:spcAft>
              <a:buClr>
                <a:prstClr val="white"/>
              </a:buClr>
              <a:buSzPct val="100000"/>
              <a:buFont typeface="Calibri" panose="020F0502020204030204" pitchFamily="34" charset="0"/>
              <a:buNone/>
              <a:tabLst/>
              <a:defRPr/>
            </a:pPr>
            <a:endParaRPr kumimoji="0" lang="en-US" sz="2600" b="1" i="0" u="none" strike="noStrike" kern="1200" cap="none" spc="0" normalizeH="0" baseline="0" noProof="0" dirty="0">
              <a:ln>
                <a:noFill/>
              </a:ln>
              <a:solidFill>
                <a:srgbClr val="00FF00"/>
              </a:solidFill>
              <a:effectLst/>
              <a:uLnTx/>
              <a:uFillTx/>
              <a:latin typeface="Calibri"/>
              <a:ea typeface="+mn-ea"/>
              <a:cs typeface="+mn-cs"/>
            </a:endParaRPr>
          </a:p>
          <a:p>
            <a:pPr marL="0" indent="0">
              <a:buNone/>
            </a:pPr>
            <a:endParaRPr lang="en-US" dirty="0"/>
          </a:p>
        </p:txBody>
      </p:sp>
      <p:sp>
        <p:nvSpPr>
          <p:cNvPr id="4" name="TextBox 3">
            <a:extLst>
              <a:ext uri="{FF2B5EF4-FFF2-40B4-BE49-F238E27FC236}">
                <a16:creationId xmlns:a16="http://schemas.microsoft.com/office/drawing/2014/main" id="{79055386-D94D-DEFC-D2A2-00E0C14A8B4A}"/>
              </a:ext>
            </a:extLst>
          </p:cNvPr>
          <p:cNvSpPr txBox="1"/>
          <p:nvPr/>
        </p:nvSpPr>
        <p:spPr>
          <a:xfrm>
            <a:off x="3632162" y="6082319"/>
            <a:ext cx="5024659"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A6CCF6"/>
                </a:solidFill>
                <a:effectLst/>
                <a:uLnTx/>
                <a:uFillTx/>
                <a:latin typeface="Arial" panose="020B0604020202020204" pitchFamily="34" charset="0"/>
                <a:ea typeface="+mn-ea"/>
                <a:cs typeface="Arial" panose="020B0604020202020204" pitchFamily="34" charset="0"/>
              </a:rPr>
              <a:t>European Journal of Preventive Cardiology - 2023</a:t>
            </a:r>
          </a:p>
        </p:txBody>
      </p:sp>
    </p:spTree>
    <p:extLst>
      <p:ext uri="{BB962C8B-B14F-4D97-AF65-F5344CB8AC3E}">
        <p14:creationId xmlns:p14="http://schemas.microsoft.com/office/powerpoint/2010/main" val="24522378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C4B94-7CF6-E810-B99D-9FE10A000C1C}"/>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9F1EA173-FBB3-E961-CD56-F7C8D4E3A296}"/>
              </a:ext>
            </a:extLst>
          </p:cNvPr>
          <p:cNvPicPr>
            <a:picLocks noGrp="1" noChangeAspect="1"/>
          </p:cNvPicPr>
          <p:nvPr>
            <p:ph idx="1"/>
          </p:nvPr>
        </p:nvPicPr>
        <p:blipFill>
          <a:blip r:embed="rId2"/>
          <a:stretch>
            <a:fillRect/>
          </a:stretch>
        </p:blipFill>
        <p:spPr>
          <a:xfrm>
            <a:off x="2168435" y="54612"/>
            <a:ext cx="4807130" cy="6748776"/>
          </a:xfrm>
        </p:spPr>
      </p:pic>
      <p:pic>
        <p:nvPicPr>
          <p:cNvPr id="9" name="Picture 8">
            <a:extLst>
              <a:ext uri="{FF2B5EF4-FFF2-40B4-BE49-F238E27FC236}">
                <a16:creationId xmlns:a16="http://schemas.microsoft.com/office/drawing/2014/main" id="{685CD3F8-87B5-E2C8-4D11-A190256A9E90}"/>
              </a:ext>
            </a:extLst>
          </p:cNvPr>
          <p:cNvPicPr>
            <a:picLocks noChangeAspect="1"/>
          </p:cNvPicPr>
          <p:nvPr/>
        </p:nvPicPr>
        <p:blipFill>
          <a:blip r:embed="rId3"/>
          <a:stretch>
            <a:fillRect/>
          </a:stretch>
        </p:blipFill>
        <p:spPr>
          <a:xfrm>
            <a:off x="313730" y="4870980"/>
            <a:ext cx="8516539" cy="150516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4941927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FD6CD-2265-9944-1317-AA97D171B373}"/>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3ABA1894-23C6-12A2-0A69-FC3B31F4D778}"/>
              </a:ext>
            </a:extLst>
          </p:cNvPr>
          <p:cNvPicPr>
            <a:picLocks noGrp="1" noChangeAspect="1"/>
          </p:cNvPicPr>
          <p:nvPr>
            <p:ph idx="1"/>
          </p:nvPr>
        </p:nvPicPr>
        <p:blipFill>
          <a:blip r:embed="rId2"/>
          <a:stretch>
            <a:fillRect/>
          </a:stretch>
        </p:blipFill>
        <p:spPr>
          <a:xfrm>
            <a:off x="632946" y="2640586"/>
            <a:ext cx="3353268" cy="1038370"/>
          </a:xfrm>
        </p:spPr>
      </p:pic>
      <p:pic>
        <p:nvPicPr>
          <p:cNvPr id="7" name="Picture 6">
            <a:extLst>
              <a:ext uri="{FF2B5EF4-FFF2-40B4-BE49-F238E27FC236}">
                <a16:creationId xmlns:a16="http://schemas.microsoft.com/office/drawing/2014/main" id="{AE810D6A-9739-FE3F-9A7A-D3AE8FB44D9F}"/>
              </a:ext>
            </a:extLst>
          </p:cNvPr>
          <p:cNvPicPr>
            <a:picLocks noChangeAspect="1"/>
          </p:cNvPicPr>
          <p:nvPr/>
        </p:nvPicPr>
        <p:blipFill>
          <a:blip r:embed="rId3"/>
          <a:stretch>
            <a:fillRect/>
          </a:stretch>
        </p:blipFill>
        <p:spPr>
          <a:xfrm>
            <a:off x="4572000" y="2172471"/>
            <a:ext cx="4460624" cy="4817474"/>
          </a:xfrm>
          <a:prstGeom prst="rect">
            <a:avLst/>
          </a:prstGeom>
        </p:spPr>
      </p:pic>
      <p:pic>
        <p:nvPicPr>
          <p:cNvPr id="9" name="Picture 8">
            <a:extLst>
              <a:ext uri="{FF2B5EF4-FFF2-40B4-BE49-F238E27FC236}">
                <a16:creationId xmlns:a16="http://schemas.microsoft.com/office/drawing/2014/main" id="{3DC6DFF2-DDBE-4B9C-1509-EACED683E68A}"/>
              </a:ext>
            </a:extLst>
          </p:cNvPr>
          <p:cNvPicPr>
            <a:picLocks noChangeAspect="1"/>
          </p:cNvPicPr>
          <p:nvPr/>
        </p:nvPicPr>
        <p:blipFill>
          <a:blip r:embed="rId4"/>
          <a:stretch>
            <a:fillRect/>
          </a:stretch>
        </p:blipFill>
        <p:spPr>
          <a:xfrm>
            <a:off x="2309580" y="38597"/>
            <a:ext cx="6723044" cy="2133874"/>
          </a:xfrm>
          <a:prstGeom prst="rect">
            <a:avLst/>
          </a:prstGeom>
        </p:spPr>
      </p:pic>
    </p:spTree>
    <p:extLst>
      <p:ext uri="{BB962C8B-B14F-4D97-AF65-F5344CB8AC3E}">
        <p14:creationId xmlns:p14="http://schemas.microsoft.com/office/powerpoint/2010/main" val="36952421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A1C03D-3435-0EF3-E773-C22A746DAE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80B2E8-BFF3-ECA8-51C6-F1008932AFB2}"/>
              </a:ext>
            </a:extLst>
          </p:cNvPr>
          <p:cNvSpPr>
            <a:spLocks noGrp="1"/>
          </p:cNvSpPr>
          <p:nvPr>
            <p:ph type="title"/>
          </p:nvPr>
        </p:nvSpPr>
        <p:spPr/>
        <p:txBody>
          <a:bodyPr/>
          <a:lstStyle/>
          <a:p>
            <a:r>
              <a:rPr lang="en-US" dirty="0"/>
              <a:t>Caffeine and the Eye</a:t>
            </a:r>
          </a:p>
        </p:txBody>
      </p:sp>
      <p:sp>
        <p:nvSpPr>
          <p:cNvPr id="3" name="Content Placeholder 2">
            <a:extLst>
              <a:ext uri="{FF2B5EF4-FFF2-40B4-BE49-F238E27FC236}">
                <a16:creationId xmlns:a16="http://schemas.microsoft.com/office/drawing/2014/main" id="{E9A1AE2D-8AD3-2C84-A58D-B40FD68ADD39}"/>
              </a:ext>
            </a:extLst>
          </p:cNvPr>
          <p:cNvSpPr>
            <a:spLocks noGrp="1"/>
          </p:cNvSpPr>
          <p:nvPr>
            <p:ph idx="1"/>
          </p:nvPr>
        </p:nvSpPr>
        <p:spPr>
          <a:xfrm>
            <a:off x="190500" y="1111350"/>
            <a:ext cx="8763000" cy="5209241"/>
          </a:xfrm>
        </p:spPr>
        <p:txBody>
          <a:bodyPr>
            <a:normAutofit lnSpcReduction="10000"/>
          </a:bodyPr>
          <a:lstStyle/>
          <a:p>
            <a:r>
              <a:rPr lang="en-US" dirty="0"/>
              <a:t>Caffeine is an adenosine receptor antagonist</a:t>
            </a:r>
          </a:p>
          <a:p>
            <a:r>
              <a:rPr lang="en-US" dirty="0"/>
              <a:t>Used to treat acute migraine headache; analgesic adjuvant</a:t>
            </a:r>
          </a:p>
          <a:p>
            <a:r>
              <a:rPr lang="en-US" dirty="0"/>
              <a:t>CNS stimulant, peripheral vasoconstrictor, diuretic, respiratory stimulant and bronchodilator, and promoter of gastrointestinal reflux</a:t>
            </a:r>
          </a:p>
          <a:p>
            <a:r>
              <a:rPr lang="en-US" dirty="0"/>
              <a:t>No association with cataract formation</a:t>
            </a:r>
          </a:p>
          <a:p>
            <a:r>
              <a:rPr lang="en-US" dirty="0"/>
              <a:t>“Patients at risk of glaucoma should be cautious of high caffeine intake”, and “it would be reasonable to advise patients to avoid excessive caffeine intake if IOP control is critical because even a small reduction in IOP has been shown to reduce the risk of glaucoma progression.”</a:t>
            </a:r>
          </a:p>
        </p:txBody>
      </p:sp>
      <p:sp>
        <p:nvSpPr>
          <p:cNvPr id="4" name="TextBox 3">
            <a:extLst>
              <a:ext uri="{FF2B5EF4-FFF2-40B4-BE49-F238E27FC236}">
                <a16:creationId xmlns:a16="http://schemas.microsoft.com/office/drawing/2014/main" id="{61049128-1B53-7172-0AFA-320AD379BEDE}"/>
              </a:ext>
            </a:extLst>
          </p:cNvPr>
          <p:cNvSpPr txBox="1"/>
          <p:nvPr/>
        </p:nvSpPr>
        <p:spPr>
          <a:xfrm>
            <a:off x="5117431" y="6151314"/>
            <a:ext cx="4026569"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A6CCF6"/>
                </a:solidFill>
                <a:effectLst/>
                <a:uLnTx/>
                <a:uFillTx/>
                <a:latin typeface="Arial" panose="020B0604020202020204" pitchFamily="34" charset="0"/>
                <a:ea typeface="+mn-ea"/>
                <a:cs typeface="Arial" panose="020B0604020202020204" pitchFamily="34" charset="0"/>
              </a:rPr>
              <a:t>Survey </a:t>
            </a:r>
            <a:r>
              <a:rPr kumimoji="0" lang="en-US" sz="1600" b="1" i="0" u="none" strike="noStrike" kern="1200" cap="none" spc="0" normalizeH="0" baseline="0" noProof="0" dirty="0" err="1">
                <a:ln>
                  <a:noFill/>
                </a:ln>
                <a:solidFill>
                  <a:srgbClr val="A6CCF6"/>
                </a:solidFill>
                <a:effectLst/>
                <a:uLnTx/>
                <a:uFillTx/>
                <a:latin typeface="Arial" panose="020B0604020202020204" pitchFamily="34" charset="0"/>
                <a:ea typeface="+mn-ea"/>
                <a:cs typeface="Arial" panose="020B0604020202020204" pitchFamily="34" charset="0"/>
              </a:rPr>
              <a:t>Ophthalmol</a:t>
            </a:r>
            <a:r>
              <a:rPr kumimoji="0" lang="en-US" sz="1600" b="1" i="0" u="none" strike="noStrike" kern="1200" cap="none" spc="0" normalizeH="0" baseline="0" noProof="0" dirty="0">
                <a:ln>
                  <a:noFill/>
                </a:ln>
                <a:solidFill>
                  <a:srgbClr val="A6CCF6"/>
                </a:solidFill>
                <a:effectLst/>
                <a:uLnTx/>
                <a:uFillTx/>
                <a:latin typeface="Arial" panose="020B0604020202020204" pitchFamily="34" charset="0"/>
                <a:ea typeface="+mn-ea"/>
                <a:cs typeface="Arial" panose="020B0604020202020204" pitchFamily="34" charset="0"/>
              </a:rPr>
              <a:t>. May/June, 2019</a:t>
            </a:r>
          </a:p>
        </p:txBody>
      </p:sp>
    </p:spTree>
    <p:extLst>
      <p:ext uri="{BB962C8B-B14F-4D97-AF65-F5344CB8AC3E}">
        <p14:creationId xmlns:p14="http://schemas.microsoft.com/office/powerpoint/2010/main" val="42003200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ED7311-3286-C961-D25D-CD16B93441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566800-1B4A-75FC-A627-B46558C8C023}"/>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DDF3F36C-F1B6-B5E1-3B2F-97BE71090664}"/>
              </a:ext>
            </a:extLst>
          </p:cNvPr>
          <p:cNvPicPr>
            <a:picLocks noGrp="1" noChangeAspect="1"/>
          </p:cNvPicPr>
          <p:nvPr>
            <p:ph idx="1"/>
          </p:nvPr>
        </p:nvPicPr>
        <p:blipFill>
          <a:blip r:embed="rId2"/>
          <a:stretch>
            <a:fillRect/>
          </a:stretch>
        </p:blipFill>
        <p:spPr>
          <a:xfrm>
            <a:off x="158695" y="109004"/>
            <a:ext cx="8763000" cy="5549062"/>
          </a:xfrm>
        </p:spPr>
      </p:pic>
    </p:spTree>
    <p:extLst>
      <p:ext uri="{BB962C8B-B14F-4D97-AF65-F5344CB8AC3E}">
        <p14:creationId xmlns:p14="http://schemas.microsoft.com/office/powerpoint/2010/main" val="10266248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30D2FA-6F81-0F3E-B318-5DA2BBE75FD9}"/>
            </a:ext>
          </a:extLst>
        </p:cNvPr>
        <p:cNvGrpSpPr/>
        <p:nvPr/>
      </p:nvGrpSpPr>
      <p:grpSpPr>
        <a:xfrm>
          <a:off x="0" y="0"/>
          <a:ext cx="0" cy="0"/>
          <a:chOff x="0" y="0"/>
          <a:chExt cx="0" cy="0"/>
        </a:xfrm>
      </p:grpSpPr>
      <p:sp>
        <p:nvSpPr>
          <p:cNvPr id="66562" name="Rectangle 2">
            <a:extLst>
              <a:ext uri="{FF2B5EF4-FFF2-40B4-BE49-F238E27FC236}">
                <a16:creationId xmlns:a16="http://schemas.microsoft.com/office/drawing/2014/main" id="{692CBB65-4102-E98E-5503-B68AFCE7B5A4}"/>
              </a:ext>
            </a:extLst>
          </p:cNvPr>
          <p:cNvSpPr>
            <a:spLocks noGrp="1" noChangeArrowheads="1"/>
          </p:cNvSpPr>
          <p:nvPr>
            <p:ph type="title"/>
          </p:nvPr>
        </p:nvSpPr>
        <p:spPr>
          <a:xfrm>
            <a:off x="69919" y="94718"/>
            <a:ext cx="10068867" cy="752034"/>
          </a:xfrm>
        </p:spPr>
        <p:txBody>
          <a:bodyPr>
            <a:normAutofit/>
          </a:bodyPr>
          <a:lstStyle/>
          <a:p>
            <a:r>
              <a:rPr lang="en-US" altLang="en-US" sz="3600" dirty="0"/>
              <a:t>Perspective on Central Corneal Thickness (CCT)</a:t>
            </a:r>
          </a:p>
        </p:txBody>
      </p:sp>
      <p:sp>
        <p:nvSpPr>
          <p:cNvPr id="66563" name="Rectangle 3">
            <a:extLst>
              <a:ext uri="{FF2B5EF4-FFF2-40B4-BE49-F238E27FC236}">
                <a16:creationId xmlns:a16="http://schemas.microsoft.com/office/drawing/2014/main" id="{232C1F94-7459-B2DC-CDBD-C0E2E06FCE81}"/>
              </a:ext>
            </a:extLst>
          </p:cNvPr>
          <p:cNvSpPr>
            <a:spLocks noGrp="1" noChangeArrowheads="1"/>
          </p:cNvSpPr>
          <p:nvPr>
            <p:ph idx="1"/>
          </p:nvPr>
        </p:nvSpPr>
        <p:spPr>
          <a:xfrm>
            <a:off x="0" y="1013802"/>
            <a:ext cx="8942294" cy="5371925"/>
          </a:xfrm>
        </p:spPr>
        <p:txBody>
          <a:bodyPr>
            <a:noAutofit/>
          </a:bodyPr>
          <a:lstStyle/>
          <a:p>
            <a:pPr marL="347663" indent="-347663"/>
            <a:r>
              <a:rPr lang="en-US" altLang="en-US" sz="2600" dirty="0"/>
              <a:t>CCT has become “standard-of-care” in the POAG (or suspect) work-up</a:t>
            </a:r>
          </a:p>
          <a:p>
            <a:pPr marL="347663" indent="-347663"/>
            <a:r>
              <a:rPr lang="en-US" altLang="en-US" sz="2600" dirty="0"/>
              <a:t>Thinner corneas are a strong risk factor for POAG because true IOP is actually higher than the measured IOP.</a:t>
            </a:r>
          </a:p>
          <a:p>
            <a:pPr marL="347663" indent="-347663"/>
            <a:r>
              <a:rPr lang="en-US" altLang="en-US" sz="2600" dirty="0"/>
              <a:t>Some patients with measured ocular hypertension may simply have a thicker CCT, thus reducing POAG risk because the true IOP is actually less than the measured IOP</a:t>
            </a:r>
          </a:p>
          <a:p>
            <a:pPr marL="347663" indent="-347663"/>
            <a:r>
              <a:rPr lang="en-US" altLang="en-US" sz="2600" dirty="0"/>
              <a:t>“CCT  is the most heritable aspect of ocular structure (more than refraction, axial length, or optic disc size), suggesting that it is under exquisite genetic control.” (Ophthalmology, Nov. 2007)</a:t>
            </a:r>
          </a:p>
          <a:p>
            <a:pPr marL="347663" indent="-347663"/>
            <a:r>
              <a:rPr lang="en-US" altLang="en-US" sz="2600" dirty="0"/>
              <a:t>“Stop adjusting IOP measurements”             </a:t>
            </a:r>
            <a:r>
              <a:rPr lang="en-US" altLang="en-US" sz="2000" i="1" dirty="0">
                <a:solidFill>
                  <a:srgbClr val="65D7FF"/>
                </a:solidFill>
              </a:rPr>
              <a:t>JAMA, May 2017</a:t>
            </a:r>
          </a:p>
        </p:txBody>
      </p:sp>
    </p:spTree>
    <p:extLst>
      <p:ext uri="{BB962C8B-B14F-4D97-AF65-F5344CB8AC3E}">
        <p14:creationId xmlns:p14="http://schemas.microsoft.com/office/powerpoint/2010/main" val="1585572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3F1A66-D884-C472-0A7D-54CBC1AB7084}"/>
            </a:ext>
          </a:extLst>
        </p:cNvPr>
        <p:cNvGrpSpPr/>
        <p:nvPr/>
      </p:nvGrpSpPr>
      <p:grpSpPr>
        <a:xfrm>
          <a:off x="0" y="0"/>
          <a:ext cx="0" cy="0"/>
          <a:chOff x="0" y="0"/>
          <a:chExt cx="0" cy="0"/>
        </a:xfrm>
      </p:grpSpPr>
      <p:sp>
        <p:nvSpPr>
          <p:cNvPr id="68610" name="Rectangle 2">
            <a:extLst>
              <a:ext uri="{FF2B5EF4-FFF2-40B4-BE49-F238E27FC236}">
                <a16:creationId xmlns:a16="http://schemas.microsoft.com/office/drawing/2014/main" id="{CBFBD8C5-9027-FBCB-CEFA-EDDE8B04341E}"/>
              </a:ext>
            </a:extLst>
          </p:cNvPr>
          <p:cNvSpPr>
            <a:spLocks noGrp="1" noChangeArrowheads="1"/>
          </p:cNvSpPr>
          <p:nvPr>
            <p:ph type="title"/>
          </p:nvPr>
        </p:nvSpPr>
        <p:spPr/>
        <p:txBody>
          <a:bodyPr/>
          <a:lstStyle/>
          <a:p>
            <a:r>
              <a:rPr lang="en-US" altLang="en-US" dirty="0"/>
              <a:t> </a:t>
            </a:r>
          </a:p>
        </p:txBody>
      </p:sp>
      <p:sp>
        <p:nvSpPr>
          <p:cNvPr id="68611" name="Rectangle 4">
            <a:extLst>
              <a:ext uri="{FF2B5EF4-FFF2-40B4-BE49-F238E27FC236}">
                <a16:creationId xmlns:a16="http://schemas.microsoft.com/office/drawing/2014/main" id="{C520571D-D3DE-E362-CDAF-6A8818351587}"/>
              </a:ext>
            </a:extLst>
          </p:cNvPr>
          <p:cNvSpPr>
            <a:spLocks noChangeArrowheads="1"/>
          </p:cNvSpPr>
          <p:nvPr/>
        </p:nvSpPr>
        <p:spPr bwMode="auto">
          <a:xfrm>
            <a:off x="1214438" y="611188"/>
            <a:ext cx="7396162"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spcBef>
                <a:spcPct val="20000"/>
              </a:spcBef>
              <a:buClr>
                <a:srgbClr val="99CCFF"/>
              </a:buClr>
              <a:buSzPct val="90000"/>
              <a:buFont typeface="Wingdings 3" panose="05040102010807070707" pitchFamily="18" charset="2"/>
              <a:buChar char=""/>
              <a:defRPr sz="2800">
                <a:solidFill>
                  <a:schemeClr val="bg1"/>
                </a:solidFill>
                <a:latin typeface="Arial" panose="020B0604020202020204" pitchFamily="34" charset="0"/>
              </a:defRPr>
            </a:lvl1pPr>
            <a:lvl2pPr marL="742950" indent="-285750">
              <a:spcBef>
                <a:spcPct val="20000"/>
              </a:spcBef>
              <a:buClr>
                <a:schemeClr val="bg1"/>
              </a:buClr>
              <a:buSzPct val="90000"/>
              <a:buFont typeface="Wingdings 2" panose="05020102010507070707" pitchFamily="18" charset="2"/>
              <a:buChar char=""/>
              <a:defRPr sz="2600">
                <a:solidFill>
                  <a:srgbClr val="FFFF99"/>
                </a:solidFill>
                <a:latin typeface="Arial" panose="020B0604020202020204" pitchFamily="34" charset="0"/>
              </a:defRPr>
            </a:lvl2pPr>
            <a:lvl3pPr marL="1143000" indent="-228600">
              <a:spcBef>
                <a:spcPct val="20000"/>
              </a:spcBef>
              <a:buClr>
                <a:srgbClr val="FFFF99"/>
              </a:buClr>
              <a:buSzPct val="90000"/>
              <a:buFont typeface="Wingdings 2" panose="05020102010507070707" pitchFamily="18" charset="2"/>
              <a:buChar char="®"/>
              <a:defRPr sz="2400">
                <a:solidFill>
                  <a:srgbClr val="BDEEFF"/>
                </a:solidFill>
                <a:latin typeface="Arial" panose="020B0604020202020204" pitchFamily="34" charset="0"/>
              </a:defRPr>
            </a:lvl3pPr>
            <a:lvl4pPr marL="1600200" indent="-228600">
              <a:spcBef>
                <a:spcPct val="20000"/>
              </a:spcBef>
              <a:buClr>
                <a:schemeClr val="accent1"/>
              </a:buClr>
              <a:buSzPct val="90000"/>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SzPct val="75000"/>
              <a:buFont typeface="Wingdings" panose="05000000000000000000" pitchFamily="2" charset="2"/>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FFFF00"/>
                </a:solidFill>
                <a:effectLst/>
                <a:uLnTx/>
                <a:uFillTx/>
                <a:latin typeface="Tahoma" panose="020B0604030504040204" pitchFamily="34" charset="0"/>
                <a:ea typeface="+mn-ea"/>
                <a:cs typeface="Arial" panose="020B0604020202020204" pitchFamily="34" charset="0"/>
              </a:rPr>
              <a:t> </a:t>
            </a:r>
          </a:p>
        </p:txBody>
      </p:sp>
      <p:pic>
        <p:nvPicPr>
          <p:cNvPr id="68612" name="Picture 5" descr="correction values">
            <a:extLst>
              <a:ext uri="{FF2B5EF4-FFF2-40B4-BE49-F238E27FC236}">
                <a16:creationId xmlns:a16="http://schemas.microsoft.com/office/drawing/2014/main" id="{CE0BC017-7AFF-CB46-D7EF-5ABDEA3910B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2153" t="3404" r="67381" b="65318"/>
          <a:stretch>
            <a:fillRect/>
          </a:stretch>
        </p:blipFill>
        <p:spPr bwMode="auto">
          <a:xfrm>
            <a:off x="431800" y="182563"/>
            <a:ext cx="3825875" cy="444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pic>
      <p:pic>
        <p:nvPicPr>
          <p:cNvPr id="68613" name="Picture 6" descr="correction values">
            <a:extLst>
              <a:ext uri="{FF2B5EF4-FFF2-40B4-BE49-F238E27FC236}">
                <a16:creationId xmlns:a16="http://schemas.microsoft.com/office/drawing/2014/main" id="{A22E199B-7E8A-ADFD-606F-CD5DCCAE360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2153" t="34843" r="66850" b="33577"/>
          <a:stretch>
            <a:fillRect/>
          </a:stretch>
        </p:blipFill>
        <p:spPr bwMode="auto">
          <a:xfrm>
            <a:off x="4572000" y="195263"/>
            <a:ext cx="3760788" cy="449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pic>
      <p:sp>
        <p:nvSpPr>
          <p:cNvPr id="68614" name="Text Box 7">
            <a:extLst>
              <a:ext uri="{FF2B5EF4-FFF2-40B4-BE49-F238E27FC236}">
                <a16:creationId xmlns:a16="http://schemas.microsoft.com/office/drawing/2014/main" id="{1E3835C3-7052-28C9-6ACE-9FAC1145B503}"/>
              </a:ext>
            </a:extLst>
          </p:cNvPr>
          <p:cNvSpPr txBox="1">
            <a:spLocks noChangeArrowheads="1"/>
          </p:cNvSpPr>
          <p:nvPr/>
        </p:nvSpPr>
        <p:spPr bwMode="auto">
          <a:xfrm>
            <a:off x="190499" y="4782369"/>
            <a:ext cx="9103626" cy="1885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nchor="b">
            <a:spAutoFit/>
          </a:bodyPr>
          <a:lstStyle>
            <a:lvl1pPr marL="231775" indent="-231775">
              <a:spcBef>
                <a:spcPct val="20000"/>
              </a:spcBef>
              <a:buClr>
                <a:srgbClr val="99CCFF"/>
              </a:buClr>
              <a:buSzPct val="90000"/>
              <a:buFont typeface="Wingdings 3" panose="05040102010807070707" pitchFamily="18" charset="2"/>
              <a:buChar char=""/>
              <a:defRPr sz="2800">
                <a:solidFill>
                  <a:schemeClr val="bg1"/>
                </a:solidFill>
                <a:latin typeface="Arial" panose="020B0604020202020204" pitchFamily="34" charset="0"/>
              </a:defRPr>
            </a:lvl1pPr>
            <a:lvl2pPr marL="742950" indent="-285750">
              <a:spcBef>
                <a:spcPct val="20000"/>
              </a:spcBef>
              <a:buClr>
                <a:schemeClr val="bg1"/>
              </a:buClr>
              <a:buSzPct val="90000"/>
              <a:buFont typeface="Wingdings 2" panose="05020102010507070707" pitchFamily="18" charset="2"/>
              <a:buChar char=""/>
              <a:defRPr sz="2600">
                <a:solidFill>
                  <a:srgbClr val="FFFF99"/>
                </a:solidFill>
                <a:latin typeface="Arial" panose="020B0604020202020204" pitchFamily="34" charset="0"/>
              </a:defRPr>
            </a:lvl2pPr>
            <a:lvl3pPr marL="1143000" indent="-228600">
              <a:spcBef>
                <a:spcPct val="20000"/>
              </a:spcBef>
              <a:buClr>
                <a:srgbClr val="FFFF99"/>
              </a:buClr>
              <a:buSzPct val="90000"/>
              <a:buFont typeface="Wingdings 2" panose="05020102010507070707" pitchFamily="18" charset="2"/>
              <a:buChar char="®"/>
              <a:defRPr sz="2400">
                <a:solidFill>
                  <a:srgbClr val="BDEEFF"/>
                </a:solidFill>
                <a:latin typeface="Arial" panose="020B0604020202020204" pitchFamily="34" charset="0"/>
              </a:defRPr>
            </a:lvl3pPr>
            <a:lvl4pPr marL="1600200" indent="-228600">
              <a:spcBef>
                <a:spcPct val="20000"/>
              </a:spcBef>
              <a:buClr>
                <a:schemeClr val="accent1"/>
              </a:buClr>
              <a:buSzPct val="90000"/>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SzPct val="75000"/>
              <a:buFont typeface="Wingdings" panose="05000000000000000000" pitchFamily="2" charset="2"/>
              <a:buChar char="§"/>
              <a:defRPr sz="2000">
                <a:solidFill>
                  <a:schemeClr val="tx1"/>
                </a:solidFill>
                <a:latin typeface="Arial" panose="020B0604020202020204" pitchFamily="34" charset="0"/>
              </a:defRPr>
            </a:lvl9pPr>
          </a:lstStyle>
          <a:p>
            <a:pPr marL="231775" marR="0" lvl="0" indent="-231775" algn="l" defTabSz="914400" rtl="0" eaLnBrk="0" fontAlgn="base" latinLnBrk="0" hangingPunct="0">
              <a:lnSpc>
                <a:spcPct val="100000"/>
              </a:lnSpc>
              <a:spcBef>
                <a:spcPts val="0"/>
              </a:spcBef>
              <a:spcAft>
                <a:spcPts val="800"/>
              </a:spcAft>
              <a:buClrTx/>
              <a:buSzTx/>
              <a:buFontTx/>
              <a:buNone/>
              <a:tabLst/>
              <a:defRPr/>
            </a:pPr>
            <a:r>
              <a:rPr kumimoji="0" lang="en-US" altLang="en-US" sz="1800" b="1" i="0" u="none" strike="noStrike" kern="1200" cap="none" spc="0" normalizeH="0" baseline="0" noProof="0" dirty="0">
                <a:ln>
                  <a:noFill/>
                </a:ln>
                <a:solidFill>
                  <a:srgbClr val="FFFF99"/>
                </a:solidFill>
                <a:effectLst/>
                <a:uLnTx/>
                <a:uFillTx/>
                <a:latin typeface="Calibri"/>
                <a:ea typeface="+mn-ea"/>
                <a:cs typeface="Arial" panose="020B0604020202020204" pitchFamily="34" charset="0"/>
              </a:rPr>
              <a:t>Correction values for applanation tonometer readings according to corneal thickness</a:t>
            </a:r>
          </a:p>
          <a:p>
            <a:pPr marL="231775" marR="0" lvl="0" indent="-231775" algn="l" defTabSz="914400" rtl="0" eaLnBrk="0" fontAlgn="base" latinLnBrk="0" hangingPunct="0">
              <a:lnSpc>
                <a:spcPct val="100000"/>
              </a:lnSpc>
              <a:spcBef>
                <a:spcPts val="0"/>
              </a:spcBef>
              <a:spcAft>
                <a:spcPts val="800"/>
              </a:spcAft>
              <a:buClrTx/>
              <a:buSzTx/>
              <a:buFontTx/>
              <a:buNone/>
              <a:tabLst/>
              <a:defRPr/>
            </a:pPr>
            <a:r>
              <a:rPr kumimoji="0" lang="en-US" altLang="en-US" sz="1800" b="1" i="0" u="none" strike="noStrike" kern="1200" cap="none" spc="0" normalizeH="0" baseline="0" noProof="0" dirty="0">
                <a:ln>
                  <a:noFill/>
                </a:ln>
                <a:solidFill>
                  <a:srgbClr val="FFFF99"/>
                </a:solidFill>
                <a:effectLst/>
                <a:uLnTx/>
                <a:uFillTx/>
                <a:latin typeface="Calibri"/>
                <a:ea typeface="+mn-ea"/>
                <a:cs typeface="Arial" panose="020B0604020202020204" pitchFamily="34" charset="0"/>
              </a:rPr>
              <a:t>Calculation based on data of Ehlers et al (1975) </a:t>
            </a:r>
          </a:p>
          <a:p>
            <a:pPr marL="231775" marR="0" lvl="0" indent="-231775" algn="l" defTabSz="914400" rtl="0" eaLnBrk="0" fontAlgn="base" latinLnBrk="0" hangingPunct="0">
              <a:lnSpc>
                <a:spcPct val="100000"/>
              </a:lnSpc>
              <a:spcBef>
                <a:spcPts val="0"/>
              </a:spcBef>
              <a:spcAft>
                <a:spcPts val="800"/>
              </a:spcAft>
              <a:buClrTx/>
              <a:buSzTx/>
              <a:buFontTx/>
              <a:buNone/>
              <a:tabLst/>
              <a:defRPr/>
            </a:pPr>
            <a:r>
              <a:rPr kumimoji="0" lang="en-US" altLang="en-US" sz="1800" b="1" i="0" u="none" strike="noStrike" kern="1200" cap="none" spc="0" normalizeH="0" baseline="0" noProof="0" dirty="0">
                <a:ln>
                  <a:noFill/>
                </a:ln>
                <a:solidFill>
                  <a:srgbClr val="FFFF99"/>
                </a:solidFill>
                <a:effectLst/>
                <a:uLnTx/>
                <a:uFillTx/>
                <a:latin typeface="Calibri"/>
                <a:ea typeface="+mn-ea"/>
                <a:cs typeface="Arial" panose="020B0604020202020204" pitchFamily="34" charset="0"/>
              </a:rPr>
              <a:t>Modified from </a:t>
            </a:r>
            <a:r>
              <a:rPr kumimoji="0" lang="en-US" altLang="en-US" sz="1800" b="1" i="0" u="none" strike="noStrike" kern="1200" cap="none" spc="0" normalizeH="0" baseline="0" noProof="0" dirty="0" err="1">
                <a:ln>
                  <a:noFill/>
                </a:ln>
                <a:solidFill>
                  <a:srgbClr val="FFFF99"/>
                </a:solidFill>
                <a:effectLst/>
                <a:uLnTx/>
                <a:uFillTx/>
                <a:latin typeface="Calibri"/>
                <a:ea typeface="+mn-ea"/>
                <a:cs typeface="Arial" panose="020B0604020202020204" pitchFamily="34" charset="0"/>
              </a:rPr>
              <a:t>Stodtmeister</a:t>
            </a:r>
            <a:r>
              <a:rPr kumimoji="0" lang="en-US" altLang="en-US" sz="1800" b="1" i="0" u="none" strike="noStrike" kern="1200" cap="none" spc="0" normalizeH="0" baseline="0" noProof="0" dirty="0">
                <a:ln>
                  <a:noFill/>
                </a:ln>
                <a:solidFill>
                  <a:srgbClr val="FFFF99"/>
                </a:solidFill>
                <a:effectLst/>
                <a:uLnTx/>
                <a:uFillTx/>
                <a:latin typeface="Calibri"/>
                <a:ea typeface="+mn-ea"/>
                <a:cs typeface="Arial" panose="020B0604020202020204" pitchFamily="34" charset="0"/>
              </a:rPr>
              <a:t> (1998)</a:t>
            </a:r>
          </a:p>
          <a:p>
            <a:pPr marL="231775" marR="0" lvl="0" indent="-231775" algn="l" defTabSz="914400" rtl="0" eaLnBrk="0" fontAlgn="base" latinLnBrk="0" hangingPunct="0">
              <a:lnSpc>
                <a:spcPct val="100000"/>
              </a:lnSpc>
              <a:spcBef>
                <a:spcPts val="0"/>
              </a:spcBef>
              <a:spcAft>
                <a:spcPts val="800"/>
              </a:spcAft>
              <a:buClrTx/>
              <a:buSzTx/>
              <a:buFontTx/>
              <a:buNone/>
              <a:tabLst/>
              <a:defRPr/>
            </a:pPr>
            <a:r>
              <a:rPr kumimoji="0" lang="en-US" altLang="en-US" sz="1800" b="1" i="0" u="none" strike="noStrike" kern="1200" cap="none" spc="0" normalizeH="0" baseline="0" noProof="0" dirty="0">
                <a:ln>
                  <a:noFill/>
                </a:ln>
                <a:solidFill>
                  <a:srgbClr val="FFFF99"/>
                </a:solidFill>
                <a:effectLst/>
                <a:uLnTx/>
                <a:uFillTx/>
                <a:latin typeface="Calibri"/>
                <a:ea typeface="+mn-ea"/>
                <a:cs typeface="Arial" panose="020B0604020202020204" pitchFamily="34" charset="0"/>
              </a:rPr>
              <a:t>Arithmetic mean of corneal thickness in healthy subjects: 545 µm (Doughty and Zaman 2000)</a:t>
            </a:r>
          </a:p>
          <a:p>
            <a:pPr marL="231775" marR="0" lvl="0" indent="-231775" algn="l" defTabSz="914400" rtl="0" eaLnBrk="0" fontAlgn="base" latinLnBrk="0" hangingPunct="0">
              <a:lnSpc>
                <a:spcPct val="100000"/>
              </a:lnSpc>
              <a:spcBef>
                <a:spcPts val="0"/>
              </a:spcBef>
              <a:spcAft>
                <a:spcPts val="800"/>
              </a:spcAft>
              <a:buClrTx/>
              <a:buSzTx/>
              <a:buFontTx/>
              <a:buNone/>
              <a:tabLst/>
              <a:defRPr/>
            </a:pPr>
            <a:r>
              <a:rPr kumimoji="0" lang="en-US" altLang="en-US" sz="1800" b="1" i="0" u="none" strike="noStrike" kern="1200" cap="none" spc="0" normalizeH="0" baseline="0" noProof="0" dirty="0">
                <a:ln>
                  <a:noFill/>
                </a:ln>
                <a:solidFill>
                  <a:srgbClr val="FFFF99"/>
                </a:solidFill>
                <a:effectLst/>
                <a:uLnTx/>
                <a:uFillTx/>
                <a:latin typeface="Calibri"/>
                <a:ea typeface="+mn-ea"/>
                <a:cs typeface="Arial" panose="020B0604020202020204" pitchFamily="34" charset="0"/>
              </a:rPr>
              <a:t>Correction values according to corneal thickness of 545 µm</a:t>
            </a:r>
          </a:p>
        </p:txBody>
      </p:sp>
    </p:spTree>
    <p:extLst>
      <p:ext uri="{BB962C8B-B14F-4D97-AF65-F5344CB8AC3E}">
        <p14:creationId xmlns:p14="http://schemas.microsoft.com/office/powerpoint/2010/main" val="2311461895"/>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580A06-1D2E-CE85-13EA-7EDCB45268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3B7DFB-21FB-23CB-7A15-CBDECC666BFB}"/>
              </a:ext>
            </a:extLst>
          </p:cNvPr>
          <p:cNvSpPr>
            <a:spLocks noGrp="1"/>
          </p:cNvSpPr>
          <p:nvPr>
            <p:ph type="title"/>
          </p:nvPr>
        </p:nvSpPr>
        <p:spPr/>
        <p:txBody>
          <a:bodyPr/>
          <a:lstStyle/>
          <a:p>
            <a:r>
              <a:rPr lang="en-US" dirty="0"/>
              <a:t>Guidance On If Or When to Treat</a:t>
            </a:r>
          </a:p>
        </p:txBody>
      </p:sp>
      <p:sp>
        <p:nvSpPr>
          <p:cNvPr id="3" name="Content Placeholder 2">
            <a:extLst>
              <a:ext uri="{FF2B5EF4-FFF2-40B4-BE49-F238E27FC236}">
                <a16:creationId xmlns:a16="http://schemas.microsoft.com/office/drawing/2014/main" id="{07F1DFAB-D0F3-EA91-503B-1977FAC28E03}"/>
              </a:ext>
            </a:extLst>
          </p:cNvPr>
          <p:cNvSpPr>
            <a:spLocks noGrp="1"/>
          </p:cNvSpPr>
          <p:nvPr>
            <p:ph idx="1"/>
          </p:nvPr>
        </p:nvSpPr>
        <p:spPr/>
        <p:txBody>
          <a:bodyPr>
            <a:normAutofit/>
          </a:bodyPr>
          <a:lstStyle/>
          <a:p>
            <a:r>
              <a:rPr lang="en-US" dirty="0"/>
              <a:t>“Treatment for glaucoma is never benign and may cause more disability than the disease itself.”</a:t>
            </a:r>
          </a:p>
          <a:p>
            <a:r>
              <a:rPr lang="en-US" dirty="0"/>
              <a:t>“Accurately assessing the stage of a person’s glaucoma is essential. If there is no detectible existing visual loss, then the development of a small amount of loss should be of no immediate concern, as it will not cause the person to have either a decreased quality of life or a decreased ability to perform the activities of daily living. In such a situation one wonders why any treatment is advised. Knowing that early changes are possibly reversible decreases even further the need to initiate treatment.”</a:t>
            </a:r>
          </a:p>
        </p:txBody>
      </p:sp>
      <p:sp>
        <p:nvSpPr>
          <p:cNvPr id="4" name="TextBox 3">
            <a:extLst>
              <a:ext uri="{FF2B5EF4-FFF2-40B4-BE49-F238E27FC236}">
                <a16:creationId xmlns:a16="http://schemas.microsoft.com/office/drawing/2014/main" id="{660CBCE0-16DA-2779-62AB-19FCF08C83A0}"/>
              </a:ext>
            </a:extLst>
          </p:cNvPr>
          <p:cNvSpPr txBox="1"/>
          <p:nvPr/>
        </p:nvSpPr>
        <p:spPr>
          <a:xfrm>
            <a:off x="5800725" y="6391275"/>
            <a:ext cx="3343275"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6FD1FD"/>
                </a:solidFill>
                <a:effectLst/>
                <a:uLnTx/>
                <a:uFillTx/>
                <a:latin typeface="Arial" panose="020B0604020202020204" pitchFamily="34" charset="0"/>
                <a:ea typeface="+mn-ea"/>
                <a:cs typeface="Arial" panose="020B0604020202020204" pitchFamily="34" charset="0"/>
              </a:rPr>
              <a:t>Survey </a:t>
            </a:r>
            <a:r>
              <a:rPr kumimoji="0" lang="en-US" sz="1600" b="1" i="1" u="none" strike="noStrike" kern="1200" cap="none" spc="0" normalizeH="0" baseline="0" noProof="0" dirty="0" err="1">
                <a:ln>
                  <a:noFill/>
                </a:ln>
                <a:solidFill>
                  <a:srgbClr val="6FD1FD"/>
                </a:solidFill>
                <a:effectLst/>
                <a:uLnTx/>
                <a:uFillTx/>
                <a:latin typeface="Arial" panose="020B0604020202020204" pitchFamily="34" charset="0"/>
                <a:ea typeface="+mn-ea"/>
                <a:cs typeface="Arial" panose="020B0604020202020204" pitchFamily="34" charset="0"/>
              </a:rPr>
              <a:t>Ophthalmol</a:t>
            </a:r>
            <a:r>
              <a:rPr kumimoji="0" lang="en-US" sz="1600" b="1" i="0" u="none" strike="noStrike" kern="1200" cap="none" spc="0" normalizeH="0" baseline="0" noProof="0" dirty="0">
                <a:ln>
                  <a:noFill/>
                </a:ln>
                <a:solidFill>
                  <a:srgbClr val="6FD1FD"/>
                </a:solidFill>
                <a:effectLst/>
                <a:uLnTx/>
                <a:uFillTx/>
                <a:latin typeface="Arial" panose="020B0604020202020204" pitchFamily="34" charset="0"/>
                <a:ea typeface="+mn-ea"/>
                <a:cs typeface="Arial" panose="020B0604020202020204" pitchFamily="34" charset="0"/>
              </a:rPr>
              <a:t>, 66(4) 2021</a:t>
            </a:r>
          </a:p>
        </p:txBody>
      </p:sp>
    </p:spTree>
    <p:extLst>
      <p:ext uri="{BB962C8B-B14F-4D97-AF65-F5344CB8AC3E}">
        <p14:creationId xmlns:p14="http://schemas.microsoft.com/office/powerpoint/2010/main" val="42072420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AC9B3C-7F0A-8206-1240-80836D4E0D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C1B7D6-B422-A6FA-4D09-2F141E250FD3}"/>
              </a:ext>
            </a:extLst>
          </p:cNvPr>
          <p:cNvSpPr>
            <a:spLocks noGrp="1"/>
          </p:cNvSpPr>
          <p:nvPr>
            <p:ph type="title"/>
          </p:nvPr>
        </p:nvSpPr>
        <p:spPr/>
        <p:txBody>
          <a:bodyPr/>
          <a:lstStyle/>
          <a:p>
            <a:endParaRPr lang="en-US"/>
          </a:p>
        </p:txBody>
      </p:sp>
      <p:pic>
        <p:nvPicPr>
          <p:cNvPr id="6" name="Content Placeholder 3">
            <a:extLst>
              <a:ext uri="{FF2B5EF4-FFF2-40B4-BE49-F238E27FC236}">
                <a16:creationId xmlns:a16="http://schemas.microsoft.com/office/drawing/2014/main" id="{525F28BB-7617-378A-BD90-7E1AE9BE3E31}"/>
              </a:ext>
            </a:extLst>
          </p:cNvPr>
          <p:cNvPicPr>
            <a:picLocks noChangeAspect="1"/>
          </p:cNvPicPr>
          <p:nvPr/>
        </p:nvPicPr>
        <p:blipFill rotWithShape="1">
          <a:blip r:embed="rId2"/>
          <a:srcRect t="88759"/>
          <a:stretch/>
        </p:blipFill>
        <p:spPr>
          <a:xfrm>
            <a:off x="3294531" y="5980078"/>
            <a:ext cx="4613140" cy="741106"/>
          </a:xfrm>
          <a:prstGeom prst="rect">
            <a:avLst/>
          </a:prstGeom>
        </p:spPr>
      </p:pic>
      <p:pic>
        <p:nvPicPr>
          <p:cNvPr id="3" name="Picture 2">
            <a:extLst>
              <a:ext uri="{FF2B5EF4-FFF2-40B4-BE49-F238E27FC236}">
                <a16:creationId xmlns:a16="http://schemas.microsoft.com/office/drawing/2014/main" id="{73A956AF-23F4-DC3B-825D-5731EFE299B2}"/>
              </a:ext>
            </a:extLst>
          </p:cNvPr>
          <p:cNvPicPr>
            <a:picLocks noChangeAspect="1"/>
          </p:cNvPicPr>
          <p:nvPr/>
        </p:nvPicPr>
        <p:blipFill>
          <a:blip r:embed="rId3"/>
          <a:stretch>
            <a:fillRect/>
          </a:stretch>
        </p:blipFill>
        <p:spPr>
          <a:xfrm>
            <a:off x="2084293" y="4985449"/>
            <a:ext cx="6966969" cy="824750"/>
          </a:xfrm>
          <a:prstGeom prst="rect">
            <a:avLst/>
          </a:prstGeom>
          <a:effectLst>
            <a:glow rad="25400">
              <a:srgbClr val="FF0000"/>
            </a:glow>
          </a:effectLst>
        </p:spPr>
      </p:pic>
      <p:pic>
        <p:nvPicPr>
          <p:cNvPr id="9" name="Picture 8">
            <a:extLst>
              <a:ext uri="{FF2B5EF4-FFF2-40B4-BE49-F238E27FC236}">
                <a16:creationId xmlns:a16="http://schemas.microsoft.com/office/drawing/2014/main" id="{61DC2E98-ED62-3C16-7437-8FDC2A6ECC7D}"/>
              </a:ext>
            </a:extLst>
          </p:cNvPr>
          <p:cNvPicPr>
            <a:picLocks noChangeAspect="1"/>
          </p:cNvPicPr>
          <p:nvPr/>
        </p:nvPicPr>
        <p:blipFill>
          <a:blip r:embed="rId4"/>
          <a:stretch>
            <a:fillRect/>
          </a:stretch>
        </p:blipFill>
        <p:spPr>
          <a:xfrm>
            <a:off x="92737" y="1624019"/>
            <a:ext cx="8958526" cy="3159106"/>
          </a:xfrm>
          <a:prstGeom prst="rect">
            <a:avLst/>
          </a:prstGeom>
          <a:effectLst>
            <a:glow rad="25400">
              <a:srgbClr val="FF0000"/>
            </a:glow>
          </a:effectLst>
        </p:spPr>
      </p:pic>
      <p:pic>
        <p:nvPicPr>
          <p:cNvPr id="11" name="Picture 10">
            <a:extLst>
              <a:ext uri="{FF2B5EF4-FFF2-40B4-BE49-F238E27FC236}">
                <a16:creationId xmlns:a16="http://schemas.microsoft.com/office/drawing/2014/main" id="{ACCB5A6B-9A43-18C1-ADAE-C8C7AEF8672C}"/>
              </a:ext>
            </a:extLst>
          </p:cNvPr>
          <p:cNvPicPr>
            <a:picLocks noChangeAspect="1"/>
          </p:cNvPicPr>
          <p:nvPr/>
        </p:nvPicPr>
        <p:blipFill>
          <a:blip r:embed="rId5"/>
          <a:stretch>
            <a:fillRect/>
          </a:stretch>
        </p:blipFill>
        <p:spPr>
          <a:xfrm>
            <a:off x="80700" y="103885"/>
            <a:ext cx="8932828" cy="1317810"/>
          </a:xfrm>
          <a:prstGeom prst="rect">
            <a:avLst/>
          </a:prstGeom>
        </p:spPr>
      </p:pic>
      <p:sp>
        <p:nvSpPr>
          <p:cNvPr id="15" name="TextBox 14">
            <a:extLst>
              <a:ext uri="{FF2B5EF4-FFF2-40B4-BE49-F238E27FC236}">
                <a16:creationId xmlns:a16="http://schemas.microsoft.com/office/drawing/2014/main" id="{FA32D138-550B-784F-8BCD-E4B20CB7952F}"/>
              </a:ext>
            </a:extLst>
          </p:cNvPr>
          <p:cNvSpPr txBox="1"/>
          <p:nvPr/>
        </p:nvSpPr>
        <p:spPr>
          <a:xfrm>
            <a:off x="6835589" y="835777"/>
            <a:ext cx="2918810"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99CCFF"/>
                </a:solidFill>
                <a:effectLst/>
                <a:uLnTx/>
                <a:uFillTx/>
                <a:latin typeface="Tahoma" panose="020B0604030504040204" pitchFamily="34" charset="0"/>
                <a:ea typeface="+mn-ea"/>
                <a:cs typeface="Arial" panose="020B0604020202020204" pitchFamily="34" charset="0"/>
              </a:rPr>
              <a:t>1-2020</a:t>
            </a:r>
          </a:p>
        </p:txBody>
      </p:sp>
      <p:pic>
        <p:nvPicPr>
          <p:cNvPr id="16" name="Picture 15">
            <a:extLst>
              <a:ext uri="{FF2B5EF4-FFF2-40B4-BE49-F238E27FC236}">
                <a16:creationId xmlns:a16="http://schemas.microsoft.com/office/drawing/2014/main" id="{CD6F16C9-8555-5688-E44D-D7048A9BDB9A}"/>
              </a:ext>
            </a:extLst>
          </p:cNvPr>
          <p:cNvPicPr>
            <a:picLocks noChangeAspect="1"/>
          </p:cNvPicPr>
          <p:nvPr/>
        </p:nvPicPr>
        <p:blipFill>
          <a:blip r:embed="rId6"/>
          <a:stretch>
            <a:fillRect/>
          </a:stretch>
        </p:blipFill>
        <p:spPr>
          <a:xfrm>
            <a:off x="147186" y="4848119"/>
            <a:ext cx="1801812" cy="1833898"/>
          </a:xfrm>
          <a:prstGeom prst="rect">
            <a:avLst/>
          </a:prstGeom>
        </p:spPr>
      </p:pic>
    </p:spTree>
    <p:extLst>
      <p:ext uri="{BB962C8B-B14F-4D97-AF65-F5344CB8AC3E}">
        <p14:creationId xmlns:p14="http://schemas.microsoft.com/office/powerpoint/2010/main" val="25203141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8D673F-7BCF-C392-14C0-66118AD72E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FC57B3-B759-6EAB-4A39-38D1C242350E}"/>
              </a:ext>
            </a:extLst>
          </p:cNvPr>
          <p:cNvSpPr>
            <a:spLocks noGrp="1"/>
          </p:cNvSpPr>
          <p:nvPr>
            <p:ph type="title"/>
          </p:nvPr>
        </p:nvSpPr>
        <p:spPr>
          <a:xfrm>
            <a:off x="374273" y="276838"/>
            <a:ext cx="8839200" cy="752034"/>
          </a:xfrm>
        </p:spPr>
        <p:txBody>
          <a:bodyPr>
            <a:normAutofit fontScale="90000"/>
          </a:bodyPr>
          <a:lstStyle/>
          <a:p>
            <a:r>
              <a:rPr lang="en-US" dirty="0"/>
              <a:t>Glaucoma: Nocturnal Dip in Blood Pressure</a:t>
            </a:r>
          </a:p>
        </p:txBody>
      </p:sp>
      <p:sp>
        <p:nvSpPr>
          <p:cNvPr id="3" name="Content Placeholder 2">
            <a:extLst>
              <a:ext uri="{FF2B5EF4-FFF2-40B4-BE49-F238E27FC236}">
                <a16:creationId xmlns:a16="http://schemas.microsoft.com/office/drawing/2014/main" id="{C9B3CC9D-D6C1-B8DD-39B7-BFEA927CA262}"/>
              </a:ext>
            </a:extLst>
          </p:cNvPr>
          <p:cNvSpPr>
            <a:spLocks noGrp="1"/>
          </p:cNvSpPr>
          <p:nvPr>
            <p:ph idx="1"/>
          </p:nvPr>
        </p:nvSpPr>
        <p:spPr>
          <a:xfrm>
            <a:off x="190500" y="1353791"/>
            <a:ext cx="8763000" cy="3468673"/>
          </a:xfrm>
        </p:spPr>
        <p:txBody>
          <a:bodyPr/>
          <a:lstStyle/>
          <a:p>
            <a:r>
              <a:rPr lang="en-US" dirty="0"/>
              <a:t>Role of BP in glaucoma pathogenesis is critical</a:t>
            </a:r>
          </a:p>
          <a:p>
            <a:r>
              <a:rPr lang="en-US" dirty="0"/>
              <a:t>Extreme dipper (~20% of people) portend higher risk for glaucoma, esp. in normotensive patients</a:t>
            </a:r>
          </a:p>
          <a:p>
            <a:r>
              <a:rPr lang="en-US" dirty="0"/>
              <a:t>Antihypertensive meds need morning administration!</a:t>
            </a:r>
          </a:p>
          <a:p>
            <a:r>
              <a:rPr lang="en-US" dirty="0"/>
              <a:t>Relationship between IOP and POAG is weak with lower levels of IOP </a:t>
            </a:r>
          </a:p>
        </p:txBody>
      </p:sp>
      <p:sp>
        <p:nvSpPr>
          <p:cNvPr id="4" name="TextBox 3">
            <a:extLst>
              <a:ext uri="{FF2B5EF4-FFF2-40B4-BE49-F238E27FC236}">
                <a16:creationId xmlns:a16="http://schemas.microsoft.com/office/drawing/2014/main" id="{32E1B10D-9497-3552-BA90-A31D1A81A54A}"/>
              </a:ext>
            </a:extLst>
          </p:cNvPr>
          <p:cNvSpPr txBox="1"/>
          <p:nvPr/>
        </p:nvSpPr>
        <p:spPr>
          <a:xfrm>
            <a:off x="5363126" y="4653187"/>
            <a:ext cx="3202065"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6FD1FD"/>
                </a:solidFill>
                <a:effectLst/>
                <a:uLnTx/>
                <a:uFillTx/>
                <a:latin typeface="Arial" panose="020B0604020202020204" pitchFamily="34" charset="0"/>
                <a:ea typeface="+mn-ea"/>
                <a:cs typeface="Arial" panose="020B0604020202020204" pitchFamily="34" charset="0"/>
              </a:rPr>
              <a:t>Ophthalmology,</a:t>
            </a:r>
            <a:r>
              <a:rPr kumimoji="0" lang="en-US" sz="1600" b="1" i="0" u="none" strike="noStrike" kern="1200" cap="none" spc="0" normalizeH="0" baseline="0" noProof="0" dirty="0">
                <a:ln>
                  <a:noFill/>
                </a:ln>
                <a:solidFill>
                  <a:srgbClr val="6FD1FD"/>
                </a:solidFill>
                <a:effectLst/>
                <a:uLnTx/>
                <a:uFillTx/>
                <a:latin typeface="Arial" panose="020B0604020202020204" pitchFamily="34" charset="0"/>
                <a:ea typeface="+mn-ea"/>
                <a:cs typeface="Arial" panose="020B0604020202020204" pitchFamily="34" charset="0"/>
              </a:rPr>
              <a:t> June, 2018</a:t>
            </a:r>
          </a:p>
        </p:txBody>
      </p:sp>
    </p:spTree>
    <p:extLst>
      <p:ext uri="{BB962C8B-B14F-4D97-AF65-F5344CB8AC3E}">
        <p14:creationId xmlns:p14="http://schemas.microsoft.com/office/powerpoint/2010/main" val="37402460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525DDD-ACC8-60A2-7B87-7BA644FE26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92F348-03E8-3C72-198A-77DA2DCC7A68}"/>
              </a:ext>
            </a:extLst>
          </p:cNvPr>
          <p:cNvSpPr>
            <a:spLocks noGrp="1"/>
          </p:cNvSpPr>
          <p:nvPr>
            <p:ph type="title"/>
          </p:nvPr>
        </p:nvSpPr>
        <p:spPr/>
        <p:txBody>
          <a:bodyPr/>
          <a:lstStyle/>
          <a:p>
            <a:r>
              <a:rPr lang="en-US" dirty="0"/>
              <a:t>Blood Pressure and Glaucoma</a:t>
            </a:r>
          </a:p>
        </p:txBody>
      </p:sp>
      <p:sp>
        <p:nvSpPr>
          <p:cNvPr id="3" name="Content Placeholder 2">
            <a:extLst>
              <a:ext uri="{FF2B5EF4-FFF2-40B4-BE49-F238E27FC236}">
                <a16:creationId xmlns:a16="http://schemas.microsoft.com/office/drawing/2014/main" id="{40D37FBE-4C70-C692-7274-460039105572}"/>
              </a:ext>
            </a:extLst>
          </p:cNvPr>
          <p:cNvSpPr>
            <a:spLocks noGrp="1"/>
          </p:cNvSpPr>
          <p:nvPr>
            <p:ph idx="1"/>
          </p:nvPr>
        </p:nvSpPr>
        <p:spPr>
          <a:xfrm>
            <a:off x="190500" y="1111348"/>
            <a:ext cx="8763000" cy="4038168"/>
          </a:xfrm>
        </p:spPr>
        <p:txBody>
          <a:bodyPr/>
          <a:lstStyle/>
          <a:p>
            <a:r>
              <a:rPr lang="en-US" dirty="0"/>
              <a:t>Low blood pressure is associated with incidence and progression of glaucoma</a:t>
            </a:r>
          </a:p>
          <a:p>
            <a:r>
              <a:rPr lang="en-US" dirty="0"/>
              <a:t>“Calcium channel blockers can cause sudden and extreme reduction in blood flow.”</a:t>
            </a:r>
          </a:p>
          <a:p>
            <a:r>
              <a:rPr lang="en-US" dirty="0"/>
              <a:t>“Nocturnal diastolic blood pressure dip may have a greater impact on VF progression in NTG eyes than nocturnal systolic blood pressure dip. Spontaneous or drug-induced excessive nocturnal DBP dip should be avoided.”</a:t>
            </a:r>
          </a:p>
        </p:txBody>
      </p:sp>
      <p:sp>
        <p:nvSpPr>
          <p:cNvPr id="4" name="TextBox 3">
            <a:extLst>
              <a:ext uri="{FF2B5EF4-FFF2-40B4-BE49-F238E27FC236}">
                <a16:creationId xmlns:a16="http://schemas.microsoft.com/office/drawing/2014/main" id="{09344381-F790-6528-04EA-950651C17D5B}"/>
              </a:ext>
            </a:extLst>
          </p:cNvPr>
          <p:cNvSpPr txBox="1"/>
          <p:nvPr/>
        </p:nvSpPr>
        <p:spPr>
          <a:xfrm>
            <a:off x="5783179" y="6322259"/>
            <a:ext cx="3360821"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6FD1FD"/>
                </a:solidFill>
                <a:effectLst/>
                <a:uLnTx/>
                <a:uFillTx/>
                <a:latin typeface="Arial" panose="020B0604020202020204" pitchFamily="34" charset="0"/>
                <a:ea typeface="+mn-ea"/>
                <a:cs typeface="Arial" panose="020B0604020202020204" pitchFamily="34" charset="0"/>
              </a:rPr>
              <a:t>Ophthalmology</a:t>
            </a:r>
            <a:r>
              <a:rPr kumimoji="0" lang="en-US" sz="1600" b="1" i="0" u="none" strike="noStrike" kern="1200" cap="none" spc="0" normalizeH="0" baseline="0" noProof="0" dirty="0">
                <a:ln>
                  <a:noFill/>
                </a:ln>
                <a:solidFill>
                  <a:srgbClr val="6FD1FD"/>
                </a:solidFill>
                <a:effectLst/>
                <a:uLnTx/>
                <a:uFillTx/>
                <a:latin typeface="Arial" panose="020B0604020202020204" pitchFamily="34" charset="0"/>
                <a:ea typeface="+mn-ea"/>
                <a:cs typeface="Arial" panose="020B0604020202020204" pitchFamily="34" charset="0"/>
              </a:rPr>
              <a:t>, July 2019</a:t>
            </a:r>
          </a:p>
        </p:txBody>
      </p:sp>
    </p:spTree>
    <p:extLst>
      <p:ext uri="{BB962C8B-B14F-4D97-AF65-F5344CB8AC3E}">
        <p14:creationId xmlns:p14="http://schemas.microsoft.com/office/powerpoint/2010/main" val="27686376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DD205D-97D7-713C-7BA9-4C72084D7058}"/>
            </a:ext>
          </a:extLst>
        </p:cNvPr>
        <p:cNvGrpSpPr/>
        <p:nvPr/>
      </p:nvGrpSpPr>
      <p:grpSpPr>
        <a:xfrm>
          <a:off x="0" y="0"/>
          <a:ext cx="0" cy="0"/>
          <a:chOff x="0" y="0"/>
          <a:chExt cx="0" cy="0"/>
        </a:xfrm>
      </p:grpSpPr>
      <p:pic>
        <p:nvPicPr>
          <p:cNvPr id="50178" name="Picture 3" descr="OD Med Malpractice Chart.jpg">
            <a:extLst>
              <a:ext uri="{FF2B5EF4-FFF2-40B4-BE49-F238E27FC236}">
                <a16:creationId xmlns:a16="http://schemas.microsoft.com/office/drawing/2014/main" id="{A54CA50C-CC20-0E84-7FA9-39BF24CC48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1440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9" name="Picture 4" descr="Malpractice Source.jpg">
            <a:extLst>
              <a:ext uri="{FF2B5EF4-FFF2-40B4-BE49-F238E27FC236}">
                <a16:creationId xmlns:a16="http://schemas.microsoft.com/office/drawing/2014/main" id="{D49C6A33-C4DE-6696-4466-277B5483BFF7}"/>
              </a:ext>
            </a:extLst>
          </p:cNvPr>
          <p:cNvPicPr>
            <a:picLocks noChangeAspect="1"/>
          </p:cNvPicPr>
          <p:nvPr/>
        </p:nvPicPr>
        <p:blipFill>
          <a:blip r:embed="rId3">
            <a:extLst>
              <a:ext uri="{28A0092B-C50C-407E-A947-70E740481C1C}">
                <a14:useLocalDpi xmlns:a14="http://schemas.microsoft.com/office/drawing/2010/main" val="0"/>
              </a:ext>
            </a:extLst>
          </a:blip>
          <a:srcRect t="48653"/>
          <a:stretch>
            <a:fillRect/>
          </a:stretch>
        </p:blipFill>
        <p:spPr bwMode="auto">
          <a:xfrm>
            <a:off x="144463" y="5554663"/>
            <a:ext cx="3113087"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TextBox 5">
            <a:extLst>
              <a:ext uri="{FF2B5EF4-FFF2-40B4-BE49-F238E27FC236}">
                <a16:creationId xmlns:a16="http://schemas.microsoft.com/office/drawing/2014/main" id="{4C138023-3A6E-7F27-889E-B151D5B6F579}"/>
              </a:ext>
            </a:extLst>
          </p:cNvPr>
          <p:cNvSpPr txBox="1">
            <a:spLocks noChangeArrowheads="1"/>
          </p:cNvSpPr>
          <p:nvPr/>
        </p:nvSpPr>
        <p:spPr bwMode="auto">
          <a:xfrm>
            <a:off x="1397000" y="411163"/>
            <a:ext cx="670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ibri" pitchFamily="34" charset="0"/>
                <a:ea typeface="+mn-ea"/>
                <a:cs typeface="Arial" pitchFamily="34" charset="0"/>
              </a:rPr>
              <a:t>Causes of Optometric Medicolegal Misadventures</a:t>
            </a:r>
          </a:p>
        </p:txBody>
      </p:sp>
    </p:spTree>
    <p:extLst>
      <p:ext uri="{BB962C8B-B14F-4D97-AF65-F5344CB8AC3E}">
        <p14:creationId xmlns:p14="http://schemas.microsoft.com/office/powerpoint/2010/main" val="3130261715"/>
      </p:ext>
    </p:extLst>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DCB370-2A34-A5C2-A594-1A51F423D4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DC0095-43A0-7E32-9599-0EF332C204FE}"/>
              </a:ext>
            </a:extLst>
          </p:cNvPr>
          <p:cNvSpPr>
            <a:spLocks noGrp="1"/>
          </p:cNvSpPr>
          <p:nvPr>
            <p:ph type="title"/>
          </p:nvPr>
        </p:nvSpPr>
        <p:spPr/>
        <p:txBody>
          <a:bodyPr/>
          <a:lstStyle/>
          <a:p>
            <a:r>
              <a:rPr lang="en-US" dirty="0"/>
              <a:t>Glaucoma and Medical Malpractice</a:t>
            </a:r>
          </a:p>
        </p:txBody>
      </p:sp>
      <p:sp>
        <p:nvSpPr>
          <p:cNvPr id="3" name="Content Placeholder 2">
            <a:extLst>
              <a:ext uri="{FF2B5EF4-FFF2-40B4-BE49-F238E27FC236}">
                <a16:creationId xmlns:a16="http://schemas.microsoft.com/office/drawing/2014/main" id="{85F74375-9C95-7447-DE61-00BD335560BE}"/>
              </a:ext>
            </a:extLst>
          </p:cNvPr>
          <p:cNvSpPr>
            <a:spLocks noGrp="1"/>
          </p:cNvSpPr>
          <p:nvPr>
            <p:ph idx="1"/>
          </p:nvPr>
        </p:nvSpPr>
        <p:spPr>
          <a:xfrm>
            <a:off x="181073" y="876216"/>
            <a:ext cx="8763000" cy="5556152"/>
          </a:xfrm>
        </p:spPr>
        <p:txBody>
          <a:bodyPr/>
          <a:lstStyle/>
          <a:p>
            <a:r>
              <a:rPr lang="en-US" dirty="0"/>
              <a:t>“Overall the rate of plaintiff verdicts was similar in glaucoma and in ophthalmology as a whole; However, the magnitude of plaintiff awards was higher in glaucoma than in ophthalmology overall.” </a:t>
            </a:r>
            <a:r>
              <a:rPr lang="en-US" dirty="0">
                <a:solidFill>
                  <a:srgbClr val="FFFF00"/>
                </a:solidFill>
              </a:rPr>
              <a:t>“Common scenarios leading to litigation included failure to diagnose or mismanagement of glaucomatous disease, as well as adverse drug effects, and surgical complications. Many cases could have been avoided with careful examinations, thorough documentation in the patients’ chart, and detailed conversations with patients.”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6FD1FD"/>
                </a:solidFill>
                <a:effectLst/>
                <a:uLnTx/>
                <a:uFillTx/>
                <a:latin typeface="Arial" panose="020B0604020202020204" pitchFamily="34" charset="0"/>
                <a:ea typeface="+mn-ea"/>
                <a:cs typeface="+mn-cs"/>
              </a:rPr>
              <a:t>                                                                         </a:t>
            </a:r>
            <a:r>
              <a:rPr kumimoji="0" lang="en-US" sz="1600" b="1" i="1" u="none" strike="noStrike" kern="1200" cap="none" spc="0" normalizeH="0" baseline="0" noProof="0" dirty="0">
                <a:ln>
                  <a:noFill/>
                </a:ln>
                <a:solidFill>
                  <a:srgbClr val="A6CCF6"/>
                </a:solidFill>
                <a:effectLst/>
                <a:uLnTx/>
                <a:uFillTx/>
                <a:latin typeface="Arial" panose="020B0604020202020204" pitchFamily="34" charset="0"/>
                <a:ea typeface="+mn-ea"/>
                <a:cs typeface="+mn-cs"/>
              </a:rPr>
              <a:t>Ophthalmology Glaucoma</a:t>
            </a:r>
            <a:r>
              <a:rPr kumimoji="0" lang="en-US" sz="1600" b="1" i="0" u="none" strike="noStrike" kern="1200" cap="none" spc="0" normalizeH="0" baseline="0" noProof="0" dirty="0">
                <a:ln>
                  <a:noFill/>
                </a:ln>
                <a:solidFill>
                  <a:srgbClr val="A6CCF6"/>
                </a:solidFill>
                <a:effectLst/>
                <a:uLnTx/>
                <a:uFillTx/>
                <a:latin typeface="Arial" panose="020B0604020202020204" pitchFamily="34" charset="0"/>
                <a:ea typeface="+mn-ea"/>
                <a:cs typeface="+mn-cs"/>
              </a:rPr>
              <a:t>, October 2020    </a:t>
            </a:r>
          </a:p>
          <a:p>
            <a:endParaRPr lang="en-US" dirty="0"/>
          </a:p>
        </p:txBody>
      </p:sp>
      <p:sp>
        <p:nvSpPr>
          <p:cNvPr id="4" name="TextBox 3">
            <a:extLst>
              <a:ext uri="{FF2B5EF4-FFF2-40B4-BE49-F238E27FC236}">
                <a16:creationId xmlns:a16="http://schemas.microsoft.com/office/drawing/2014/main" id="{6DE6B3FB-2B67-0F05-11CF-20FC99244746}"/>
              </a:ext>
            </a:extLst>
          </p:cNvPr>
          <p:cNvSpPr txBox="1"/>
          <p:nvPr/>
        </p:nvSpPr>
        <p:spPr>
          <a:xfrm>
            <a:off x="8898354" y="6677918"/>
            <a:ext cx="45719" cy="71203"/>
          </a:xfrm>
          <a:prstGeom prst="rect">
            <a:avLst/>
          </a:prstGeom>
          <a:solidFill>
            <a:srgbClr val="00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12239997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FA6586-F654-7FE1-E8FE-4553E9B635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3CCE15-44D3-5392-966C-F8FD2A0B31D8}"/>
              </a:ext>
            </a:extLst>
          </p:cNvPr>
          <p:cNvSpPr>
            <a:spLocks noGrp="1"/>
          </p:cNvSpPr>
          <p:nvPr>
            <p:ph type="title"/>
          </p:nvPr>
        </p:nvSpPr>
        <p:spPr/>
        <p:txBody>
          <a:bodyPr/>
          <a:lstStyle/>
          <a:p>
            <a:r>
              <a:rPr lang="en-US" dirty="0"/>
              <a:t>Don’t Get Sued: Key Points</a:t>
            </a:r>
          </a:p>
        </p:txBody>
      </p:sp>
      <p:sp>
        <p:nvSpPr>
          <p:cNvPr id="3" name="Content Placeholder 2">
            <a:extLst>
              <a:ext uri="{FF2B5EF4-FFF2-40B4-BE49-F238E27FC236}">
                <a16:creationId xmlns:a16="http://schemas.microsoft.com/office/drawing/2014/main" id="{9998528F-6145-5F31-A759-0EB37495118F}"/>
              </a:ext>
            </a:extLst>
          </p:cNvPr>
          <p:cNvSpPr>
            <a:spLocks noGrp="1"/>
          </p:cNvSpPr>
          <p:nvPr>
            <p:ph idx="1"/>
          </p:nvPr>
        </p:nvSpPr>
        <p:spPr/>
        <p:txBody>
          <a:bodyPr/>
          <a:lstStyle/>
          <a:p>
            <a:r>
              <a:rPr lang="en-US" dirty="0"/>
              <a:t>Study the optic nerve – Don’t let a normal or low IOP fake you out!</a:t>
            </a:r>
          </a:p>
          <a:p>
            <a:r>
              <a:rPr lang="en-US" dirty="0"/>
              <a:t>Always </a:t>
            </a:r>
            <a:r>
              <a:rPr lang="en-US" u="sng" dirty="0"/>
              <a:t>document</a:t>
            </a:r>
            <a:r>
              <a:rPr lang="en-US" dirty="0"/>
              <a:t> your discussions with your patients, especially for follow-up evaluations.</a:t>
            </a:r>
          </a:p>
          <a:p>
            <a:r>
              <a:rPr lang="en-US" dirty="0"/>
              <a:t>Truly care, and be clinically attentive</a:t>
            </a:r>
          </a:p>
          <a:p>
            <a:r>
              <a:rPr lang="en-US" dirty="0"/>
              <a:t>These 3 basic fundamentals can prevent a lot of law suits.</a:t>
            </a:r>
          </a:p>
        </p:txBody>
      </p:sp>
    </p:spTree>
    <p:extLst>
      <p:ext uri="{BB962C8B-B14F-4D97-AF65-F5344CB8AC3E}">
        <p14:creationId xmlns:p14="http://schemas.microsoft.com/office/powerpoint/2010/main" val="16440907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79392F96-C8BF-8E44-B63D-E7B193A46E42}"/>
            </a:ext>
          </a:extLst>
        </p:cNvPr>
        <p:cNvGrpSpPr/>
        <p:nvPr/>
      </p:nvGrpSpPr>
      <p:grpSpPr>
        <a:xfrm>
          <a:off x="0" y="0"/>
          <a:ext cx="0" cy="0"/>
          <a:chOff x="0" y="0"/>
          <a:chExt cx="0" cy="0"/>
        </a:xfrm>
      </p:grpSpPr>
      <p:sp>
        <p:nvSpPr>
          <p:cNvPr id="98306" name="Rectangle 2">
            <a:extLst>
              <a:ext uri="{FF2B5EF4-FFF2-40B4-BE49-F238E27FC236}">
                <a16:creationId xmlns:a16="http://schemas.microsoft.com/office/drawing/2014/main" id="{347930D3-88D8-C850-257E-93C9FC1F9D77}"/>
              </a:ext>
            </a:extLst>
          </p:cNvPr>
          <p:cNvSpPr>
            <a:spLocks noGrp="1" noChangeArrowheads="1"/>
          </p:cNvSpPr>
          <p:nvPr>
            <p:ph type="title"/>
          </p:nvPr>
        </p:nvSpPr>
        <p:spPr/>
        <p:txBody>
          <a:bodyPr/>
          <a:lstStyle/>
          <a:p>
            <a:pPr eaLnBrk="1" hangingPunct="1"/>
            <a:r>
              <a:rPr lang="en-US" altLang="en-US"/>
              <a:t>Optic Nerve Head Evaluation</a:t>
            </a:r>
          </a:p>
        </p:txBody>
      </p:sp>
      <p:sp>
        <p:nvSpPr>
          <p:cNvPr id="98308" name="Rectangle 3">
            <a:extLst>
              <a:ext uri="{FF2B5EF4-FFF2-40B4-BE49-F238E27FC236}">
                <a16:creationId xmlns:a16="http://schemas.microsoft.com/office/drawing/2014/main" id="{3E52D08F-425C-C7AD-90A7-E5D852AA4506}"/>
              </a:ext>
            </a:extLst>
          </p:cNvPr>
          <p:cNvSpPr>
            <a:spLocks noGrp="1" noChangeArrowheads="1"/>
          </p:cNvSpPr>
          <p:nvPr>
            <p:ph type="body" sz="half" idx="4294967295"/>
          </p:nvPr>
        </p:nvSpPr>
        <p:spPr>
          <a:xfrm>
            <a:off x="247650" y="1211261"/>
            <a:ext cx="8896350" cy="5456237"/>
          </a:xfrm>
        </p:spPr>
        <p:txBody>
          <a:bodyPr/>
          <a:lstStyle/>
          <a:p>
            <a:pPr marL="347663" indent="-347663" eaLnBrk="1" hangingPunct="1">
              <a:spcBef>
                <a:spcPct val="30000"/>
              </a:spcBef>
            </a:pPr>
            <a:r>
              <a:rPr lang="en-US" altLang="en-US" sz="2600" dirty="0"/>
              <a:t>Cup depth is critical - Stereopsis!</a:t>
            </a:r>
          </a:p>
          <a:p>
            <a:pPr marL="347663" indent="-347663" eaLnBrk="1" hangingPunct="1">
              <a:spcBef>
                <a:spcPct val="30000"/>
              </a:spcBef>
            </a:pPr>
            <a:r>
              <a:rPr lang="en-US" altLang="en-US" sz="2600" dirty="0"/>
              <a:t>Are cup walls steep or sloping?</a:t>
            </a:r>
          </a:p>
          <a:p>
            <a:pPr marL="347663" indent="-347663" eaLnBrk="1" hangingPunct="1">
              <a:spcBef>
                <a:spcPct val="30000"/>
              </a:spcBef>
            </a:pPr>
            <a:r>
              <a:rPr lang="en-US" altLang="en-US" sz="2600" dirty="0"/>
              <a:t>Note rim translucency and vertical elongation of the cup</a:t>
            </a:r>
          </a:p>
          <a:p>
            <a:pPr marL="347663" indent="-347663" eaLnBrk="1" hangingPunct="1">
              <a:spcBef>
                <a:spcPct val="30000"/>
              </a:spcBef>
            </a:pPr>
            <a:r>
              <a:rPr lang="en-US" altLang="en-US" sz="2600" dirty="0"/>
              <a:t>Is the cup concentric with the  disc, or is the cup displaced?</a:t>
            </a:r>
          </a:p>
          <a:p>
            <a:pPr marL="347663" indent="-347663" eaLnBrk="1" hangingPunct="1">
              <a:spcBef>
                <a:spcPct val="30000"/>
              </a:spcBef>
            </a:pPr>
            <a:r>
              <a:rPr lang="en-US" altLang="en-US" sz="2600" dirty="0"/>
              <a:t>Is the  </a:t>
            </a:r>
            <a:r>
              <a:rPr lang="en-US" altLang="en-US" sz="2600" dirty="0" err="1"/>
              <a:t>neuroretinal</a:t>
            </a:r>
            <a:r>
              <a:rPr lang="en-US" altLang="en-US" sz="2600" dirty="0"/>
              <a:t> rim thinned more at certain clock hours than others?  Especially look for any accentuated erosion of the inferotemporal or </a:t>
            </a:r>
            <a:r>
              <a:rPr lang="en-US" altLang="en-US" sz="2600" dirty="0" err="1"/>
              <a:t>superotemporal</a:t>
            </a:r>
            <a:r>
              <a:rPr lang="en-US" altLang="en-US" sz="2600" dirty="0"/>
              <a:t> regions.</a:t>
            </a:r>
          </a:p>
          <a:p>
            <a:pPr marL="347663" indent="-347663" eaLnBrk="1" hangingPunct="1">
              <a:spcBef>
                <a:spcPct val="30000"/>
              </a:spcBef>
            </a:pPr>
            <a:r>
              <a:rPr lang="en-US" altLang="en-US" sz="2600" dirty="0"/>
              <a:t>Is the disc generally pink, yellowish, or pale?</a:t>
            </a:r>
          </a:p>
        </p:txBody>
      </p:sp>
    </p:spTree>
    <p:extLst>
      <p:ext uri="{BB962C8B-B14F-4D97-AF65-F5344CB8AC3E}">
        <p14:creationId xmlns:p14="http://schemas.microsoft.com/office/powerpoint/2010/main" val="18901041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8306"/>
                                        </p:tgtEl>
                                        <p:attrNameLst>
                                          <p:attrName>style.visibility</p:attrName>
                                        </p:attrNameLst>
                                      </p:cBhvr>
                                      <p:to>
                                        <p:strVal val="visible"/>
                                      </p:to>
                                    </p:set>
                                    <p:animEffect transition="in" filter="box(out)">
                                      <p:cBhvr>
                                        <p:cTn id="7" dur="500"/>
                                        <p:tgtEl>
                                          <p:spTgt spid="98306"/>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98308"/>
                                        </p:tgtEl>
                                        <p:attrNameLst>
                                          <p:attrName>style.visibility</p:attrName>
                                        </p:attrNameLst>
                                      </p:cBhvr>
                                      <p:to>
                                        <p:strVal val="visible"/>
                                      </p:to>
                                    </p:set>
                                    <p:animEffect transition="in" filter="wipe(up)">
                                      <p:cBhvr>
                                        <p:cTn id="11" dur="500"/>
                                        <p:tgtEl>
                                          <p:spTgt spid="983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6" grpId="0" autoUpdateAnimBg="0"/>
      <p:bldP spid="98308"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2A11A1-F253-9A76-6C44-68517CF83837}"/>
            </a:ext>
          </a:extLst>
        </p:cNvPr>
        <p:cNvGrpSpPr/>
        <p:nvPr/>
      </p:nvGrpSpPr>
      <p:grpSpPr>
        <a:xfrm>
          <a:off x="0" y="0"/>
          <a:ext cx="0" cy="0"/>
          <a:chOff x="0" y="0"/>
          <a:chExt cx="0" cy="0"/>
        </a:xfrm>
      </p:grpSpPr>
      <p:sp>
        <p:nvSpPr>
          <p:cNvPr id="84994" name="Rectangle 2">
            <a:extLst>
              <a:ext uri="{FF2B5EF4-FFF2-40B4-BE49-F238E27FC236}">
                <a16:creationId xmlns:a16="http://schemas.microsoft.com/office/drawing/2014/main" id="{70A95945-8CBC-773E-B12E-5D5D7C8CE589}"/>
              </a:ext>
            </a:extLst>
          </p:cNvPr>
          <p:cNvSpPr>
            <a:spLocks noGrp="1" noChangeArrowheads="1"/>
          </p:cNvSpPr>
          <p:nvPr>
            <p:ph type="title"/>
          </p:nvPr>
        </p:nvSpPr>
        <p:spPr>
          <a:xfrm>
            <a:off x="492279" y="107950"/>
            <a:ext cx="2257425" cy="838200"/>
          </a:xfrm>
        </p:spPr>
        <p:txBody>
          <a:bodyPr/>
          <a:lstStyle/>
          <a:p>
            <a:pPr eaLnBrk="1" hangingPunct="1"/>
            <a:r>
              <a:rPr lang="en-US" altLang="en-US" dirty="0"/>
              <a:t>ISN’T</a:t>
            </a:r>
          </a:p>
        </p:txBody>
      </p:sp>
      <p:sp>
        <p:nvSpPr>
          <p:cNvPr id="84995" name="Rectangle 3">
            <a:extLst>
              <a:ext uri="{FF2B5EF4-FFF2-40B4-BE49-F238E27FC236}">
                <a16:creationId xmlns:a16="http://schemas.microsoft.com/office/drawing/2014/main" id="{3F5C1545-777E-862B-CA5D-3DD19345357E}"/>
              </a:ext>
            </a:extLst>
          </p:cNvPr>
          <p:cNvSpPr>
            <a:spLocks noGrp="1" noChangeArrowheads="1"/>
          </p:cNvSpPr>
          <p:nvPr>
            <p:ph idx="1"/>
          </p:nvPr>
        </p:nvSpPr>
        <p:spPr>
          <a:xfrm>
            <a:off x="273049" y="1035050"/>
            <a:ext cx="8369505" cy="4876800"/>
          </a:xfrm>
        </p:spPr>
        <p:txBody>
          <a:bodyPr/>
          <a:lstStyle/>
          <a:p>
            <a:pPr eaLnBrk="1" hangingPunct="1"/>
            <a:r>
              <a:rPr lang="en-US" altLang="en-US" sz="2600" dirty="0"/>
              <a:t>Helpful diagnostic observation in ONH evaluation</a:t>
            </a:r>
          </a:p>
          <a:p>
            <a:pPr eaLnBrk="1" hangingPunct="1"/>
            <a:r>
              <a:rPr lang="en-US" altLang="en-US" sz="2600" dirty="0"/>
              <a:t>Normal </a:t>
            </a:r>
            <a:r>
              <a:rPr lang="en-US" altLang="en-US" sz="2600" dirty="0" err="1"/>
              <a:t>neuroretinal</a:t>
            </a:r>
            <a:r>
              <a:rPr lang="en-US" altLang="en-US" sz="2600" dirty="0"/>
              <a:t> rim anatomy follows the ISN’T rule</a:t>
            </a:r>
          </a:p>
          <a:p>
            <a:pPr marL="742950" lvl="1" indent="-285750" eaLnBrk="1" hangingPunct="1">
              <a:buFont typeface="Wingdings 2" panose="05020102010507070707" pitchFamily="18" charset="2"/>
              <a:buNone/>
            </a:pPr>
            <a:r>
              <a:rPr lang="en-US" altLang="en-US" sz="2400" dirty="0"/>
              <a:t>-  </a:t>
            </a:r>
            <a:r>
              <a:rPr lang="en-US" altLang="en-US" sz="2400" b="1" dirty="0">
                <a:solidFill>
                  <a:srgbClr val="00CC99"/>
                </a:solidFill>
              </a:rPr>
              <a:t>I</a:t>
            </a:r>
            <a:r>
              <a:rPr lang="en-US" altLang="en-US" sz="2400" dirty="0"/>
              <a:t>nferior rim should be thickest			</a:t>
            </a:r>
          </a:p>
          <a:p>
            <a:pPr marL="742950" lvl="1" indent="-285750" eaLnBrk="1" hangingPunct="1">
              <a:buFont typeface="Wingdings 2" panose="05020102010507070707" pitchFamily="18" charset="2"/>
              <a:buNone/>
            </a:pPr>
            <a:r>
              <a:rPr lang="en-US" altLang="en-US" sz="2400" dirty="0"/>
              <a:t>-  </a:t>
            </a:r>
            <a:r>
              <a:rPr lang="en-US" altLang="en-US" sz="2400" b="1" dirty="0">
                <a:solidFill>
                  <a:srgbClr val="00CC99"/>
                </a:solidFill>
              </a:rPr>
              <a:t>S</a:t>
            </a:r>
            <a:r>
              <a:rPr lang="en-US" altLang="en-US" sz="2400" dirty="0"/>
              <a:t>uperior rim is slightly less thick			</a:t>
            </a:r>
          </a:p>
          <a:p>
            <a:pPr marL="742950" lvl="1" indent="-285750" eaLnBrk="1" hangingPunct="1">
              <a:buFont typeface="Wingdings 2" panose="05020102010507070707" pitchFamily="18" charset="2"/>
              <a:buNone/>
            </a:pPr>
            <a:r>
              <a:rPr lang="en-US" altLang="en-US" sz="2400" dirty="0"/>
              <a:t>-  </a:t>
            </a:r>
            <a:r>
              <a:rPr lang="en-US" altLang="en-US" sz="2400" b="1" dirty="0">
                <a:solidFill>
                  <a:srgbClr val="00CC99"/>
                </a:solidFill>
              </a:rPr>
              <a:t>N</a:t>
            </a:r>
            <a:r>
              <a:rPr lang="en-US" altLang="en-US" sz="2400" dirty="0"/>
              <a:t>asal rim is slightly less thick			</a:t>
            </a:r>
          </a:p>
          <a:p>
            <a:pPr marL="742950" lvl="1" indent="-285750" eaLnBrk="1" hangingPunct="1">
              <a:buFont typeface="Wingdings 2" panose="05020102010507070707" pitchFamily="18" charset="2"/>
              <a:buNone/>
            </a:pPr>
            <a:r>
              <a:rPr lang="en-US" altLang="en-US" sz="2400" dirty="0"/>
              <a:t>-  </a:t>
            </a:r>
            <a:r>
              <a:rPr lang="en-US" altLang="en-US" sz="2400" b="1" dirty="0">
                <a:solidFill>
                  <a:srgbClr val="00CC99"/>
                </a:solidFill>
              </a:rPr>
              <a:t>T</a:t>
            </a:r>
            <a:r>
              <a:rPr lang="en-US" altLang="en-US" sz="2400" dirty="0"/>
              <a:t>emporal rim should be the thinnest</a:t>
            </a:r>
          </a:p>
          <a:p>
            <a:pPr eaLnBrk="1" hangingPunct="1"/>
            <a:r>
              <a:rPr lang="en-US" altLang="en-US" sz="2600" dirty="0"/>
              <a:t>Most ONH’s are round or slightly vertically oval</a:t>
            </a:r>
          </a:p>
          <a:p>
            <a:pPr eaLnBrk="1" hangingPunct="1"/>
            <a:r>
              <a:rPr lang="en-US" altLang="en-US" sz="2600" dirty="0"/>
              <a:t>ISN’T rule may not hold if ONH horizontally oval</a:t>
            </a:r>
          </a:p>
          <a:p>
            <a:pPr eaLnBrk="1" hangingPunct="1"/>
            <a:endParaRPr lang="en-US" altLang="en-US" sz="2600" dirty="0"/>
          </a:p>
        </p:txBody>
      </p:sp>
    </p:spTree>
    <p:extLst>
      <p:ext uri="{BB962C8B-B14F-4D97-AF65-F5344CB8AC3E}">
        <p14:creationId xmlns:p14="http://schemas.microsoft.com/office/powerpoint/2010/main" val="29942082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noGrp="1"/>
          </p:cNvSpPr>
          <p:nvPr>
            <p:ph type="title"/>
          </p:nvPr>
        </p:nvSpPr>
        <p:spPr>
          <a:xfrm>
            <a:off x="236538" y="153988"/>
            <a:ext cx="8640762" cy="774700"/>
          </a:xfrm>
        </p:spPr>
        <p:txBody>
          <a:bodyPr/>
          <a:lstStyle/>
          <a:p>
            <a:r>
              <a:rPr lang="en-US" altLang="en-US"/>
              <a:t>Hard to Judge ONH’s</a:t>
            </a:r>
          </a:p>
        </p:txBody>
      </p:sp>
      <p:sp>
        <p:nvSpPr>
          <p:cNvPr id="3" name="Content Placeholder 2"/>
          <p:cNvSpPr>
            <a:spLocks noGrp="1"/>
          </p:cNvSpPr>
          <p:nvPr>
            <p:ph idx="1"/>
          </p:nvPr>
        </p:nvSpPr>
        <p:spPr>
          <a:xfrm>
            <a:off x="306388" y="914400"/>
            <a:ext cx="8531225" cy="5711825"/>
          </a:xfrm>
        </p:spPr>
        <p:txBody>
          <a:bodyPr>
            <a:noAutofit/>
          </a:bodyPr>
          <a:lstStyle/>
          <a:p>
            <a:pPr>
              <a:spcBef>
                <a:spcPts val="400"/>
              </a:spcBef>
              <a:defRPr/>
            </a:pPr>
            <a:r>
              <a:rPr lang="en-US" sz="2200" dirty="0"/>
              <a:t>70 yocm followed by OD “nephew” for 5 yrs.  Old records show .1 cups OU</a:t>
            </a:r>
          </a:p>
          <a:p>
            <a:pPr>
              <a:spcBef>
                <a:spcPts val="400"/>
              </a:spcBef>
              <a:defRPr/>
            </a:pPr>
            <a:r>
              <a:rPr lang="en-US" sz="2200" dirty="0"/>
              <a:t>Family Hx unknown</a:t>
            </a:r>
          </a:p>
          <a:p>
            <a:pPr>
              <a:spcBef>
                <a:spcPts val="400"/>
              </a:spcBef>
              <a:tabLst>
                <a:tab pos="2176463" algn="l"/>
              </a:tabLst>
              <a:defRPr/>
            </a:pPr>
            <a:r>
              <a:rPr lang="en-US" sz="2200" dirty="0"/>
              <a:t>Meds:  	Lipitor, ASA, NKDA’s</a:t>
            </a:r>
          </a:p>
          <a:p>
            <a:pPr>
              <a:spcBef>
                <a:spcPts val="400"/>
              </a:spcBef>
              <a:tabLst>
                <a:tab pos="2176463" algn="l"/>
              </a:tabLst>
              <a:defRPr/>
            </a:pPr>
            <a:r>
              <a:rPr lang="en-US" sz="2200" dirty="0"/>
              <a:t>BVA’s:	20/30, 20/30</a:t>
            </a:r>
          </a:p>
          <a:p>
            <a:pPr>
              <a:spcBef>
                <a:spcPts val="400"/>
              </a:spcBef>
              <a:tabLst>
                <a:tab pos="2176463" algn="l"/>
              </a:tabLst>
              <a:defRPr/>
            </a:pPr>
            <a:r>
              <a:rPr lang="en-US" sz="2200" dirty="0"/>
              <a:t>SLE:	2+NS cataracts</a:t>
            </a:r>
          </a:p>
          <a:p>
            <a:pPr>
              <a:spcBef>
                <a:spcPts val="400"/>
              </a:spcBef>
              <a:tabLst>
                <a:tab pos="2176463" algn="l"/>
              </a:tabLst>
              <a:defRPr/>
            </a:pPr>
            <a:r>
              <a:rPr lang="en-US" sz="2200" dirty="0" err="1"/>
              <a:t>Gonio</a:t>
            </a:r>
            <a:r>
              <a:rPr lang="en-US" sz="2200" dirty="0"/>
              <a:t>:  	Angles grade 2+ open OU</a:t>
            </a:r>
          </a:p>
          <a:p>
            <a:pPr>
              <a:spcBef>
                <a:spcPts val="400"/>
              </a:spcBef>
              <a:tabLst>
                <a:tab pos="2176463" algn="l"/>
              </a:tabLst>
              <a:defRPr/>
            </a:pPr>
            <a:r>
              <a:rPr lang="en-US" sz="2200" dirty="0"/>
              <a:t>IOP:	19 OU </a:t>
            </a:r>
          </a:p>
          <a:p>
            <a:pPr>
              <a:spcBef>
                <a:spcPts val="400"/>
              </a:spcBef>
              <a:tabLst>
                <a:tab pos="2176463" algn="l"/>
              </a:tabLst>
              <a:defRPr/>
            </a:pPr>
            <a:r>
              <a:rPr lang="en-US" sz="2200" dirty="0"/>
              <a:t>CCT:	595, 585</a:t>
            </a:r>
          </a:p>
          <a:p>
            <a:pPr>
              <a:spcBef>
                <a:spcPts val="400"/>
              </a:spcBef>
              <a:tabLst>
                <a:tab pos="2176463" algn="l"/>
              </a:tabLst>
              <a:defRPr/>
            </a:pPr>
            <a:r>
              <a:rPr lang="en-US" sz="2200" dirty="0"/>
              <a:t>DFE:	ONH’s OD .8; OS.85</a:t>
            </a:r>
          </a:p>
          <a:p>
            <a:pPr>
              <a:spcBef>
                <a:spcPts val="400"/>
              </a:spcBef>
              <a:tabLst>
                <a:tab pos="2176463" algn="l"/>
              </a:tabLst>
              <a:defRPr/>
            </a:pPr>
            <a:r>
              <a:rPr lang="en-US" sz="2200" dirty="0"/>
              <a:t>VF (24-2 SF):	OD normal; OS ? Infer </a:t>
            </a:r>
          </a:p>
          <a:p>
            <a:pPr>
              <a:spcBef>
                <a:spcPts val="400"/>
              </a:spcBef>
              <a:tabLst>
                <a:tab pos="2176463" algn="l"/>
              </a:tabLst>
              <a:defRPr/>
            </a:pPr>
            <a:r>
              <a:rPr lang="en-US" sz="2200" dirty="0"/>
              <a:t>NFL:	OD  normal; OS normal</a:t>
            </a:r>
          </a:p>
          <a:p>
            <a:pPr>
              <a:spcBef>
                <a:spcPts val="400"/>
              </a:spcBef>
              <a:defRPr/>
            </a:pPr>
            <a:r>
              <a:rPr lang="en-US" sz="2200" dirty="0"/>
              <a:t>Plan:</a:t>
            </a:r>
          </a:p>
          <a:p>
            <a:pPr marL="0" indent="0">
              <a:spcBef>
                <a:spcPts val="400"/>
              </a:spcBef>
              <a:buFont typeface="Wingdings 3" panose="05040102010807070707" pitchFamily="18" charset="2"/>
              <a:buNone/>
              <a:defRPr/>
            </a:pPr>
            <a:endParaRPr lang="en-US" sz="2200" dirty="0"/>
          </a:p>
        </p:txBody>
      </p:sp>
    </p:spTree>
    <p:extLst>
      <p:ext uri="{BB962C8B-B14F-4D97-AF65-F5344CB8AC3E}">
        <p14:creationId xmlns:p14="http://schemas.microsoft.com/office/powerpoint/2010/main" val="19630613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0FF8EE-EBC6-64A7-CD92-31DE6FFA29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544D1D-D998-C49B-1B79-1DE8C732BA1D}"/>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1AA7B9C0-403C-857B-84E6-8586203F80DD}"/>
              </a:ext>
            </a:extLst>
          </p:cNvPr>
          <p:cNvPicPr>
            <a:picLocks noChangeAspect="1"/>
          </p:cNvPicPr>
          <p:nvPr/>
        </p:nvPicPr>
        <p:blipFill>
          <a:blip r:embed="rId2"/>
          <a:stretch>
            <a:fillRect/>
          </a:stretch>
        </p:blipFill>
        <p:spPr>
          <a:xfrm>
            <a:off x="2033380" y="0"/>
            <a:ext cx="5077239" cy="6858000"/>
          </a:xfrm>
          <a:prstGeom prst="rect">
            <a:avLst/>
          </a:prstGeom>
        </p:spPr>
      </p:pic>
    </p:spTree>
    <p:extLst>
      <p:ext uri="{BB962C8B-B14F-4D97-AF65-F5344CB8AC3E}">
        <p14:creationId xmlns:p14="http://schemas.microsoft.com/office/powerpoint/2010/main" val="2793121292"/>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lue - farm">
  <a:themeElements>
    <a:clrScheme name="blue sta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ue star">
      <a:majorFont>
        <a:latin typeface="Tahom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defRPr>
        </a:defPPr>
      </a:lstStyle>
    </a:lnDef>
  </a:objectDefaults>
  <a:extraClrSchemeLst>
    <a:extraClrScheme>
      <a:clrScheme name="blue sta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ue sta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ue sta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ue sta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ue sta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ue sta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ue sta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ue sta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ue sta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ue sta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ue sta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ue sta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ue star">
  <a:themeElements>
    <a:clrScheme name="blue sta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ue sta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lnDef>
  </a:objectDefaults>
  <a:extraClrSchemeLst>
    <a:extraClrScheme>
      <a:clrScheme name="blue sta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ue sta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ue sta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ue sta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ue sta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ue sta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ue sta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ue sta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ue sta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ue sta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ue sta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ue sta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6527</TotalTime>
  <Words>4244</Words>
  <Application>Microsoft Office PowerPoint</Application>
  <PresentationFormat>On-screen Show (4:3)</PresentationFormat>
  <Paragraphs>312</Paragraphs>
  <Slides>55</Slides>
  <Notes>32</Notes>
  <HiddenSlides>0</HiddenSlides>
  <MMClips>0</MMClips>
  <ScaleCrop>false</ScaleCrop>
  <HeadingPairs>
    <vt:vector size="8" baseType="variant">
      <vt:variant>
        <vt:lpstr>Fonts Used</vt:lpstr>
      </vt:variant>
      <vt:variant>
        <vt:i4>19</vt:i4>
      </vt:variant>
      <vt:variant>
        <vt:lpstr>Theme</vt:lpstr>
      </vt:variant>
      <vt:variant>
        <vt:i4>3</vt:i4>
      </vt:variant>
      <vt:variant>
        <vt:lpstr>Embedded OLE Servers</vt:lpstr>
      </vt:variant>
      <vt:variant>
        <vt:i4>1</vt:i4>
      </vt:variant>
      <vt:variant>
        <vt:lpstr>Slide Titles</vt:lpstr>
      </vt:variant>
      <vt:variant>
        <vt:i4>55</vt:i4>
      </vt:variant>
    </vt:vector>
  </HeadingPairs>
  <TitlesOfParts>
    <vt:vector size="78" baseType="lpstr">
      <vt:lpstr>Arial</vt:lpstr>
      <vt:lpstr>BlinkMacSystemFont</vt:lpstr>
      <vt:lpstr>Calibri</vt:lpstr>
      <vt:lpstr>Cambria</vt:lpstr>
      <vt:lpstr>Elsevier Sans</vt:lpstr>
      <vt:lpstr>Gotham</vt:lpstr>
      <vt:lpstr>Guardian TextSans Web</vt:lpstr>
      <vt:lpstr>Helvetica</vt:lpstr>
      <vt:lpstr>Helvetica</vt:lpstr>
      <vt:lpstr>Helvetica Neue</vt:lpstr>
      <vt:lpstr>Merriweather</vt:lpstr>
      <vt:lpstr>NexusSerif</vt:lpstr>
      <vt:lpstr>Roboto Condensed</vt:lpstr>
      <vt:lpstr>source-sans-pro</vt:lpstr>
      <vt:lpstr>Tahoma</vt:lpstr>
      <vt:lpstr>Times New Roman</vt:lpstr>
      <vt:lpstr>Wingdings</vt:lpstr>
      <vt:lpstr>Wingdings 2</vt:lpstr>
      <vt:lpstr>Wingdings 3</vt:lpstr>
      <vt:lpstr>1_Office Theme</vt:lpstr>
      <vt:lpstr>blue - farm</vt:lpstr>
      <vt:lpstr>blue star</vt:lpstr>
      <vt:lpstr>Acrobat Document</vt:lpstr>
      <vt:lpstr>CONTEMPORARY GLAUCOMA CARE</vt:lpstr>
      <vt:lpstr>Financial Disclosure</vt:lpstr>
      <vt:lpstr>PowerPoint Presentation</vt:lpstr>
      <vt:lpstr>Perspective on Ocular Hypertension Treatment Study</vt:lpstr>
      <vt:lpstr>Guidance On If Or When to Treat</vt:lpstr>
      <vt:lpstr>Optic Nerve Head Evaluation</vt:lpstr>
      <vt:lpstr>ISN’T</vt:lpstr>
      <vt:lpstr>Hard to Judge ONH’s</vt:lpstr>
      <vt:lpstr>PowerPoint Presentation</vt:lpstr>
      <vt:lpstr>*Pupillary Dilation and Angle Closure</vt:lpstr>
      <vt:lpstr>*Is Laser Photoiridotomy (LPI) the ”Fix”  for Narrow Angles?</vt:lpstr>
      <vt:lpstr>Impact of LPI on Primary Angle Closure Disease</vt:lpstr>
      <vt:lpstr>How Often Do Narrow Angles Close?</vt:lpstr>
      <vt:lpstr>The Pressure on Glaucoma Clinics</vt:lpstr>
      <vt:lpstr>Stop Referring Glaucoma Suspects!</vt:lpstr>
      <vt:lpstr>Systemic Medicines and Their Associations with Advanced Glaucoma</vt:lpstr>
      <vt:lpstr>PowerPoint Presentation</vt:lpstr>
      <vt:lpstr>Systemic Antihypertensive Medicines and Glaucoma </vt:lpstr>
      <vt:lpstr>Sleeping Relationship on IOP</vt:lpstr>
      <vt:lpstr>PowerPoint Presentation</vt:lpstr>
      <vt:lpstr>Expert Perspective on Rebound  Tonometry</vt:lpstr>
      <vt:lpstr>Handheld vs Slit lamp Mounted iCare Tonometer: Is There a Difference?</vt:lpstr>
      <vt:lpstr>Virtue of Non-Office Hours IOP Measurements</vt:lpstr>
      <vt:lpstr>Expert Perspective on Self-Tonometry</vt:lpstr>
      <vt:lpstr>PowerPoint Presentation</vt:lpstr>
      <vt:lpstr>PowerPoint Presentation</vt:lpstr>
      <vt:lpstr>PowerPoint Presentation</vt:lpstr>
      <vt:lpstr>New SITA-FASTER</vt:lpstr>
      <vt:lpstr>PowerPoint Presentation</vt:lpstr>
      <vt:lpstr>Breakthrough on Gonioscopic Training</vt:lpstr>
      <vt:lpstr>Preventing Angle Closure Through Gonioscopy</vt:lpstr>
      <vt:lpstr>Role of Cataract Extraction on IOP</vt:lpstr>
      <vt:lpstr>PowerPoint Presentation</vt:lpstr>
      <vt:lpstr>MIGS in Perspective</vt:lpstr>
      <vt:lpstr>The Impact of MIGS in Reducing IOP</vt:lpstr>
      <vt:lpstr>Do MIGS Matter?</vt:lpstr>
      <vt:lpstr>Special Report on MIGS</vt:lpstr>
      <vt:lpstr>Perspectives on MIGS</vt:lpstr>
      <vt:lpstr>PowerPoint Presentation</vt:lpstr>
      <vt:lpstr>PowerPoint Presentation</vt:lpstr>
      <vt:lpstr>Preventing / Delaying Glaucoma   Through Exercise</vt:lpstr>
      <vt:lpstr>PowerPoint Presentation</vt:lpstr>
      <vt:lpstr>WALKING 10,000 Steps A Day -              Do I really need to hit that goal?</vt:lpstr>
      <vt:lpstr>PowerPoint Presentation</vt:lpstr>
      <vt:lpstr>PowerPoint Presentation</vt:lpstr>
      <vt:lpstr>Caffeine and the Eye</vt:lpstr>
      <vt:lpstr>PowerPoint Presentation</vt:lpstr>
      <vt:lpstr>Perspective on Central Corneal Thickness (CCT)</vt:lpstr>
      <vt:lpstr> </vt:lpstr>
      <vt:lpstr>PowerPoint Presentation</vt:lpstr>
      <vt:lpstr>Glaucoma: Nocturnal Dip in Blood Pressure</vt:lpstr>
      <vt:lpstr>Blood Pressure and Glaucoma</vt:lpstr>
      <vt:lpstr>PowerPoint Presentation</vt:lpstr>
      <vt:lpstr>Glaucoma and Medical Malpractice</vt:lpstr>
      <vt:lpstr>Don’t Get Sued: Key Points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Ron Melton</dc:creator>
  <cp:lastModifiedBy>Ron Melton</cp:lastModifiedBy>
  <cp:revision>91</cp:revision>
  <cp:lastPrinted>2023-05-18T04:37:17Z</cp:lastPrinted>
  <dcterms:created xsi:type="dcterms:W3CDTF">2020-08-22T20:37:07Z</dcterms:created>
  <dcterms:modified xsi:type="dcterms:W3CDTF">2025-08-11T00:54:20Z</dcterms:modified>
</cp:coreProperties>
</file>