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9532" r:id="rId1"/>
    <p:sldMasterId id="2147489560" r:id="rId2"/>
    <p:sldMasterId id="2147489617" r:id="rId3"/>
    <p:sldMasterId id="2147489660" r:id="rId4"/>
  </p:sldMasterIdLst>
  <p:notesMasterIdLst>
    <p:notesMasterId r:id="rId86"/>
  </p:notesMasterIdLst>
  <p:handoutMasterIdLst>
    <p:handoutMasterId r:id="rId87"/>
  </p:handoutMasterIdLst>
  <p:sldIdLst>
    <p:sldId id="2145709830" r:id="rId5"/>
    <p:sldId id="2790" r:id="rId6"/>
    <p:sldId id="2145709890" r:id="rId7"/>
    <p:sldId id="8250" r:id="rId8"/>
    <p:sldId id="2145710665" r:id="rId9"/>
    <p:sldId id="2145710666" r:id="rId10"/>
    <p:sldId id="2145709464" r:id="rId11"/>
    <p:sldId id="2145710667" r:id="rId12"/>
    <p:sldId id="5886" r:id="rId13"/>
    <p:sldId id="2145709466" r:id="rId14"/>
    <p:sldId id="2145710765" r:id="rId15"/>
    <p:sldId id="5896" r:id="rId16"/>
    <p:sldId id="2145710720" r:id="rId17"/>
    <p:sldId id="2145709591" r:id="rId18"/>
    <p:sldId id="2145710721" r:id="rId19"/>
    <p:sldId id="2145710712" r:id="rId20"/>
    <p:sldId id="2145710711" r:id="rId21"/>
    <p:sldId id="2145710710" r:id="rId22"/>
    <p:sldId id="2145710751" r:id="rId23"/>
    <p:sldId id="2145708763" r:id="rId24"/>
    <p:sldId id="2929" r:id="rId25"/>
    <p:sldId id="2145710766" r:id="rId26"/>
    <p:sldId id="2145709469" r:id="rId27"/>
    <p:sldId id="2145709638" r:id="rId28"/>
    <p:sldId id="2145710767" r:id="rId29"/>
    <p:sldId id="5661" r:id="rId30"/>
    <p:sldId id="5888" r:id="rId31"/>
    <p:sldId id="2145710768" r:id="rId32"/>
    <p:sldId id="2145708556" r:id="rId33"/>
    <p:sldId id="2145708980" r:id="rId34"/>
    <p:sldId id="2145709787" r:id="rId35"/>
    <p:sldId id="2145709919" r:id="rId36"/>
    <p:sldId id="2145709921" r:id="rId37"/>
    <p:sldId id="2145709922" r:id="rId38"/>
    <p:sldId id="5916" r:id="rId39"/>
    <p:sldId id="2145710227" r:id="rId40"/>
    <p:sldId id="2145710225" r:id="rId41"/>
    <p:sldId id="2145709465" r:id="rId42"/>
    <p:sldId id="2145708982" r:id="rId43"/>
    <p:sldId id="2145708983" r:id="rId44"/>
    <p:sldId id="2145709593" r:id="rId45"/>
    <p:sldId id="2145708984" r:id="rId46"/>
    <p:sldId id="2145710769" r:id="rId47"/>
    <p:sldId id="2145709069" r:id="rId48"/>
    <p:sldId id="2145709070" r:id="rId49"/>
    <p:sldId id="2145710770" r:id="rId50"/>
    <p:sldId id="2145709543" r:id="rId51"/>
    <p:sldId id="2145709559" r:id="rId52"/>
    <p:sldId id="2145709562" r:id="rId53"/>
    <p:sldId id="2145709563" r:id="rId54"/>
    <p:sldId id="2145709569" r:id="rId55"/>
    <p:sldId id="2145709171" r:id="rId56"/>
    <p:sldId id="2145709450" r:id="rId57"/>
    <p:sldId id="2145709527" r:id="rId58"/>
    <p:sldId id="2145709448" r:id="rId59"/>
    <p:sldId id="2145710683" r:id="rId60"/>
    <p:sldId id="2145710771" r:id="rId61"/>
    <p:sldId id="2145710633" r:id="rId62"/>
    <p:sldId id="2145709015" r:id="rId63"/>
    <p:sldId id="2145710228" r:id="rId64"/>
    <p:sldId id="2145708775" r:id="rId65"/>
    <p:sldId id="5325" r:id="rId66"/>
    <p:sldId id="2145709547" r:id="rId67"/>
    <p:sldId id="2145710229" r:id="rId68"/>
    <p:sldId id="6511" r:id="rId69"/>
    <p:sldId id="2145709548" r:id="rId70"/>
    <p:sldId id="2145708557" r:id="rId71"/>
    <p:sldId id="2145709552" r:id="rId72"/>
    <p:sldId id="2145710276" r:id="rId73"/>
    <p:sldId id="2145710541" r:id="rId74"/>
    <p:sldId id="2145709573" r:id="rId75"/>
    <p:sldId id="2145710772" r:id="rId76"/>
    <p:sldId id="2145709596" r:id="rId77"/>
    <p:sldId id="2145709076" r:id="rId78"/>
    <p:sldId id="2145709497" r:id="rId79"/>
    <p:sldId id="2145710231" r:id="rId80"/>
    <p:sldId id="2145710773" r:id="rId81"/>
    <p:sldId id="2145710232" r:id="rId82"/>
    <p:sldId id="2145710233" r:id="rId83"/>
    <p:sldId id="2145710234" r:id="rId84"/>
    <p:sldId id="2145709597" r:id="rId85"/>
  </p:sldIdLst>
  <p:sldSz cx="9144000" cy="6858000" type="screen4x3"/>
  <p:notesSz cx="7102475" cy="9388475"/>
  <p:defaultTextStyle>
    <a:defPPr>
      <a:defRPr lang="en-US"/>
    </a:defPPr>
    <a:lvl1pPr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panose="020B0604020202020204" pitchFamily="34" charset="0"/>
        <a:ea typeface="+mn-ea"/>
        <a:cs typeface="+mn-cs"/>
      </a:defRPr>
    </a:lvl5pPr>
    <a:lvl6pPr marL="2286000" algn="l" defTabSz="914400" rtl="0" eaLnBrk="1" latinLnBrk="0" hangingPunct="1">
      <a:defRPr sz="3600" kern="1200">
        <a:solidFill>
          <a:schemeClr val="tx1"/>
        </a:solidFill>
        <a:latin typeface="Arial" panose="020B0604020202020204" pitchFamily="34" charset="0"/>
        <a:ea typeface="+mn-ea"/>
        <a:cs typeface="+mn-cs"/>
      </a:defRPr>
    </a:lvl6pPr>
    <a:lvl7pPr marL="2743200" algn="l" defTabSz="914400" rtl="0" eaLnBrk="1" latinLnBrk="0" hangingPunct="1">
      <a:defRPr sz="3600" kern="1200">
        <a:solidFill>
          <a:schemeClr val="tx1"/>
        </a:solidFill>
        <a:latin typeface="Arial" panose="020B0604020202020204" pitchFamily="34" charset="0"/>
        <a:ea typeface="+mn-ea"/>
        <a:cs typeface="+mn-cs"/>
      </a:defRPr>
    </a:lvl7pPr>
    <a:lvl8pPr marL="3200400" algn="l" defTabSz="914400" rtl="0" eaLnBrk="1" latinLnBrk="0" hangingPunct="1">
      <a:defRPr sz="3600" kern="1200">
        <a:solidFill>
          <a:schemeClr val="tx1"/>
        </a:solidFill>
        <a:latin typeface="Arial" panose="020B0604020202020204" pitchFamily="34" charset="0"/>
        <a:ea typeface="+mn-ea"/>
        <a:cs typeface="+mn-cs"/>
      </a:defRPr>
    </a:lvl8pPr>
    <a:lvl9pPr marL="3657600" algn="l" defTabSz="914400" rtl="0" eaLnBrk="1" latinLnBrk="0" hangingPunct="1">
      <a:defRPr sz="36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4" pos="2882">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CCF6"/>
    <a:srgbClr val="00FF00"/>
    <a:srgbClr val="04C61B"/>
    <a:srgbClr val="72A9F2"/>
    <a:srgbClr val="6FD1FD"/>
    <a:srgbClr val="65D7FF"/>
    <a:srgbClr val="FFFF66"/>
    <a:srgbClr val="FFFF99"/>
    <a:srgbClr val="800000"/>
    <a:srgbClr val="0CB2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2248" autoAdjust="0"/>
    <p:restoredTop sz="95448" autoAdjust="0"/>
  </p:normalViewPr>
  <p:slideViewPr>
    <p:cSldViewPr snapToGrid="0" showGuides="1">
      <p:cViewPr varScale="1">
        <p:scale>
          <a:sx n="110" d="100"/>
          <a:sy n="110" d="100"/>
        </p:scale>
        <p:origin x="1218" y="288"/>
      </p:cViewPr>
      <p:guideLst>
        <p:guide orient="horz" pos="2160"/>
        <p:guide pos="2882"/>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 d="1"/>
        <a:sy n="1" d="1"/>
      </p:scale>
      <p:origin x="0" y="-14154"/>
    </p:cViewPr>
  </p:sorterViewPr>
  <p:notesViewPr>
    <p:cSldViewPr snapToGrid="0" showGuides="1">
      <p:cViewPr>
        <p:scale>
          <a:sx n="90" d="100"/>
          <a:sy n="90" d="100"/>
        </p:scale>
        <p:origin x="-1764" y="-72"/>
      </p:cViewPr>
      <p:guideLst>
        <p:guide orient="horz" pos="2957"/>
        <p:guide pos="2238"/>
      </p:guideLst>
    </p:cSldViewPr>
  </p:notesViewPr>
  <p:gridSpacing cx="228600" cy="2286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6/11/relationships/changesInfo" Target="changesInfos/changesInfo1.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n Melton" userId="5553941352b42db9" providerId="LiveId" clId="{8DC0AD35-49E1-4A3A-875F-4C1CB04984D3}"/>
    <pc:docChg chg="delSld delMainMaster">
      <pc:chgData name="Ron Melton" userId="5553941352b42db9" providerId="LiveId" clId="{8DC0AD35-49E1-4A3A-875F-4C1CB04984D3}" dt="2025-08-11T00:59:12.244" v="1" actId="47"/>
      <pc:docMkLst>
        <pc:docMk/>
      </pc:docMkLst>
      <pc:sldChg chg="del">
        <pc:chgData name="Ron Melton" userId="5553941352b42db9" providerId="LiveId" clId="{8DC0AD35-49E1-4A3A-875F-4C1CB04984D3}" dt="2025-08-11T00:59:12.244" v="1" actId="47"/>
        <pc:sldMkLst>
          <pc:docMk/>
          <pc:sldMk cId="0" sldId="765"/>
        </pc:sldMkLst>
      </pc:sldChg>
      <pc:sldChg chg="del">
        <pc:chgData name="Ron Melton" userId="5553941352b42db9" providerId="LiveId" clId="{8DC0AD35-49E1-4A3A-875F-4C1CB04984D3}" dt="2025-08-11T00:59:12.244" v="1" actId="47"/>
        <pc:sldMkLst>
          <pc:docMk/>
          <pc:sldMk cId="4068110371" sldId="777"/>
        </pc:sldMkLst>
      </pc:sldChg>
      <pc:sldChg chg="del">
        <pc:chgData name="Ron Melton" userId="5553941352b42db9" providerId="LiveId" clId="{8DC0AD35-49E1-4A3A-875F-4C1CB04984D3}" dt="2025-08-11T00:59:12.244" v="1" actId="47"/>
        <pc:sldMkLst>
          <pc:docMk/>
          <pc:sldMk cId="0" sldId="1449"/>
        </pc:sldMkLst>
      </pc:sldChg>
      <pc:sldChg chg="del">
        <pc:chgData name="Ron Melton" userId="5553941352b42db9" providerId="LiveId" clId="{8DC0AD35-49E1-4A3A-875F-4C1CB04984D3}" dt="2025-08-11T00:59:12.244" v="1" actId="47"/>
        <pc:sldMkLst>
          <pc:docMk/>
          <pc:sldMk cId="0" sldId="1681"/>
        </pc:sldMkLst>
      </pc:sldChg>
      <pc:sldChg chg="del">
        <pc:chgData name="Ron Melton" userId="5553941352b42db9" providerId="LiveId" clId="{8DC0AD35-49E1-4A3A-875F-4C1CB04984D3}" dt="2025-08-11T00:59:12.244" v="1" actId="47"/>
        <pc:sldMkLst>
          <pc:docMk/>
          <pc:sldMk cId="8213722" sldId="1810"/>
        </pc:sldMkLst>
      </pc:sldChg>
      <pc:sldChg chg="del">
        <pc:chgData name="Ron Melton" userId="5553941352b42db9" providerId="LiveId" clId="{8DC0AD35-49E1-4A3A-875F-4C1CB04984D3}" dt="2025-08-11T00:59:12.244" v="1" actId="47"/>
        <pc:sldMkLst>
          <pc:docMk/>
          <pc:sldMk cId="3171734707" sldId="2841"/>
        </pc:sldMkLst>
      </pc:sldChg>
      <pc:sldChg chg="del">
        <pc:chgData name="Ron Melton" userId="5553941352b42db9" providerId="LiveId" clId="{8DC0AD35-49E1-4A3A-875F-4C1CB04984D3}" dt="2025-08-11T00:59:12.244" v="1" actId="47"/>
        <pc:sldMkLst>
          <pc:docMk/>
          <pc:sldMk cId="2631742980" sldId="2873"/>
        </pc:sldMkLst>
      </pc:sldChg>
      <pc:sldChg chg="del">
        <pc:chgData name="Ron Melton" userId="5553941352b42db9" providerId="LiveId" clId="{8DC0AD35-49E1-4A3A-875F-4C1CB04984D3}" dt="2025-08-11T00:59:12.244" v="1" actId="47"/>
        <pc:sldMkLst>
          <pc:docMk/>
          <pc:sldMk cId="1565398913" sldId="2908"/>
        </pc:sldMkLst>
      </pc:sldChg>
      <pc:sldChg chg="del">
        <pc:chgData name="Ron Melton" userId="5553941352b42db9" providerId="LiveId" clId="{8DC0AD35-49E1-4A3A-875F-4C1CB04984D3}" dt="2025-08-11T00:59:12.244" v="1" actId="47"/>
        <pc:sldMkLst>
          <pc:docMk/>
          <pc:sldMk cId="2814117016" sldId="2966"/>
        </pc:sldMkLst>
      </pc:sldChg>
      <pc:sldChg chg="del">
        <pc:chgData name="Ron Melton" userId="5553941352b42db9" providerId="LiveId" clId="{8DC0AD35-49E1-4A3A-875F-4C1CB04984D3}" dt="2025-08-11T00:59:12.244" v="1" actId="47"/>
        <pc:sldMkLst>
          <pc:docMk/>
          <pc:sldMk cId="87010939" sldId="2988"/>
        </pc:sldMkLst>
      </pc:sldChg>
      <pc:sldChg chg="del">
        <pc:chgData name="Ron Melton" userId="5553941352b42db9" providerId="LiveId" clId="{8DC0AD35-49E1-4A3A-875F-4C1CB04984D3}" dt="2025-08-11T00:59:12.244" v="1" actId="47"/>
        <pc:sldMkLst>
          <pc:docMk/>
          <pc:sldMk cId="1300380813" sldId="2997"/>
        </pc:sldMkLst>
      </pc:sldChg>
      <pc:sldChg chg="del">
        <pc:chgData name="Ron Melton" userId="5553941352b42db9" providerId="LiveId" clId="{8DC0AD35-49E1-4A3A-875F-4C1CB04984D3}" dt="2025-08-11T00:59:12.244" v="1" actId="47"/>
        <pc:sldMkLst>
          <pc:docMk/>
          <pc:sldMk cId="2090440211" sldId="2998"/>
        </pc:sldMkLst>
      </pc:sldChg>
      <pc:sldChg chg="del">
        <pc:chgData name="Ron Melton" userId="5553941352b42db9" providerId="LiveId" clId="{8DC0AD35-49E1-4A3A-875F-4C1CB04984D3}" dt="2025-08-11T00:59:12.244" v="1" actId="47"/>
        <pc:sldMkLst>
          <pc:docMk/>
          <pc:sldMk cId="3876879550" sldId="3062"/>
        </pc:sldMkLst>
      </pc:sldChg>
      <pc:sldChg chg="del">
        <pc:chgData name="Ron Melton" userId="5553941352b42db9" providerId="LiveId" clId="{8DC0AD35-49E1-4A3A-875F-4C1CB04984D3}" dt="2025-08-11T00:59:12.244" v="1" actId="47"/>
        <pc:sldMkLst>
          <pc:docMk/>
          <pc:sldMk cId="3146098061" sldId="3257"/>
        </pc:sldMkLst>
      </pc:sldChg>
      <pc:sldChg chg="del">
        <pc:chgData name="Ron Melton" userId="5553941352b42db9" providerId="LiveId" clId="{8DC0AD35-49E1-4A3A-875F-4C1CB04984D3}" dt="2025-08-11T00:59:12.244" v="1" actId="47"/>
        <pc:sldMkLst>
          <pc:docMk/>
          <pc:sldMk cId="4118420492" sldId="3334"/>
        </pc:sldMkLst>
      </pc:sldChg>
      <pc:sldChg chg="del">
        <pc:chgData name="Ron Melton" userId="5553941352b42db9" providerId="LiveId" clId="{8DC0AD35-49E1-4A3A-875F-4C1CB04984D3}" dt="2025-08-11T00:59:12.244" v="1" actId="47"/>
        <pc:sldMkLst>
          <pc:docMk/>
          <pc:sldMk cId="798656763" sldId="3345"/>
        </pc:sldMkLst>
      </pc:sldChg>
      <pc:sldChg chg="del">
        <pc:chgData name="Ron Melton" userId="5553941352b42db9" providerId="LiveId" clId="{8DC0AD35-49E1-4A3A-875F-4C1CB04984D3}" dt="2025-08-11T00:59:12.244" v="1" actId="47"/>
        <pc:sldMkLst>
          <pc:docMk/>
          <pc:sldMk cId="2418299176" sldId="3357"/>
        </pc:sldMkLst>
      </pc:sldChg>
      <pc:sldChg chg="del">
        <pc:chgData name="Ron Melton" userId="5553941352b42db9" providerId="LiveId" clId="{8DC0AD35-49E1-4A3A-875F-4C1CB04984D3}" dt="2025-08-11T00:59:12.244" v="1" actId="47"/>
        <pc:sldMkLst>
          <pc:docMk/>
          <pc:sldMk cId="2087842264" sldId="3373"/>
        </pc:sldMkLst>
      </pc:sldChg>
      <pc:sldChg chg="del">
        <pc:chgData name="Ron Melton" userId="5553941352b42db9" providerId="LiveId" clId="{8DC0AD35-49E1-4A3A-875F-4C1CB04984D3}" dt="2025-08-11T00:59:12.244" v="1" actId="47"/>
        <pc:sldMkLst>
          <pc:docMk/>
          <pc:sldMk cId="2173114222" sldId="4097"/>
        </pc:sldMkLst>
      </pc:sldChg>
      <pc:sldChg chg="del">
        <pc:chgData name="Ron Melton" userId="5553941352b42db9" providerId="LiveId" clId="{8DC0AD35-49E1-4A3A-875F-4C1CB04984D3}" dt="2025-08-11T00:59:12.244" v="1" actId="47"/>
        <pc:sldMkLst>
          <pc:docMk/>
          <pc:sldMk cId="0" sldId="4171"/>
        </pc:sldMkLst>
      </pc:sldChg>
      <pc:sldChg chg="del">
        <pc:chgData name="Ron Melton" userId="5553941352b42db9" providerId="LiveId" clId="{8DC0AD35-49E1-4A3A-875F-4C1CB04984D3}" dt="2025-08-11T00:59:12.244" v="1" actId="47"/>
        <pc:sldMkLst>
          <pc:docMk/>
          <pc:sldMk cId="0" sldId="4172"/>
        </pc:sldMkLst>
      </pc:sldChg>
      <pc:sldChg chg="del">
        <pc:chgData name="Ron Melton" userId="5553941352b42db9" providerId="LiveId" clId="{8DC0AD35-49E1-4A3A-875F-4C1CB04984D3}" dt="2025-08-11T00:59:12.244" v="1" actId="47"/>
        <pc:sldMkLst>
          <pc:docMk/>
          <pc:sldMk cId="682059662" sldId="4523"/>
        </pc:sldMkLst>
      </pc:sldChg>
      <pc:sldChg chg="del">
        <pc:chgData name="Ron Melton" userId="5553941352b42db9" providerId="LiveId" clId="{8DC0AD35-49E1-4A3A-875F-4C1CB04984D3}" dt="2025-08-11T00:59:12.244" v="1" actId="47"/>
        <pc:sldMkLst>
          <pc:docMk/>
          <pc:sldMk cId="1361726558" sldId="4524"/>
        </pc:sldMkLst>
      </pc:sldChg>
      <pc:sldChg chg="del">
        <pc:chgData name="Ron Melton" userId="5553941352b42db9" providerId="LiveId" clId="{8DC0AD35-49E1-4A3A-875F-4C1CB04984D3}" dt="2025-08-11T00:59:12.244" v="1" actId="47"/>
        <pc:sldMkLst>
          <pc:docMk/>
          <pc:sldMk cId="2699685017" sldId="4525"/>
        </pc:sldMkLst>
      </pc:sldChg>
      <pc:sldChg chg="del">
        <pc:chgData name="Ron Melton" userId="5553941352b42db9" providerId="LiveId" clId="{8DC0AD35-49E1-4A3A-875F-4C1CB04984D3}" dt="2025-08-11T00:59:12.244" v="1" actId="47"/>
        <pc:sldMkLst>
          <pc:docMk/>
          <pc:sldMk cId="1219713262" sldId="4572"/>
        </pc:sldMkLst>
      </pc:sldChg>
      <pc:sldChg chg="del">
        <pc:chgData name="Ron Melton" userId="5553941352b42db9" providerId="LiveId" clId="{8DC0AD35-49E1-4A3A-875F-4C1CB04984D3}" dt="2025-08-11T00:59:12.244" v="1" actId="47"/>
        <pc:sldMkLst>
          <pc:docMk/>
          <pc:sldMk cId="298450291" sldId="4573"/>
        </pc:sldMkLst>
      </pc:sldChg>
      <pc:sldChg chg="del">
        <pc:chgData name="Ron Melton" userId="5553941352b42db9" providerId="LiveId" clId="{8DC0AD35-49E1-4A3A-875F-4C1CB04984D3}" dt="2025-08-11T00:59:12.244" v="1" actId="47"/>
        <pc:sldMkLst>
          <pc:docMk/>
          <pc:sldMk cId="684421969" sldId="4585"/>
        </pc:sldMkLst>
      </pc:sldChg>
      <pc:sldChg chg="del">
        <pc:chgData name="Ron Melton" userId="5553941352b42db9" providerId="LiveId" clId="{8DC0AD35-49E1-4A3A-875F-4C1CB04984D3}" dt="2025-08-11T00:59:12.244" v="1" actId="47"/>
        <pc:sldMkLst>
          <pc:docMk/>
          <pc:sldMk cId="1313386712" sldId="4586"/>
        </pc:sldMkLst>
      </pc:sldChg>
      <pc:sldChg chg="del">
        <pc:chgData name="Ron Melton" userId="5553941352b42db9" providerId="LiveId" clId="{8DC0AD35-49E1-4A3A-875F-4C1CB04984D3}" dt="2025-08-11T00:59:12.244" v="1" actId="47"/>
        <pc:sldMkLst>
          <pc:docMk/>
          <pc:sldMk cId="461650848" sldId="4592"/>
        </pc:sldMkLst>
      </pc:sldChg>
      <pc:sldChg chg="del">
        <pc:chgData name="Ron Melton" userId="5553941352b42db9" providerId="LiveId" clId="{8DC0AD35-49E1-4A3A-875F-4C1CB04984D3}" dt="2025-08-11T00:59:12.244" v="1" actId="47"/>
        <pc:sldMkLst>
          <pc:docMk/>
          <pc:sldMk cId="1067187083" sldId="4594"/>
        </pc:sldMkLst>
      </pc:sldChg>
      <pc:sldChg chg="del">
        <pc:chgData name="Ron Melton" userId="5553941352b42db9" providerId="LiveId" clId="{8DC0AD35-49E1-4A3A-875F-4C1CB04984D3}" dt="2025-08-11T00:59:12.244" v="1" actId="47"/>
        <pc:sldMkLst>
          <pc:docMk/>
          <pc:sldMk cId="3311126859" sldId="4596"/>
        </pc:sldMkLst>
      </pc:sldChg>
      <pc:sldChg chg="del">
        <pc:chgData name="Ron Melton" userId="5553941352b42db9" providerId="LiveId" clId="{8DC0AD35-49E1-4A3A-875F-4C1CB04984D3}" dt="2025-08-11T00:59:12.244" v="1" actId="47"/>
        <pc:sldMkLst>
          <pc:docMk/>
          <pc:sldMk cId="2097783898" sldId="4601"/>
        </pc:sldMkLst>
      </pc:sldChg>
      <pc:sldChg chg="del">
        <pc:chgData name="Ron Melton" userId="5553941352b42db9" providerId="LiveId" clId="{8DC0AD35-49E1-4A3A-875F-4C1CB04984D3}" dt="2025-08-11T00:59:12.244" v="1" actId="47"/>
        <pc:sldMkLst>
          <pc:docMk/>
          <pc:sldMk cId="2361560131" sldId="4669"/>
        </pc:sldMkLst>
      </pc:sldChg>
      <pc:sldChg chg="del">
        <pc:chgData name="Ron Melton" userId="5553941352b42db9" providerId="LiveId" clId="{8DC0AD35-49E1-4A3A-875F-4C1CB04984D3}" dt="2025-08-11T00:59:12.244" v="1" actId="47"/>
        <pc:sldMkLst>
          <pc:docMk/>
          <pc:sldMk cId="1144747535" sldId="5353"/>
        </pc:sldMkLst>
      </pc:sldChg>
      <pc:sldChg chg="del">
        <pc:chgData name="Ron Melton" userId="5553941352b42db9" providerId="LiveId" clId="{8DC0AD35-49E1-4A3A-875F-4C1CB04984D3}" dt="2025-08-11T00:59:12.244" v="1" actId="47"/>
        <pc:sldMkLst>
          <pc:docMk/>
          <pc:sldMk cId="1905455539" sldId="5434"/>
        </pc:sldMkLst>
      </pc:sldChg>
      <pc:sldChg chg="del">
        <pc:chgData name="Ron Melton" userId="5553941352b42db9" providerId="LiveId" clId="{8DC0AD35-49E1-4A3A-875F-4C1CB04984D3}" dt="2025-08-11T00:59:12.244" v="1" actId="47"/>
        <pc:sldMkLst>
          <pc:docMk/>
          <pc:sldMk cId="2152103546" sldId="5446"/>
        </pc:sldMkLst>
      </pc:sldChg>
      <pc:sldChg chg="del">
        <pc:chgData name="Ron Melton" userId="5553941352b42db9" providerId="LiveId" clId="{8DC0AD35-49E1-4A3A-875F-4C1CB04984D3}" dt="2025-08-11T00:59:12.244" v="1" actId="47"/>
        <pc:sldMkLst>
          <pc:docMk/>
          <pc:sldMk cId="397389288" sldId="5610"/>
        </pc:sldMkLst>
      </pc:sldChg>
      <pc:sldChg chg="del">
        <pc:chgData name="Ron Melton" userId="5553941352b42db9" providerId="LiveId" clId="{8DC0AD35-49E1-4A3A-875F-4C1CB04984D3}" dt="2025-08-11T00:59:12.244" v="1" actId="47"/>
        <pc:sldMkLst>
          <pc:docMk/>
          <pc:sldMk cId="2666071532" sldId="5640"/>
        </pc:sldMkLst>
      </pc:sldChg>
      <pc:sldChg chg="del">
        <pc:chgData name="Ron Melton" userId="5553941352b42db9" providerId="LiveId" clId="{8DC0AD35-49E1-4A3A-875F-4C1CB04984D3}" dt="2025-08-11T00:59:12.244" v="1" actId="47"/>
        <pc:sldMkLst>
          <pc:docMk/>
          <pc:sldMk cId="2917477667" sldId="5651"/>
        </pc:sldMkLst>
      </pc:sldChg>
      <pc:sldChg chg="del">
        <pc:chgData name="Ron Melton" userId="5553941352b42db9" providerId="LiveId" clId="{8DC0AD35-49E1-4A3A-875F-4C1CB04984D3}" dt="2025-08-11T00:59:12.244" v="1" actId="47"/>
        <pc:sldMkLst>
          <pc:docMk/>
          <pc:sldMk cId="2441670051" sldId="5669"/>
        </pc:sldMkLst>
      </pc:sldChg>
      <pc:sldChg chg="del">
        <pc:chgData name="Ron Melton" userId="5553941352b42db9" providerId="LiveId" clId="{8DC0AD35-49E1-4A3A-875F-4C1CB04984D3}" dt="2025-08-11T00:59:12.244" v="1" actId="47"/>
        <pc:sldMkLst>
          <pc:docMk/>
          <pc:sldMk cId="466444050" sldId="5754"/>
        </pc:sldMkLst>
      </pc:sldChg>
      <pc:sldChg chg="del">
        <pc:chgData name="Ron Melton" userId="5553941352b42db9" providerId="LiveId" clId="{8DC0AD35-49E1-4A3A-875F-4C1CB04984D3}" dt="2025-08-11T00:58:48.592" v="0" actId="47"/>
        <pc:sldMkLst>
          <pc:docMk/>
          <pc:sldMk cId="1951973114" sldId="5797"/>
        </pc:sldMkLst>
      </pc:sldChg>
      <pc:sldChg chg="del">
        <pc:chgData name="Ron Melton" userId="5553941352b42db9" providerId="LiveId" clId="{8DC0AD35-49E1-4A3A-875F-4C1CB04984D3}" dt="2025-08-11T00:59:12.244" v="1" actId="47"/>
        <pc:sldMkLst>
          <pc:docMk/>
          <pc:sldMk cId="3493843352" sldId="5801"/>
        </pc:sldMkLst>
      </pc:sldChg>
      <pc:sldChg chg="del">
        <pc:chgData name="Ron Melton" userId="5553941352b42db9" providerId="LiveId" clId="{8DC0AD35-49E1-4A3A-875F-4C1CB04984D3}" dt="2025-08-11T00:59:12.244" v="1" actId="47"/>
        <pc:sldMkLst>
          <pc:docMk/>
          <pc:sldMk cId="721423068" sldId="5806"/>
        </pc:sldMkLst>
      </pc:sldChg>
      <pc:sldChg chg="del">
        <pc:chgData name="Ron Melton" userId="5553941352b42db9" providerId="LiveId" clId="{8DC0AD35-49E1-4A3A-875F-4C1CB04984D3}" dt="2025-08-11T00:59:12.244" v="1" actId="47"/>
        <pc:sldMkLst>
          <pc:docMk/>
          <pc:sldMk cId="2160708724" sldId="5821"/>
        </pc:sldMkLst>
      </pc:sldChg>
      <pc:sldChg chg="del">
        <pc:chgData name="Ron Melton" userId="5553941352b42db9" providerId="LiveId" clId="{8DC0AD35-49E1-4A3A-875F-4C1CB04984D3}" dt="2025-08-11T00:59:12.244" v="1" actId="47"/>
        <pc:sldMkLst>
          <pc:docMk/>
          <pc:sldMk cId="2556805265" sldId="5874"/>
        </pc:sldMkLst>
      </pc:sldChg>
      <pc:sldChg chg="del">
        <pc:chgData name="Ron Melton" userId="5553941352b42db9" providerId="LiveId" clId="{8DC0AD35-49E1-4A3A-875F-4C1CB04984D3}" dt="2025-08-11T00:59:12.244" v="1" actId="47"/>
        <pc:sldMkLst>
          <pc:docMk/>
          <pc:sldMk cId="1805904894" sldId="5883"/>
        </pc:sldMkLst>
      </pc:sldChg>
      <pc:sldChg chg="del">
        <pc:chgData name="Ron Melton" userId="5553941352b42db9" providerId="LiveId" clId="{8DC0AD35-49E1-4A3A-875F-4C1CB04984D3}" dt="2025-08-11T00:59:12.244" v="1" actId="47"/>
        <pc:sldMkLst>
          <pc:docMk/>
          <pc:sldMk cId="1431951622" sldId="5884"/>
        </pc:sldMkLst>
      </pc:sldChg>
      <pc:sldChg chg="del">
        <pc:chgData name="Ron Melton" userId="5553941352b42db9" providerId="LiveId" clId="{8DC0AD35-49E1-4A3A-875F-4C1CB04984D3}" dt="2025-08-11T00:59:12.244" v="1" actId="47"/>
        <pc:sldMkLst>
          <pc:docMk/>
          <pc:sldMk cId="1829358898" sldId="5885"/>
        </pc:sldMkLst>
      </pc:sldChg>
      <pc:sldChg chg="del">
        <pc:chgData name="Ron Melton" userId="5553941352b42db9" providerId="LiveId" clId="{8DC0AD35-49E1-4A3A-875F-4C1CB04984D3}" dt="2025-08-11T00:59:12.244" v="1" actId="47"/>
        <pc:sldMkLst>
          <pc:docMk/>
          <pc:sldMk cId="2745996667" sldId="5887"/>
        </pc:sldMkLst>
      </pc:sldChg>
      <pc:sldChg chg="del">
        <pc:chgData name="Ron Melton" userId="5553941352b42db9" providerId="LiveId" clId="{8DC0AD35-49E1-4A3A-875F-4C1CB04984D3}" dt="2025-08-11T00:59:12.244" v="1" actId="47"/>
        <pc:sldMkLst>
          <pc:docMk/>
          <pc:sldMk cId="3623169655" sldId="5889"/>
        </pc:sldMkLst>
      </pc:sldChg>
      <pc:sldChg chg="del">
        <pc:chgData name="Ron Melton" userId="5553941352b42db9" providerId="LiveId" clId="{8DC0AD35-49E1-4A3A-875F-4C1CB04984D3}" dt="2025-08-11T00:59:12.244" v="1" actId="47"/>
        <pc:sldMkLst>
          <pc:docMk/>
          <pc:sldMk cId="653429826" sldId="5890"/>
        </pc:sldMkLst>
      </pc:sldChg>
      <pc:sldChg chg="del">
        <pc:chgData name="Ron Melton" userId="5553941352b42db9" providerId="LiveId" clId="{8DC0AD35-49E1-4A3A-875F-4C1CB04984D3}" dt="2025-08-11T00:59:12.244" v="1" actId="47"/>
        <pc:sldMkLst>
          <pc:docMk/>
          <pc:sldMk cId="825194932" sldId="5891"/>
        </pc:sldMkLst>
      </pc:sldChg>
      <pc:sldChg chg="del">
        <pc:chgData name="Ron Melton" userId="5553941352b42db9" providerId="LiveId" clId="{8DC0AD35-49E1-4A3A-875F-4C1CB04984D3}" dt="2025-08-11T00:59:12.244" v="1" actId="47"/>
        <pc:sldMkLst>
          <pc:docMk/>
          <pc:sldMk cId="384294535" sldId="5907"/>
        </pc:sldMkLst>
      </pc:sldChg>
      <pc:sldChg chg="del">
        <pc:chgData name="Ron Melton" userId="5553941352b42db9" providerId="LiveId" clId="{8DC0AD35-49E1-4A3A-875F-4C1CB04984D3}" dt="2025-08-11T00:59:12.244" v="1" actId="47"/>
        <pc:sldMkLst>
          <pc:docMk/>
          <pc:sldMk cId="2575755624" sldId="5908"/>
        </pc:sldMkLst>
      </pc:sldChg>
      <pc:sldChg chg="del">
        <pc:chgData name="Ron Melton" userId="5553941352b42db9" providerId="LiveId" clId="{8DC0AD35-49E1-4A3A-875F-4C1CB04984D3}" dt="2025-08-11T00:59:12.244" v="1" actId="47"/>
        <pc:sldMkLst>
          <pc:docMk/>
          <pc:sldMk cId="4019085526" sldId="5911"/>
        </pc:sldMkLst>
      </pc:sldChg>
      <pc:sldChg chg="del">
        <pc:chgData name="Ron Melton" userId="5553941352b42db9" providerId="LiveId" clId="{8DC0AD35-49E1-4A3A-875F-4C1CB04984D3}" dt="2025-08-11T00:59:12.244" v="1" actId="47"/>
        <pc:sldMkLst>
          <pc:docMk/>
          <pc:sldMk cId="3854203455" sldId="5913"/>
        </pc:sldMkLst>
      </pc:sldChg>
      <pc:sldChg chg="del">
        <pc:chgData name="Ron Melton" userId="5553941352b42db9" providerId="LiveId" clId="{8DC0AD35-49E1-4A3A-875F-4C1CB04984D3}" dt="2025-08-11T00:59:12.244" v="1" actId="47"/>
        <pc:sldMkLst>
          <pc:docMk/>
          <pc:sldMk cId="57359384" sldId="5917"/>
        </pc:sldMkLst>
      </pc:sldChg>
      <pc:sldChg chg="del">
        <pc:chgData name="Ron Melton" userId="5553941352b42db9" providerId="LiveId" clId="{8DC0AD35-49E1-4A3A-875F-4C1CB04984D3}" dt="2025-08-11T00:59:12.244" v="1" actId="47"/>
        <pc:sldMkLst>
          <pc:docMk/>
          <pc:sldMk cId="2881991492" sldId="5918"/>
        </pc:sldMkLst>
      </pc:sldChg>
      <pc:sldChg chg="del">
        <pc:chgData name="Ron Melton" userId="5553941352b42db9" providerId="LiveId" clId="{8DC0AD35-49E1-4A3A-875F-4C1CB04984D3}" dt="2025-08-11T00:59:12.244" v="1" actId="47"/>
        <pc:sldMkLst>
          <pc:docMk/>
          <pc:sldMk cId="636031647" sldId="5919"/>
        </pc:sldMkLst>
      </pc:sldChg>
      <pc:sldChg chg="del">
        <pc:chgData name="Ron Melton" userId="5553941352b42db9" providerId="LiveId" clId="{8DC0AD35-49E1-4A3A-875F-4C1CB04984D3}" dt="2025-08-11T00:59:12.244" v="1" actId="47"/>
        <pc:sldMkLst>
          <pc:docMk/>
          <pc:sldMk cId="839969813" sldId="5920"/>
        </pc:sldMkLst>
      </pc:sldChg>
      <pc:sldChg chg="del">
        <pc:chgData name="Ron Melton" userId="5553941352b42db9" providerId="LiveId" clId="{8DC0AD35-49E1-4A3A-875F-4C1CB04984D3}" dt="2025-08-11T00:59:12.244" v="1" actId="47"/>
        <pc:sldMkLst>
          <pc:docMk/>
          <pc:sldMk cId="1469816617" sldId="5927"/>
        </pc:sldMkLst>
      </pc:sldChg>
      <pc:sldChg chg="del">
        <pc:chgData name="Ron Melton" userId="5553941352b42db9" providerId="LiveId" clId="{8DC0AD35-49E1-4A3A-875F-4C1CB04984D3}" dt="2025-08-11T00:59:12.244" v="1" actId="47"/>
        <pc:sldMkLst>
          <pc:docMk/>
          <pc:sldMk cId="2579356922" sldId="5938"/>
        </pc:sldMkLst>
      </pc:sldChg>
      <pc:sldChg chg="del">
        <pc:chgData name="Ron Melton" userId="5553941352b42db9" providerId="LiveId" clId="{8DC0AD35-49E1-4A3A-875F-4C1CB04984D3}" dt="2025-08-11T00:59:12.244" v="1" actId="47"/>
        <pc:sldMkLst>
          <pc:docMk/>
          <pc:sldMk cId="1007228499" sldId="6022"/>
        </pc:sldMkLst>
      </pc:sldChg>
      <pc:sldChg chg="del">
        <pc:chgData name="Ron Melton" userId="5553941352b42db9" providerId="LiveId" clId="{8DC0AD35-49E1-4A3A-875F-4C1CB04984D3}" dt="2025-08-11T00:59:12.244" v="1" actId="47"/>
        <pc:sldMkLst>
          <pc:docMk/>
          <pc:sldMk cId="1481049234" sldId="6023"/>
        </pc:sldMkLst>
      </pc:sldChg>
      <pc:sldChg chg="del">
        <pc:chgData name="Ron Melton" userId="5553941352b42db9" providerId="LiveId" clId="{8DC0AD35-49E1-4A3A-875F-4C1CB04984D3}" dt="2025-08-11T00:59:12.244" v="1" actId="47"/>
        <pc:sldMkLst>
          <pc:docMk/>
          <pc:sldMk cId="391793039" sldId="6062"/>
        </pc:sldMkLst>
      </pc:sldChg>
      <pc:sldChg chg="del">
        <pc:chgData name="Ron Melton" userId="5553941352b42db9" providerId="LiveId" clId="{8DC0AD35-49E1-4A3A-875F-4C1CB04984D3}" dt="2025-08-11T00:59:12.244" v="1" actId="47"/>
        <pc:sldMkLst>
          <pc:docMk/>
          <pc:sldMk cId="3796148521" sldId="6107"/>
        </pc:sldMkLst>
      </pc:sldChg>
      <pc:sldChg chg="del">
        <pc:chgData name="Ron Melton" userId="5553941352b42db9" providerId="LiveId" clId="{8DC0AD35-49E1-4A3A-875F-4C1CB04984D3}" dt="2025-08-11T00:59:12.244" v="1" actId="47"/>
        <pc:sldMkLst>
          <pc:docMk/>
          <pc:sldMk cId="1227713238" sldId="6217"/>
        </pc:sldMkLst>
      </pc:sldChg>
      <pc:sldChg chg="del">
        <pc:chgData name="Ron Melton" userId="5553941352b42db9" providerId="LiveId" clId="{8DC0AD35-49E1-4A3A-875F-4C1CB04984D3}" dt="2025-08-11T00:59:12.244" v="1" actId="47"/>
        <pc:sldMkLst>
          <pc:docMk/>
          <pc:sldMk cId="4215663917" sldId="6725"/>
        </pc:sldMkLst>
      </pc:sldChg>
      <pc:sldChg chg="del">
        <pc:chgData name="Ron Melton" userId="5553941352b42db9" providerId="LiveId" clId="{8DC0AD35-49E1-4A3A-875F-4C1CB04984D3}" dt="2025-08-11T00:59:12.244" v="1" actId="47"/>
        <pc:sldMkLst>
          <pc:docMk/>
          <pc:sldMk cId="1357014715" sldId="6795"/>
        </pc:sldMkLst>
      </pc:sldChg>
      <pc:sldChg chg="del">
        <pc:chgData name="Ron Melton" userId="5553941352b42db9" providerId="LiveId" clId="{8DC0AD35-49E1-4A3A-875F-4C1CB04984D3}" dt="2025-08-11T00:59:12.244" v="1" actId="47"/>
        <pc:sldMkLst>
          <pc:docMk/>
          <pc:sldMk cId="3466950472" sldId="6835"/>
        </pc:sldMkLst>
      </pc:sldChg>
      <pc:sldChg chg="del">
        <pc:chgData name="Ron Melton" userId="5553941352b42db9" providerId="LiveId" clId="{8DC0AD35-49E1-4A3A-875F-4C1CB04984D3}" dt="2025-08-11T00:59:12.244" v="1" actId="47"/>
        <pc:sldMkLst>
          <pc:docMk/>
          <pc:sldMk cId="2241381481" sldId="7354"/>
        </pc:sldMkLst>
      </pc:sldChg>
      <pc:sldChg chg="del">
        <pc:chgData name="Ron Melton" userId="5553941352b42db9" providerId="LiveId" clId="{8DC0AD35-49E1-4A3A-875F-4C1CB04984D3}" dt="2025-08-11T00:59:12.244" v="1" actId="47"/>
        <pc:sldMkLst>
          <pc:docMk/>
          <pc:sldMk cId="2142460025" sldId="8001"/>
        </pc:sldMkLst>
      </pc:sldChg>
      <pc:sldChg chg="del">
        <pc:chgData name="Ron Melton" userId="5553941352b42db9" providerId="LiveId" clId="{8DC0AD35-49E1-4A3A-875F-4C1CB04984D3}" dt="2025-08-11T00:59:12.244" v="1" actId="47"/>
        <pc:sldMkLst>
          <pc:docMk/>
          <pc:sldMk cId="2215915077" sldId="8089"/>
        </pc:sldMkLst>
      </pc:sldChg>
      <pc:sldChg chg="del">
        <pc:chgData name="Ron Melton" userId="5553941352b42db9" providerId="LiveId" clId="{8DC0AD35-49E1-4A3A-875F-4C1CB04984D3}" dt="2025-08-11T00:59:12.244" v="1" actId="47"/>
        <pc:sldMkLst>
          <pc:docMk/>
          <pc:sldMk cId="2672704742" sldId="8090"/>
        </pc:sldMkLst>
      </pc:sldChg>
      <pc:sldChg chg="del">
        <pc:chgData name="Ron Melton" userId="5553941352b42db9" providerId="LiveId" clId="{8DC0AD35-49E1-4A3A-875F-4C1CB04984D3}" dt="2025-08-11T00:59:12.244" v="1" actId="47"/>
        <pc:sldMkLst>
          <pc:docMk/>
          <pc:sldMk cId="4257069697" sldId="8091"/>
        </pc:sldMkLst>
      </pc:sldChg>
      <pc:sldChg chg="del">
        <pc:chgData name="Ron Melton" userId="5553941352b42db9" providerId="LiveId" clId="{8DC0AD35-49E1-4A3A-875F-4C1CB04984D3}" dt="2025-08-11T00:59:12.244" v="1" actId="47"/>
        <pc:sldMkLst>
          <pc:docMk/>
          <pc:sldMk cId="3746019872" sldId="8092"/>
        </pc:sldMkLst>
      </pc:sldChg>
      <pc:sldChg chg="del">
        <pc:chgData name="Ron Melton" userId="5553941352b42db9" providerId="LiveId" clId="{8DC0AD35-49E1-4A3A-875F-4C1CB04984D3}" dt="2025-08-11T00:59:12.244" v="1" actId="47"/>
        <pc:sldMkLst>
          <pc:docMk/>
          <pc:sldMk cId="750354715" sldId="8093"/>
        </pc:sldMkLst>
      </pc:sldChg>
      <pc:sldChg chg="del">
        <pc:chgData name="Ron Melton" userId="5553941352b42db9" providerId="LiveId" clId="{8DC0AD35-49E1-4A3A-875F-4C1CB04984D3}" dt="2025-08-11T00:59:12.244" v="1" actId="47"/>
        <pc:sldMkLst>
          <pc:docMk/>
          <pc:sldMk cId="3978545872" sldId="8095"/>
        </pc:sldMkLst>
      </pc:sldChg>
      <pc:sldChg chg="del">
        <pc:chgData name="Ron Melton" userId="5553941352b42db9" providerId="LiveId" clId="{8DC0AD35-49E1-4A3A-875F-4C1CB04984D3}" dt="2025-08-11T00:58:48.592" v="0" actId="47"/>
        <pc:sldMkLst>
          <pc:docMk/>
          <pc:sldMk cId="2039797556" sldId="8150"/>
        </pc:sldMkLst>
      </pc:sldChg>
      <pc:sldChg chg="del">
        <pc:chgData name="Ron Melton" userId="5553941352b42db9" providerId="LiveId" clId="{8DC0AD35-49E1-4A3A-875F-4C1CB04984D3}" dt="2025-08-11T00:59:12.244" v="1" actId="47"/>
        <pc:sldMkLst>
          <pc:docMk/>
          <pc:sldMk cId="3098032198" sldId="8181"/>
        </pc:sldMkLst>
      </pc:sldChg>
      <pc:sldChg chg="del">
        <pc:chgData name="Ron Melton" userId="5553941352b42db9" providerId="LiveId" clId="{8DC0AD35-49E1-4A3A-875F-4C1CB04984D3}" dt="2025-08-11T00:59:12.244" v="1" actId="47"/>
        <pc:sldMkLst>
          <pc:docMk/>
          <pc:sldMk cId="3657363269" sldId="8204"/>
        </pc:sldMkLst>
      </pc:sldChg>
      <pc:sldChg chg="del">
        <pc:chgData name="Ron Melton" userId="5553941352b42db9" providerId="LiveId" clId="{8DC0AD35-49E1-4A3A-875F-4C1CB04984D3}" dt="2025-08-11T00:59:12.244" v="1" actId="47"/>
        <pc:sldMkLst>
          <pc:docMk/>
          <pc:sldMk cId="4175178739" sldId="8312"/>
        </pc:sldMkLst>
      </pc:sldChg>
      <pc:sldChg chg="del">
        <pc:chgData name="Ron Melton" userId="5553941352b42db9" providerId="LiveId" clId="{8DC0AD35-49E1-4A3A-875F-4C1CB04984D3}" dt="2025-08-11T00:59:12.244" v="1" actId="47"/>
        <pc:sldMkLst>
          <pc:docMk/>
          <pc:sldMk cId="974425272" sldId="2145708282"/>
        </pc:sldMkLst>
      </pc:sldChg>
      <pc:sldChg chg="del">
        <pc:chgData name="Ron Melton" userId="5553941352b42db9" providerId="LiveId" clId="{8DC0AD35-49E1-4A3A-875F-4C1CB04984D3}" dt="2025-08-11T00:59:12.244" v="1" actId="47"/>
        <pc:sldMkLst>
          <pc:docMk/>
          <pc:sldMk cId="3786297375" sldId="2145708295"/>
        </pc:sldMkLst>
      </pc:sldChg>
      <pc:sldChg chg="del">
        <pc:chgData name="Ron Melton" userId="5553941352b42db9" providerId="LiveId" clId="{8DC0AD35-49E1-4A3A-875F-4C1CB04984D3}" dt="2025-08-11T00:59:12.244" v="1" actId="47"/>
        <pc:sldMkLst>
          <pc:docMk/>
          <pc:sldMk cId="1453611880" sldId="2145708501"/>
        </pc:sldMkLst>
      </pc:sldChg>
      <pc:sldChg chg="del">
        <pc:chgData name="Ron Melton" userId="5553941352b42db9" providerId="LiveId" clId="{8DC0AD35-49E1-4A3A-875F-4C1CB04984D3}" dt="2025-08-11T00:59:12.244" v="1" actId="47"/>
        <pc:sldMkLst>
          <pc:docMk/>
          <pc:sldMk cId="961551759" sldId="2145708511"/>
        </pc:sldMkLst>
      </pc:sldChg>
      <pc:sldChg chg="del">
        <pc:chgData name="Ron Melton" userId="5553941352b42db9" providerId="LiveId" clId="{8DC0AD35-49E1-4A3A-875F-4C1CB04984D3}" dt="2025-08-11T00:59:12.244" v="1" actId="47"/>
        <pc:sldMkLst>
          <pc:docMk/>
          <pc:sldMk cId="745261639" sldId="2145708522"/>
        </pc:sldMkLst>
      </pc:sldChg>
      <pc:sldChg chg="del">
        <pc:chgData name="Ron Melton" userId="5553941352b42db9" providerId="LiveId" clId="{8DC0AD35-49E1-4A3A-875F-4C1CB04984D3}" dt="2025-08-11T00:59:12.244" v="1" actId="47"/>
        <pc:sldMkLst>
          <pc:docMk/>
          <pc:sldMk cId="2310304189" sldId="2145708548"/>
        </pc:sldMkLst>
      </pc:sldChg>
      <pc:sldChg chg="del">
        <pc:chgData name="Ron Melton" userId="5553941352b42db9" providerId="LiveId" clId="{8DC0AD35-49E1-4A3A-875F-4C1CB04984D3}" dt="2025-08-11T00:59:12.244" v="1" actId="47"/>
        <pc:sldMkLst>
          <pc:docMk/>
          <pc:sldMk cId="2343557410" sldId="2145708768"/>
        </pc:sldMkLst>
      </pc:sldChg>
      <pc:sldChg chg="del">
        <pc:chgData name="Ron Melton" userId="5553941352b42db9" providerId="LiveId" clId="{8DC0AD35-49E1-4A3A-875F-4C1CB04984D3}" dt="2025-08-11T00:59:12.244" v="1" actId="47"/>
        <pc:sldMkLst>
          <pc:docMk/>
          <pc:sldMk cId="2902227753" sldId="2145708843"/>
        </pc:sldMkLst>
      </pc:sldChg>
      <pc:sldChg chg="del">
        <pc:chgData name="Ron Melton" userId="5553941352b42db9" providerId="LiveId" clId="{8DC0AD35-49E1-4A3A-875F-4C1CB04984D3}" dt="2025-08-11T00:59:12.244" v="1" actId="47"/>
        <pc:sldMkLst>
          <pc:docMk/>
          <pc:sldMk cId="3645347130" sldId="2145708933"/>
        </pc:sldMkLst>
      </pc:sldChg>
      <pc:sldChg chg="del">
        <pc:chgData name="Ron Melton" userId="5553941352b42db9" providerId="LiveId" clId="{8DC0AD35-49E1-4A3A-875F-4C1CB04984D3}" dt="2025-08-11T00:59:12.244" v="1" actId="47"/>
        <pc:sldMkLst>
          <pc:docMk/>
          <pc:sldMk cId="3986791983" sldId="2145708955"/>
        </pc:sldMkLst>
      </pc:sldChg>
      <pc:sldChg chg="del">
        <pc:chgData name="Ron Melton" userId="5553941352b42db9" providerId="LiveId" clId="{8DC0AD35-49E1-4A3A-875F-4C1CB04984D3}" dt="2025-08-11T00:59:12.244" v="1" actId="47"/>
        <pc:sldMkLst>
          <pc:docMk/>
          <pc:sldMk cId="1242563060" sldId="2145708956"/>
        </pc:sldMkLst>
      </pc:sldChg>
      <pc:sldChg chg="del">
        <pc:chgData name="Ron Melton" userId="5553941352b42db9" providerId="LiveId" clId="{8DC0AD35-49E1-4A3A-875F-4C1CB04984D3}" dt="2025-08-11T00:59:12.244" v="1" actId="47"/>
        <pc:sldMkLst>
          <pc:docMk/>
          <pc:sldMk cId="2120308916" sldId="2145708957"/>
        </pc:sldMkLst>
      </pc:sldChg>
      <pc:sldChg chg="del">
        <pc:chgData name="Ron Melton" userId="5553941352b42db9" providerId="LiveId" clId="{8DC0AD35-49E1-4A3A-875F-4C1CB04984D3}" dt="2025-08-11T00:59:12.244" v="1" actId="47"/>
        <pc:sldMkLst>
          <pc:docMk/>
          <pc:sldMk cId="1392608518" sldId="2145708989"/>
        </pc:sldMkLst>
      </pc:sldChg>
      <pc:sldChg chg="del">
        <pc:chgData name="Ron Melton" userId="5553941352b42db9" providerId="LiveId" clId="{8DC0AD35-49E1-4A3A-875F-4C1CB04984D3}" dt="2025-08-11T00:59:12.244" v="1" actId="47"/>
        <pc:sldMkLst>
          <pc:docMk/>
          <pc:sldMk cId="351083043" sldId="2145709030"/>
        </pc:sldMkLst>
      </pc:sldChg>
      <pc:sldChg chg="del">
        <pc:chgData name="Ron Melton" userId="5553941352b42db9" providerId="LiveId" clId="{8DC0AD35-49E1-4A3A-875F-4C1CB04984D3}" dt="2025-08-11T00:59:12.244" v="1" actId="47"/>
        <pc:sldMkLst>
          <pc:docMk/>
          <pc:sldMk cId="2275423538" sldId="2145709040"/>
        </pc:sldMkLst>
      </pc:sldChg>
      <pc:sldChg chg="del">
        <pc:chgData name="Ron Melton" userId="5553941352b42db9" providerId="LiveId" clId="{8DC0AD35-49E1-4A3A-875F-4C1CB04984D3}" dt="2025-08-11T00:59:12.244" v="1" actId="47"/>
        <pc:sldMkLst>
          <pc:docMk/>
          <pc:sldMk cId="140205353" sldId="2145709041"/>
        </pc:sldMkLst>
      </pc:sldChg>
      <pc:sldChg chg="del">
        <pc:chgData name="Ron Melton" userId="5553941352b42db9" providerId="LiveId" clId="{8DC0AD35-49E1-4A3A-875F-4C1CB04984D3}" dt="2025-08-11T00:59:12.244" v="1" actId="47"/>
        <pc:sldMkLst>
          <pc:docMk/>
          <pc:sldMk cId="4042526496" sldId="2145709044"/>
        </pc:sldMkLst>
      </pc:sldChg>
      <pc:sldChg chg="del">
        <pc:chgData name="Ron Melton" userId="5553941352b42db9" providerId="LiveId" clId="{8DC0AD35-49E1-4A3A-875F-4C1CB04984D3}" dt="2025-08-11T00:59:12.244" v="1" actId="47"/>
        <pc:sldMkLst>
          <pc:docMk/>
          <pc:sldMk cId="3271475563" sldId="2145709045"/>
        </pc:sldMkLst>
      </pc:sldChg>
      <pc:sldChg chg="del">
        <pc:chgData name="Ron Melton" userId="5553941352b42db9" providerId="LiveId" clId="{8DC0AD35-49E1-4A3A-875F-4C1CB04984D3}" dt="2025-08-11T00:59:12.244" v="1" actId="47"/>
        <pc:sldMkLst>
          <pc:docMk/>
          <pc:sldMk cId="891425508" sldId="2145709053"/>
        </pc:sldMkLst>
      </pc:sldChg>
      <pc:sldChg chg="del">
        <pc:chgData name="Ron Melton" userId="5553941352b42db9" providerId="LiveId" clId="{8DC0AD35-49E1-4A3A-875F-4C1CB04984D3}" dt="2025-08-11T00:59:12.244" v="1" actId="47"/>
        <pc:sldMkLst>
          <pc:docMk/>
          <pc:sldMk cId="2634241335" sldId="2145709084"/>
        </pc:sldMkLst>
      </pc:sldChg>
      <pc:sldChg chg="del">
        <pc:chgData name="Ron Melton" userId="5553941352b42db9" providerId="LiveId" clId="{8DC0AD35-49E1-4A3A-875F-4C1CB04984D3}" dt="2025-08-11T00:58:48.592" v="0" actId="47"/>
        <pc:sldMkLst>
          <pc:docMk/>
          <pc:sldMk cId="2244507277" sldId="2145709142"/>
        </pc:sldMkLst>
      </pc:sldChg>
      <pc:sldChg chg="del">
        <pc:chgData name="Ron Melton" userId="5553941352b42db9" providerId="LiveId" clId="{8DC0AD35-49E1-4A3A-875F-4C1CB04984D3}" dt="2025-08-11T00:59:12.244" v="1" actId="47"/>
        <pc:sldMkLst>
          <pc:docMk/>
          <pc:sldMk cId="2020432787" sldId="2145709180"/>
        </pc:sldMkLst>
      </pc:sldChg>
      <pc:sldChg chg="del">
        <pc:chgData name="Ron Melton" userId="5553941352b42db9" providerId="LiveId" clId="{8DC0AD35-49E1-4A3A-875F-4C1CB04984D3}" dt="2025-08-11T00:59:12.244" v="1" actId="47"/>
        <pc:sldMkLst>
          <pc:docMk/>
          <pc:sldMk cId="205771650" sldId="2145709189"/>
        </pc:sldMkLst>
      </pc:sldChg>
      <pc:sldChg chg="del">
        <pc:chgData name="Ron Melton" userId="5553941352b42db9" providerId="LiveId" clId="{8DC0AD35-49E1-4A3A-875F-4C1CB04984D3}" dt="2025-08-11T00:58:48.592" v="0" actId="47"/>
        <pc:sldMkLst>
          <pc:docMk/>
          <pc:sldMk cId="4241729487" sldId="2145709210"/>
        </pc:sldMkLst>
      </pc:sldChg>
      <pc:sldChg chg="del">
        <pc:chgData name="Ron Melton" userId="5553941352b42db9" providerId="LiveId" clId="{8DC0AD35-49E1-4A3A-875F-4C1CB04984D3}" dt="2025-08-11T00:59:12.244" v="1" actId="47"/>
        <pc:sldMkLst>
          <pc:docMk/>
          <pc:sldMk cId="820623972" sldId="2145709216"/>
        </pc:sldMkLst>
      </pc:sldChg>
      <pc:sldChg chg="del">
        <pc:chgData name="Ron Melton" userId="5553941352b42db9" providerId="LiveId" clId="{8DC0AD35-49E1-4A3A-875F-4C1CB04984D3}" dt="2025-08-11T00:59:12.244" v="1" actId="47"/>
        <pc:sldMkLst>
          <pc:docMk/>
          <pc:sldMk cId="1835286577" sldId="2145709220"/>
        </pc:sldMkLst>
      </pc:sldChg>
      <pc:sldChg chg="del">
        <pc:chgData name="Ron Melton" userId="5553941352b42db9" providerId="LiveId" clId="{8DC0AD35-49E1-4A3A-875F-4C1CB04984D3}" dt="2025-08-11T00:59:12.244" v="1" actId="47"/>
        <pc:sldMkLst>
          <pc:docMk/>
          <pc:sldMk cId="3154653776" sldId="2145709228"/>
        </pc:sldMkLst>
      </pc:sldChg>
      <pc:sldChg chg="del">
        <pc:chgData name="Ron Melton" userId="5553941352b42db9" providerId="LiveId" clId="{8DC0AD35-49E1-4A3A-875F-4C1CB04984D3}" dt="2025-08-11T00:59:12.244" v="1" actId="47"/>
        <pc:sldMkLst>
          <pc:docMk/>
          <pc:sldMk cId="4022313288" sldId="2145709237"/>
        </pc:sldMkLst>
      </pc:sldChg>
      <pc:sldChg chg="del">
        <pc:chgData name="Ron Melton" userId="5553941352b42db9" providerId="LiveId" clId="{8DC0AD35-49E1-4A3A-875F-4C1CB04984D3}" dt="2025-08-11T00:59:12.244" v="1" actId="47"/>
        <pc:sldMkLst>
          <pc:docMk/>
          <pc:sldMk cId="549374123" sldId="2145709243"/>
        </pc:sldMkLst>
      </pc:sldChg>
      <pc:sldChg chg="del">
        <pc:chgData name="Ron Melton" userId="5553941352b42db9" providerId="LiveId" clId="{8DC0AD35-49E1-4A3A-875F-4C1CB04984D3}" dt="2025-08-11T00:59:12.244" v="1" actId="47"/>
        <pc:sldMkLst>
          <pc:docMk/>
          <pc:sldMk cId="4159796012" sldId="2145709248"/>
        </pc:sldMkLst>
      </pc:sldChg>
      <pc:sldChg chg="del">
        <pc:chgData name="Ron Melton" userId="5553941352b42db9" providerId="LiveId" clId="{8DC0AD35-49E1-4A3A-875F-4C1CB04984D3}" dt="2025-08-11T00:59:12.244" v="1" actId="47"/>
        <pc:sldMkLst>
          <pc:docMk/>
          <pc:sldMk cId="3829362598" sldId="2145709252"/>
        </pc:sldMkLst>
      </pc:sldChg>
      <pc:sldChg chg="del">
        <pc:chgData name="Ron Melton" userId="5553941352b42db9" providerId="LiveId" clId="{8DC0AD35-49E1-4A3A-875F-4C1CB04984D3}" dt="2025-08-11T00:59:12.244" v="1" actId="47"/>
        <pc:sldMkLst>
          <pc:docMk/>
          <pc:sldMk cId="1621748067" sldId="2145709258"/>
        </pc:sldMkLst>
      </pc:sldChg>
      <pc:sldChg chg="del">
        <pc:chgData name="Ron Melton" userId="5553941352b42db9" providerId="LiveId" clId="{8DC0AD35-49E1-4A3A-875F-4C1CB04984D3}" dt="2025-08-11T00:59:12.244" v="1" actId="47"/>
        <pc:sldMkLst>
          <pc:docMk/>
          <pc:sldMk cId="412242548" sldId="2145709259"/>
        </pc:sldMkLst>
      </pc:sldChg>
      <pc:sldChg chg="del">
        <pc:chgData name="Ron Melton" userId="5553941352b42db9" providerId="LiveId" clId="{8DC0AD35-49E1-4A3A-875F-4C1CB04984D3}" dt="2025-08-11T00:59:12.244" v="1" actId="47"/>
        <pc:sldMkLst>
          <pc:docMk/>
          <pc:sldMk cId="1222754515" sldId="2145709260"/>
        </pc:sldMkLst>
      </pc:sldChg>
      <pc:sldChg chg="del">
        <pc:chgData name="Ron Melton" userId="5553941352b42db9" providerId="LiveId" clId="{8DC0AD35-49E1-4A3A-875F-4C1CB04984D3}" dt="2025-08-11T00:59:12.244" v="1" actId="47"/>
        <pc:sldMkLst>
          <pc:docMk/>
          <pc:sldMk cId="1959237971" sldId="2145709261"/>
        </pc:sldMkLst>
      </pc:sldChg>
      <pc:sldChg chg="del">
        <pc:chgData name="Ron Melton" userId="5553941352b42db9" providerId="LiveId" clId="{8DC0AD35-49E1-4A3A-875F-4C1CB04984D3}" dt="2025-08-11T00:59:12.244" v="1" actId="47"/>
        <pc:sldMkLst>
          <pc:docMk/>
          <pc:sldMk cId="1539732802" sldId="2145709262"/>
        </pc:sldMkLst>
      </pc:sldChg>
      <pc:sldChg chg="del">
        <pc:chgData name="Ron Melton" userId="5553941352b42db9" providerId="LiveId" clId="{8DC0AD35-49E1-4A3A-875F-4C1CB04984D3}" dt="2025-08-11T00:59:12.244" v="1" actId="47"/>
        <pc:sldMkLst>
          <pc:docMk/>
          <pc:sldMk cId="2227022641" sldId="2145709263"/>
        </pc:sldMkLst>
      </pc:sldChg>
      <pc:sldChg chg="del">
        <pc:chgData name="Ron Melton" userId="5553941352b42db9" providerId="LiveId" clId="{8DC0AD35-49E1-4A3A-875F-4C1CB04984D3}" dt="2025-08-11T00:59:12.244" v="1" actId="47"/>
        <pc:sldMkLst>
          <pc:docMk/>
          <pc:sldMk cId="3935313820" sldId="2145709267"/>
        </pc:sldMkLst>
      </pc:sldChg>
      <pc:sldChg chg="del">
        <pc:chgData name="Ron Melton" userId="5553941352b42db9" providerId="LiveId" clId="{8DC0AD35-49E1-4A3A-875F-4C1CB04984D3}" dt="2025-08-11T00:59:12.244" v="1" actId="47"/>
        <pc:sldMkLst>
          <pc:docMk/>
          <pc:sldMk cId="2575463993" sldId="2145709269"/>
        </pc:sldMkLst>
      </pc:sldChg>
      <pc:sldChg chg="del">
        <pc:chgData name="Ron Melton" userId="5553941352b42db9" providerId="LiveId" clId="{8DC0AD35-49E1-4A3A-875F-4C1CB04984D3}" dt="2025-08-11T00:58:48.592" v="0" actId="47"/>
        <pc:sldMkLst>
          <pc:docMk/>
          <pc:sldMk cId="1263789842" sldId="2145709270"/>
        </pc:sldMkLst>
      </pc:sldChg>
      <pc:sldChg chg="del">
        <pc:chgData name="Ron Melton" userId="5553941352b42db9" providerId="LiveId" clId="{8DC0AD35-49E1-4A3A-875F-4C1CB04984D3}" dt="2025-08-11T00:59:12.244" v="1" actId="47"/>
        <pc:sldMkLst>
          <pc:docMk/>
          <pc:sldMk cId="3968222808" sldId="2145709271"/>
        </pc:sldMkLst>
      </pc:sldChg>
      <pc:sldChg chg="del">
        <pc:chgData name="Ron Melton" userId="5553941352b42db9" providerId="LiveId" clId="{8DC0AD35-49E1-4A3A-875F-4C1CB04984D3}" dt="2025-08-11T00:59:12.244" v="1" actId="47"/>
        <pc:sldMkLst>
          <pc:docMk/>
          <pc:sldMk cId="3801242844" sldId="2145709273"/>
        </pc:sldMkLst>
      </pc:sldChg>
      <pc:sldChg chg="del">
        <pc:chgData name="Ron Melton" userId="5553941352b42db9" providerId="LiveId" clId="{8DC0AD35-49E1-4A3A-875F-4C1CB04984D3}" dt="2025-08-11T00:59:12.244" v="1" actId="47"/>
        <pc:sldMkLst>
          <pc:docMk/>
          <pc:sldMk cId="571037495" sldId="2145709274"/>
        </pc:sldMkLst>
      </pc:sldChg>
      <pc:sldChg chg="del">
        <pc:chgData name="Ron Melton" userId="5553941352b42db9" providerId="LiveId" clId="{8DC0AD35-49E1-4A3A-875F-4C1CB04984D3}" dt="2025-08-11T00:59:12.244" v="1" actId="47"/>
        <pc:sldMkLst>
          <pc:docMk/>
          <pc:sldMk cId="2874914265" sldId="2145709275"/>
        </pc:sldMkLst>
      </pc:sldChg>
      <pc:sldChg chg="del">
        <pc:chgData name="Ron Melton" userId="5553941352b42db9" providerId="LiveId" clId="{8DC0AD35-49E1-4A3A-875F-4C1CB04984D3}" dt="2025-08-11T00:59:12.244" v="1" actId="47"/>
        <pc:sldMkLst>
          <pc:docMk/>
          <pc:sldMk cId="3121005853" sldId="2145709277"/>
        </pc:sldMkLst>
      </pc:sldChg>
      <pc:sldChg chg="del">
        <pc:chgData name="Ron Melton" userId="5553941352b42db9" providerId="LiveId" clId="{8DC0AD35-49E1-4A3A-875F-4C1CB04984D3}" dt="2025-08-11T00:59:12.244" v="1" actId="47"/>
        <pc:sldMkLst>
          <pc:docMk/>
          <pc:sldMk cId="1187196201" sldId="2145709279"/>
        </pc:sldMkLst>
      </pc:sldChg>
      <pc:sldChg chg="del">
        <pc:chgData name="Ron Melton" userId="5553941352b42db9" providerId="LiveId" clId="{8DC0AD35-49E1-4A3A-875F-4C1CB04984D3}" dt="2025-08-11T00:59:12.244" v="1" actId="47"/>
        <pc:sldMkLst>
          <pc:docMk/>
          <pc:sldMk cId="2980809981" sldId="2145709280"/>
        </pc:sldMkLst>
      </pc:sldChg>
      <pc:sldChg chg="del">
        <pc:chgData name="Ron Melton" userId="5553941352b42db9" providerId="LiveId" clId="{8DC0AD35-49E1-4A3A-875F-4C1CB04984D3}" dt="2025-08-11T00:59:12.244" v="1" actId="47"/>
        <pc:sldMkLst>
          <pc:docMk/>
          <pc:sldMk cId="442002802" sldId="2145709281"/>
        </pc:sldMkLst>
      </pc:sldChg>
      <pc:sldChg chg="del">
        <pc:chgData name="Ron Melton" userId="5553941352b42db9" providerId="LiveId" clId="{8DC0AD35-49E1-4A3A-875F-4C1CB04984D3}" dt="2025-08-11T00:59:12.244" v="1" actId="47"/>
        <pc:sldMkLst>
          <pc:docMk/>
          <pc:sldMk cId="212304145" sldId="2145709284"/>
        </pc:sldMkLst>
      </pc:sldChg>
      <pc:sldChg chg="del">
        <pc:chgData name="Ron Melton" userId="5553941352b42db9" providerId="LiveId" clId="{8DC0AD35-49E1-4A3A-875F-4C1CB04984D3}" dt="2025-08-11T00:59:12.244" v="1" actId="47"/>
        <pc:sldMkLst>
          <pc:docMk/>
          <pc:sldMk cId="2271679187" sldId="2145709286"/>
        </pc:sldMkLst>
      </pc:sldChg>
      <pc:sldChg chg="del">
        <pc:chgData name="Ron Melton" userId="5553941352b42db9" providerId="LiveId" clId="{8DC0AD35-49E1-4A3A-875F-4C1CB04984D3}" dt="2025-08-11T00:59:12.244" v="1" actId="47"/>
        <pc:sldMkLst>
          <pc:docMk/>
          <pc:sldMk cId="3472245283" sldId="2145709288"/>
        </pc:sldMkLst>
      </pc:sldChg>
      <pc:sldChg chg="del">
        <pc:chgData name="Ron Melton" userId="5553941352b42db9" providerId="LiveId" clId="{8DC0AD35-49E1-4A3A-875F-4C1CB04984D3}" dt="2025-08-11T00:59:12.244" v="1" actId="47"/>
        <pc:sldMkLst>
          <pc:docMk/>
          <pc:sldMk cId="4256030906" sldId="2145709292"/>
        </pc:sldMkLst>
      </pc:sldChg>
      <pc:sldChg chg="del">
        <pc:chgData name="Ron Melton" userId="5553941352b42db9" providerId="LiveId" clId="{8DC0AD35-49E1-4A3A-875F-4C1CB04984D3}" dt="2025-08-11T00:58:48.592" v="0" actId="47"/>
        <pc:sldMkLst>
          <pc:docMk/>
          <pc:sldMk cId="3904700740" sldId="2145709293"/>
        </pc:sldMkLst>
      </pc:sldChg>
      <pc:sldChg chg="del">
        <pc:chgData name="Ron Melton" userId="5553941352b42db9" providerId="LiveId" clId="{8DC0AD35-49E1-4A3A-875F-4C1CB04984D3}" dt="2025-08-11T00:59:12.244" v="1" actId="47"/>
        <pc:sldMkLst>
          <pc:docMk/>
          <pc:sldMk cId="2139461426" sldId="2145709296"/>
        </pc:sldMkLst>
      </pc:sldChg>
      <pc:sldChg chg="del">
        <pc:chgData name="Ron Melton" userId="5553941352b42db9" providerId="LiveId" clId="{8DC0AD35-49E1-4A3A-875F-4C1CB04984D3}" dt="2025-08-11T00:59:12.244" v="1" actId="47"/>
        <pc:sldMkLst>
          <pc:docMk/>
          <pc:sldMk cId="3914373462" sldId="2145709297"/>
        </pc:sldMkLst>
      </pc:sldChg>
      <pc:sldChg chg="del">
        <pc:chgData name="Ron Melton" userId="5553941352b42db9" providerId="LiveId" clId="{8DC0AD35-49E1-4A3A-875F-4C1CB04984D3}" dt="2025-08-11T00:59:12.244" v="1" actId="47"/>
        <pc:sldMkLst>
          <pc:docMk/>
          <pc:sldMk cId="1680432923" sldId="2145709302"/>
        </pc:sldMkLst>
      </pc:sldChg>
      <pc:sldChg chg="del">
        <pc:chgData name="Ron Melton" userId="5553941352b42db9" providerId="LiveId" clId="{8DC0AD35-49E1-4A3A-875F-4C1CB04984D3}" dt="2025-08-11T00:59:12.244" v="1" actId="47"/>
        <pc:sldMkLst>
          <pc:docMk/>
          <pc:sldMk cId="690780171" sldId="2145709306"/>
        </pc:sldMkLst>
      </pc:sldChg>
      <pc:sldChg chg="del">
        <pc:chgData name="Ron Melton" userId="5553941352b42db9" providerId="LiveId" clId="{8DC0AD35-49E1-4A3A-875F-4C1CB04984D3}" dt="2025-08-11T00:59:12.244" v="1" actId="47"/>
        <pc:sldMkLst>
          <pc:docMk/>
          <pc:sldMk cId="3060481191" sldId="2145709307"/>
        </pc:sldMkLst>
      </pc:sldChg>
      <pc:sldChg chg="del">
        <pc:chgData name="Ron Melton" userId="5553941352b42db9" providerId="LiveId" clId="{8DC0AD35-49E1-4A3A-875F-4C1CB04984D3}" dt="2025-08-11T00:59:12.244" v="1" actId="47"/>
        <pc:sldMkLst>
          <pc:docMk/>
          <pc:sldMk cId="3789980679" sldId="2145709309"/>
        </pc:sldMkLst>
      </pc:sldChg>
      <pc:sldChg chg="del">
        <pc:chgData name="Ron Melton" userId="5553941352b42db9" providerId="LiveId" clId="{8DC0AD35-49E1-4A3A-875F-4C1CB04984D3}" dt="2025-08-11T00:58:48.592" v="0" actId="47"/>
        <pc:sldMkLst>
          <pc:docMk/>
          <pc:sldMk cId="1786188079" sldId="2145709310"/>
        </pc:sldMkLst>
      </pc:sldChg>
      <pc:sldChg chg="del">
        <pc:chgData name="Ron Melton" userId="5553941352b42db9" providerId="LiveId" clId="{8DC0AD35-49E1-4A3A-875F-4C1CB04984D3}" dt="2025-08-11T00:59:12.244" v="1" actId="47"/>
        <pc:sldMkLst>
          <pc:docMk/>
          <pc:sldMk cId="275922941" sldId="2145709311"/>
        </pc:sldMkLst>
      </pc:sldChg>
      <pc:sldChg chg="del">
        <pc:chgData name="Ron Melton" userId="5553941352b42db9" providerId="LiveId" clId="{8DC0AD35-49E1-4A3A-875F-4C1CB04984D3}" dt="2025-08-11T00:59:12.244" v="1" actId="47"/>
        <pc:sldMkLst>
          <pc:docMk/>
          <pc:sldMk cId="895892901" sldId="2145709312"/>
        </pc:sldMkLst>
      </pc:sldChg>
      <pc:sldChg chg="del">
        <pc:chgData name="Ron Melton" userId="5553941352b42db9" providerId="LiveId" clId="{8DC0AD35-49E1-4A3A-875F-4C1CB04984D3}" dt="2025-08-11T00:59:12.244" v="1" actId="47"/>
        <pc:sldMkLst>
          <pc:docMk/>
          <pc:sldMk cId="3812998405" sldId="2145709314"/>
        </pc:sldMkLst>
      </pc:sldChg>
      <pc:sldChg chg="del">
        <pc:chgData name="Ron Melton" userId="5553941352b42db9" providerId="LiveId" clId="{8DC0AD35-49E1-4A3A-875F-4C1CB04984D3}" dt="2025-08-11T00:59:12.244" v="1" actId="47"/>
        <pc:sldMkLst>
          <pc:docMk/>
          <pc:sldMk cId="3841034329" sldId="2145709318"/>
        </pc:sldMkLst>
      </pc:sldChg>
      <pc:sldChg chg="del">
        <pc:chgData name="Ron Melton" userId="5553941352b42db9" providerId="LiveId" clId="{8DC0AD35-49E1-4A3A-875F-4C1CB04984D3}" dt="2025-08-11T00:59:12.244" v="1" actId="47"/>
        <pc:sldMkLst>
          <pc:docMk/>
          <pc:sldMk cId="55490857" sldId="2145709319"/>
        </pc:sldMkLst>
      </pc:sldChg>
      <pc:sldChg chg="del">
        <pc:chgData name="Ron Melton" userId="5553941352b42db9" providerId="LiveId" clId="{8DC0AD35-49E1-4A3A-875F-4C1CB04984D3}" dt="2025-08-11T00:59:12.244" v="1" actId="47"/>
        <pc:sldMkLst>
          <pc:docMk/>
          <pc:sldMk cId="2712854664" sldId="2145709320"/>
        </pc:sldMkLst>
      </pc:sldChg>
      <pc:sldChg chg="del">
        <pc:chgData name="Ron Melton" userId="5553941352b42db9" providerId="LiveId" clId="{8DC0AD35-49E1-4A3A-875F-4C1CB04984D3}" dt="2025-08-11T00:59:12.244" v="1" actId="47"/>
        <pc:sldMkLst>
          <pc:docMk/>
          <pc:sldMk cId="2566644136" sldId="2145709323"/>
        </pc:sldMkLst>
      </pc:sldChg>
      <pc:sldChg chg="del">
        <pc:chgData name="Ron Melton" userId="5553941352b42db9" providerId="LiveId" clId="{8DC0AD35-49E1-4A3A-875F-4C1CB04984D3}" dt="2025-08-11T00:59:12.244" v="1" actId="47"/>
        <pc:sldMkLst>
          <pc:docMk/>
          <pc:sldMk cId="4215104836" sldId="2145709331"/>
        </pc:sldMkLst>
      </pc:sldChg>
      <pc:sldChg chg="del">
        <pc:chgData name="Ron Melton" userId="5553941352b42db9" providerId="LiveId" clId="{8DC0AD35-49E1-4A3A-875F-4C1CB04984D3}" dt="2025-08-11T00:59:12.244" v="1" actId="47"/>
        <pc:sldMkLst>
          <pc:docMk/>
          <pc:sldMk cId="2747216591" sldId="2145709332"/>
        </pc:sldMkLst>
      </pc:sldChg>
      <pc:sldChg chg="del">
        <pc:chgData name="Ron Melton" userId="5553941352b42db9" providerId="LiveId" clId="{8DC0AD35-49E1-4A3A-875F-4C1CB04984D3}" dt="2025-08-11T00:59:12.244" v="1" actId="47"/>
        <pc:sldMkLst>
          <pc:docMk/>
          <pc:sldMk cId="324806334" sldId="2145709339"/>
        </pc:sldMkLst>
      </pc:sldChg>
      <pc:sldChg chg="del">
        <pc:chgData name="Ron Melton" userId="5553941352b42db9" providerId="LiveId" clId="{8DC0AD35-49E1-4A3A-875F-4C1CB04984D3}" dt="2025-08-11T00:59:12.244" v="1" actId="47"/>
        <pc:sldMkLst>
          <pc:docMk/>
          <pc:sldMk cId="4017633512" sldId="2145709340"/>
        </pc:sldMkLst>
      </pc:sldChg>
      <pc:sldChg chg="del">
        <pc:chgData name="Ron Melton" userId="5553941352b42db9" providerId="LiveId" clId="{8DC0AD35-49E1-4A3A-875F-4C1CB04984D3}" dt="2025-08-11T00:59:12.244" v="1" actId="47"/>
        <pc:sldMkLst>
          <pc:docMk/>
          <pc:sldMk cId="1415482320" sldId="2145709344"/>
        </pc:sldMkLst>
      </pc:sldChg>
      <pc:sldChg chg="del">
        <pc:chgData name="Ron Melton" userId="5553941352b42db9" providerId="LiveId" clId="{8DC0AD35-49E1-4A3A-875F-4C1CB04984D3}" dt="2025-08-11T00:59:12.244" v="1" actId="47"/>
        <pc:sldMkLst>
          <pc:docMk/>
          <pc:sldMk cId="572386640" sldId="2145709354"/>
        </pc:sldMkLst>
      </pc:sldChg>
      <pc:sldChg chg="del">
        <pc:chgData name="Ron Melton" userId="5553941352b42db9" providerId="LiveId" clId="{8DC0AD35-49E1-4A3A-875F-4C1CB04984D3}" dt="2025-08-11T00:59:12.244" v="1" actId="47"/>
        <pc:sldMkLst>
          <pc:docMk/>
          <pc:sldMk cId="1681995174" sldId="2145709367"/>
        </pc:sldMkLst>
      </pc:sldChg>
      <pc:sldChg chg="del">
        <pc:chgData name="Ron Melton" userId="5553941352b42db9" providerId="LiveId" clId="{8DC0AD35-49E1-4A3A-875F-4C1CB04984D3}" dt="2025-08-11T00:59:12.244" v="1" actId="47"/>
        <pc:sldMkLst>
          <pc:docMk/>
          <pc:sldMk cId="3520208461" sldId="2145709368"/>
        </pc:sldMkLst>
      </pc:sldChg>
      <pc:sldChg chg="del">
        <pc:chgData name="Ron Melton" userId="5553941352b42db9" providerId="LiveId" clId="{8DC0AD35-49E1-4A3A-875F-4C1CB04984D3}" dt="2025-08-11T00:59:12.244" v="1" actId="47"/>
        <pc:sldMkLst>
          <pc:docMk/>
          <pc:sldMk cId="3850383215" sldId="2145709369"/>
        </pc:sldMkLst>
      </pc:sldChg>
      <pc:sldChg chg="del">
        <pc:chgData name="Ron Melton" userId="5553941352b42db9" providerId="LiveId" clId="{8DC0AD35-49E1-4A3A-875F-4C1CB04984D3}" dt="2025-08-11T00:59:12.244" v="1" actId="47"/>
        <pc:sldMkLst>
          <pc:docMk/>
          <pc:sldMk cId="2151273916" sldId="2145709370"/>
        </pc:sldMkLst>
      </pc:sldChg>
      <pc:sldChg chg="del">
        <pc:chgData name="Ron Melton" userId="5553941352b42db9" providerId="LiveId" clId="{8DC0AD35-49E1-4A3A-875F-4C1CB04984D3}" dt="2025-08-11T00:59:12.244" v="1" actId="47"/>
        <pc:sldMkLst>
          <pc:docMk/>
          <pc:sldMk cId="2011069032" sldId="2145709371"/>
        </pc:sldMkLst>
      </pc:sldChg>
      <pc:sldChg chg="del">
        <pc:chgData name="Ron Melton" userId="5553941352b42db9" providerId="LiveId" clId="{8DC0AD35-49E1-4A3A-875F-4C1CB04984D3}" dt="2025-08-11T00:59:12.244" v="1" actId="47"/>
        <pc:sldMkLst>
          <pc:docMk/>
          <pc:sldMk cId="4161958221" sldId="2145709372"/>
        </pc:sldMkLst>
      </pc:sldChg>
      <pc:sldChg chg="del">
        <pc:chgData name="Ron Melton" userId="5553941352b42db9" providerId="LiveId" clId="{8DC0AD35-49E1-4A3A-875F-4C1CB04984D3}" dt="2025-08-11T00:59:12.244" v="1" actId="47"/>
        <pc:sldMkLst>
          <pc:docMk/>
          <pc:sldMk cId="400573703" sldId="2145709375"/>
        </pc:sldMkLst>
      </pc:sldChg>
      <pc:sldChg chg="del">
        <pc:chgData name="Ron Melton" userId="5553941352b42db9" providerId="LiveId" clId="{8DC0AD35-49E1-4A3A-875F-4C1CB04984D3}" dt="2025-08-11T00:59:12.244" v="1" actId="47"/>
        <pc:sldMkLst>
          <pc:docMk/>
          <pc:sldMk cId="3396741364" sldId="2145709376"/>
        </pc:sldMkLst>
      </pc:sldChg>
      <pc:sldChg chg="del">
        <pc:chgData name="Ron Melton" userId="5553941352b42db9" providerId="LiveId" clId="{8DC0AD35-49E1-4A3A-875F-4C1CB04984D3}" dt="2025-08-11T00:59:12.244" v="1" actId="47"/>
        <pc:sldMkLst>
          <pc:docMk/>
          <pc:sldMk cId="1947713072" sldId="2145709449"/>
        </pc:sldMkLst>
      </pc:sldChg>
      <pc:sldChg chg="del">
        <pc:chgData name="Ron Melton" userId="5553941352b42db9" providerId="LiveId" clId="{8DC0AD35-49E1-4A3A-875F-4C1CB04984D3}" dt="2025-08-11T00:59:12.244" v="1" actId="47"/>
        <pc:sldMkLst>
          <pc:docMk/>
          <pc:sldMk cId="3281888173" sldId="2145709451"/>
        </pc:sldMkLst>
      </pc:sldChg>
      <pc:sldChg chg="del">
        <pc:chgData name="Ron Melton" userId="5553941352b42db9" providerId="LiveId" clId="{8DC0AD35-49E1-4A3A-875F-4C1CB04984D3}" dt="2025-08-11T00:59:12.244" v="1" actId="47"/>
        <pc:sldMkLst>
          <pc:docMk/>
          <pc:sldMk cId="1533637002" sldId="2145709453"/>
        </pc:sldMkLst>
      </pc:sldChg>
      <pc:sldChg chg="del">
        <pc:chgData name="Ron Melton" userId="5553941352b42db9" providerId="LiveId" clId="{8DC0AD35-49E1-4A3A-875F-4C1CB04984D3}" dt="2025-08-11T00:59:12.244" v="1" actId="47"/>
        <pc:sldMkLst>
          <pc:docMk/>
          <pc:sldMk cId="1911458735" sldId="2145709455"/>
        </pc:sldMkLst>
      </pc:sldChg>
      <pc:sldChg chg="del">
        <pc:chgData name="Ron Melton" userId="5553941352b42db9" providerId="LiveId" clId="{8DC0AD35-49E1-4A3A-875F-4C1CB04984D3}" dt="2025-08-11T00:59:12.244" v="1" actId="47"/>
        <pc:sldMkLst>
          <pc:docMk/>
          <pc:sldMk cId="1487051366" sldId="2145709457"/>
        </pc:sldMkLst>
      </pc:sldChg>
      <pc:sldChg chg="del">
        <pc:chgData name="Ron Melton" userId="5553941352b42db9" providerId="LiveId" clId="{8DC0AD35-49E1-4A3A-875F-4C1CB04984D3}" dt="2025-08-11T00:59:12.244" v="1" actId="47"/>
        <pc:sldMkLst>
          <pc:docMk/>
          <pc:sldMk cId="2891510073" sldId="2145709458"/>
        </pc:sldMkLst>
      </pc:sldChg>
      <pc:sldChg chg="del">
        <pc:chgData name="Ron Melton" userId="5553941352b42db9" providerId="LiveId" clId="{8DC0AD35-49E1-4A3A-875F-4C1CB04984D3}" dt="2025-08-11T00:59:12.244" v="1" actId="47"/>
        <pc:sldMkLst>
          <pc:docMk/>
          <pc:sldMk cId="2337305188" sldId="2145709459"/>
        </pc:sldMkLst>
      </pc:sldChg>
      <pc:sldChg chg="del">
        <pc:chgData name="Ron Melton" userId="5553941352b42db9" providerId="LiveId" clId="{8DC0AD35-49E1-4A3A-875F-4C1CB04984D3}" dt="2025-08-11T00:59:12.244" v="1" actId="47"/>
        <pc:sldMkLst>
          <pc:docMk/>
          <pc:sldMk cId="329719222" sldId="2145709460"/>
        </pc:sldMkLst>
      </pc:sldChg>
      <pc:sldChg chg="del">
        <pc:chgData name="Ron Melton" userId="5553941352b42db9" providerId="LiveId" clId="{8DC0AD35-49E1-4A3A-875F-4C1CB04984D3}" dt="2025-08-11T00:59:12.244" v="1" actId="47"/>
        <pc:sldMkLst>
          <pc:docMk/>
          <pc:sldMk cId="353725178" sldId="2145709461"/>
        </pc:sldMkLst>
      </pc:sldChg>
      <pc:sldChg chg="del">
        <pc:chgData name="Ron Melton" userId="5553941352b42db9" providerId="LiveId" clId="{8DC0AD35-49E1-4A3A-875F-4C1CB04984D3}" dt="2025-08-11T00:59:12.244" v="1" actId="47"/>
        <pc:sldMkLst>
          <pc:docMk/>
          <pc:sldMk cId="1961802203" sldId="2145709462"/>
        </pc:sldMkLst>
      </pc:sldChg>
      <pc:sldChg chg="del">
        <pc:chgData name="Ron Melton" userId="5553941352b42db9" providerId="LiveId" clId="{8DC0AD35-49E1-4A3A-875F-4C1CB04984D3}" dt="2025-08-11T00:59:12.244" v="1" actId="47"/>
        <pc:sldMkLst>
          <pc:docMk/>
          <pc:sldMk cId="2102896030" sldId="2145709472"/>
        </pc:sldMkLst>
      </pc:sldChg>
      <pc:sldChg chg="del">
        <pc:chgData name="Ron Melton" userId="5553941352b42db9" providerId="LiveId" clId="{8DC0AD35-49E1-4A3A-875F-4C1CB04984D3}" dt="2025-08-11T00:59:12.244" v="1" actId="47"/>
        <pc:sldMkLst>
          <pc:docMk/>
          <pc:sldMk cId="2936756226" sldId="2145709473"/>
        </pc:sldMkLst>
      </pc:sldChg>
      <pc:sldChg chg="del">
        <pc:chgData name="Ron Melton" userId="5553941352b42db9" providerId="LiveId" clId="{8DC0AD35-49E1-4A3A-875F-4C1CB04984D3}" dt="2025-08-11T00:59:12.244" v="1" actId="47"/>
        <pc:sldMkLst>
          <pc:docMk/>
          <pc:sldMk cId="774944391" sldId="2145709482"/>
        </pc:sldMkLst>
      </pc:sldChg>
      <pc:sldChg chg="del">
        <pc:chgData name="Ron Melton" userId="5553941352b42db9" providerId="LiveId" clId="{8DC0AD35-49E1-4A3A-875F-4C1CB04984D3}" dt="2025-08-11T00:59:12.244" v="1" actId="47"/>
        <pc:sldMkLst>
          <pc:docMk/>
          <pc:sldMk cId="1892765916" sldId="2145709504"/>
        </pc:sldMkLst>
      </pc:sldChg>
      <pc:sldChg chg="del">
        <pc:chgData name="Ron Melton" userId="5553941352b42db9" providerId="LiveId" clId="{8DC0AD35-49E1-4A3A-875F-4C1CB04984D3}" dt="2025-08-11T00:59:12.244" v="1" actId="47"/>
        <pc:sldMkLst>
          <pc:docMk/>
          <pc:sldMk cId="80182568" sldId="2145709510"/>
        </pc:sldMkLst>
      </pc:sldChg>
      <pc:sldChg chg="del">
        <pc:chgData name="Ron Melton" userId="5553941352b42db9" providerId="LiveId" clId="{8DC0AD35-49E1-4A3A-875F-4C1CB04984D3}" dt="2025-08-11T00:59:12.244" v="1" actId="47"/>
        <pc:sldMkLst>
          <pc:docMk/>
          <pc:sldMk cId="3374981497" sldId="2145709511"/>
        </pc:sldMkLst>
      </pc:sldChg>
      <pc:sldChg chg="del">
        <pc:chgData name="Ron Melton" userId="5553941352b42db9" providerId="LiveId" clId="{8DC0AD35-49E1-4A3A-875F-4C1CB04984D3}" dt="2025-08-11T00:59:12.244" v="1" actId="47"/>
        <pc:sldMkLst>
          <pc:docMk/>
          <pc:sldMk cId="2386495773" sldId="2145709512"/>
        </pc:sldMkLst>
      </pc:sldChg>
      <pc:sldChg chg="del">
        <pc:chgData name="Ron Melton" userId="5553941352b42db9" providerId="LiveId" clId="{8DC0AD35-49E1-4A3A-875F-4C1CB04984D3}" dt="2025-08-11T00:59:12.244" v="1" actId="47"/>
        <pc:sldMkLst>
          <pc:docMk/>
          <pc:sldMk cId="3181667029" sldId="2145709515"/>
        </pc:sldMkLst>
      </pc:sldChg>
      <pc:sldChg chg="del">
        <pc:chgData name="Ron Melton" userId="5553941352b42db9" providerId="LiveId" clId="{8DC0AD35-49E1-4A3A-875F-4C1CB04984D3}" dt="2025-08-11T00:59:12.244" v="1" actId="47"/>
        <pc:sldMkLst>
          <pc:docMk/>
          <pc:sldMk cId="3505388124" sldId="2145709516"/>
        </pc:sldMkLst>
      </pc:sldChg>
      <pc:sldChg chg="del">
        <pc:chgData name="Ron Melton" userId="5553941352b42db9" providerId="LiveId" clId="{8DC0AD35-49E1-4A3A-875F-4C1CB04984D3}" dt="2025-08-11T00:59:12.244" v="1" actId="47"/>
        <pc:sldMkLst>
          <pc:docMk/>
          <pc:sldMk cId="1688647283" sldId="2145709517"/>
        </pc:sldMkLst>
      </pc:sldChg>
      <pc:sldChg chg="del">
        <pc:chgData name="Ron Melton" userId="5553941352b42db9" providerId="LiveId" clId="{8DC0AD35-49E1-4A3A-875F-4C1CB04984D3}" dt="2025-08-11T00:59:12.244" v="1" actId="47"/>
        <pc:sldMkLst>
          <pc:docMk/>
          <pc:sldMk cId="3221288664" sldId="2145709577"/>
        </pc:sldMkLst>
      </pc:sldChg>
      <pc:sldChg chg="del">
        <pc:chgData name="Ron Melton" userId="5553941352b42db9" providerId="LiveId" clId="{8DC0AD35-49E1-4A3A-875F-4C1CB04984D3}" dt="2025-08-11T00:59:12.244" v="1" actId="47"/>
        <pc:sldMkLst>
          <pc:docMk/>
          <pc:sldMk cId="709463875" sldId="2145709592"/>
        </pc:sldMkLst>
      </pc:sldChg>
      <pc:sldChg chg="del">
        <pc:chgData name="Ron Melton" userId="5553941352b42db9" providerId="LiveId" clId="{8DC0AD35-49E1-4A3A-875F-4C1CB04984D3}" dt="2025-08-11T00:59:12.244" v="1" actId="47"/>
        <pc:sldMkLst>
          <pc:docMk/>
          <pc:sldMk cId="3451727541" sldId="2145709594"/>
        </pc:sldMkLst>
      </pc:sldChg>
      <pc:sldChg chg="del">
        <pc:chgData name="Ron Melton" userId="5553941352b42db9" providerId="LiveId" clId="{8DC0AD35-49E1-4A3A-875F-4C1CB04984D3}" dt="2025-08-11T00:59:12.244" v="1" actId="47"/>
        <pc:sldMkLst>
          <pc:docMk/>
          <pc:sldMk cId="3517993348" sldId="2145709598"/>
        </pc:sldMkLst>
      </pc:sldChg>
      <pc:sldChg chg="del">
        <pc:chgData name="Ron Melton" userId="5553941352b42db9" providerId="LiveId" clId="{8DC0AD35-49E1-4A3A-875F-4C1CB04984D3}" dt="2025-08-11T00:59:12.244" v="1" actId="47"/>
        <pc:sldMkLst>
          <pc:docMk/>
          <pc:sldMk cId="4166496551" sldId="2145709599"/>
        </pc:sldMkLst>
      </pc:sldChg>
      <pc:sldChg chg="del">
        <pc:chgData name="Ron Melton" userId="5553941352b42db9" providerId="LiveId" clId="{8DC0AD35-49E1-4A3A-875F-4C1CB04984D3}" dt="2025-08-11T00:59:12.244" v="1" actId="47"/>
        <pc:sldMkLst>
          <pc:docMk/>
          <pc:sldMk cId="4182851264" sldId="2145709601"/>
        </pc:sldMkLst>
      </pc:sldChg>
      <pc:sldChg chg="del">
        <pc:chgData name="Ron Melton" userId="5553941352b42db9" providerId="LiveId" clId="{8DC0AD35-49E1-4A3A-875F-4C1CB04984D3}" dt="2025-08-11T00:59:12.244" v="1" actId="47"/>
        <pc:sldMkLst>
          <pc:docMk/>
          <pc:sldMk cId="2620144665" sldId="2145709602"/>
        </pc:sldMkLst>
      </pc:sldChg>
      <pc:sldChg chg="del">
        <pc:chgData name="Ron Melton" userId="5553941352b42db9" providerId="LiveId" clId="{8DC0AD35-49E1-4A3A-875F-4C1CB04984D3}" dt="2025-08-11T00:59:12.244" v="1" actId="47"/>
        <pc:sldMkLst>
          <pc:docMk/>
          <pc:sldMk cId="1257281503" sldId="2145709603"/>
        </pc:sldMkLst>
      </pc:sldChg>
      <pc:sldChg chg="del">
        <pc:chgData name="Ron Melton" userId="5553941352b42db9" providerId="LiveId" clId="{8DC0AD35-49E1-4A3A-875F-4C1CB04984D3}" dt="2025-08-11T00:59:12.244" v="1" actId="47"/>
        <pc:sldMkLst>
          <pc:docMk/>
          <pc:sldMk cId="1097129373" sldId="2145709604"/>
        </pc:sldMkLst>
      </pc:sldChg>
      <pc:sldChg chg="del">
        <pc:chgData name="Ron Melton" userId="5553941352b42db9" providerId="LiveId" clId="{8DC0AD35-49E1-4A3A-875F-4C1CB04984D3}" dt="2025-08-11T00:59:12.244" v="1" actId="47"/>
        <pc:sldMkLst>
          <pc:docMk/>
          <pc:sldMk cId="97976849" sldId="2145709605"/>
        </pc:sldMkLst>
      </pc:sldChg>
      <pc:sldChg chg="del">
        <pc:chgData name="Ron Melton" userId="5553941352b42db9" providerId="LiveId" clId="{8DC0AD35-49E1-4A3A-875F-4C1CB04984D3}" dt="2025-08-11T00:59:12.244" v="1" actId="47"/>
        <pc:sldMkLst>
          <pc:docMk/>
          <pc:sldMk cId="326632026" sldId="2145709606"/>
        </pc:sldMkLst>
      </pc:sldChg>
      <pc:sldChg chg="del">
        <pc:chgData name="Ron Melton" userId="5553941352b42db9" providerId="LiveId" clId="{8DC0AD35-49E1-4A3A-875F-4C1CB04984D3}" dt="2025-08-11T00:59:12.244" v="1" actId="47"/>
        <pc:sldMkLst>
          <pc:docMk/>
          <pc:sldMk cId="1067486131" sldId="2145709607"/>
        </pc:sldMkLst>
      </pc:sldChg>
      <pc:sldChg chg="del">
        <pc:chgData name="Ron Melton" userId="5553941352b42db9" providerId="LiveId" clId="{8DC0AD35-49E1-4A3A-875F-4C1CB04984D3}" dt="2025-08-11T00:59:12.244" v="1" actId="47"/>
        <pc:sldMkLst>
          <pc:docMk/>
          <pc:sldMk cId="4179633033" sldId="2145709608"/>
        </pc:sldMkLst>
      </pc:sldChg>
      <pc:sldChg chg="del">
        <pc:chgData name="Ron Melton" userId="5553941352b42db9" providerId="LiveId" clId="{8DC0AD35-49E1-4A3A-875F-4C1CB04984D3}" dt="2025-08-11T00:59:12.244" v="1" actId="47"/>
        <pc:sldMkLst>
          <pc:docMk/>
          <pc:sldMk cId="2424552286" sldId="2145709610"/>
        </pc:sldMkLst>
      </pc:sldChg>
      <pc:sldChg chg="del">
        <pc:chgData name="Ron Melton" userId="5553941352b42db9" providerId="LiveId" clId="{8DC0AD35-49E1-4A3A-875F-4C1CB04984D3}" dt="2025-08-11T00:59:12.244" v="1" actId="47"/>
        <pc:sldMkLst>
          <pc:docMk/>
          <pc:sldMk cId="2883954042" sldId="2145709611"/>
        </pc:sldMkLst>
      </pc:sldChg>
      <pc:sldChg chg="del">
        <pc:chgData name="Ron Melton" userId="5553941352b42db9" providerId="LiveId" clId="{8DC0AD35-49E1-4A3A-875F-4C1CB04984D3}" dt="2025-08-11T00:59:12.244" v="1" actId="47"/>
        <pc:sldMkLst>
          <pc:docMk/>
          <pc:sldMk cId="3601905718" sldId="2145709613"/>
        </pc:sldMkLst>
      </pc:sldChg>
      <pc:sldChg chg="del">
        <pc:chgData name="Ron Melton" userId="5553941352b42db9" providerId="LiveId" clId="{8DC0AD35-49E1-4A3A-875F-4C1CB04984D3}" dt="2025-08-11T00:59:12.244" v="1" actId="47"/>
        <pc:sldMkLst>
          <pc:docMk/>
          <pc:sldMk cId="3378725029" sldId="2145709614"/>
        </pc:sldMkLst>
      </pc:sldChg>
      <pc:sldChg chg="del">
        <pc:chgData name="Ron Melton" userId="5553941352b42db9" providerId="LiveId" clId="{8DC0AD35-49E1-4A3A-875F-4C1CB04984D3}" dt="2025-08-11T00:59:12.244" v="1" actId="47"/>
        <pc:sldMkLst>
          <pc:docMk/>
          <pc:sldMk cId="348243402" sldId="2145709632"/>
        </pc:sldMkLst>
      </pc:sldChg>
      <pc:sldChg chg="del">
        <pc:chgData name="Ron Melton" userId="5553941352b42db9" providerId="LiveId" clId="{8DC0AD35-49E1-4A3A-875F-4C1CB04984D3}" dt="2025-08-11T00:59:12.244" v="1" actId="47"/>
        <pc:sldMkLst>
          <pc:docMk/>
          <pc:sldMk cId="3336664996" sldId="2145709641"/>
        </pc:sldMkLst>
      </pc:sldChg>
      <pc:sldChg chg="del">
        <pc:chgData name="Ron Melton" userId="5553941352b42db9" providerId="LiveId" clId="{8DC0AD35-49E1-4A3A-875F-4C1CB04984D3}" dt="2025-08-11T00:59:12.244" v="1" actId="47"/>
        <pc:sldMkLst>
          <pc:docMk/>
          <pc:sldMk cId="2474510337" sldId="2145709643"/>
        </pc:sldMkLst>
      </pc:sldChg>
      <pc:sldChg chg="del">
        <pc:chgData name="Ron Melton" userId="5553941352b42db9" providerId="LiveId" clId="{8DC0AD35-49E1-4A3A-875F-4C1CB04984D3}" dt="2025-08-11T00:59:12.244" v="1" actId="47"/>
        <pc:sldMkLst>
          <pc:docMk/>
          <pc:sldMk cId="4018180330" sldId="2145709644"/>
        </pc:sldMkLst>
      </pc:sldChg>
      <pc:sldChg chg="del">
        <pc:chgData name="Ron Melton" userId="5553941352b42db9" providerId="LiveId" clId="{8DC0AD35-49E1-4A3A-875F-4C1CB04984D3}" dt="2025-08-11T00:59:12.244" v="1" actId="47"/>
        <pc:sldMkLst>
          <pc:docMk/>
          <pc:sldMk cId="531846948" sldId="2145709645"/>
        </pc:sldMkLst>
      </pc:sldChg>
      <pc:sldChg chg="del">
        <pc:chgData name="Ron Melton" userId="5553941352b42db9" providerId="LiveId" clId="{8DC0AD35-49E1-4A3A-875F-4C1CB04984D3}" dt="2025-08-11T00:59:12.244" v="1" actId="47"/>
        <pc:sldMkLst>
          <pc:docMk/>
          <pc:sldMk cId="2973103052" sldId="2145709646"/>
        </pc:sldMkLst>
      </pc:sldChg>
      <pc:sldChg chg="del">
        <pc:chgData name="Ron Melton" userId="5553941352b42db9" providerId="LiveId" clId="{8DC0AD35-49E1-4A3A-875F-4C1CB04984D3}" dt="2025-08-11T00:59:12.244" v="1" actId="47"/>
        <pc:sldMkLst>
          <pc:docMk/>
          <pc:sldMk cId="2187774641" sldId="2145709647"/>
        </pc:sldMkLst>
      </pc:sldChg>
      <pc:sldChg chg="del">
        <pc:chgData name="Ron Melton" userId="5553941352b42db9" providerId="LiveId" clId="{8DC0AD35-49E1-4A3A-875F-4C1CB04984D3}" dt="2025-08-11T00:59:12.244" v="1" actId="47"/>
        <pc:sldMkLst>
          <pc:docMk/>
          <pc:sldMk cId="3973730420" sldId="2145709660"/>
        </pc:sldMkLst>
      </pc:sldChg>
      <pc:sldChg chg="del">
        <pc:chgData name="Ron Melton" userId="5553941352b42db9" providerId="LiveId" clId="{8DC0AD35-49E1-4A3A-875F-4C1CB04984D3}" dt="2025-08-11T00:58:48.592" v="0" actId="47"/>
        <pc:sldMkLst>
          <pc:docMk/>
          <pc:sldMk cId="3695242130" sldId="2145709667"/>
        </pc:sldMkLst>
      </pc:sldChg>
      <pc:sldChg chg="del">
        <pc:chgData name="Ron Melton" userId="5553941352b42db9" providerId="LiveId" clId="{8DC0AD35-49E1-4A3A-875F-4C1CB04984D3}" dt="2025-08-11T00:59:12.244" v="1" actId="47"/>
        <pc:sldMkLst>
          <pc:docMk/>
          <pc:sldMk cId="1875827543" sldId="2145709677"/>
        </pc:sldMkLst>
      </pc:sldChg>
      <pc:sldChg chg="del">
        <pc:chgData name="Ron Melton" userId="5553941352b42db9" providerId="LiveId" clId="{8DC0AD35-49E1-4A3A-875F-4C1CB04984D3}" dt="2025-08-11T00:59:12.244" v="1" actId="47"/>
        <pc:sldMkLst>
          <pc:docMk/>
          <pc:sldMk cId="331096379" sldId="2145709679"/>
        </pc:sldMkLst>
      </pc:sldChg>
      <pc:sldChg chg="del">
        <pc:chgData name="Ron Melton" userId="5553941352b42db9" providerId="LiveId" clId="{8DC0AD35-49E1-4A3A-875F-4C1CB04984D3}" dt="2025-08-11T00:59:12.244" v="1" actId="47"/>
        <pc:sldMkLst>
          <pc:docMk/>
          <pc:sldMk cId="2717051705" sldId="2145709704"/>
        </pc:sldMkLst>
      </pc:sldChg>
      <pc:sldChg chg="del">
        <pc:chgData name="Ron Melton" userId="5553941352b42db9" providerId="LiveId" clId="{8DC0AD35-49E1-4A3A-875F-4C1CB04984D3}" dt="2025-08-11T00:59:12.244" v="1" actId="47"/>
        <pc:sldMkLst>
          <pc:docMk/>
          <pc:sldMk cId="2951662653" sldId="2145709705"/>
        </pc:sldMkLst>
      </pc:sldChg>
      <pc:sldChg chg="del">
        <pc:chgData name="Ron Melton" userId="5553941352b42db9" providerId="LiveId" clId="{8DC0AD35-49E1-4A3A-875F-4C1CB04984D3}" dt="2025-08-11T00:59:12.244" v="1" actId="47"/>
        <pc:sldMkLst>
          <pc:docMk/>
          <pc:sldMk cId="1050488590" sldId="2145709706"/>
        </pc:sldMkLst>
      </pc:sldChg>
      <pc:sldChg chg="del">
        <pc:chgData name="Ron Melton" userId="5553941352b42db9" providerId="LiveId" clId="{8DC0AD35-49E1-4A3A-875F-4C1CB04984D3}" dt="2025-08-11T00:59:12.244" v="1" actId="47"/>
        <pc:sldMkLst>
          <pc:docMk/>
          <pc:sldMk cId="3865043052" sldId="2145709723"/>
        </pc:sldMkLst>
      </pc:sldChg>
      <pc:sldChg chg="del">
        <pc:chgData name="Ron Melton" userId="5553941352b42db9" providerId="LiveId" clId="{8DC0AD35-49E1-4A3A-875F-4C1CB04984D3}" dt="2025-08-11T00:59:12.244" v="1" actId="47"/>
        <pc:sldMkLst>
          <pc:docMk/>
          <pc:sldMk cId="3979490888" sldId="2145709727"/>
        </pc:sldMkLst>
      </pc:sldChg>
      <pc:sldChg chg="del">
        <pc:chgData name="Ron Melton" userId="5553941352b42db9" providerId="LiveId" clId="{8DC0AD35-49E1-4A3A-875F-4C1CB04984D3}" dt="2025-08-11T00:59:12.244" v="1" actId="47"/>
        <pc:sldMkLst>
          <pc:docMk/>
          <pc:sldMk cId="3865402477" sldId="2145709747"/>
        </pc:sldMkLst>
      </pc:sldChg>
      <pc:sldChg chg="del">
        <pc:chgData name="Ron Melton" userId="5553941352b42db9" providerId="LiveId" clId="{8DC0AD35-49E1-4A3A-875F-4C1CB04984D3}" dt="2025-08-11T00:59:12.244" v="1" actId="47"/>
        <pc:sldMkLst>
          <pc:docMk/>
          <pc:sldMk cId="590375063" sldId="2145709765"/>
        </pc:sldMkLst>
      </pc:sldChg>
      <pc:sldChg chg="del">
        <pc:chgData name="Ron Melton" userId="5553941352b42db9" providerId="LiveId" clId="{8DC0AD35-49E1-4A3A-875F-4C1CB04984D3}" dt="2025-08-11T00:59:12.244" v="1" actId="47"/>
        <pc:sldMkLst>
          <pc:docMk/>
          <pc:sldMk cId="2367743896" sldId="2145709768"/>
        </pc:sldMkLst>
      </pc:sldChg>
      <pc:sldChg chg="del">
        <pc:chgData name="Ron Melton" userId="5553941352b42db9" providerId="LiveId" clId="{8DC0AD35-49E1-4A3A-875F-4C1CB04984D3}" dt="2025-08-11T00:59:12.244" v="1" actId="47"/>
        <pc:sldMkLst>
          <pc:docMk/>
          <pc:sldMk cId="4104542248" sldId="2145709790"/>
        </pc:sldMkLst>
      </pc:sldChg>
      <pc:sldChg chg="del">
        <pc:chgData name="Ron Melton" userId="5553941352b42db9" providerId="LiveId" clId="{8DC0AD35-49E1-4A3A-875F-4C1CB04984D3}" dt="2025-08-11T00:59:12.244" v="1" actId="47"/>
        <pc:sldMkLst>
          <pc:docMk/>
          <pc:sldMk cId="1441832431" sldId="2145709793"/>
        </pc:sldMkLst>
      </pc:sldChg>
      <pc:sldChg chg="del">
        <pc:chgData name="Ron Melton" userId="5553941352b42db9" providerId="LiveId" clId="{8DC0AD35-49E1-4A3A-875F-4C1CB04984D3}" dt="2025-08-11T00:59:12.244" v="1" actId="47"/>
        <pc:sldMkLst>
          <pc:docMk/>
          <pc:sldMk cId="878569109" sldId="2145709794"/>
        </pc:sldMkLst>
      </pc:sldChg>
      <pc:sldChg chg="del">
        <pc:chgData name="Ron Melton" userId="5553941352b42db9" providerId="LiveId" clId="{8DC0AD35-49E1-4A3A-875F-4C1CB04984D3}" dt="2025-08-11T00:59:12.244" v="1" actId="47"/>
        <pc:sldMkLst>
          <pc:docMk/>
          <pc:sldMk cId="904343989" sldId="2145709795"/>
        </pc:sldMkLst>
      </pc:sldChg>
      <pc:sldChg chg="del">
        <pc:chgData name="Ron Melton" userId="5553941352b42db9" providerId="LiveId" clId="{8DC0AD35-49E1-4A3A-875F-4C1CB04984D3}" dt="2025-08-11T00:59:12.244" v="1" actId="47"/>
        <pc:sldMkLst>
          <pc:docMk/>
          <pc:sldMk cId="963586994" sldId="2145709798"/>
        </pc:sldMkLst>
      </pc:sldChg>
      <pc:sldChg chg="del">
        <pc:chgData name="Ron Melton" userId="5553941352b42db9" providerId="LiveId" clId="{8DC0AD35-49E1-4A3A-875F-4C1CB04984D3}" dt="2025-08-11T00:59:12.244" v="1" actId="47"/>
        <pc:sldMkLst>
          <pc:docMk/>
          <pc:sldMk cId="1881587497" sldId="2145709801"/>
        </pc:sldMkLst>
      </pc:sldChg>
      <pc:sldChg chg="del">
        <pc:chgData name="Ron Melton" userId="5553941352b42db9" providerId="LiveId" clId="{8DC0AD35-49E1-4A3A-875F-4C1CB04984D3}" dt="2025-08-11T00:59:12.244" v="1" actId="47"/>
        <pc:sldMkLst>
          <pc:docMk/>
          <pc:sldMk cId="1943742964" sldId="2145709802"/>
        </pc:sldMkLst>
      </pc:sldChg>
      <pc:sldChg chg="del">
        <pc:chgData name="Ron Melton" userId="5553941352b42db9" providerId="LiveId" clId="{8DC0AD35-49E1-4A3A-875F-4C1CB04984D3}" dt="2025-08-11T00:59:12.244" v="1" actId="47"/>
        <pc:sldMkLst>
          <pc:docMk/>
          <pc:sldMk cId="4158663189" sldId="2145709803"/>
        </pc:sldMkLst>
      </pc:sldChg>
      <pc:sldChg chg="del">
        <pc:chgData name="Ron Melton" userId="5553941352b42db9" providerId="LiveId" clId="{8DC0AD35-49E1-4A3A-875F-4C1CB04984D3}" dt="2025-08-11T00:59:12.244" v="1" actId="47"/>
        <pc:sldMkLst>
          <pc:docMk/>
          <pc:sldMk cId="447291536" sldId="2145709804"/>
        </pc:sldMkLst>
      </pc:sldChg>
      <pc:sldChg chg="del">
        <pc:chgData name="Ron Melton" userId="5553941352b42db9" providerId="LiveId" clId="{8DC0AD35-49E1-4A3A-875F-4C1CB04984D3}" dt="2025-08-11T00:59:12.244" v="1" actId="47"/>
        <pc:sldMkLst>
          <pc:docMk/>
          <pc:sldMk cId="538627112" sldId="2145709814"/>
        </pc:sldMkLst>
      </pc:sldChg>
      <pc:sldChg chg="del">
        <pc:chgData name="Ron Melton" userId="5553941352b42db9" providerId="LiveId" clId="{8DC0AD35-49E1-4A3A-875F-4C1CB04984D3}" dt="2025-08-11T00:59:12.244" v="1" actId="47"/>
        <pc:sldMkLst>
          <pc:docMk/>
          <pc:sldMk cId="3952045526" sldId="2145709823"/>
        </pc:sldMkLst>
      </pc:sldChg>
      <pc:sldChg chg="del">
        <pc:chgData name="Ron Melton" userId="5553941352b42db9" providerId="LiveId" clId="{8DC0AD35-49E1-4A3A-875F-4C1CB04984D3}" dt="2025-08-11T00:59:12.244" v="1" actId="47"/>
        <pc:sldMkLst>
          <pc:docMk/>
          <pc:sldMk cId="1088740117" sldId="2145709825"/>
        </pc:sldMkLst>
      </pc:sldChg>
      <pc:sldChg chg="del">
        <pc:chgData name="Ron Melton" userId="5553941352b42db9" providerId="LiveId" clId="{8DC0AD35-49E1-4A3A-875F-4C1CB04984D3}" dt="2025-08-11T00:59:12.244" v="1" actId="47"/>
        <pc:sldMkLst>
          <pc:docMk/>
          <pc:sldMk cId="2745872532" sldId="2145709826"/>
        </pc:sldMkLst>
      </pc:sldChg>
      <pc:sldChg chg="del">
        <pc:chgData name="Ron Melton" userId="5553941352b42db9" providerId="LiveId" clId="{8DC0AD35-49E1-4A3A-875F-4C1CB04984D3}" dt="2025-08-11T00:59:12.244" v="1" actId="47"/>
        <pc:sldMkLst>
          <pc:docMk/>
          <pc:sldMk cId="706340901" sldId="2145709827"/>
        </pc:sldMkLst>
      </pc:sldChg>
      <pc:sldChg chg="del">
        <pc:chgData name="Ron Melton" userId="5553941352b42db9" providerId="LiveId" clId="{8DC0AD35-49E1-4A3A-875F-4C1CB04984D3}" dt="2025-08-11T00:59:12.244" v="1" actId="47"/>
        <pc:sldMkLst>
          <pc:docMk/>
          <pc:sldMk cId="907053285" sldId="2145709925"/>
        </pc:sldMkLst>
      </pc:sldChg>
      <pc:sldChg chg="del">
        <pc:chgData name="Ron Melton" userId="5553941352b42db9" providerId="LiveId" clId="{8DC0AD35-49E1-4A3A-875F-4C1CB04984D3}" dt="2025-08-11T00:59:12.244" v="1" actId="47"/>
        <pc:sldMkLst>
          <pc:docMk/>
          <pc:sldMk cId="3252748590" sldId="2145709928"/>
        </pc:sldMkLst>
      </pc:sldChg>
      <pc:sldChg chg="del">
        <pc:chgData name="Ron Melton" userId="5553941352b42db9" providerId="LiveId" clId="{8DC0AD35-49E1-4A3A-875F-4C1CB04984D3}" dt="2025-08-11T00:58:48.592" v="0" actId="47"/>
        <pc:sldMkLst>
          <pc:docMk/>
          <pc:sldMk cId="1897826099" sldId="2145709932"/>
        </pc:sldMkLst>
      </pc:sldChg>
      <pc:sldChg chg="del">
        <pc:chgData name="Ron Melton" userId="5553941352b42db9" providerId="LiveId" clId="{8DC0AD35-49E1-4A3A-875F-4C1CB04984D3}" dt="2025-08-11T00:59:12.244" v="1" actId="47"/>
        <pc:sldMkLst>
          <pc:docMk/>
          <pc:sldMk cId="2110544861" sldId="2145709987"/>
        </pc:sldMkLst>
      </pc:sldChg>
      <pc:sldChg chg="del">
        <pc:chgData name="Ron Melton" userId="5553941352b42db9" providerId="LiveId" clId="{8DC0AD35-49E1-4A3A-875F-4C1CB04984D3}" dt="2025-08-11T00:59:12.244" v="1" actId="47"/>
        <pc:sldMkLst>
          <pc:docMk/>
          <pc:sldMk cId="2193414453" sldId="2145709989"/>
        </pc:sldMkLst>
      </pc:sldChg>
      <pc:sldChg chg="del">
        <pc:chgData name="Ron Melton" userId="5553941352b42db9" providerId="LiveId" clId="{8DC0AD35-49E1-4A3A-875F-4C1CB04984D3}" dt="2025-08-11T00:59:12.244" v="1" actId="47"/>
        <pc:sldMkLst>
          <pc:docMk/>
          <pc:sldMk cId="747058469" sldId="2145709991"/>
        </pc:sldMkLst>
      </pc:sldChg>
      <pc:sldChg chg="del">
        <pc:chgData name="Ron Melton" userId="5553941352b42db9" providerId="LiveId" clId="{8DC0AD35-49E1-4A3A-875F-4C1CB04984D3}" dt="2025-08-11T00:59:12.244" v="1" actId="47"/>
        <pc:sldMkLst>
          <pc:docMk/>
          <pc:sldMk cId="1214171420" sldId="2145709992"/>
        </pc:sldMkLst>
      </pc:sldChg>
      <pc:sldChg chg="del">
        <pc:chgData name="Ron Melton" userId="5553941352b42db9" providerId="LiveId" clId="{8DC0AD35-49E1-4A3A-875F-4C1CB04984D3}" dt="2025-08-11T00:59:12.244" v="1" actId="47"/>
        <pc:sldMkLst>
          <pc:docMk/>
          <pc:sldMk cId="3305651242" sldId="2145710186"/>
        </pc:sldMkLst>
      </pc:sldChg>
      <pc:sldChg chg="del">
        <pc:chgData name="Ron Melton" userId="5553941352b42db9" providerId="LiveId" clId="{8DC0AD35-49E1-4A3A-875F-4C1CB04984D3}" dt="2025-08-11T00:59:12.244" v="1" actId="47"/>
        <pc:sldMkLst>
          <pc:docMk/>
          <pc:sldMk cId="1239972075" sldId="2145710195"/>
        </pc:sldMkLst>
      </pc:sldChg>
      <pc:sldChg chg="del">
        <pc:chgData name="Ron Melton" userId="5553941352b42db9" providerId="LiveId" clId="{8DC0AD35-49E1-4A3A-875F-4C1CB04984D3}" dt="2025-08-11T00:59:12.244" v="1" actId="47"/>
        <pc:sldMkLst>
          <pc:docMk/>
          <pc:sldMk cId="1746509459" sldId="2145710226"/>
        </pc:sldMkLst>
      </pc:sldChg>
      <pc:sldChg chg="del">
        <pc:chgData name="Ron Melton" userId="5553941352b42db9" providerId="LiveId" clId="{8DC0AD35-49E1-4A3A-875F-4C1CB04984D3}" dt="2025-08-11T00:59:12.244" v="1" actId="47"/>
        <pc:sldMkLst>
          <pc:docMk/>
          <pc:sldMk cId="1331865744" sldId="2145710238"/>
        </pc:sldMkLst>
      </pc:sldChg>
      <pc:sldChg chg="del">
        <pc:chgData name="Ron Melton" userId="5553941352b42db9" providerId="LiveId" clId="{8DC0AD35-49E1-4A3A-875F-4C1CB04984D3}" dt="2025-08-11T00:59:12.244" v="1" actId="47"/>
        <pc:sldMkLst>
          <pc:docMk/>
          <pc:sldMk cId="911141995" sldId="2145710254"/>
        </pc:sldMkLst>
      </pc:sldChg>
      <pc:sldChg chg="del">
        <pc:chgData name="Ron Melton" userId="5553941352b42db9" providerId="LiveId" clId="{8DC0AD35-49E1-4A3A-875F-4C1CB04984D3}" dt="2025-08-11T00:59:12.244" v="1" actId="47"/>
        <pc:sldMkLst>
          <pc:docMk/>
          <pc:sldMk cId="707692904" sldId="2145710271"/>
        </pc:sldMkLst>
      </pc:sldChg>
      <pc:sldChg chg="del">
        <pc:chgData name="Ron Melton" userId="5553941352b42db9" providerId="LiveId" clId="{8DC0AD35-49E1-4A3A-875F-4C1CB04984D3}" dt="2025-08-11T00:59:12.244" v="1" actId="47"/>
        <pc:sldMkLst>
          <pc:docMk/>
          <pc:sldMk cId="515809649" sldId="2145710272"/>
        </pc:sldMkLst>
      </pc:sldChg>
      <pc:sldChg chg="del">
        <pc:chgData name="Ron Melton" userId="5553941352b42db9" providerId="LiveId" clId="{8DC0AD35-49E1-4A3A-875F-4C1CB04984D3}" dt="2025-08-11T00:59:12.244" v="1" actId="47"/>
        <pc:sldMkLst>
          <pc:docMk/>
          <pc:sldMk cId="1333676788" sldId="2145710273"/>
        </pc:sldMkLst>
      </pc:sldChg>
      <pc:sldChg chg="del">
        <pc:chgData name="Ron Melton" userId="5553941352b42db9" providerId="LiveId" clId="{8DC0AD35-49E1-4A3A-875F-4C1CB04984D3}" dt="2025-08-11T00:59:12.244" v="1" actId="47"/>
        <pc:sldMkLst>
          <pc:docMk/>
          <pc:sldMk cId="234422246" sldId="2145710274"/>
        </pc:sldMkLst>
      </pc:sldChg>
      <pc:sldChg chg="del">
        <pc:chgData name="Ron Melton" userId="5553941352b42db9" providerId="LiveId" clId="{8DC0AD35-49E1-4A3A-875F-4C1CB04984D3}" dt="2025-08-11T00:59:12.244" v="1" actId="47"/>
        <pc:sldMkLst>
          <pc:docMk/>
          <pc:sldMk cId="2321675236" sldId="2145710275"/>
        </pc:sldMkLst>
      </pc:sldChg>
      <pc:sldChg chg="del">
        <pc:chgData name="Ron Melton" userId="5553941352b42db9" providerId="LiveId" clId="{8DC0AD35-49E1-4A3A-875F-4C1CB04984D3}" dt="2025-08-11T00:59:12.244" v="1" actId="47"/>
        <pc:sldMkLst>
          <pc:docMk/>
          <pc:sldMk cId="1942684997" sldId="2145710278"/>
        </pc:sldMkLst>
      </pc:sldChg>
      <pc:sldChg chg="del">
        <pc:chgData name="Ron Melton" userId="5553941352b42db9" providerId="LiveId" clId="{8DC0AD35-49E1-4A3A-875F-4C1CB04984D3}" dt="2025-08-11T00:59:12.244" v="1" actId="47"/>
        <pc:sldMkLst>
          <pc:docMk/>
          <pc:sldMk cId="3262266039" sldId="2145710280"/>
        </pc:sldMkLst>
      </pc:sldChg>
      <pc:sldChg chg="del">
        <pc:chgData name="Ron Melton" userId="5553941352b42db9" providerId="LiveId" clId="{8DC0AD35-49E1-4A3A-875F-4C1CB04984D3}" dt="2025-08-11T00:59:12.244" v="1" actId="47"/>
        <pc:sldMkLst>
          <pc:docMk/>
          <pc:sldMk cId="1322811466" sldId="2145710282"/>
        </pc:sldMkLst>
      </pc:sldChg>
      <pc:sldChg chg="del">
        <pc:chgData name="Ron Melton" userId="5553941352b42db9" providerId="LiveId" clId="{8DC0AD35-49E1-4A3A-875F-4C1CB04984D3}" dt="2025-08-11T00:59:12.244" v="1" actId="47"/>
        <pc:sldMkLst>
          <pc:docMk/>
          <pc:sldMk cId="2219318921" sldId="2145710287"/>
        </pc:sldMkLst>
      </pc:sldChg>
      <pc:sldChg chg="del">
        <pc:chgData name="Ron Melton" userId="5553941352b42db9" providerId="LiveId" clId="{8DC0AD35-49E1-4A3A-875F-4C1CB04984D3}" dt="2025-08-11T00:59:12.244" v="1" actId="47"/>
        <pc:sldMkLst>
          <pc:docMk/>
          <pc:sldMk cId="3656303726" sldId="2145710289"/>
        </pc:sldMkLst>
      </pc:sldChg>
      <pc:sldChg chg="del">
        <pc:chgData name="Ron Melton" userId="5553941352b42db9" providerId="LiveId" clId="{8DC0AD35-49E1-4A3A-875F-4C1CB04984D3}" dt="2025-08-11T00:58:48.592" v="0" actId="47"/>
        <pc:sldMkLst>
          <pc:docMk/>
          <pc:sldMk cId="3587231293" sldId="2145710293"/>
        </pc:sldMkLst>
      </pc:sldChg>
      <pc:sldChg chg="del">
        <pc:chgData name="Ron Melton" userId="5553941352b42db9" providerId="LiveId" clId="{8DC0AD35-49E1-4A3A-875F-4C1CB04984D3}" dt="2025-08-11T00:58:48.592" v="0" actId="47"/>
        <pc:sldMkLst>
          <pc:docMk/>
          <pc:sldMk cId="2880793157" sldId="2145710294"/>
        </pc:sldMkLst>
      </pc:sldChg>
      <pc:sldChg chg="del">
        <pc:chgData name="Ron Melton" userId="5553941352b42db9" providerId="LiveId" clId="{8DC0AD35-49E1-4A3A-875F-4C1CB04984D3}" dt="2025-08-11T00:58:48.592" v="0" actId="47"/>
        <pc:sldMkLst>
          <pc:docMk/>
          <pc:sldMk cId="1963061348" sldId="2145710311"/>
        </pc:sldMkLst>
      </pc:sldChg>
      <pc:sldChg chg="del">
        <pc:chgData name="Ron Melton" userId="5553941352b42db9" providerId="LiveId" clId="{8DC0AD35-49E1-4A3A-875F-4C1CB04984D3}" dt="2025-08-11T00:58:48.592" v="0" actId="47"/>
        <pc:sldMkLst>
          <pc:docMk/>
          <pc:sldMk cId="3671051185" sldId="2145710336"/>
        </pc:sldMkLst>
      </pc:sldChg>
      <pc:sldChg chg="del">
        <pc:chgData name="Ron Melton" userId="5553941352b42db9" providerId="LiveId" clId="{8DC0AD35-49E1-4A3A-875F-4C1CB04984D3}" dt="2025-08-11T00:58:48.592" v="0" actId="47"/>
        <pc:sldMkLst>
          <pc:docMk/>
          <pc:sldMk cId="757077989" sldId="2145710340"/>
        </pc:sldMkLst>
      </pc:sldChg>
      <pc:sldChg chg="del">
        <pc:chgData name="Ron Melton" userId="5553941352b42db9" providerId="LiveId" clId="{8DC0AD35-49E1-4A3A-875F-4C1CB04984D3}" dt="2025-08-11T00:58:48.592" v="0" actId="47"/>
        <pc:sldMkLst>
          <pc:docMk/>
          <pc:sldMk cId="3188901367" sldId="2145710348"/>
        </pc:sldMkLst>
      </pc:sldChg>
      <pc:sldChg chg="del">
        <pc:chgData name="Ron Melton" userId="5553941352b42db9" providerId="LiveId" clId="{8DC0AD35-49E1-4A3A-875F-4C1CB04984D3}" dt="2025-08-11T00:59:12.244" v="1" actId="47"/>
        <pc:sldMkLst>
          <pc:docMk/>
          <pc:sldMk cId="3661609987" sldId="2145710404"/>
        </pc:sldMkLst>
      </pc:sldChg>
      <pc:sldChg chg="del">
        <pc:chgData name="Ron Melton" userId="5553941352b42db9" providerId="LiveId" clId="{8DC0AD35-49E1-4A3A-875F-4C1CB04984D3}" dt="2025-08-11T00:59:12.244" v="1" actId="47"/>
        <pc:sldMkLst>
          <pc:docMk/>
          <pc:sldMk cId="3901790086" sldId="2145710424"/>
        </pc:sldMkLst>
      </pc:sldChg>
      <pc:sldChg chg="del">
        <pc:chgData name="Ron Melton" userId="5553941352b42db9" providerId="LiveId" clId="{8DC0AD35-49E1-4A3A-875F-4C1CB04984D3}" dt="2025-08-11T00:59:12.244" v="1" actId="47"/>
        <pc:sldMkLst>
          <pc:docMk/>
          <pc:sldMk cId="1925646721" sldId="2145710425"/>
        </pc:sldMkLst>
      </pc:sldChg>
      <pc:sldChg chg="del">
        <pc:chgData name="Ron Melton" userId="5553941352b42db9" providerId="LiveId" clId="{8DC0AD35-49E1-4A3A-875F-4C1CB04984D3}" dt="2025-08-11T00:59:12.244" v="1" actId="47"/>
        <pc:sldMkLst>
          <pc:docMk/>
          <pc:sldMk cId="340332535" sldId="2145710545"/>
        </pc:sldMkLst>
      </pc:sldChg>
      <pc:sldChg chg="del">
        <pc:chgData name="Ron Melton" userId="5553941352b42db9" providerId="LiveId" clId="{8DC0AD35-49E1-4A3A-875F-4C1CB04984D3}" dt="2025-08-11T00:59:12.244" v="1" actId="47"/>
        <pc:sldMkLst>
          <pc:docMk/>
          <pc:sldMk cId="4265876780" sldId="2145710546"/>
        </pc:sldMkLst>
      </pc:sldChg>
      <pc:sldChg chg="del">
        <pc:chgData name="Ron Melton" userId="5553941352b42db9" providerId="LiveId" clId="{8DC0AD35-49E1-4A3A-875F-4C1CB04984D3}" dt="2025-08-11T00:59:12.244" v="1" actId="47"/>
        <pc:sldMkLst>
          <pc:docMk/>
          <pc:sldMk cId="223521844" sldId="2145710548"/>
        </pc:sldMkLst>
      </pc:sldChg>
      <pc:sldChg chg="del">
        <pc:chgData name="Ron Melton" userId="5553941352b42db9" providerId="LiveId" clId="{8DC0AD35-49E1-4A3A-875F-4C1CB04984D3}" dt="2025-08-11T00:59:12.244" v="1" actId="47"/>
        <pc:sldMkLst>
          <pc:docMk/>
          <pc:sldMk cId="889623450" sldId="2145710549"/>
        </pc:sldMkLst>
      </pc:sldChg>
      <pc:sldChg chg="del">
        <pc:chgData name="Ron Melton" userId="5553941352b42db9" providerId="LiveId" clId="{8DC0AD35-49E1-4A3A-875F-4C1CB04984D3}" dt="2025-08-11T00:59:12.244" v="1" actId="47"/>
        <pc:sldMkLst>
          <pc:docMk/>
          <pc:sldMk cId="260445844" sldId="2145710558"/>
        </pc:sldMkLst>
      </pc:sldChg>
      <pc:sldChg chg="del">
        <pc:chgData name="Ron Melton" userId="5553941352b42db9" providerId="LiveId" clId="{8DC0AD35-49E1-4A3A-875F-4C1CB04984D3}" dt="2025-08-11T00:59:12.244" v="1" actId="47"/>
        <pc:sldMkLst>
          <pc:docMk/>
          <pc:sldMk cId="3091109661" sldId="2145710562"/>
        </pc:sldMkLst>
      </pc:sldChg>
      <pc:sldChg chg="del">
        <pc:chgData name="Ron Melton" userId="5553941352b42db9" providerId="LiveId" clId="{8DC0AD35-49E1-4A3A-875F-4C1CB04984D3}" dt="2025-08-11T00:59:12.244" v="1" actId="47"/>
        <pc:sldMkLst>
          <pc:docMk/>
          <pc:sldMk cId="3571115563" sldId="2145710564"/>
        </pc:sldMkLst>
      </pc:sldChg>
      <pc:sldChg chg="del">
        <pc:chgData name="Ron Melton" userId="5553941352b42db9" providerId="LiveId" clId="{8DC0AD35-49E1-4A3A-875F-4C1CB04984D3}" dt="2025-08-11T00:59:12.244" v="1" actId="47"/>
        <pc:sldMkLst>
          <pc:docMk/>
          <pc:sldMk cId="1368680340" sldId="2145710565"/>
        </pc:sldMkLst>
      </pc:sldChg>
      <pc:sldChg chg="del">
        <pc:chgData name="Ron Melton" userId="5553941352b42db9" providerId="LiveId" clId="{8DC0AD35-49E1-4A3A-875F-4C1CB04984D3}" dt="2025-08-11T00:59:12.244" v="1" actId="47"/>
        <pc:sldMkLst>
          <pc:docMk/>
          <pc:sldMk cId="1356048144" sldId="2145710566"/>
        </pc:sldMkLst>
      </pc:sldChg>
      <pc:sldChg chg="del">
        <pc:chgData name="Ron Melton" userId="5553941352b42db9" providerId="LiveId" clId="{8DC0AD35-49E1-4A3A-875F-4C1CB04984D3}" dt="2025-08-11T00:59:12.244" v="1" actId="47"/>
        <pc:sldMkLst>
          <pc:docMk/>
          <pc:sldMk cId="768508895" sldId="2145710568"/>
        </pc:sldMkLst>
      </pc:sldChg>
      <pc:sldChg chg="del">
        <pc:chgData name="Ron Melton" userId="5553941352b42db9" providerId="LiveId" clId="{8DC0AD35-49E1-4A3A-875F-4C1CB04984D3}" dt="2025-08-11T00:58:48.592" v="0" actId="47"/>
        <pc:sldMkLst>
          <pc:docMk/>
          <pc:sldMk cId="2230046308" sldId="2145710569"/>
        </pc:sldMkLst>
      </pc:sldChg>
      <pc:sldChg chg="del">
        <pc:chgData name="Ron Melton" userId="5553941352b42db9" providerId="LiveId" clId="{8DC0AD35-49E1-4A3A-875F-4C1CB04984D3}" dt="2025-08-11T00:58:48.592" v="0" actId="47"/>
        <pc:sldMkLst>
          <pc:docMk/>
          <pc:sldMk cId="2968788499" sldId="2145710570"/>
        </pc:sldMkLst>
      </pc:sldChg>
      <pc:sldChg chg="del">
        <pc:chgData name="Ron Melton" userId="5553941352b42db9" providerId="LiveId" clId="{8DC0AD35-49E1-4A3A-875F-4C1CB04984D3}" dt="2025-08-11T00:58:48.592" v="0" actId="47"/>
        <pc:sldMkLst>
          <pc:docMk/>
          <pc:sldMk cId="3522265148" sldId="2145710572"/>
        </pc:sldMkLst>
      </pc:sldChg>
      <pc:sldChg chg="del">
        <pc:chgData name="Ron Melton" userId="5553941352b42db9" providerId="LiveId" clId="{8DC0AD35-49E1-4A3A-875F-4C1CB04984D3}" dt="2025-08-11T00:58:48.592" v="0" actId="47"/>
        <pc:sldMkLst>
          <pc:docMk/>
          <pc:sldMk cId="4207242011" sldId="2145710573"/>
        </pc:sldMkLst>
      </pc:sldChg>
      <pc:sldChg chg="del">
        <pc:chgData name="Ron Melton" userId="5553941352b42db9" providerId="LiveId" clId="{8DC0AD35-49E1-4A3A-875F-4C1CB04984D3}" dt="2025-08-11T00:58:48.592" v="0" actId="47"/>
        <pc:sldMkLst>
          <pc:docMk/>
          <pc:sldMk cId="1471069077" sldId="2145710574"/>
        </pc:sldMkLst>
      </pc:sldChg>
      <pc:sldChg chg="del">
        <pc:chgData name="Ron Melton" userId="5553941352b42db9" providerId="LiveId" clId="{8DC0AD35-49E1-4A3A-875F-4C1CB04984D3}" dt="2025-08-11T00:58:48.592" v="0" actId="47"/>
        <pc:sldMkLst>
          <pc:docMk/>
          <pc:sldMk cId="1890104182" sldId="2145710575"/>
        </pc:sldMkLst>
      </pc:sldChg>
      <pc:sldChg chg="del">
        <pc:chgData name="Ron Melton" userId="5553941352b42db9" providerId="LiveId" clId="{8DC0AD35-49E1-4A3A-875F-4C1CB04984D3}" dt="2025-08-11T00:58:48.592" v="0" actId="47"/>
        <pc:sldMkLst>
          <pc:docMk/>
          <pc:sldMk cId="2994208226" sldId="2145710576"/>
        </pc:sldMkLst>
      </pc:sldChg>
      <pc:sldChg chg="del">
        <pc:chgData name="Ron Melton" userId="5553941352b42db9" providerId="LiveId" clId="{8DC0AD35-49E1-4A3A-875F-4C1CB04984D3}" dt="2025-08-11T00:58:48.592" v="0" actId="47"/>
        <pc:sldMkLst>
          <pc:docMk/>
          <pc:sldMk cId="2793121292" sldId="2145710577"/>
        </pc:sldMkLst>
      </pc:sldChg>
      <pc:sldChg chg="del">
        <pc:chgData name="Ron Melton" userId="5553941352b42db9" providerId="LiveId" clId="{8DC0AD35-49E1-4A3A-875F-4C1CB04984D3}" dt="2025-08-11T00:58:48.592" v="0" actId="47"/>
        <pc:sldMkLst>
          <pc:docMk/>
          <pc:sldMk cId="3527498911" sldId="2145710578"/>
        </pc:sldMkLst>
      </pc:sldChg>
      <pc:sldChg chg="del">
        <pc:chgData name="Ron Melton" userId="5553941352b42db9" providerId="LiveId" clId="{8DC0AD35-49E1-4A3A-875F-4C1CB04984D3}" dt="2025-08-11T00:58:48.592" v="0" actId="47"/>
        <pc:sldMkLst>
          <pc:docMk/>
          <pc:sldMk cId="3202176753" sldId="2145710579"/>
        </pc:sldMkLst>
      </pc:sldChg>
      <pc:sldChg chg="del">
        <pc:chgData name="Ron Melton" userId="5553941352b42db9" providerId="LiveId" clId="{8DC0AD35-49E1-4A3A-875F-4C1CB04984D3}" dt="2025-08-11T00:58:48.592" v="0" actId="47"/>
        <pc:sldMkLst>
          <pc:docMk/>
          <pc:sldMk cId="783200163" sldId="2145710581"/>
        </pc:sldMkLst>
      </pc:sldChg>
      <pc:sldChg chg="del">
        <pc:chgData name="Ron Melton" userId="5553941352b42db9" providerId="LiveId" clId="{8DC0AD35-49E1-4A3A-875F-4C1CB04984D3}" dt="2025-08-11T00:58:48.592" v="0" actId="47"/>
        <pc:sldMkLst>
          <pc:docMk/>
          <pc:sldMk cId="621609043" sldId="2145710583"/>
        </pc:sldMkLst>
      </pc:sldChg>
      <pc:sldChg chg="del">
        <pc:chgData name="Ron Melton" userId="5553941352b42db9" providerId="LiveId" clId="{8DC0AD35-49E1-4A3A-875F-4C1CB04984D3}" dt="2025-08-11T00:58:48.592" v="0" actId="47"/>
        <pc:sldMkLst>
          <pc:docMk/>
          <pc:sldMk cId="1902876961" sldId="2145710584"/>
        </pc:sldMkLst>
      </pc:sldChg>
      <pc:sldChg chg="del">
        <pc:chgData name="Ron Melton" userId="5553941352b42db9" providerId="LiveId" clId="{8DC0AD35-49E1-4A3A-875F-4C1CB04984D3}" dt="2025-08-11T00:58:48.592" v="0" actId="47"/>
        <pc:sldMkLst>
          <pc:docMk/>
          <pc:sldMk cId="2225797585" sldId="2145710590"/>
        </pc:sldMkLst>
      </pc:sldChg>
      <pc:sldChg chg="del">
        <pc:chgData name="Ron Melton" userId="5553941352b42db9" providerId="LiveId" clId="{8DC0AD35-49E1-4A3A-875F-4C1CB04984D3}" dt="2025-08-11T00:58:48.592" v="0" actId="47"/>
        <pc:sldMkLst>
          <pc:docMk/>
          <pc:sldMk cId="1850204155" sldId="2145710594"/>
        </pc:sldMkLst>
      </pc:sldChg>
      <pc:sldChg chg="del">
        <pc:chgData name="Ron Melton" userId="5553941352b42db9" providerId="LiveId" clId="{8DC0AD35-49E1-4A3A-875F-4C1CB04984D3}" dt="2025-08-11T00:58:48.592" v="0" actId="47"/>
        <pc:sldMkLst>
          <pc:docMk/>
          <pc:sldMk cId="784784598" sldId="2145710596"/>
        </pc:sldMkLst>
      </pc:sldChg>
      <pc:sldChg chg="del">
        <pc:chgData name="Ron Melton" userId="5553941352b42db9" providerId="LiveId" clId="{8DC0AD35-49E1-4A3A-875F-4C1CB04984D3}" dt="2025-08-11T00:58:48.592" v="0" actId="47"/>
        <pc:sldMkLst>
          <pc:docMk/>
          <pc:sldMk cId="4200320060" sldId="2145710603"/>
        </pc:sldMkLst>
      </pc:sldChg>
      <pc:sldChg chg="del">
        <pc:chgData name="Ron Melton" userId="5553941352b42db9" providerId="LiveId" clId="{8DC0AD35-49E1-4A3A-875F-4C1CB04984D3}" dt="2025-08-11T00:58:48.592" v="0" actId="47"/>
        <pc:sldMkLst>
          <pc:docMk/>
          <pc:sldMk cId="1026624850" sldId="2145710604"/>
        </pc:sldMkLst>
      </pc:sldChg>
      <pc:sldChg chg="del">
        <pc:chgData name="Ron Melton" userId="5553941352b42db9" providerId="LiveId" clId="{8DC0AD35-49E1-4A3A-875F-4C1CB04984D3}" dt="2025-08-11T00:58:48.592" v="0" actId="47"/>
        <pc:sldMkLst>
          <pc:docMk/>
          <pc:sldMk cId="158557250" sldId="2145710605"/>
        </pc:sldMkLst>
      </pc:sldChg>
      <pc:sldChg chg="del">
        <pc:chgData name="Ron Melton" userId="5553941352b42db9" providerId="LiveId" clId="{8DC0AD35-49E1-4A3A-875F-4C1CB04984D3}" dt="2025-08-11T00:58:48.592" v="0" actId="47"/>
        <pc:sldMkLst>
          <pc:docMk/>
          <pc:sldMk cId="2311461895" sldId="2145710606"/>
        </pc:sldMkLst>
      </pc:sldChg>
      <pc:sldChg chg="del">
        <pc:chgData name="Ron Melton" userId="5553941352b42db9" providerId="LiveId" clId="{8DC0AD35-49E1-4A3A-875F-4C1CB04984D3}" dt="2025-08-11T00:58:48.592" v="0" actId="47"/>
        <pc:sldMkLst>
          <pc:docMk/>
          <pc:sldMk cId="2520314138" sldId="2145710607"/>
        </pc:sldMkLst>
      </pc:sldChg>
      <pc:sldChg chg="del">
        <pc:chgData name="Ron Melton" userId="5553941352b42db9" providerId="LiveId" clId="{8DC0AD35-49E1-4A3A-875F-4C1CB04984D3}" dt="2025-08-11T00:58:48.592" v="0" actId="47"/>
        <pc:sldMkLst>
          <pc:docMk/>
          <pc:sldMk cId="3740246024" sldId="2145710608"/>
        </pc:sldMkLst>
      </pc:sldChg>
      <pc:sldChg chg="del">
        <pc:chgData name="Ron Melton" userId="5553941352b42db9" providerId="LiveId" clId="{8DC0AD35-49E1-4A3A-875F-4C1CB04984D3}" dt="2025-08-11T00:58:48.592" v="0" actId="47"/>
        <pc:sldMkLst>
          <pc:docMk/>
          <pc:sldMk cId="2768637614" sldId="2145710609"/>
        </pc:sldMkLst>
      </pc:sldChg>
      <pc:sldChg chg="del">
        <pc:chgData name="Ron Melton" userId="5553941352b42db9" providerId="LiveId" clId="{8DC0AD35-49E1-4A3A-875F-4C1CB04984D3}" dt="2025-08-11T00:58:48.592" v="0" actId="47"/>
        <pc:sldMkLst>
          <pc:docMk/>
          <pc:sldMk cId="3130261715" sldId="2145710610"/>
        </pc:sldMkLst>
      </pc:sldChg>
      <pc:sldChg chg="del">
        <pc:chgData name="Ron Melton" userId="5553941352b42db9" providerId="LiveId" clId="{8DC0AD35-49E1-4A3A-875F-4C1CB04984D3}" dt="2025-08-11T00:58:48.592" v="0" actId="47"/>
        <pc:sldMkLst>
          <pc:docMk/>
          <pc:sldMk cId="1223999781" sldId="2145710611"/>
        </pc:sldMkLst>
      </pc:sldChg>
      <pc:sldChg chg="del">
        <pc:chgData name="Ron Melton" userId="5553941352b42db9" providerId="LiveId" clId="{8DC0AD35-49E1-4A3A-875F-4C1CB04984D3}" dt="2025-08-11T00:58:48.592" v="0" actId="47"/>
        <pc:sldMkLst>
          <pc:docMk/>
          <pc:sldMk cId="1644090718" sldId="2145710612"/>
        </pc:sldMkLst>
      </pc:sldChg>
      <pc:sldChg chg="del">
        <pc:chgData name="Ron Melton" userId="5553941352b42db9" providerId="LiveId" clId="{8DC0AD35-49E1-4A3A-875F-4C1CB04984D3}" dt="2025-08-11T00:59:12.244" v="1" actId="47"/>
        <pc:sldMkLst>
          <pc:docMk/>
          <pc:sldMk cId="1786879616" sldId="2145710613"/>
        </pc:sldMkLst>
      </pc:sldChg>
      <pc:sldChg chg="del">
        <pc:chgData name="Ron Melton" userId="5553941352b42db9" providerId="LiveId" clId="{8DC0AD35-49E1-4A3A-875F-4C1CB04984D3}" dt="2025-08-11T00:59:12.244" v="1" actId="47"/>
        <pc:sldMkLst>
          <pc:docMk/>
          <pc:sldMk cId="716809171" sldId="2145710614"/>
        </pc:sldMkLst>
      </pc:sldChg>
      <pc:sldChg chg="del">
        <pc:chgData name="Ron Melton" userId="5553941352b42db9" providerId="LiveId" clId="{8DC0AD35-49E1-4A3A-875F-4C1CB04984D3}" dt="2025-08-11T00:59:12.244" v="1" actId="47"/>
        <pc:sldMkLst>
          <pc:docMk/>
          <pc:sldMk cId="999565420" sldId="2145710615"/>
        </pc:sldMkLst>
      </pc:sldChg>
      <pc:sldChg chg="del">
        <pc:chgData name="Ron Melton" userId="5553941352b42db9" providerId="LiveId" clId="{8DC0AD35-49E1-4A3A-875F-4C1CB04984D3}" dt="2025-08-11T00:59:12.244" v="1" actId="47"/>
        <pc:sldMkLst>
          <pc:docMk/>
          <pc:sldMk cId="1953891786" sldId="2145710616"/>
        </pc:sldMkLst>
      </pc:sldChg>
      <pc:sldChg chg="del">
        <pc:chgData name="Ron Melton" userId="5553941352b42db9" providerId="LiveId" clId="{8DC0AD35-49E1-4A3A-875F-4C1CB04984D3}" dt="2025-08-11T00:59:12.244" v="1" actId="47"/>
        <pc:sldMkLst>
          <pc:docMk/>
          <pc:sldMk cId="4209936205" sldId="2145710617"/>
        </pc:sldMkLst>
      </pc:sldChg>
      <pc:sldChg chg="del">
        <pc:chgData name="Ron Melton" userId="5553941352b42db9" providerId="LiveId" clId="{8DC0AD35-49E1-4A3A-875F-4C1CB04984D3}" dt="2025-08-11T00:59:12.244" v="1" actId="47"/>
        <pc:sldMkLst>
          <pc:docMk/>
          <pc:sldMk cId="748109582" sldId="2145710618"/>
        </pc:sldMkLst>
      </pc:sldChg>
      <pc:sldChg chg="del">
        <pc:chgData name="Ron Melton" userId="5553941352b42db9" providerId="LiveId" clId="{8DC0AD35-49E1-4A3A-875F-4C1CB04984D3}" dt="2025-08-11T00:59:12.244" v="1" actId="47"/>
        <pc:sldMkLst>
          <pc:docMk/>
          <pc:sldMk cId="1186483729" sldId="2145710621"/>
        </pc:sldMkLst>
      </pc:sldChg>
      <pc:sldChg chg="del">
        <pc:chgData name="Ron Melton" userId="5553941352b42db9" providerId="LiveId" clId="{8DC0AD35-49E1-4A3A-875F-4C1CB04984D3}" dt="2025-08-11T00:59:12.244" v="1" actId="47"/>
        <pc:sldMkLst>
          <pc:docMk/>
          <pc:sldMk cId="826302115" sldId="2145710623"/>
        </pc:sldMkLst>
      </pc:sldChg>
      <pc:sldChg chg="del">
        <pc:chgData name="Ron Melton" userId="5553941352b42db9" providerId="LiveId" clId="{8DC0AD35-49E1-4A3A-875F-4C1CB04984D3}" dt="2025-08-11T00:59:12.244" v="1" actId="47"/>
        <pc:sldMkLst>
          <pc:docMk/>
          <pc:sldMk cId="1279491462" sldId="2145710624"/>
        </pc:sldMkLst>
      </pc:sldChg>
      <pc:sldChg chg="del">
        <pc:chgData name="Ron Melton" userId="5553941352b42db9" providerId="LiveId" clId="{8DC0AD35-49E1-4A3A-875F-4C1CB04984D3}" dt="2025-08-11T00:59:12.244" v="1" actId="47"/>
        <pc:sldMkLst>
          <pc:docMk/>
          <pc:sldMk cId="3891277833" sldId="2145710625"/>
        </pc:sldMkLst>
      </pc:sldChg>
      <pc:sldChg chg="del">
        <pc:chgData name="Ron Melton" userId="5553941352b42db9" providerId="LiveId" clId="{8DC0AD35-49E1-4A3A-875F-4C1CB04984D3}" dt="2025-08-11T00:59:12.244" v="1" actId="47"/>
        <pc:sldMkLst>
          <pc:docMk/>
          <pc:sldMk cId="2330723731" sldId="2145710626"/>
        </pc:sldMkLst>
      </pc:sldChg>
      <pc:sldChg chg="del">
        <pc:chgData name="Ron Melton" userId="5553941352b42db9" providerId="LiveId" clId="{8DC0AD35-49E1-4A3A-875F-4C1CB04984D3}" dt="2025-08-11T00:59:12.244" v="1" actId="47"/>
        <pc:sldMkLst>
          <pc:docMk/>
          <pc:sldMk cId="1792691269" sldId="2145710627"/>
        </pc:sldMkLst>
      </pc:sldChg>
      <pc:sldChg chg="del">
        <pc:chgData name="Ron Melton" userId="5553941352b42db9" providerId="LiveId" clId="{8DC0AD35-49E1-4A3A-875F-4C1CB04984D3}" dt="2025-08-11T00:59:12.244" v="1" actId="47"/>
        <pc:sldMkLst>
          <pc:docMk/>
          <pc:sldMk cId="368735362" sldId="2145710628"/>
        </pc:sldMkLst>
      </pc:sldChg>
      <pc:sldChg chg="del">
        <pc:chgData name="Ron Melton" userId="5553941352b42db9" providerId="LiveId" clId="{8DC0AD35-49E1-4A3A-875F-4C1CB04984D3}" dt="2025-08-11T00:59:12.244" v="1" actId="47"/>
        <pc:sldMkLst>
          <pc:docMk/>
          <pc:sldMk cId="3306953610" sldId="2145710629"/>
        </pc:sldMkLst>
      </pc:sldChg>
      <pc:sldChg chg="del">
        <pc:chgData name="Ron Melton" userId="5553941352b42db9" providerId="LiveId" clId="{8DC0AD35-49E1-4A3A-875F-4C1CB04984D3}" dt="2025-08-11T00:59:12.244" v="1" actId="47"/>
        <pc:sldMkLst>
          <pc:docMk/>
          <pc:sldMk cId="618997047" sldId="2145710630"/>
        </pc:sldMkLst>
      </pc:sldChg>
      <pc:sldChg chg="del">
        <pc:chgData name="Ron Melton" userId="5553941352b42db9" providerId="LiveId" clId="{8DC0AD35-49E1-4A3A-875F-4C1CB04984D3}" dt="2025-08-11T00:59:12.244" v="1" actId="47"/>
        <pc:sldMkLst>
          <pc:docMk/>
          <pc:sldMk cId="2947418109" sldId="2145710631"/>
        </pc:sldMkLst>
      </pc:sldChg>
      <pc:sldChg chg="del">
        <pc:chgData name="Ron Melton" userId="5553941352b42db9" providerId="LiveId" clId="{8DC0AD35-49E1-4A3A-875F-4C1CB04984D3}" dt="2025-08-11T00:59:12.244" v="1" actId="47"/>
        <pc:sldMkLst>
          <pc:docMk/>
          <pc:sldMk cId="1017333189" sldId="2145710634"/>
        </pc:sldMkLst>
      </pc:sldChg>
      <pc:sldChg chg="del">
        <pc:chgData name="Ron Melton" userId="5553941352b42db9" providerId="LiveId" clId="{8DC0AD35-49E1-4A3A-875F-4C1CB04984D3}" dt="2025-08-11T00:59:12.244" v="1" actId="47"/>
        <pc:sldMkLst>
          <pc:docMk/>
          <pc:sldMk cId="4141581794" sldId="2145710636"/>
        </pc:sldMkLst>
      </pc:sldChg>
      <pc:sldChg chg="del">
        <pc:chgData name="Ron Melton" userId="5553941352b42db9" providerId="LiveId" clId="{8DC0AD35-49E1-4A3A-875F-4C1CB04984D3}" dt="2025-08-11T00:59:12.244" v="1" actId="47"/>
        <pc:sldMkLst>
          <pc:docMk/>
          <pc:sldMk cId="3296181086" sldId="2145710638"/>
        </pc:sldMkLst>
      </pc:sldChg>
      <pc:sldChg chg="del">
        <pc:chgData name="Ron Melton" userId="5553941352b42db9" providerId="LiveId" clId="{8DC0AD35-49E1-4A3A-875F-4C1CB04984D3}" dt="2025-08-11T00:59:12.244" v="1" actId="47"/>
        <pc:sldMkLst>
          <pc:docMk/>
          <pc:sldMk cId="1668897308" sldId="2145710639"/>
        </pc:sldMkLst>
      </pc:sldChg>
      <pc:sldChg chg="del">
        <pc:chgData name="Ron Melton" userId="5553941352b42db9" providerId="LiveId" clId="{8DC0AD35-49E1-4A3A-875F-4C1CB04984D3}" dt="2025-08-11T00:59:12.244" v="1" actId="47"/>
        <pc:sldMkLst>
          <pc:docMk/>
          <pc:sldMk cId="2796936232" sldId="2145710640"/>
        </pc:sldMkLst>
      </pc:sldChg>
      <pc:sldChg chg="del">
        <pc:chgData name="Ron Melton" userId="5553941352b42db9" providerId="LiveId" clId="{8DC0AD35-49E1-4A3A-875F-4C1CB04984D3}" dt="2025-08-11T00:59:12.244" v="1" actId="47"/>
        <pc:sldMkLst>
          <pc:docMk/>
          <pc:sldMk cId="1886498439" sldId="2145710641"/>
        </pc:sldMkLst>
      </pc:sldChg>
      <pc:sldChg chg="del">
        <pc:chgData name="Ron Melton" userId="5553941352b42db9" providerId="LiveId" clId="{8DC0AD35-49E1-4A3A-875F-4C1CB04984D3}" dt="2025-08-11T00:59:12.244" v="1" actId="47"/>
        <pc:sldMkLst>
          <pc:docMk/>
          <pc:sldMk cId="3876205669" sldId="2145710642"/>
        </pc:sldMkLst>
      </pc:sldChg>
      <pc:sldChg chg="del">
        <pc:chgData name="Ron Melton" userId="5553941352b42db9" providerId="LiveId" clId="{8DC0AD35-49E1-4A3A-875F-4C1CB04984D3}" dt="2025-08-11T00:59:12.244" v="1" actId="47"/>
        <pc:sldMkLst>
          <pc:docMk/>
          <pc:sldMk cId="1936790775" sldId="2145710643"/>
        </pc:sldMkLst>
      </pc:sldChg>
      <pc:sldChg chg="del">
        <pc:chgData name="Ron Melton" userId="5553941352b42db9" providerId="LiveId" clId="{8DC0AD35-49E1-4A3A-875F-4C1CB04984D3}" dt="2025-08-11T00:59:12.244" v="1" actId="47"/>
        <pc:sldMkLst>
          <pc:docMk/>
          <pc:sldMk cId="1627603198" sldId="2145710644"/>
        </pc:sldMkLst>
      </pc:sldChg>
      <pc:sldChg chg="del">
        <pc:chgData name="Ron Melton" userId="5553941352b42db9" providerId="LiveId" clId="{8DC0AD35-49E1-4A3A-875F-4C1CB04984D3}" dt="2025-08-11T00:59:12.244" v="1" actId="47"/>
        <pc:sldMkLst>
          <pc:docMk/>
          <pc:sldMk cId="3001029824" sldId="2145710645"/>
        </pc:sldMkLst>
      </pc:sldChg>
      <pc:sldChg chg="del">
        <pc:chgData name="Ron Melton" userId="5553941352b42db9" providerId="LiveId" clId="{8DC0AD35-49E1-4A3A-875F-4C1CB04984D3}" dt="2025-08-11T00:59:12.244" v="1" actId="47"/>
        <pc:sldMkLst>
          <pc:docMk/>
          <pc:sldMk cId="987350432" sldId="2145710646"/>
        </pc:sldMkLst>
      </pc:sldChg>
      <pc:sldChg chg="del">
        <pc:chgData name="Ron Melton" userId="5553941352b42db9" providerId="LiveId" clId="{8DC0AD35-49E1-4A3A-875F-4C1CB04984D3}" dt="2025-08-11T00:59:12.244" v="1" actId="47"/>
        <pc:sldMkLst>
          <pc:docMk/>
          <pc:sldMk cId="1107352783" sldId="2145710647"/>
        </pc:sldMkLst>
      </pc:sldChg>
      <pc:sldChg chg="del">
        <pc:chgData name="Ron Melton" userId="5553941352b42db9" providerId="LiveId" clId="{8DC0AD35-49E1-4A3A-875F-4C1CB04984D3}" dt="2025-08-11T00:59:12.244" v="1" actId="47"/>
        <pc:sldMkLst>
          <pc:docMk/>
          <pc:sldMk cId="1416257951" sldId="2145710648"/>
        </pc:sldMkLst>
      </pc:sldChg>
      <pc:sldChg chg="del">
        <pc:chgData name="Ron Melton" userId="5553941352b42db9" providerId="LiveId" clId="{8DC0AD35-49E1-4A3A-875F-4C1CB04984D3}" dt="2025-08-11T00:59:12.244" v="1" actId="47"/>
        <pc:sldMkLst>
          <pc:docMk/>
          <pc:sldMk cId="2628225558" sldId="2145710652"/>
        </pc:sldMkLst>
      </pc:sldChg>
      <pc:sldChg chg="del">
        <pc:chgData name="Ron Melton" userId="5553941352b42db9" providerId="LiveId" clId="{8DC0AD35-49E1-4A3A-875F-4C1CB04984D3}" dt="2025-08-11T00:59:12.244" v="1" actId="47"/>
        <pc:sldMkLst>
          <pc:docMk/>
          <pc:sldMk cId="2406580436" sldId="2145710653"/>
        </pc:sldMkLst>
      </pc:sldChg>
      <pc:sldChg chg="del">
        <pc:chgData name="Ron Melton" userId="5553941352b42db9" providerId="LiveId" clId="{8DC0AD35-49E1-4A3A-875F-4C1CB04984D3}" dt="2025-08-11T00:59:12.244" v="1" actId="47"/>
        <pc:sldMkLst>
          <pc:docMk/>
          <pc:sldMk cId="1551583012" sldId="2145710654"/>
        </pc:sldMkLst>
      </pc:sldChg>
      <pc:sldChg chg="del">
        <pc:chgData name="Ron Melton" userId="5553941352b42db9" providerId="LiveId" clId="{8DC0AD35-49E1-4A3A-875F-4C1CB04984D3}" dt="2025-08-11T00:59:12.244" v="1" actId="47"/>
        <pc:sldMkLst>
          <pc:docMk/>
          <pc:sldMk cId="2733286712" sldId="2145710655"/>
        </pc:sldMkLst>
      </pc:sldChg>
      <pc:sldChg chg="del">
        <pc:chgData name="Ron Melton" userId="5553941352b42db9" providerId="LiveId" clId="{8DC0AD35-49E1-4A3A-875F-4C1CB04984D3}" dt="2025-08-11T00:59:12.244" v="1" actId="47"/>
        <pc:sldMkLst>
          <pc:docMk/>
          <pc:sldMk cId="1629964733" sldId="2145710656"/>
        </pc:sldMkLst>
      </pc:sldChg>
      <pc:sldChg chg="del">
        <pc:chgData name="Ron Melton" userId="5553941352b42db9" providerId="LiveId" clId="{8DC0AD35-49E1-4A3A-875F-4C1CB04984D3}" dt="2025-08-11T00:59:12.244" v="1" actId="47"/>
        <pc:sldMkLst>
          <pc:docMk/>
          <pc:sldMk cId="351710089" sldId="2145710661"/>
        </pc:sldMkLst>
      </pc:sldChg>
      <pc:sldChg chg="del">
        <pc:chgData name="Ron Melton" userId="5553941352b42db9" providerId="LiveId" clId="{8DC0AD35-49E1-4A3A-875F-4C1CB04984D3}" dt="2025-08-11T00:59:12.244" v="1" actId="47"/>
        <pc:sldMkLst>
          <pc:docMk/>
          <pc:sldMk cId="312299181" sldId="2145710663"/>
        </pc:sldMkLst>
      </pc:sldChg>
      <pc:sldChg chg="del">
        <pc:chgData name="Ron Melton" userId="5553941352b42db9" providerId="LiveId" clId="{8DC0AD35-49E1-4A3A-875F-4C1CB04984D3}" dt="2025-08-11T00:59:12.244" v="1" actId="47"/>
        <pc:sldMkLst>
          <pc:docMk/>
          <pc:sldMk cId="2102834056" sldId="2145710664"/>
        </pc:sldMkLst>
      </pc:sldChg>
      <pc:sldChg chg="del">
        <pc:chgData name="Ron Melton" userId="5553941352b42db9" providerId="LiveId" clId="{8DC0AD35-49E1-4A3A-875F-4C1CB04984D3}" dt="2025-08-11T00:59:12.244" v="1" actId="47"/>
        <pc:sldMkLst>
          <pc:docMk/>
          <pc:sldMk cId="4201057244" sldId="2145710682"/>
        </pc:sldMkLst>
      </pc:sldChg>
      <pc:sldChg chg="del">
        <pc:chgData name="Ron Melton" userId="5553941352b42db9" providerId="LiveId" clId="{8DC0AD35-49E1-4A3A-875F-4C1CB04984D3}" dt="2025-08-11T00:59:12.244" v="1" actId="47"/>
        <pc:sldMkLst>
          <pc:docMk/>
          <pc:sldMk cId="3990283902" sldId="2145710690"/>
        </pc:sldMkLst>
      </pc:sldChg>
      <pc:sldChg chg="del">
        <pc:chgData name="Ron Melton" userId="5553941352b42db9" providerId="LiveId" clId="{8DC0AD35-49E1-4A3A-875F-4C1CB04984D3}" dt="2025-08-11T00:58:48.592" v="0" actId="47"/>
        <pc:sldMkLst>
          <pc:docMk/>
          <pc:sldMk cId="1865810347" sldId="2145710707"/>
        </pc:sldMkLst>
      </pc:sldChg>
      <pc:sldChg chg="del">
        <pc:chgData name="Ron Melton" userId="5553941352b42db9" providerId="LiveId" clId="{8DC0AD35-49E1-4A3A-875F-4C1CB04984D3}" dt="2025-08-11T00:59:12.244" v="1" actId="47"/>
        <pc:sldMkLst>
          <pc:docMk/>
          <pc:sldMk cId="3049101717" sldId="2145710708"/>
        </pc:sldMkLst>
      </pc:sldChg>
      <pc:sldChg chg="del">
        <pc:chgData name="Ron Melton" userId="5553941352b42db9" providerId="LiveId" clId="{8DC0AD35-49E1-4A3A-875F-4C1CB04984D3}" dt="2025-08-11T00:59:12.244" v="1" actId="47"/>
        <pc:sldMkLst>
          <pc:docMk/>
          <pc:sldMk cId="2827431894" sldId="2145710709"/>
        </pc:sldMkLst>
      </pc:sldChg>
      <pc:sldChg chg="del">
        <pc:chgData name="Ron Melton" userId="5553941352b42db9" providerId="LiveId" clId="{8DC0AD35-49E1-4A3A-875F-4C1CB04984D3}" dt="2025-08-11T00:58:48.592" v="0" actId="47"/>
        <pc:sldMkLst>
          <pc:docMk/>
          <pc:sldMk cId="1080452180" sldId="2145710717"/>
        </pc:sldMkLst>
      </pc:sldChg>
      <pc:sldChg chg="del">
        <pc:chgData name="Ron Melton" userId="5553941352b42db9" providerId="LiveId" clId="{8DC0AD35-49E1-4A3A-875F-4C1CB04984D3}" dt="2025-08-11T00:58:48.592" v="0" actId="47"/>
        <pc:sldMkLst>
          <pc:docMk/>
          <pc:sldMk cId="4092773214" sldId="2145710752"/>
        </pc:sldMkLst>
      </pc:sldChg>
      <pc:sldChg chg="del">
        <pc:chgData name="Ron Melton" userId="5553941352b42db9" providerId="LiveId" clId="{8DC0AD35-49E1-4A3A-875F-4C1CB04984D3}" dt="2025-08-11T00:58:48.592" v="0" actId="47"/>
        <pc:sldMkLst>
          <pc:docMk/>
          <pc:sldMk cId="3506669292" sldId="2145710753"/>
        </pc:sldMkLst>
      </pc:sldChg>
      <pc:sldChg chg="del">
        <pc:chgData name="Ron Melton" userId="5553941352b42db9" providerId="LiveId" clId="{8DC0AD35-49E1-4A3A-875F-4C1CB04984D3}" dt="2025-08-11T00:58:48.592" v="0" actId="47"/>
        <pc:sldMkLst>
          <pc:docMk/>
          <pc:sldMk cId="414671807" sldId="2145710754"/>
        </pc:sldMkLst>
      </pc:sldChg>
      <pc:sldChg chg="del">
        <pc:chgData name="Ron Melton" userId="5553941352b42db9" providerId="LiveId" clId="{8DC0AD35-49E1-4A3A-875F-4C1CB04984D3}" dt="2025-08-11T00:58:48.592" v="0" actId="47"/>
        <pc:sldMkLst>
          <pc:docMk/>
          <pc:sldMk cId="2082208720" sldId="2145710755"/>
        </pc:sldMkLst>
      </pc:sldChg>
      <pc:sldChg chg="del">
        <pc:chgData name="Ron Melton" userId="5553941352b42db9" providerId="LiveId" clId="{8DC0AD35-49E1-4A3A-875F-4C1CB04984D3}" dt="2025-08-11T00:58:48.592" v="0" actId="47"/>
        <pc:sldMkLst>
          <pc:docMk/>
          <pc:sldMk cId="3629214314" sldId="2145710756"/>
        </pc:sldMkLst>
      </pc:sldChg>
      <pc:sldChg chg="del">
        <pc:chgData name="Ron Melton" userId="5553941352b42db9" providerId="LiveId" clId="{8DC0AD35-49E1-4A3A-875F-4C1CB04984D3}" dt="2025-08-11T00:58:48.592" v="0" actId="47"/>
        <pc:sldMkLst>
          <pc:docMk/>
          <pc:sldMk cId="3764628746" sldId="2145710757"/>
        </pc:sldMkLst>
      </pc:sldChg>
      <pc:sldChg chg="del">
        <pc:chgData name="Ron Melton" userId="5553941352b42db9" providerId="LiveId" clId="{8DC0AD35-49E1-4A3A-875F-4C1CB04984D3}" dt="2025-08-11T00:58:48.592" v="0" actId="47"/>
        <pc:sldMkLst>
          <pc:docMk/>
          <pc:sldMk cId="3564849362" sldId="2145710758"/>
        </pc:sldMkLst>
      </pc:sldChg>
      <pc:sldChg chg="del">
        <pc:chgData name="Ron Melton" userId="5553941352b42db9" providerId="LiveId" clId="{8DC0AD35-49E1-4A3A-875F-4C1CB04984D3}" dt="2025-08-11T00:58:48.592" v="0" actId="47"/>
        <pc:sldMkLst>
          <pc:docMk/>
          <pc:sldMk cId="55618201" sldId="2145710759"/>
        </pc:sldMkLst>
      </pc:sldChg>
      <pc:sldChg chg="del">
        <pc:chgData name="Ron Melton" userId="5553941352b42db9" providerId="LiveId" clId="{8DC0AD35-49E1-4A3A-875F-4C1CB04984D3}" dt="2025-08-11T00:58:48.592" v="0" actId="47"/>
        <pc:sldMkLst>
          <pc:docMk/>
          <pc:sldMk cId="746307241" sldId="2145710760"/>
        </pc:sldMkLst>
      </pc:sldChg>
      <pc:sldChg chg="del">
        <pc:chgData name="Ron Melton" userId="5553941352b42db9" providerId="LiveId" clId="{8DC0AD35-49E1-4A3A-875F-4C1CB04984D3}" dt="2025-08-11T00:58:48.592" v="0" actId="47"/>
        <pc:sldMkLst>
          <pc:docMk/>
          <pc:sldMk cId="2233590691" sldId="2145710761"/>
        </pc:sldMkLst>
      </pc:sldChg>
      <pc:sldChg chg="del">
        <pc:chgData name="Ron Melton" userId="5553941352b42db9" providerId="LiveId" clId="{8DC0AD35-49E1-4A3A-875F-4C1CB04984D3}" dt="2025-08-11T00:58:48.592" v="0" actId="47"/>
        <pc:sldMkLst>
          <pc:docMk/>
          <pc:sldMk cId="2921075489" sldId="2145710762"/>
        </pc:sldMkLst>
      </pc:sldChg>
      <pc:sldChg chg="del">
        <pc:chgData name="Ron Melton" userId="5553941352b42db9" providerId="LiveId" clId="{8DC0AD35-49E1-4A3A-875F-4C1CB04984D3}" dt="2025-08-11T00:58:48.592" v="0" actId="47"/>
        <pc:sldMkLst>
          <pc:docMk/>
          <pc:sldMk cId="2452237892" sldId="2145710763"/>
        </pc:sldMkLst>
      </pc:sldChg>
      <pc:sldChg chg="del">
        <pc:chgData name="Ron Melton" userId="5553941352b42db9" providerId="LiveId" clId="{8DC0AD35-49E1-4A3A-875F-4C1CB04984D3}" dt="2025-08-11T00:58:48.592" v="0" actId="47"/>
        <pc:sldMkLst>
          <pc:docMk/>
          <pc:sldMk cId="3494192714" sldId="2145710764"/>
        </pc:sldMkLst>
      </pc:sldChg>
      <pc:sldChg chg="del">
        <pc:chgData name="Ron Melton" userId="5553941352b42db9" providerId="LiveId" clId="{8DC0AD35-49E1-4A3A-875F-4C1CB04984D3}" dt="2025-08-11T00:59:12.244" v="1" actId="47"/>
        <pc:sldMkLst>
          <pc:docMk/>
          <pc:sldMk cId="3594168661" sldId="2145710775"/>
        </pc:sldMkLst>
      </pc:sldChg>
      <pc:sldChg chg="del">
        <pc:chgData name="Ron Melton" userId="5553941352b42db9" providerId="LiveId" clId="{8DC0AD35-49E1-4A3A-875F-4C1CB04984D3}" dt="2025-08-11T00:59:12.244" v="1" actId="47"/>
        <pc:sldMkLst>
          <pc:docMk/>
          <pc:sldMk cId="0" sldId="2145710776"/>
        </pc:sldMkLst>
      </pc:sldChg>
      <pc:sldChg chg="del">
        <pc:chgData name="Ron Melton" userId="5553941352b42db9" providerId="LiveId" clId="{8DC0AD35-49E1-4A3A-875F-4C1CB04984D3}" dt="2025-08-11T00:59:12.244" v="1" actId="47"/>
        <pc:sldMkLst>
          <pc:docMk/>
          <pc:sldMk cId="3892426996" sldId="2145710777"/>
        </pc:sldMkLst>
      </pc:sldChg>
      <pc:sldChg chg="del">
        <pc:chgData name="Ron Melton" userId="5553941352b42db9" providerId="LiveId" clId="{8DC0AD35-49E1-4A3A-875F-4C1CB04984D3}" dt="2025-08-11T00:59:12.244" v="1" actId="47"/>
        <pc:sldMkLst>
          <pc:docMk/>
          <pc:sldMk cId="203395378" sldId="2145710778"/>
        </pc:sldMkLst>
      </pc:sldChg>
      <pc:sldChg chg="del">
        <pc:chgData name="Ron Melton" userId="5553941352b42db9" providerId="LiveId" clId="{8DC0AD35-49E1-4A3A-875F-4C1CB04984D3}" dt="2025-08-11T00:59:12.244" v="1" actId="47"/>
        <pc:sldMkLst>
          <pc:docMk/>
          <pc:sldMk cId="1525308322" sldId="2145710779"/>
        </pc:sldMkLst>
      </pc:sldChg>
      <pc:sldChg chg="del">
        <pc:chgData name="Ron Melton" userId="5553941352b42db9" providerId="LiveId" clId="{8DC0AD35-49E1-4A3A-875F-4C1CB04984D3}" dt="2025-08-11T00:59:12.244" v="1" actId="47"/>
        <pc:sldMkLst>
          <pc:docMk/>
          <pc:sldMk cId="3203954697" sldId="2145710780"/>
        </pc:sldMkLst>
      </pc:sldChg>
      <pc:sldChg chg="del">
        <pc:chgData name="Ron Melton" userId="5553941352b42db9" providerId="LiveId" clId="{8DC0AD35-49E1-4A3A-875F-4C1CB04984D3}" dt="2025-08-11T00:59:12.244" v="1" actId="47"/>
        <pc:sldMkLst>
          <pc:docMk/>
          <pc:sldMk cId="0" sldId="2145710781"/>
        </pc:sldMkLst>
      </pc:sldChg>
      <pc:sldChg chg="del">
        <pc:chgData name="Ron Melton" userId="5553941352b42db9" providerId="LiveId" clId="{8DC0AD35-49E1-4A3A-875F-4C1CB04984D3}" dt="2025-08-11T00:59:12.244" v="1" actId="47"/>
        <pc:sldMkLst>
          <pc:docMk/>
          <pc:sldMk cId="0" sldId="2145710782"/>
        </pc:sldMkLst>
      </pc:sldChg>
      <pc:sldChg chg="del">
        <pc:chgData name="Ron Melton" userId="5553941352b42db9" providerId="LiveId" clId="{8DC0AD35-49E1-4A3A-875F-4C1CB04984D3}" dt="2025-08-11T00:59:12.244" v="1" actId="47"/>
        <pc:sldMkLst>
          <pc:docMk/>
          <pc:sldMk cId="4230438803" sldId="2145710783"/>
        </pc:sldMkLst>
      </pc:sldChg>
      <pc:sldChg chg="del">
        <pc:chgData name="Ron Melton" userId="5553941352b42db9" providerId="LiveId" clId="{8DC0AD35-49E1-4A3A-875F-4C1CB04984D3}" dt="2025-08-11T00:59:12.244" v="1" actId="47"/>
        <pc:sldMkLst>
          <pc:docMk/>
          <pc:sldMk cId="1539461899" sldId="2145710784"/>
        </pc:sldMkLst>
      </pc:sldChg>
      <pc:sldChg chg="del">
        <pc:chgData name="Ron Melton" userId="5553941352b42db9" providerId="LiveId" clId="{8DC0AD35-49E1-4A3A-875F-4C1CB04984D3}" dt="2025-08-11T00:59:12.244" v="1" actId="47"/>
        <pc:sldMkLst>
          <pc:docMk/>
          <pc:sldMk cId="3277983920" sldId="2145710785"/>
        </pc:sldMkLst>
      </pc:sldChg>
      <pc:sldChg chg="del">
        <pc:chgData name="Ron Melton" userId="5553941352b42db9" providerId="LiveId" clId="{8DC0AD35-49E1-4A3A-875F-4C1CB04984D3}" dt="2025-08-11T00:59:12.244" v="1" actId="47"/>
        <pc:sldMkLst>
          <pc:docMk/>
          <pc:sldMk cId="62452805" sldId="2145710786"/>
        </pc:sldMkLst>
      </pc:sldChg>
      <pc:sldChg chg="del">
        <pc:chgData name="Ron Melton" userId="5553941352b42db9" providerId="LiveId" clId="{8DC0AD35-49E1-4A3A-875F-4C1CB04984D3}" dt="2025-08-11T00:59:12.244" v="1" actId="47"/>
        <pc:sldMkLst>
          <pc:docMk/>
          <pc:sldMk cId="2422295845" sldId="2145710787"/>
        </pc:sldMkLst>
      </pc:sldChg>
      <pc:sldChg chg="del">
        <pc:chgData name="Ron Melton" userId="5553941352b42db9" providerId="LiveId" clId="{8DC0AD35-49E1-4A3A-875F-4C1CB04984D3}" dt="2025-08-11T00:59:12.244" v="1" actId="47"/>
        <pc:sldMkLst>
          <pc:docMk/>
          <pc:sldMk cId="3288146810" sldId="2145710788"/>
        </pc:sldMkLst>
      </pc:sldChg>
      <pc:sldChg chg="del">
        <pc:chgData name="Ron Melton" userId="5553941352b42db9" providerId="LiveId" clId="{8DC0AD35-49E1-4A3A-875F-4C1CB04984D3}" dt="2025-08-11T00:59:12.244" v="1" actId="47"/>
        <pc:sldMkLst>
          <pc:docMk/>
          <pc:sldMk cId="796475198" sldId="2145710789"/>
        </pc:sldMkLst>
      </pc:sldChg>
      <pc:sldChg chg="del">
        <pc:chgData name="Ron Melton" userId="5553941352b42db9" providerId="LiveId" clId="{8DC0AD35-49E1-4A3A-875F-4C1CB04984D3}" dt="2025-08-11T00:59:12.244" v="1" actId="47"/>
        <pc:sldMkLst>
          <pc:docMk/>
          <pc:sldMk cId="1168201188" sldId="2145710790"/>
        </pc:sldMkLst>
      </pc:sldChg>
      <pc:sldChg chg="del">
        <pc:chgData name="Ron Melton" userId="5553941352b42db9" providerId="LiveId" clId="{8DC0AD35-49E1-4A3A-875F-4C1CB04984D3}" dt="2025-08-11T00:59:12.244" v="1" actId="47"/>
        <pc:sldMkLst>
          <pc:docMk/>
          <pc:sldMk cId="3112682749" sldId="2145710791"/>
        </pc:sldMkLst>
      </pc:sldChg>
      <pc:sldChg chg="del">
        <pc:chgData name="Ron Melton" userId="5553941352b42db9" providerId="LiveId" clId="{8DC0AD35-49E1-4A3A-875F-4C1CB04984D3}" dt="2025-08-11T00:59:12.244" v="1" actId="47"/>
        <pc:sldMkLst>
          <pc:docMk/>
          <pc:sldMk cId="4257835918" sldId="2145710792"/>
        </pc:sldMkLst>
      </pc:sldChg>
      <pc:sldChg chg="del">
        <pc:chgData name="Ron Melton" userId="5553941352b42db9" providerId="LiveId" clId="{8DC0AD35-49E1-4A3A-875F-4C1CB04984D3}" dt="2025-08-11T00:59:12.244" v="1" actId="47"/>
        <pc:sldMkLst>
          <pc:docMk/>
          <pc:sldMk cId="3183600403" sldId="2145710793"/>
        </pc:sldMkLst>
      </pc:sldChg>
      <pc:sldChg chg="del">
        <pc:chgData name="Ron Melton" userId="5553941352b42db9" providerId="LiveId" clId="{8DC0AD35-49E1-4A3A-875F-4C1CB04984D3}" dt="2025-08-11T00:59:12.244" v="1" actId="47"/>
        <pc:sldMkLst>
          <pc:docMk/>
          <pc:sldMk cId="2786998887" sldId="2145710842"/>
        </pc:sldMkLst>
      </pc:sldChg>
      <pc:sldChg chg="del">
        <pc:chgData name="Ron Melton" userId="5553941352b42db9" providerId="LiveId" clId="{8DC0AD35-49E1-4A3A-875F-4C1CB04984D3}" dt="2025-08-11T00:59:12.244" v="1" actId="47"/>
        <pc:sldMkLst>
          <pc:docMk/>
          <pc:sldMk cId="2816243229" sldId="2145710858"/>
        </pc:sldMkLst>
      </pc:sldChg>
      <pc:sldChg chg="del">
        <pc:chgData name="Ron Melton" userId="5553941352b42db9" providerId="LiveId" clId="{8DC0AD35-49E1-4A3A-875F-4C1CB04984D3}" dt="2025-08-11T00:59:12.244" v="1" actId="47"/>
        <pc:sldMkLst>
          <pc:docMk/>
          <pc:sldMk cId="236926315" sldId="2145710861"/>
        </pc:sldMkLst>
      </pc:sldChg>
      <pc:sldMasterChg chg="delSldLayout">
        <pc:chgData name="Ron Melton" userId="5553941352b42db9" providerId="LiveId" clId="{8DC0AD35-49E1-4A3A-875F-4C1CB04984D3}" dt="2025-08-11T00:59:12.244" v="1" actId="47"/>
        <pc:sldMasterMkLst>
          <pc:docMk/>
          <pc:sldMasterMk cId="3809245776" sldId="2147489532"/>
        </pc:sldMasterMkLst>
        <pc:sldLayoutChg chg="del">
          <pc:chgData name="Ron Melton" userId="5553941352b42db9" providerId="LiveId" clId="{8DC0AD35-49E1-4A3A-875F-4C1CB04984D3}" dt="2025-08-11T00:59:12.244" v="1" actId="47"/>
          <pc:sldLayoutMkLst>
            <pc:docMk/>
            <pc:sldMasterMk cId="3809245776" sldId="2147489532"/>
            <pc:sldLayoutMk cId="3525645843" sldId="2147489684"/>
          </pc:sldLayoutMkLst>
        </pc:sldLayoutChg>
        <pc:sldLayoutChg chg="del">
          <pc:chgData name="Ron Melton" userId="5553941352b42db9" providerId="LiveId" clId="{8DC0AD35-49E1-4A3A-875F-4C1CB04984D3}" dt="2025-08-11T00:59:12.244" v="1" actId="47"/>
          <pc:sldLayoutMkLst>
            <pc:docMk/>
            <pc:sldMasterMk cId="3809245776" sldId="2147489532"/>
            <pc:sldLayoutMk cId="3190613402" sldId="2147489685"/>
          </pc:sldLayoutMkLst>
        </pc:sldLayoutChg>
        <pc:sldLayoutChg chg="del">
          <pc:chgData name="Ron Melton" userId="5553941352b42db9" providerId="LiveId" clId="{8DC0AD35-49E1-4A3A-875F-4C1CB04984D3}" dt="2025-08-11T00:59:12.244" v="1" actId="47"/>
          <pc:sldLayoutMkLst>
            <pc:docMk/>
            <pc:sldMasterMk cId="3809245776" sldId="2147489532"/>
            <pc:sldLayoutMk cId="3254502790" sldId="2147489686"/>
          </pc:sldLayoutMkLst>
        </pc:sldLayoutChg>
      </pc:sldMasterChg>
      <pc:sldMasterChg chg="del delSldLayout">
        <pc:chgData name="Ron Melton" userId="5553941352b42db9" providerId="LiveId" clId="{8DC0AD35-49E1-4A3A-875F-4C1CB04984D3}" dt="2025-08-11T00:59:12.244" v="1" actId="47"/>
        <pc:sldMasterMkLst>
          <pc:docMk/>
          <pc:sldMasterMk cId="1298949717" sldId="2147489627"/>
        </pc:sldMasterMkLst>
        <pc:sldLayoutChg chg="del">
          <pc:chgData name="Ron Melton" userId="5553941352b42db9" providerId="LiveId" clId="{8DC0AD35-49E1-4A3A-875F-4C1CB04984D3}" dt="2025-08-11T00:59:12.244" v="1" actId="47"/>
          <pc:sldLayoutMkLst>
            <pc:docMk/>
            <pc:sldMasterMk cId="1298949717" sldId="2147489627"/>
            <pc:sldLayoutMk cId="817266046" sldId="2147489628"/>
          </pc:sldLayoutMkLst>
        </pc:sldLayoutChg>
        <pc:sldLayoutChg chg="del">
          <pc:chgData name="Ron Melton" userId="5553941352b42db9" providerId="LiveId" clId="{8DC0AD35-49E1-4A3A-875F-4C1CB04984D3}" dt="2025-08-11T00:59:12.244" v="1" actId="47"/>
          <pc:sldLayoutMkLst>
            <pc:docMk/>
            <pc:sldMasterMk cId="1298949717" sldId="2147489627"/>
            <pc:sldLayoutMk cId="2462539001" sldId="2147489629"/>
          </pc:sldLayoutMkLst>
        </pc:sldLayoutChg>
        <pc:sldLayoutChg chg="del">
          <pc:chgData name="Ron Melton" userId="5553941352b42db9" providerId="LiveId" clId="{8DC0AD35-49E1-4A3A-875F-4C1CB04984D3}" dt="2025-08-11T00:59:12.244" v="1" actId="47"/>
          <pc:sldLayoutMkLst>
            <pc:docMk/>
            <pc:sldMasterMk cId="1298949717" sldId="2147489627"/>
            <pc:sldLayoutMk cId="1795750203" sldId="2147489630"/>
          </pc:sldLayoutMkLst>
        </pc:sldLayoutChg>
        <pc:sldLayoutChg chg="del">
          <pc:chgData name="Ron Melton" userId="5553941352b42db9" providerId="LiveId" clId="{8DC0AD35-49E1-4A3A-875F-4C1CB04984D3}" dt="2025-08-11T00:59:12.244" v="1" actId="47"/>
          <pc:sldLayoutMkLst>
            <pc:docMk/>
            <pc:sldMasterMk cId="1298949717" sldId="2147489627"/>
            <pc:sldLayoutMk cId="2730452132" sldId="2147489631"/>
          </pc:sldLayoutMkLst>
        </pc:sldLayoutChg>
        <pc:sldLayoutChg chg="del">
          <pc:chgData name="Ron Melton" userId="5553941352b42db9" providerId="LiveId" clId="{8DC0AD35-49E1-4A3A-875F-4C1CB04984D3}" dt="2025-08-11T00:59:12.244" v="1" actId="47"/>
          <pc:sldLayoutMkLst>
            <pc:docMk/>
            <pc:sldMasterMk cId="1298949717" sldId="2147489627"/>
            <pc:sldLayoutMk cId="1237090321" sldId="2147489632"/>
          </pc:sldLayoutMkLst>
        </pc:sldLayoutChg>
        <pc:sldLayoutChg chg="del">
          <pc:chgData name="Ron Melton" userId="5553941352b42db9" providerId="LiveId" clId="{8DC0AD35-49E1-4A3A-875F-4C1CB04984D3}" dt="2025-08-11T00:59:12.244" v="1" actId="47"/>
          <pc:sldLayoutMkLst>
            <pc:docMk/>
            <pc:sldMasterMk cId="1298949717" sldId="2147489627"/>
            <pc:sldLayoutMk cId="2476483438" sldId="2147489633"/>
          </pc:sldLayoutMkLst>
        </pc:sldLayoutChg>
        <pc:sldLayoutChg chg="del">
          <pc:chgData name="Ron Melton" userId="5553941352b42db9" providerId="LiveId" clId="{8DC0AD35-49E1-4A3A-875F-4C1CB04984D3}" dt="2025-08-11T00:59:12.244" v="1" actId="47"/>
          <pc:sldLayoutMkLst>
            <pc:docMk/>
            <pc:sldMasterMk cId="1298949717" sldId="2147489627"/>
            <pc:sldLayoutMk cId="3439499540" sldId="2147489634"/>
          </pc:sldLayoutMkLst>
        </pc:sldLayoutChg>
      </pc:sldMasterChg>
      <pc:sldMasterChg chg="del delSldLayout">
        <pc:chgData name="Ron Melton" userId="5553941352b42db9" providerId="LiveId" clId="{8DC0AD35-49E1-4A3A-875F-4C1CB04984D3}" dt="2025-08-11T00:59:12.244" v="1" actId="47"/>
        <pc:sldMasterMkLst>
          <pc:docMk/>
          <pc:sldMasterMk cId="3199275569" sldId="2147489672"/>
        </pc:sldMasterMkLst>
        <pc:sldLayoutChg chg="del">
          <pc:chgData name="Ron Melton" userId="5553941352b42db9" providerId="LiveId" clId="{8DC0AD35-49E1-4A3A-875F-4C1CB04984D3}" dt="2025-08-11T00:59:12.244" v="1" actId="47"/>
          <pc:sldLayoutMkLst>
            <pc:docMk/>
            <pc:sldMasterMk cId="3199275569" sldId="2147489672"/>
            <pc:sldLayoutMk cId="3425519903" sldId="2147489673"/>
          </pc:sldLayoutMkLst>
        </pc:sldLayoutChg>
        <pc:sldLayoutChg chg="del">
          <pc:chgData name="Ron Melton" userId="5553941352b42db9" providerId="LiveId" clId="{8DC0AD35-49E1-4A3A-875F-4C1CB04984D3}" dt="2025-08-11T00:59:12.244" v="1" actId="47"/>
          <pc:sldLayoutMkLst>
            <pc:docMk/>
            <pc:sldMasterMk cId="3199275569" sldId="2147489672"/>
            <pc:sldLayoutMk cId="680945637" sldId="2147489674"/>
          </pc:sldLayoutMkLst>
        </pc:sldLayoutChg>
        <pc:sldLayoutChg chg="del">
          <pc:chgData name="Ron Melton" userId="5553941352b42db9" providerId="LiveId" clId="{8DC0AD35-49E1-4A3A-875F-4C1CB04984D3}" dt="2025-08-11T00:59:12.244" v="1" actId="47"/>
          <pc:sldLayoutMkLst>
            <pc:docMk/>
            <pc:sldMasterMk cId="3199275569" sldId="2147489672"/>
            <pc:sldLayoutMk cId="1591893890" sldId="2147489675"/>
          </pc:sldLayoutMkLst>
        </pc:sldLayoutChg>
        <pc:sldLayoutChg chg="del">
          <pc:chgData name="Ron Melton" userId="5553941352b42db9" providerId="LiveId" clId="{8DC0AD35-49E1-4A3A-875F-4C1CB04984D3}" dt="2025-08-11T00:59:12.244" v="1" actId="47"/>
          <pc:sldLayoutMkLst>
            <pc:docMk/>
            <pc:sldMasterMk cId="3199275569" sldId="2147489672"/>
            <pc:sldLayoutMk cId="4131700670" sldId="2147489676"/>
          </pc:sldLayoutMkLst>
        </pc:sldLayoutChg>
        <pc:sldLayoutChg chg="del">
          <pc:chgData name="Ron Melton" userId="5553941352b42db9" providerId="LiveId" clId="{8DC0AD35-49E1-4A3A-875F-4C1CB04984D3}" dt="2025-08-11T00:59:12.244" v="1" actId="47"/>
          <pc:sldLayoutMkLst>
            <pc:docMk/>
            <pc:sldMasterMk cId="3199275569" sldId="2147489672"/>
            <pc:sldLayoutMk cId="2055241819" sldId="2147489677"/>
          </pc:sldLayoutMkLst>
        </pc:sldLayoutChg>
        <pc:sldLayoutChg chg="del">
          <pc:chgData name="Ron Melton" userId="5553941352b42db9" providerId="LiveId" clId="{8DC0AD35-49E1-4A3A-875F-4C1CB04984D3}" dt="2025-08-11T00:59:12.244" v="1" actId="47"/>
          <pc:sldLayoutMkLst>
            <pc:docMk/>
            <pc:sldMasterMk cId="3199275569" sldId="2147489672"/>
            <pc:sldLayoutMk cId="2907328000" sldId="2147489678"/>
          </pc:sldLayoutMkLst>
        </pc:sldLayoutChg>
        <pc:sldLayoutChg chg="del">
          <pc:chgData name="Ron Melton" userId="5553941352b42db9" providerId="LiveId" clId="{8DC0AD35-49E1-4A3A-875F-4C1CB04984D3}" dt="2025-08-11T00:59:12.244" v="1" actId="47"/>
          <pc:sldLayoutMkLst>
            <pc:docMk/>
            <pc:sldMasterMk cId="3199275569" sldId="2147489672"/>
            <pc:sldLayoutMk cId="4218978771" sldId="2147489679"/>
          </pc:sldLayoutMkLst>
        </pc:sldLayoutChg>
        <pc:sldLayoutChg chg="del">
          <pc:chgData name="Ron Melton" userId="5553941352b42db9" providerId="LiveId" clId="{8DC0AD35-49E1-4A3A-875F-4C1CB04984D3}" dt="2025-08-11T00:59:12.244" v="1" actId="47"/>
          <pc:sldLayoutMkLst>
            <pc:docMk/>
            <pc:sldMasterMk cId="3199275569" sldId="2147489672"/>
            <pc:sldLayoutMk cId="2870056830" sldId="2147489680"/>
          </pc:sldLayoutMkLst>
        </pc:sldLayoutChg>
        <pc:sldLayoutChg chg="del">
          <pc:chgData name="Ron Melton" userId="5553941352b42db9" providerId="LiveId" clId="{8DC0AD35-49E1-4A3A-875F-4C1CB04984D3}" dt="2025-08-11T00:59:12.244" v="1" actId="47"/>
          <pc:sldLayoutMkLst>
            <pc:docMk/>
            <pc:sldMasterMk cId="3199275569" sldId="2147489672"/>
            <pc:sldLayoutMk cId="3322216570" sldId="2147489681"/>
          </pc:sldLayoutMkLst>
        </pc:sldLayoutChg>
        <pc:sldLayoutChg chg="del">
          <pc:chgData name="Ron Melton" userId="5553941352b42db9" providerId="LiveId" clId="{8DC0AD35-49E1-4A3A-875F-4C1CB04984D3}" dt="2025-08-11T00:59:12.244" v="1" actId="47"/>
          <pc:sldLayoutMkLst>
            <pc:docMk/>
            <pc:sldMasterMk cId="3199275569" sldId="2147489672"/>
            <pc:sldLayoutMk cId="504768254" sldId="2147489682"/>
          </pc:sldLayoutMkLst>
        </pc:sldLayoutChg>
        <pc:sldLayoutChg chg="del">
          <pc:chgData name="Ron Melton" userId="5553941352b42db9" providerId="LiveId" clId="{8DC0AD35-49E1-4A3A-875F-4C1CB04984D3}" dt="2025-08-11T00:59:12.244" v="1" actId="47"/>
          <pc:sldLayoutMkLst>
            <pc:docMk/>
            <pc:sldMasterMk cId="3199275569" sldId="2147489672"/>
            <pc:sldLayoutMk cId="2404159432" sldId="214748968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hdr" sz="quarter"/>
          </p:nvPr>
        </p:nvSpPr>
        <p:spPr bwMode="auto">
          <a:xfrm>
            <a:off x="0" y="0"/>
            <a:ext cx="3076775" cy="46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99" tIns="46650" rIns="93299" bIns="46650" numCol="1" anchor="t" anchorCtr="0" compatLnSpc="1">
            <a:prstTxWarp prst="textNoShape">
              <a:avLst/>
            </a:prstTxWarp>
          </a:bodyPr>
          <a:lstStyle>
            <a:lvl1pPr defTabSz="932418" eaLnBrk="1" hangingPunct="1">
              <a:defRPr sz="1200">
                <a:effectLst/>
                <a:latin typeface="Arial" pitchFamily="34" charset="0"/>
              </a:defRPr>
            </a:lvl1pPr>
          </a:lstStyle>
          <a:p>
            <a:pPr>
              <a:defRPr/>
            </a:pPr>
            <a:endParaRPr lang="en-US"/>
          </a:p>
        </p:txBody>
      </p:sp>
      <p:sp>
        <p:nvSpPr>
          <p:cNvPr id="205827" name="Rectangle 3"/>
          <p:cNvSpPr>
            <a:spLocks noGrp="1" noChangeArrowheads="1"/>
          </p:cNvSpPr>
          <p:nvPr>
            <p:ph type="dt" sz="quarter" idx="1"/>
          </p:nvPr>
        </p:nvSpPr>
        <p:spPr bwMode="auto">
          <a:xfrm>
            <a:off x="4024093" y="0"/>
            <a:ext cx="3076775" cy="46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99" tIns="46650" rIns="93299" bIns="46650" numCol="1" anchor="t" anchorCtr="0" compatLnSpc="1">
            <a:prstTxWarp prst="textNoShape">
              <a:avLst/>
            </a:prstTxWarp>
          </a:bodyPr>
          <a:lstStyle>
            <a:lvl1pPr algn="r" defTabSz="932418" eaLnBrk="1" hangingPunct="1">
              <a:defRPr sz="1200">
                <a:effectLst/>
                <a:latin typeface="Arial" pitchFamily="34" charset="0"/>
              </a:defRPr>
            </a:lvl1pPr>
          </a:lstStyle>
          <a:p>
            <a:pPr>
              <a:defRPr/>
            </a:pPr>
            <a:endParaRPr lang="en-US"/>
          </a:p>
        </p:txBody>
      </p:sp>
      <p:sp>
        <p:nvSpPr>
          <p:cNvPr id="205828" name="Rectangle 4"/>
          <p:cNvSpPr>
            <a:spLocks noGrp="1" noChangeArrowheads="1"/>
          </p:cNvSpPr>
          <p:nvPr>
            <p:ph type="ftr" sz="quarter" idx="2"/>
          </p:nvPr>
        </p:nvSpPr>
        <p:spPr bwMode="auto">
          <a:xfrm>
            <a:off x="0" y="8917127"/>
            <a:ext cx="3076775" cy="46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99" tIns="46650" rIns="93299" bIns="46650" numCol="1" anchor="b" anchorCtr="0" compatLnSpc="1">
            <a:prstTxWarp prst="textNoShape">
              <a:avLst/>
            </a:prstTxWarp>
          </a:bodyPr>
          <a:lstStyle>
            <a:lvl1pPr defTabSz="932418" eaLnBrk="1" hangingPunct="1">
              <a:defRPr sz="1200">
                <a:effectLst/>
                <a:latin typeface="Arial" pitchFamily="34" charset="0"/>
              </a:defRPr>
            </a:lvl1pPr>
          </a:lstStyle>
          <a:p>
            <a:pPr>
              <a:defRPr/>
            </a:pPr>
            <a:endParaRPr lang="en-US"/>
          </a:p>
        </p:txBody>
      </p:sp>
      <p:sp>
        <p:nvSpPr>
          <p:cNvPr id="205829" name="Rectangle 5"/>
          <p:cNvSpPr>
            <a:spLocks noGrp="1" noChangeArrowheads="1"/>
          </p:cNvSpPr>
          <p:nvPr>
            <p:ph type="sldNum" sz="quarter" idx="3"/>
          </p:nvPr>
        </p:nvSpPr>
        <p:spPr bwMode="auto">
          <a:xfrm>
            <a:off x="4024093" y="8917127"/>
            <a:ext cx="3076775" cy="46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99" tIns="46650" rIns="93299" bIns="46650" numCol="1" anchor="b" anchorCtr="0" compatLnSpc="1">
            <a:prstTxWarp prst="textNoShape">
              <a:avLst/>
            </a:prstTxWarp>
          </a:bodyPr>
          <a:lstStyle>
            <a:lvl1pPr algn="r" defTabSz="932418" eaLnBrk="1" hangingPunct="1">
              <a:defRPr sz="1200">
                <a:effectLst/>
              </a:defRPr>
            </a:lvl1pPr>
          </a:lstStyle>
          <a:p>
            <a:pPr>
              <a:defRPr/>
            </a:pPr>
            <a:fld id="{C37C9506-95F6-4FB4-AED3-10107FB4D231}" type="slidenum">
              <a:rPr lang="en-US"/>
              <a:pPr>
                <a:defRPr/>
              </a:pPr>
              <a:t>‹#›</a:t>
            </a:fld>
            <a:endParaRPr lang="en-US" dirty="0"/>
          </a:p>
        </p:txBody>
      </p:sp>
    </p:spTree>
    <p:extLst>
      <p:ext uri="{BB962C8B-B14F-4D97-AF65-F5344CB8AC3E}">
        <p14:creationId xmlns:p14="http://schemas.microsoft.com/office/powerpoint/2010/main" val="1528828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3076775" cy="46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99" tIns="46650" rIns="93299" bIns="46650" numCol="1" anchor="t" anchorCtr="0" compatLnSpc="1">
            <a:prstTxWarp prst="textNoShape">
              <a:avLst/>
            </a:prstTxWarp>
          </a:bodyPr>
          <a:lstStyle>
            <a:lvl1pPr defTabSz="932418" eaLnBrk="1" hangingPunct="1">
              <a:defRPr sz="1200">
                <a:effectLst/>
                <a:latin typeface="Arial" pitchFamily="34" charset="0"/>
              </a:defRPr>
            </a:lvl1pPr>
          </a:lstStyle>
          <a:p>
            <a:pPr>
              <a:defRPr/>
            </a:pPr>
            <a:endParaRPr lang="en-US"/>
          </a:p>
        </p:txBody>
      </p:sp>
      <p:sp>
        <p:nvSpPr>
          <p:cNvPr id="64515" name="Rectangle 3"/>
          <p:cNvSpPr>
            <a:spLocks noGrp="1" noChangeArrowheads="1"/>
          </p:cNvSpPr>
          <p:nvPr>
            <p:ph type="dt" idx="1"/>
          </p:nvPr>
        </p:nvSpPr>
        <p:spPr bwMode="auto">
          <a:xfrm>
            <a:off x="4024093" y="0"/>
            <a:ext cx="3076775" cy="46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99" tIns="46650" rIns="93299" bIns="46650" numCol="1" anchor="t" anchorCtr="0" compatLnSpc="1">
            <a:prstTxWarp prst="textNoShape">
              <a:avLst/>
            </a:prstTxWarp>
          </a:bodyPr>
          <a:lstStyle>
            <a:lvl1pPr algn="r" defTabSz="932418" eaLnBrk="1" hangingPunct="1">
              <a:defRPr sz="1200">
                <a:effectLst/>
                <a:latin typeface="Arial" pitchFamily="34" charset="0"/>
              </a:defRPr>
            </a:lvl1pPr>
          </a:lstStyle>
          <a:p>
            <a:pPr>
              <a:defRPr/>
            </a:pPr>
            <a:endParaRPr lang="en-US"/>
          </a:p>
        </p:txBody>
      </p:sp>
      <p:sp>
        <p:nvSpPr>
          <p:cNvPr id="21508"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710892" y="4458565"/>
            <a:ext cx="5680693" cy="4226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99" tIns="46650" rIns="93299" bIns="466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917127"/>
            <a:ext cx="3076775" cy="46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99" tIns="46650" rIns="93299" bIns="46650" numCol="1" anchor="b" anchorCtr="0" compatLnSpc="1">
            <a:prstTxWarp prst="textNoShape">
              <a:avLst/>
            </a:prstTxWarp>
          </a:bodyPr>
          <a:lstStyle>
            <a:lvl1pPr defTabSz="932418" eaLnBrk="1" hangingPunct="1">
              <a:defRPr sz="1200">
                <a:effectLst/>
                <a:latin typeface="Arial" pitchFamily="34" charset="0"/>
              </a:defRPr>
            </a:lvl1pPr>
          </a:lstStyle>
          <a:p>
            <a:pPr>
              <a:defRPr/>
            </a:pPr>
            <a:endParaRPr lang="en-US"/>
          </a:p>
        </p:txBody>
      </p:sp>
      <p:sp>
        <p:nvSpPr>
          <p:cNvPr id="64519" name="Rectangle 7"/>
          <p:cNvSpPr>
            <a:spLocks noGrp="1" noChangeArrowheads="1"/>
          </p:cNvSpPr>
          <p:nvPr>
            <p:ph type="sldNum" sz="quarter" idx="5"/>
          </p:nvPr>
        </p:nvSpPr>
        <p:spPr bwMode="auto">
          <a:xfrm>
            <a:off x="4024093" y="8917127"/>
            <a:ext cx="3076775" cy="46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299" tIns="46650" rIns="93299" bIns="46650" numCol="1" anchor="b" anchorCtr="0" compatLnSpc="1">
            <a:prstTxWarp prst="textNoShape">
              <a:avLst/>
            </a:prstTxWarp>
          </a:bodyPr>
          <a:lstStyle>
            <a:lvl1pPr algn="r" defTabSz="932418" eaLnBrk="1" hangingPunct="1">
              <a:defRPr sz="1200">
                <a:effectLst/>
              </a:defRPr>
            </a:lvl1pPr>
          </a:lstStyle>
          <a:p>
            <a:pPr>
              <a:defRPr/>
            </a:pPr>
            <a:fld id="{A20C34B4-2AE9-4BB2-99B2-D9BF555EE40B}" type="slidenum">
              <a:rPr lang="en-US"/>
              <a:pPr>
                <a:defRPr/>
              </a:pPr>
              <a:t>‹#›</a:t>
            </a:fld>
            <a:endParaRPr lang="en-US" dirty="0"/>
          </a:p>
        </p:txBody>
      </p:sp>
    </p:spTree>
    <p:extLst>
      <p:ext uri="{BB962C8B-B14F-4D97-AF65-F5344CB8AC3E}">
        <p14:creationId xmlns:p14="http://schemas.microsoft.com/office/powerpoint/2010/main" val="29184683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jamanetwork.com/journals/jamaophthalmology/fullarticle/2818816"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oi.org/10.1016/j.ophtha.2022.12.021"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ajo.com/article/S0002-9394(24)00117-X/fulltext"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ciencedirect.com/science/article/pii/S1542012420301890"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urveyophthalmol.com/article/S0039-6257(22)00037-6/fulltext"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jo.com/article/S0002-9394(23)00403-8/fulltex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i.org/10.1016/j.ajo.2022.05.011"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3192" indent="-288940">
              <a:spcBef>
                <a:spcPct val="30000"/>
              </a:spcBef>
              <a:defRPr sz="1200">
                <a:solidFill>
                  <a:schemeClr val="tx1"/>
                </a:solidFill>
                <a:latin typeface="Arial" panose="020B0604020202020204" pitchFamily="34" charset="0"/>
              </a:defRPr>
            </a:lvl2pPr>
            <a:lvl3pPr marL="1159007" indent="-230503">
              <a:spcBef>
                <a:spcPct val="30000"/>
              </a:spcBef>
              <a:defRPr sz="1200">
                <a:solidFill>
                  <a:schemeClr val="tx1"/>
                </a:solidFill>
                <a:latin typeface="Arial" panose="020B0604020202020204" pitchFamily="34" charset="0"/>
              </a:defRPr>
            </a:lvl3pPr>
            <a:lvl4pPr marL="1621636" indent="-230503">
              <a:spcBef>
                <a:spcPct val="30000"/>
              </a:spcBef>
              <a:defRPr sz="1200">
                <a:solidFill>
                  <a:schemeClr val="tx1"/>
                </a:solidFill>
                <a:latin typeface="Arial" panose="020B0604020202020204" pitchFamily="34" charset="0"/>
              </a:defRPr>
            </a:lvl4pPr>
            <a:lvl5pPr marL="2085888" indent="-230503">
              <a:spcBef>
                <a:spcPct val="30000"/>
              </a:spcBef>
              <a:defRPr sz="1200">
                <a:solidFill>
                  <a:schemeClr val="tx1"/>
                </a:solidFill>
                <a:latin typeface="Arial" panose="020B0604020202020204" pitchFamily="34" charset="0"/>
              </a:defRPr>
            </a:lvl5pPr>
            <a:lvl6pPr marL="2553387" indent="-230503" eaLnBrk="0" fontAlgn="base" hangingPunct="0">
              <a:spcBef>
                <a:spcPct val="30000"/>
              </a:spcBef>
              <a:spcAft>
                <a:spcPct val="0"/>
              </a:spcAft>
              <a:defRPr sz="1200">
                <a:solidFill>
                  <a:schemeClr val="tx1"/>
                </a:solidFill>
                <a:latin typeface="Arial" panose="020B0604020202020204" pitchFamily="34" charset="0"/>
              </a:defRPr>
            </a:lvl6pPr>
            <a:lvl7pPr marL="3020886" indent="-230503" eaLnBrk="0" fontAlgn="base" hangingPunct="0">
              <a:spcBef>
                <a:spcPct val="30000"/>
              </a:spcBef>
              <a:spcAft>
                <a:spcPct val="0"/>
              </a:spcAft>
              <a:defRPr sz="1200">
                <a:solidFill>
                  <a:schemeClr val="tx1"/>
                </a:solidFill>
                <a:latin typeface="Arial" panose="020B0604020202020204" pitchFamily="34" charset="0"/>
              </a:defRPr>
            </a:lvl7pPr>
            <a:lvl8pPr marL="3488384" indent="-230503" eaLnBrk="0" fontAlgn="base" hangingPunct="0">
              <a:spcBef>
                <a:spcPct val="30000"/>
              </a:spcBef>
              <a:spcAft>
                <a:spcPct val="0"/>
              </a:spcAft>
              <a:defRPr sz="1200">
                <a:solidFill>
                  <a:schemeClr val="tx1"/>
                </a:solidFill>
                <a:latin typeface="Arial" panose="020B0604020202020204" pitchFamily="34" charset="0"/>
              </a:defRPr>
            </a:lvl8pPr>
            <a:lvl9pPr marL="3955883" indent="-230503"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4997" rtl="0" eaLnBrk="0" fontAlgn="base" latinLnBrk="0" hangingPunct="0">
              <a:lnSpc>
                <a:spcPct val="100000"/>
              </a:lnSpc>
              <a:spcBef>
                <a:spcPct val="0"/>
              </a:spcBef>
              <a:spcAft>
                <a:spcPct val="0"/>
              </a:spcAft>
              <a:buClrTx/>
              <a:buSzTx/>
              <a:buFontTx/>
              <a:buNone/>
              <a:tabLst/>
              <a:defRPr/>
            </a:pPr>
            <a:fld id="{5A077DF0-9E06-4F80-ACFD-F59900969F5B}" type="slidenum">
              <a:rPr kumimoji="0" lang="en-US" altLang="en-US" sz="1100" b="0"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34997" rtl="0" eaLnBrk="0" fontAlgn="base" latinLnBrk="0" hangingPunct="0">
                <a:lnSpc>
                  <a:spcPct val="100000"/>
                </a:lnSpc>
                <a:spcBef>
                  <a:spcPct val="0"/>
                </a:spcBef>
                <a:spcAft>
                  <a:spcPct val="0"/>
                </a:spcAft>
                <a:buClrTx/>
                <a:buSzTx/>
                <a:buFontTx/>
                <a:buNone/>
                <a:tabLst/>
                <a:defRPr/>
              </a:pPr>
              <a:t>1</a:t>
            </a:fld>
            <a:endParaRPr kumimoji="0" lang="en-US" altLang="en-US" sz="1100" b="0"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905727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0" i="0" dirty="0">
                <a:solidFill>
                  <a:srgbClr val="000000"/>
                </a:solidFill>
                <a:effectLst/>
                <a:latin typeface="Cambria" panose="02040503050406030204" pitchFamily="18" charset="0"/>
              </a:rPr>
              <a:t>Nilsen C, Gundersen M, Jensen PG, et al. The Significance of Dry Eye Signs on Preoperative Keratometry Measurements in Patients Scheduled for Cataract Surgery. </a:t>
            </a:r>
            <a:r>
              <a:rPr lang="en-US" dirty="0"/>
              <a:t>Clinical Ophthalmology 2024;18:151-161.</a:t>
            </a:r>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8357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Arial" pitchFamily="34" charset="0"/>
              </a:rPr>
              <a:t>Stanojcic</a:t>
            </a:r>
            <a:r>
              <a:rPr lang="en-US" dirty="0">
                <a:latin typeface="Arial" pitchFamily="34" charset="0"/>
              </a:rPr>
              <a:t> N, Roberts HW, </a:t>
            </a:r>
            <a:r>
              <a:rPr lang="en-US" dirty="0" err="1">
                <a:latin typeface="Arial" pitchFamily="34" charset="0"/>
              </a:rPr>
              <a:t>Wagh</a:t>
            </a:r>
            <a:r>
              <a:rPr lang="en-US" dirty="0">
                <a:latin typeface="Arial" pitchFamily="34" charset="0"/>
              </a:rPr>
              <a:t> VK, et al. A </a:t>
            </a:r>
            <a:r>
              <a:rPr lang="en-US" dirty="0" err="1">
                <a:latin typeface="Arial" pitchFamily="34" charset="0"/>
              </a:rPr>
              <a:t>randomised</a:t>
            </a:r>
            <a:r>
              <a:rPr lang="en-US" dirty="0">
                <a:latin typeface="Arial" pitchFamily="34" charset="0"/>
              </a:rPr>
              <a:t> controlled trial comparing femtosecond laser-assisted cataract surgery versus conventional phacoemulsification surgery: 12-month results. </a:t>
            </a:r>
            <a:r>
              <a:rPr lang="en-US" i="1" dirty="0">
                <a:latin typeface="Arial" pitchFamily="34" charset="0"/>
              </a:rPr>
              <a:t>Br J </a:t>
            </a:r>
            <a:r>
              <a:rPr lang="en-US" i="1" dirty="0" err="1">
                <a:latin typeface="Arial" pitchFamily="34" charset="0"/>
              </a:rPr>
              <a:t>Ophthalmol</a:t>
            </a:r>
            <a:r>
              <a:rPr lang="en-US" dirty="0">
                <a:latin typeface="Arial" pitchFamily="34" charset="0"/>
              </a:rPr>
              <a:t>. </a:t>
            </a:r>
            <a:r>
              <a:rPr lang="en-US" dirty="0" err="1">
                <a:latin typeface="Arial" pitchFamily="34" charset="0"/>
              </a:rPr>
              <a:t>Epub</a:t>
            </a:r>
            <a:r>
              <a:rPr lang="en-US">
                <a:latin typeface="Arial" pitchFamily="34" charset="0"/>
              </a:rPr>
              <a:t> ahead of print.</a:t>
            </a:r>
            <a:endParaRPr lang="en-US"/>
          </a:p>
        </p:txBody>
      </p:sp>
      <p:sp>
        <p:nvSpPr>
          <p:cNvPr id="4" name="Slide Number Placeholder 3"/>
          <p:cNvSpPr>
            <a:spLocks noGrp="1"/>
          </p:cNvSpPr>
          <p:nvPr>
            <p:ph type="sldNum" sz="quarter" idx="5"/>
          </p:nvPr>
        </p:nvSpPr>
        <p:spPr/>
        <p:txBody>
          <a:bodyPr/>
          <a:lstStyle/>
          <a:p>
            <a:pPr marL="0" marR="0" lvl="0" indent="0" algn="r" defTabSz="932418"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2418"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79482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 CC, Rose-</a:t>
            </a:r>
            <a:r>
              <a:rPr lang="en-US" dirty="0" err="1"/>
              <a:t>Nussbaumer</a:t>
            </a:r>
            <a:r>
              <a:rPr lang="en-US" dirty="0"/>
              <a:t> JR, Al-</a:t>
            </a:r>
            <a:r>
              <a:rPr lang="en-US" dirty="0" err="1"/>
              <a:t>Mohtaseb</a:t>
            </a:r>
            <a:r>
              <a:rPr lang="en-US" dirty="0"/>
              <a:t> ZN, et al. Femtosecond Laser-Assisted Cataract Surgery: A Report by the American Academy of Ophthalmology. Ophthalmology 2022;129(8):946-954. </a:t>
            </a:r>
            <a:r>
              <a:rPr lang="fr-FR"/>
              <a:t>doi:10.1016/j.ophtha.2022.04.003</a:t>
            </a:r>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3281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55AE3-D6B9-F1B7-C747-31E4934B91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DA3085-67A4-C574-47B4-626E13227F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17DC54-C15F-E43E-9ABA-7EAD23BBFA24}"/>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b="0" i="0" dirty="0">
                <a:solidFill>
                  <a:srgbClr val="333333"/>
                </a:solidFill>
                <a:effectLst/>
                <a:latin typeface="Helvetica Neue"/>
              </a:rPr>
              <a:t>Chan, Jian </a:t>
            </a:r>
            <a:r>
              <a:rPr lang="en-US" b="0" i="0" dirty="0" err="1">
                <a:solidFill>
                  <a:srgbClr val="333333"/>
                </a:solidFill>
                <a:effectLst/>
                <a:latin typeface="Helvetica Neue"/>
              </a:rPr>
              <a:t>S.Lee</a:t>
            </a:r>
            <a:r>
              <a:rPr lang="en-US" b="0" i="0" dirty="0">
                <a:solidFill>
                  <a:srgbClr val="333333"/>
                </a:solidFill>
                <a:effectLst/>
                <a:latin typeface="Helvetica Neue"/>
              </a:rPr>
              <a:t>, Matthew </a:t>
            </a:r>
            <a:r>
              <a:rPr lang="en-US" b="0" i="0" dirty="0" err="1">
                <a:solidFill>
                  <a:srgbClr val="333333"/>
                </a:solidFill>
                <a:effectLst/>
                <a:latin typeface="Helvetica Neue"/>
              </a:rPr>
              <a:t>K.Tweedie</a:t>
            </a:r>
            <a:r>
              <a:rPr lang="en-US" b="0" i="0" dirty="0">
                <a:solidFill>
                  <a:srgbClr val="333333"/>
                </a:solidFill>
                <a:effectLst/>
                <a:latin typeface="Helvetica Neue"/>
              </a:rPr>
              <a:t>, Peter </a:t>
            </a:r>
            <a:r>
              <a:rPr lang="en-US" b="0" i="0" dirty="0" err="1">
                <a:solidFill>
                  <a:srgbClr val="333333"/>
                </a:solidFill>
                <a:effectLst/>
                <a:latin typeface="Helvetica Neue"/>
              </a:rPr>
              <a:t>J.Tiong</a:t>
            </a:r>
            <a:r>
              <a:rPr lang="en-US" b="0" i="0" dirty="0">
                <a:solidFill>
                  <a:srgbClr val="333333"/>
                </a:solidFill>
                <a:effectLst/>
                <a:latin typeface="Helvetica Neue"/>
              </a:rPr>
              <a:t>, Claudia </a:t>
            </a:r>
            <a:r>
              <a:rPr lang="en-US" b="0" i="0" dirty="0" err="1">
                <a:solidFill>
                  <a:srgbClr val="333333"/>
                </a:solidFill>
                <a:effectLst/>
                <a:latin typeface="Helvetica Neue"/>
              </a:rPr>
              <a:t>J.Tsoi</a:t>
            </a:r>
            <a:r>
              <a:rPr lang="en-US" b="0" i="0" dirty="0">
                <a:solidFill>
                  <a:srgbClr val="333333"/>
                </a:solidFill>
                <a:effectLst/>
                <a:latin typeface="Helvetica Neue"/>
              </a:rPr>
              <a:t>, Amy </a:t>
            </a:r>
            <a:r>
              <a:rPr lang="en-US" b="0" i="0" dirty="0" err="1">
                <a:solidFill>
                  <a:srgbClr val="333333"/>
                </a:solidFill>
                <a:effectLst/>
                <a:latin typeface="Helvetica Neue"/>
              </a:rPr>
              <a:t>T.Borchert</a:t>
            </a:r>
            <a:r>
              <a:rPr lang="en-US" b="0" i="0" dirty="0">
                <a:solidFill>
                  <a:srgbClr val="333333"/>
                </a:solidFill>
                <a:effectLst/>
                <a:latin typeface="Helvetica Neue"/>
              </a:rPr>
              <a:t>, Grace </a:t>
            </a:r>
            <a:r>
              <a:rPr lang="en-US" b="0" i="0" dirty="0" err="1">
                <a:solidFill>
                  <a:srgbClr val="333333"/>
                </a:solidFill>
                <a:effectLst/>
                <a:latin typeface="Helvetica Neue"/>
              </a:rPr>
              <a:t>A.Gunasegaram</a:t>
            </a:r>
            <a:r>
              <a:rPr lang="en-US" b="0" i="0" dirty="0">
                <a:solidFill>
                  <a:srgbClr val="333333"/>
                </a:solidFill>
                <a:effectLst/>
                <a:latin typeface="Helvetica Neue"/>
              </a:rPr>
              <a:t>, James </a:t>
            </a:r>
            <a:r>
              <a:rPr lang="en-US" b="0" i="0" dirty="0" err="1">
                <a:solidFill>
                  <a:srgbClr val="333333"/>
                </a:solidFill>
                <a:effectLst/>
                <a:latin typeface="Helvetica Neue"/>
              </a:rPr>
              <a:t>R.Waldie</a:t>
            </a:r>
            <a:r>
              <a:rPr lang="en-US" b="0" i="0" dirty="0">
                <a:solidFill>
                  <a:srgbClr val="333333"/>
                </a:solidFill>
                <a:effectLst/>
                <a:latin typeface="Helvetica Neue"/>
              </a:rPr>
              <a:t>, Anna M. et al.</a:t>
            </a:r>
          </a:p>
          <a:p>
            <a:pPr algn="l">
              <a:buFont typeface="+mj-lt"/>
              <a:buNone/>
            </a:pPr>
            <a:r>
              <a:rPr lang="en-US" b="0" i="0" dirty="0">
                <a:solidFill>
                  <a:srgbClr val="333333"/>
                </a:solidFill>
                <a:effectLst/>
                <a:latin typeface="Elsevier Sans"/>
              </a:rPr>
              <a:t>Observations on the association between obstructive sleep apnea and floppy eyelid syndrome: A systematic review and meta-analysis</a:t>
            </a:r>
          </a:p>
          <a:p>
            <a:pPr algn="l">
              <a:buFont typeface="+mj-lt"/>
              <a:buNone/>
            </a:pPr>
            <a:r>
              <a:rPr lang="en-US" b="0" i="0" dirty="0">
                <a:solidFill>
                  <a:srgbClr val="333333"/>
                </a:solidFill>
                <a:effectLst/>
                <a:latin typeface="Helvetica Neue"/>
              </a:rPr>
              <a:t>Survey of Ophthalmology, Volume 69, Issue 2, 291 - 292</a:t>
            </a:r>
          </a:p>
          <a:p>
            <a:endParaRPr lang="en-US" dirty="0"/>
          </a:p>
        </p:txBody>
      </p:sp>
      <p:sp>
        <p:nvSpPr>
          <p:cNvPr id="4" name="Slide Number Placeholder 3">
            <a:extLst>
              <a:ext uri="{FF2B5EF4-FFF2-40B4-BE49-F238E27FC236}">
                <a16:creationId xmlns:a16="http://schemas.microsoft.com/office/drawing/2014/main" id="{2DFB57C2-08D5-2510-886C-D442BBBB0D64}"/>
              </a:ext>
            </a:extLst>
          </p:cNvPr>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3521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0000"/>
                </a:solidFill>
                <a:effectLst/>
                <a:latin typeface="Roboto Condensed" panose="02000000000000000000" pitchFamily="2" charset="0"/>
              </a:rPr>
              <a:t>White DE.</a:t>
            </a:r>
            <a:r>
              <a:rPr lang="en-US" b="1" i="0" dirty="0">
                <a:solidFill>
                  <a:srgbClr val="000000"/>
                </a:solidFill>
                <a:effectLst/>
                <a:latin typeface="Roboto Condensed" panose="02000000000000000000" pitchFamily="2" charset="0"/>
              </a:rPr>
              <a:t> Time to talk about evaporative dry eye disease. </a:t>
            </a:r>
            <a:r>
              <a:rPr lang="en-US" b="0" i="1" dirty="0">
                <a:solidFill>
                  <a:srgbClr val="000000"/>
                </a:solidFill>
                <a:effectLst/>
                <a:latin typeface="Roboto Condensed" panose="02000000000000000000" pitchFamily="2" charset="0"/>
              </a:rPr>
              <a:t>Ocular Surgery News</a:t>
            </a:r>
            <a:r>
              <a:rPr lang="en-US" b="0" i="0" dirty="0">
                <a:solidFill>
                  <a:srgbClr val="000000"/>
                </a:solidFill>
                <a:effectLst/>
                <a:latin typeface="Roboto Condensed" panose="02000000000000000000" pitchFamily="2" charset="0"/>
              </a:rPr>
              <a:t>, July 25, 2023.</a:t>
            </a:r>
          </a:p>
          <a:p>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091"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62183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20C34B4-2AE9-4BB2-99B2-D9BF555EE40B}" type="slidenum">
              <a:rPr lang="en-US" smtClean="0"/>
              <a:pPr>
                <a:defRPr/>
              </a:pPr>
              <a:t>31</a:t>
            </a:fld>
            <a:endParaRPr lang="en-US" dirty="0"/>
          </a:p>
        </p:txBody>
      </p:sp>
    </p:spTree>
    <p:extLst>
      <p:ext uri="{BB962C8B-B14F-4D97-AF65-F5344CB8AC3E}">
        <p14:creationId xmlns:p14="http://schemas.microsoft.com/office/powerpoint/2010/main" val="533341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333333"/>
                </a:solidFill>
                <a:effectLst/>
                <a:latin typeface="Guardian TextSans Web"/>
              </a:rPr>
              <a:t>Eom</a:t>
            </a:r>
            <a:r>
              <a:rPr lang="en-US" b="0" i="0" dirty="0">
                <a:solidFill>
                  <a:srgbClr val="333333"/>
                </a:solidFill>
                <a:effectLst/>
                <a:latin typeface="Guardian TextSans Web"/>
              </a:rPr>
              <a:t> Y, Jun I, Jeon HS, et al. Re-Esterified Triglyceride </a:t>
            </a:r>
            <a:r>
              <a:rPr lang="el-GR" b="0" i="0" dirty="0">
                <a:solidFill>
                  <a:srgbClr val="333333"/>
                </a:solidFill>
                <a:effectLst/>
                <a:latin typeface="Guardian TextSans Web"/>
              </a:rPr>
              <a:t>ω-3 </a:t>
            </a:r>
            <a:r>
              <a:rPr lang="en-US" b="0" i="0" dirty="0">
                <a:solidFill>
                  <a:srgbClr val="333333"/>
                </a:solidFill>
                <a:effectLst/>
                <a:latin typeface="Guardian TextSans Web"/>
              </a:rPr>
              <a:t>Fatty Acids in Dry Eye Disease With Meibomian Gland Dysfunction: A Randomized Clinical Trial. </a:t>
            </a:r>
            <a:r>
              <a:rPr lang="en-US" b="0" i="1" dirty="0">
                <a:solidFill>
                  <a:srgbClr val="333333"/>
                </a:solidFill>
                <a:effectLst/>
                <a:latin typeface="Guardian TextSans Web"/>
              </a:rPr>
              <a:t>JAMA </a:t>
            </a:r>
            <a:r>
              <a:rPr lang="en-US" b="0" i="1" dirty="0" err="1">
                <a:solidFill>
                  <a:srgbClr val="333333"/>
                </a:solidFill>
                <a:effectLst/>
                <a:latin typeface="Guardian TextSans Web"/>
              </a:rPr>
              <a:t>Ophthalmol</a:t>
            </a:r>
            <a:r>
              <a:rPr lang="en-US" b="0" i="1" dirty="0">
                <a:solidFill>
                  <a:srgbClr val="333333"/>
                </a:solidFill>
                <a:effectLst/>
                <a:latin typeface="Guardian TextSans Web"/>
              </a:rPr>
              <a:t>.</a:t>
            </a:r>
            <a:r>
              <a:rPr lang="en-US" b="0" i="0" dirty="0">
                <a:solidFill>
                  <a:srgbClr val="333333"/>
                </a:solidFill>
                <a:effectLst/>
                <a:latin typeface="Guardian TextSans Web"/>
              </a:rPr>
              <a:t> 2024;142(7):617–624.</a:t>
            </a:r>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6909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u="none" dirty="0" err="1">
                <a:solidFill>
                  <a:srgbClr val="009999"/>
                </a:solidFill>
                <a:effectLst/>
                <a:latin typeface="Guardian TextSans Web"/>
                <a:hlinkClick r:id="rId3">
                  <a:extLst>
                    <a:ext uri="{A12FA001-AC4F-418D-AE19-62706E023703}">
                      <ahyp:hlinkClr xmlns:ahyp="http://schemas.microsoft.com/office/drawing/2018/hyperlinkcolor" val="tx"/>
                    </a:ext>
                  </a:extLst>
                </a:hlinkClick>
              </a:rPr>
              <a:t>Eom</a:t>
            </a:r>
            <a:r>
              <a:rPr lang="en-US" b="0" i="0" u="none" dirty="0">
                <a:solidFill>
                  <a:srgbClr val="009999"/>
                </a:solidFill>
                <a:effectLst/>
                <a:latin typeface="Guardian TextSans Web"/>
                <a:hlinkClick r:id="rId3">
                  <a:extLst>
                    <a:ext uri="{A12FA001-AC4F-418D-AE19-62706E023703}">
                      <ahyp:hlinkClr xmlns:ahyp="http://schemas.microsoft.com/office/drawing/2018/hyperlinkcolor" val="tx"/>
                    </a:ext>
                  </a:extLst>
                </a:hlinkClick>
              </a:rPr>
              <a:t> Y, Jun I, Jeon HS, et al.  </a:t>
            </a:r>
            <a:r>
              <a:rPr lang="en-US" b="1" i="0" u="none" dirty="0">
                <a:solidFill>
                  <a:srgbClr val="009999"/>
                </a:solidFill>
                <a:effectLst/>
                <a:latin typeface="Guardian TextSans Web"/>
                <a:hlinkClick r:id="rId3">
                  <a:extLst>
                    <a:ext uri="{A12FA001-AC4F-418D-AE19-62706E023703}">
                      <ahyp:hlinkClr xmlns:ahyp="http://schemas.microsoft.com/office/drawing/2018/hyperlinkcolor" val="tx"/>
                    </a:ext>
                  </a:extLst>
                </a:hlinkClick>
              </a:rPr>
              <a:t>Re-Esterified Triglyceride </a:t>
            </a:r>
            <a:r>
              <a:rPr lang="el-GR" b="1" i="0" u="none" dirty="0">
                <a:solidFill>
                  <a:srgbClr val="009999"/>
                </a:solidFill>
                <a:effectLst/>
                <a:latin typeface="Guardian TextSans Web"/>
                <a:hlinkClick r:id="rId3">
                  <a:extLst>
                    <a:ext uri="{A12FA001-AC4F-418D-AE19-62706E023703}">
                      <ahyp:hlinkClr xmlns:ahyp="http://schemas.microsoft.com/office/drawing/2018/hyperlinkcolor" val="tx"/>
                    </a:ext>
                  </a:extLst>
                </a:hlinkClick>
              </a:rPr>
              <a:t>ω-3 </a:t>
            </a:r>
            <a:r>
              <a:rPr lang="en-US" b="1" i="0" u="none" dirty="0">
                <a:solidFill>
                  <a:srgbClr val="009999"/>
                </a:solidFill>
                <a:effectLst/>
                <a:latin typeface="Guardian TextSans Web"/>
                <a:hlinkClick r:id="rId3">
                  <a:extLst>
                    <a:ext uri="{A12FA001-AC4F-418D-AE19-62706E023703}">
                      <ahyp:hlinkClr xmlns:ahyp="http://schemas.microsoft.com/office/drawing/2018/hyperlinkcolor" val="tx"/>
                    </a:ext>
                  </a:extLst>
                </a:hlinkClick>
              </a:rPr>
              <a:t>Fatty Acids in Dry Eye Disease With Meibomian Gland </a:t>
            </a:r>
            <a:r>
              <a:rPr lang="en-US" b="1" i="0" u="none" dirty="0" err="1">
                <a:solidFill>
                  <a:srgbClr val="009999"/>
                </a:solidFill>
                <a:effectLst/>
                <a:latin typeface="Guardian TextSans Web"/>
                <a:hlinkClick r:id="rId3">
                  <a:extLst>
                    <a:ext uri="{A12FA001-AC4F-418D-AE19-62706E023703}">
                      <ahyp:hlinkClr xmlns:ahyp="http://schemas.microsoft.com/office/drawing/2018/hyperlinkcolor" val="tx"/>
                    </a:ext>
                  </a:extLst>
                </a:hlinkClick>
              </a:rPr>
              <a:t>DysfunctionA</a:t>
            </a:r>
            <a:r>
              <a:rPr lang="en-US" b="1" i="0" u="none" dirty="0">
                <a:solidFill>
                  <a:schemeClr val="bg1"/>
                </a:solidFill>
                <a:effectLst/>
                <a:latin typeface="Guardian TextSans Web"/>
                <a:hlinkClick r:id="rId3">
                  <a:extLst>
                    <a:ext uri="{A12FA001-AC4F-418D-AE19-62706E023703}">
                      <ahyp:hlinkClr xmlns:ahyp="http://schemas.microsoft.com/office/drawing/2018/hyperlinkcolor" val="tx"/>
                    </a:ext>
                  </a:extLst>
                </a:hlinkClick>
              </a:rPr>
              <a:t> Randomized Clinical Trial</a:t>
            </a:r>
            <a:r>
              <a:rPr lang="en-US" b="1" i="0" u="none" dirty="0">
                <a:solidFill>
                  <a:schemeClr val="bg1"/>
                </a:solidFill>
                <a:effectLst/>
                <a:latin typeface="Guardian TextSans Web"/>
              </a:rPr>
              <a:t>. </a:t>
            </a:r>
            <a:r>
              <a:rPr lang="en-US" b="0" i="0" u="none" dirty="0">
                <a:solidFill>
                  <a:schemeClr val="bg1"/>
                </a:solidFill>
                <a:effectLst/>
                <a:latin typeface="Guardian TextSans Web"/>
              </a:rPr>
              <a:t>JAMA Ophthalmology 2024;142(7):617-624.</a:t>
            </a:r>
          </a:p>
          <a:p>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6570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Roberti G, </a:t>
            </a:r>
            <a:r>
              <a:rPr lang="en-US" dirty="0" err="1"/>
              <a:t>Oddone</a:t>
            </a:r>
            <a:r>
              <a:rPr lang="en-US" dirty="0"/>
              <a:t> F, </a:t>
            </a:r>
            <a:r>
              <a:rPr lang="en-US" dirty="0" err="1"/>
              <a:t>Agnifili</a:t>
            </a:r>
            <a:r>
              <a:rPr lang="en-US" dirty="0"/>
              <a:t> L, et al. </a:t>
            </a:r>
            <a:r>
              <a:rPr lang="en-US" b="0" dirty="0">
                <a:effectLst/>
              </a:rPr>
              <a:t>Steroid-induced glaucoma: Epidemiology, pathophysiology, and clinical management. </a:t>
            </a:r>
            <a:r>
              <a:rPr lang="en-US" b="0" i="1" dirty="0" err="1">
                <a:effectLst/>
              </a:rPr>
              <a:t>Surv</a:t>
            </a:r>
            <a:r>
              <a:rPr lang="en-US" b="0" i="1" dirty="0">
                <a:effectLst/>
              </a:rPr>
              <a:t> </a:t>
            </a:r>
            <a:r>
              <a:rPr lang="en-US" b="0" i="1" dirty="0" err="1">
                <a:effectLst/>
              </a:rPr>
              <a:t>Ophthalmol</a:t>
            </a:r>
            <a:r>
              <a:rPr lang="en-US" b="0" dirty="0">
                <a:effectLst/>
              </a:rPr>
              <a:t>. 2020;65(4):458-472.</a:t>
            </a:r>
            <a:endParaRPr lang="en-US" b="0" dirty="0"/>
          </a:p>
        </p:txBody>
      </p:sp>
      <p:sp>
        <p:nvSpPr>
          <p:cNvPr id="4" name="Slide Number Placeholder 3"/>
          <p:cNvSpPr>
            <a:spLocks noGrp="1"/>
          </p:cNvSpPr>
          <p:nvPr>
            <p:ph type="sldNum" sz="quarter" idx="5"/>
          </p:nvPr>
        </p:nvSpPr>
        <p:spPr/>
        <p:txBody>
          <a:bodyPr/>
          <a:lstStyle/>
          <a:p>
            <a:pPr marL="0" marR="0" lvl="0" indent="0" algn="r" defTabSz="932418"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2418"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89380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88C6E-DFCD-AD65-E767-3AE82F92D6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48B99-D03D-E662-738C-A688A12D15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A17627-8303-7612-92FB-F313336AA40D}"/>
              </a:ext>
            </a:extLst>
          </p:cNvPr>
          <p:cNvSpPr>
            <a:spLocks noGrp="1"/>
          </p:cNvSpPr>
          <p:nvPr>
            <p:ph type="body" idx="1"/>
          </p:nvPr>
        </p:nvSpPr>
        <p:spPr/>
        <p:txBody>
          <a:bodyPr/>
          <a:lstStyle/>
          <a:p>
            <a:pPr algn="l"/>
            <a:r>
              <a:rPr lang="en-US" b="0" i="0" dirty="0">
                <a:solidFill>
                  <a:srgbClr val="333333"/>
                </a:solidFill>
                <a:effectLst/>
                <a:latin typeface="interfaceregular"/>
              </a:rPr>
              <a:t>Congdon N, </a:t>
            </a:r>
            <a:r>
              <a:rPr lang="en-US" b="0" i="0" dirty="0" err="1">
                <a:solidFill>
                  <a:srgbClr val="333333"/>
                </a:solidFill>
                <a:effectLst/>
                <a:latin typeface="interfaceregular"/>
              </a:rPr>
              <a:t>Azuara</a:t>
            </a:r>
            <a:r>
              <a:rPr lang="en-US" b="0" i="0" dirty="0">
                <a:solidFill>
                  <a:srgbClr val="333333"/>
                </a:solidFill>
                <a:effectLst/>
                <a:latin typeface="interfaceregular"/>
              </a:rPr>
              <a:t>-Blanco A, Solberg Y On behalf of </a:t>
            </a:r>
            <a:r>
              <a:rPr lang="en-US" b="0" i="0" dirty="0" err="1">
                <a:solidFill>
                  <a:srgbClr val="333333"/>
                </a:solidFill>
                <a:effectLst/>
                <a:latin typeface="interfaceregular"/>
              </a:rPr>
              <a:t>GLAUrious</a:t>
            </a:r>
            <a:r>
              <a:rPr lang="en-US" b="0" i="0" dirty="0">
                <a:solidFill>
                  <a:srgbClr val="333333"/>
                </a:solidFill>
                <a:effectLst/>
                <a:latin typeface="interfaceregular"/>
              </a:rPr>
              <a:t> study group</a:t>
            </a:r>
            <a:r>
              <a:rPr lang="en-US" b="0" i="1" dirty="0">
                <a:solidFill>
                  <a:srgbClr val="333333"/>
                </a:solidFill>
                <a:effectLst/>
                <a:latin typeface="interfaceregular"/>
              </a:rPr>
              <a:t>, et al</a:t>
            </a:r>
            <a:endParaRPr lang="en-US" b="0" i="0" dirty="0">
              <a:solidFill>
                <a:srgbClr val="333333"/>
              </a:solidFill>
              <a:effectLst/>
              <a:latin typeface="interfaceregular"/>
            </a:endParaRPr>
          </a:p>
          <a:p>
            <a:pPr algn="l"/>
            <a:r>
              <a:rPr lang="en-US" b="0" i="0" dirty="0">
                <a:solidFill>
                  <a:srgbClr val="333333"/>
                </a:solidFill>
                <a:effectLst/>
                <a:latin typeface="interfaceregular"/>
              </a:rPr>
              <a:t>Direct selective laser trabeculoplasty in open angle glaucoma study design: a </a:t>
            </a:r>
            <a:r>
              <a:rPr lang="en-US" b="0" i="0" dirty="0" err="1">
                <a:solidFill>
                  <a:srgbClr val="333333"/>
                </a:solidFill>
                <a:effectLst/>
                <a:latin typeface="interfaceregular"/>
              </a:rPr>
              <a:t>multicentre</a:t>
            </a:r>
            <a:r>
              <a:rPr lang="en-US" b="0" i="0" dirty="0">
                <a:solidFill>
                  <a:srgbClr val="333333"/>
                </a:solidFill>
                <a:effectLst/>
                <a:latin typeface="interfaceregular"/>
              </a:rPr>
              <a:t>, </a:t>
            </a:r>
            <a:r>
              <a:rPr lang="en-US" b="0" i="0" dirty="0" err="1">
                <a:solidFill>
                  <a:srgbClr val="333333"/>
                </a:solidFill>
                <a:effectLst/>
                <a:latin typeface="interfaceregular"/>
              </a:rPr>
              <a:t>randomised</a:t>
            </a:r>
            <a:r>
              <a:rPr lang="en-US" b="0" i="0" dirty="0">
                <a:solidFill>
                  <a:srgbClr val="333333"/>
                </a:solidFill>
                <a:effectLst/>
                <a:latin typeface="interfaceregular"/>
              </a:rPr>
              <a:t>, controlled, investigator-masked trial (</a:t>
            </a:r>
            <a:r>
              <a:rPr lang="en-US" b="0" i="0" dirty="0" err="1">
                <a:solidFill>
                  <a:srgbClr val="333333"/>
                </a:solidFill>
                <a:effectLst/>
                <a:latin typeface="interfaceregular"/>
              </a:rPr>
              <a:t>GLAUrious</a:t>
            </a:r>
            <a:r>
              <a:rPr lang="en-US" b="0" i="0" dirty="0">
                <a:solidFill>
                  <a:srgbClr val="333333"/>
                </a:solidFill>
                <a:effectLst/>
                <a:latin typeface="interfaceregular"/>
              </a:rPr>
              <a:t>)</a:t>
            </a:r>
          </a:p>
          <a:p>
            <a:pPr algn="l"/>
            <a:r>
              <a:rPr lang="en-US" b="0" i="1" dirty="0">
                <a:solidFill>
                  <a:srgbClr val="333333"/>
                </a:solidFill>
                <a:effectLst/>
                <a:latin typeface="interfaceregular"/>
              </a:rPr>
              <a:t>British Journal of Ophthalmology </a:t>
            </a:r>
            <a:r>
              <a:rPr lang="en-US" b="0" i="0" dirty="0">
                <a:solidFill>
                  <a:srgbClr val="333333"/>
                </a:solidFill>
                <a:effectLst/>
                <a:latin typeface="interfaceregular"/>
              </a:rPr>
              <a:t>2023;</a:t>
            </a:r>
            <a:r>
              <a:rPr lang="en-US" b="1" i="0" dirty="0">
                <a:solidFill>
                  <a:srgbClr val="333333"/>
                </a:solidFill>
                <a:effectLst/>
                <a:latin typeface="interfaceregular"/>
              </a:rPr>
              <a:t>107:</a:t>
            </a:r>
            <a:r>
              <a:rPr lang="en-US" b="0" i="0" dirty="0">
                <a:solidFill>
                  <a:srgbClr val="333333"/>
                </a:solidFill>
                <a:effectLst/>
                <a:latin typeface="interfaceregular"/>
              </a:rPr>
              <a:t>62-65.</a:t>
            </a:r>
          </a:p>
          <a:p>
            <a:endParaRPr lang="en-US" dirty="0"/>
          </a:p>
        </p:txBody>
      </p:sp>
      <p:sp>
        <p:nvSpPr>
          <p:cNvPr id="4" name="Slide Number Placeholder 3">
            <a:extLst>
              <a:ext uri="{FF2B5EF4-FFF2-40B4-BE49-F238E27FC236}">
                <a16:creationId xmlns:a16="http://schemas.microsoft.com/office/drawing/2014/main" id="{8140BE7B-81C7-19E7-B6A6-22F244630F3F}"/>
              </a:ext>
            </a:extLst>
          </p:cNvPr>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3692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4997" fontAlgn="auto">
              <a:spcBef>
                <a:spcPts val="0"/>
              </a:spcBef>
              <a:spcAft>
                <a:spcPts val="0"/>
              </a:spcAft>
              <a:defRPr/>
            </a:pPr>
            <a:fld id="{88D3AEBA-4F64-4101-88FB-ECD1C6EC357A}" type="slidenum">
              <a:rPr lang="en-US">
                <a:solidFill>
                  <a:prstClr val="black"/>
                </a:solidFill>
                <a:latin typeface="Calibri" panose="020F0502020204030204"/>
                <a:cs typeface="+mn-cs"/>
              </a:rPr>
              <a:pPr defTabSz="934997" fontAlgn="auto">
                <a:spcBef>
                  <a:spcPts val="0"/>
                </a:spcBef>
                <a:spcAft>
                  <a:spcPts val="0"/>
                </a:spcAft>
                <a:defRPr/>
              </a:pPr>
              <a:t>4</a:t>
            </a:fld>
            <a:endParaRPr lang="en-US">
              <a:solidFill>
                <a:prstClr val="black"/>
              </a:solidFill>
              <a:latin typeface="Calibri" panose="020F0502020204030204"/>
              <a:cs typeface="+mn-cs"/>
            </a:endParaRPr>
          </a:p>
        </p:txBody>
      </p:sp>
    </p:spTree>
    <p:extLst>
      <p:ext uri="{BB962C8B-B14F-4D97-AF65-F5344CB8AC3E}">
        <p14:creationId xmlns:p14="http://schemas.microsoft.com/office/powerpoint/2010/main" val="1561214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FF"/>
                </a:solidFill>
                <a:effectLst/>
                <a:latin typeface="Verdana" panose="020B0604030504040204" pitchFamily="34" charset="0"/>
                <a:ea typeface="Calibri" panose="020F0502020204030204" pitchFamily="34" charset="0"/>
                <a:cs typeface="Times New Roman" panose="02020603050405020304" pitchFamily="18" charset="0"/>
              </a:rPr>
              <a:t>Tauber J, </a:t>
            </a:r>
            <a:r>
              <a:rPr lang="en-US" sz="1800" dirty="0" err="1">
                <a:solidFill>
                  <a:srgbClr val="0000FF"/>
                </a:solidFill>
                <a:effectLst/>
                <a:latin typeface="Verdana" panose="020B0604030504040204" pitchFamily="34" charset="0"/>
                <a:ea typeface="Calibri" panose="020F0502020204030204" pitchFamily="34" charset="0"/>
                <a:cs typeface="Times New Roman" panose="02020603050405020304" pitchFamily="18" charset="0"/>
              </a:rPr>
              <a:t>Berdy</a:t>
            </a:r>
            <a:r>
              <a:rPr lang="en-US" sz="1800" dirty="0">
                <a:solidFill>
                  <a:srgbClr val="0000FF"/>
                </a:solidFill>
                <a:effectLst/>
                <a:latin typeface="Verdana" panose="020B0604030504040204" pitchFamily="34" charset="0"/>
                <a:ea typeface="Calibri" panose="020F0502020204030204" pitchFamily="34" charset="0"/>
                <a:cs typeface="Times New Roman" panose="02020603050405020304" pitchFamily="18" charset="0"/>
              </a:rPr>
              <a:t> GJ, </a:t>
            </a:r>
            <a:r>
              <a:rPr lang="en-US" sz="1800" dirty="0" err="1">
                <a:solidFill>
                  <a:srgbClr val="0000FF"/>
                </a:solidFill>
                <a:effectLst/>
                <a:latin typeface="Verdana" panose="020B0604030504040204" pitchFamily="34" charset="0"/>
                <a:ea typeface="Calibri" panose="020F0502020204030204" pitchFamily="34" charset="0"/>
                <a:cs typeface="Times New Roman" panose="02020603050405020304" pitchFamily="18" charset="0"/>
              </a:rPr>
              <a:t>Wirta</a:t>
            </a:r>
            <a:r>
              <a:rPr lang="en-US" sz="1800" dirty="0">
                <a:solidFill>
                  <a:srgbClr val="0000FF"/>
                </a:solidFill>
                <a:effectLst/>
                <a:latin typeface="Verdana" panose="020B0604030504040204" pitchFamily="34" charset="0"/>
                <a:ea typeface="Calibri" panose="020F0502020204030204" pitchFamily="34" charset="0"/>
                <a:cs typeface="Times New Roman" panose="02020603050405020304" pitchFamily="18" charset="0"/>
              </a:rPr>
              <a:t> DL, </a:t>
            </a:r>
            <a:r>
              <a:rPr lang="en-US" sz="1800" dirty="0" err="1">
                <a:solidFill>
                  <a:srgbClr val="0000FF"/>
                </a:solidFill>
                <a:effectLst/>
                <a:latin typeface="Verdana" panose="020B0604030504040204" pitchFamily="34" charset="0"/>
                <a:ea typeface="Calibri" panose="020F0502020204030204" pitchFamily="34" charset="0"/>
                <a:cs typeface="Times New Roman" panose="02020603050405020304" pitchFamily="18" charset="0"/>
              </a:rPr>
              <a:t>Krösser</a:t>
            </a:r>
            <a:r>
              <a:rPr lang="en-US" sz="1800" dirty="0">
                <a:solidFill>
                  <a:srgbClr val="0000FF"/>
                </a:solidFill>
                <a:effectLst/>
                <a:latin typeface="Verdana" panose="020B0604030504040204" pitchFamily="34" charset="0"/>
                <a:ea typeface="Calibri" panose="020F0502020204030204" pitchFamily="34" charset="0"/>
                <a:cs typeface="Times New Roman" panose="02020603050405020304" pitchFamily="18" charset="0"/>
              </a:rPr>
              <a:t> S, </a:t>
            </a:r>
            <a:r>
              <a:rPr lang="en-US" sz="1800" dirty="0" err="1">
                <a:solidFill>
                  <a:srgbClr val="0000FF"/>
                </a:solidFill>
                <a:effectLst/>
                <a:latin typeface="Verdana" panose="020B0604030504040204" pitchFamily="34" charset="0"/>
                <a:ea typeface="Calibri" panose="020F0502020204030204" pitchFamily="34" charset="0"/>
                <a:cs typeface="Times New Roman" panose="02020603050405020304" pitchFamily="18" charset="0"/>
              </a:rPr>
              <a:t>Vittitow</a:t>
            </a:r>
            <a:r>
              <a:rPr lang="en-US" sz="1800" dirty="0">
                <a:solidFill>
                  <a:srgbClr val="0000FF"/>
                </a:solidFill>
                <a:effectLst/>
                <a:latin typeface="Verdana" panose="020B0604030504040204" pitchFamily="34" charset="0"/>
                <a:ea typeface="Calibri" panose="020F0502020204030204" pitchFamily="34" charset="0"/>
                <a:cs typeface="Times New Roman" panose="02020603050405020304" pitchFamily="18" charset="0"/>
              </a:rPr>
              <a:t> JL, GOBI Study Group. NOV03 for dry eye disease associated with meibomian gland dysfunction: Results of the randomized Phase 3 GOBI Study. </a:t>
            </a:r>
            <a:r>
              <a:rPr lang="en-US" sz="1800" i="1" dirty="0">
                <a:solidFill>
                  <a:srgbClr val="0000FF"/>
                </a:solidFill>
                <a:effectLst/>
                <a:latin typeface="Verdana" panose="020B0604030504040204" pitchFamily="34" charset="0"/>
                <a:ea typeface="Calibri" panose="020F0502020204030204" pitchFamily="34" charset="0"/>
                <a:cs typeface="Times New Roman" panose="02020603050405020304" pitchFamily="18" charset="0"/>
              </a:rPr>
              <a:t>Ophthalmology</a:t>
            </a:r>
            <a:r>
              <a:rPr lang="en-US" sz="1800" dirty="0">
                <a:solidFill>
                  <a:srgbClr val="0000FF"/>
                </a:solidFill>
                <a:effectLst/>
                <a:latin typeface="Verdana" panose="020B0604030504040204" pitchFamily="34" charset="0"/>
                <a:ea typeface="Calibri" panose="020F0502020204030204" pitchFamily="34" charset="0"/>
                <a:cs typeface="Times New Roman" panose="02020603050405020304" pitchFamily="18" charset="0"/>
              </a:rPr>
              <a:t>. 2023;130(5):516-524. </a:t>
            </a:r>
            <a:r>
              <a:rPr lang="en-US" sz="1800" b="0" i="0" u="sng" strike="noStrike">
                <a:solidFill>
                  <a:srgbClr val="0000FF"/>
                </a:solidFill>
                <a:effectLst/>
                <a:latin typeface="Verdana" panose="020B0604030504040204" pitchFamily="34" charset="0"/>
                <a:ea typeface="Calibri" panose="020F0502020204030204" pitchFamily="34" charset="0"/>
                <a:cs typeface="Times New Roman" panose="02020603050405020304" pitchFamily="18" charset="0"/>
                <a:hlinkClick r:id="rId3"/>
              </a:rPr>
              <a:t>https://doi.org/10.1016/j.ophtha.2022.12.021</a:t>
            </a:r>
            <a:endParaRPr lang="en-US" sz="1800">
              <a:solidFill>
                <a:srgbClr val="0000FF"/>
              </a:solidFill>
              <a:effectLst/>
              <a:latin typeface="Verdana" panose="020B060403050404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091"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4675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Slide Image Placeholder 1"/>
          <p:cNvSpPr>
            <a:spLocks noGrp="1" noRot="1" noChangeAspect="1" noTextEdit="1"/>
          </p:cNvSpPr>
          <p:nvPr>
            <p:ph type="sldImg"/>
          </p:nvPr>
        </p:nvSpPr>
        <p:spPr>
          <a:ln/>
        </p:spPr>
      </p:sp>
      <p:sp>
        <p:nvSpPr>
          <p:cNvPr id="528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To drug lecture</a:t>
            </a:r>
          </a:p>
        </p:txBody>
      </p:sp>
      <p:sp>
        <p:nvSpPr>
          <p:cNvPr id="528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615">
              <a:defRPr sz="3600">
                <a:solidFill>
                  <a:schemeClr val="tx1"/>
                </a:solidFill>
                <a:latin typeface="Arial" panose="020B0604020202020204" pitchFamily="34" charset="0"/>
              </a:defRPr>
            </a:lvl1pPr>
            <a:lvl2pPr marL="738429" indent="-282529" defTabSz="916615">
              <a:defRPr sz="3600">
                <a:solidFill>
                  <a:schemeClr val="tx1"/>
                </a:solidFill>
                <a:latin typeface="Arial" panose="020B0604020202020204" pitchFamily="34" charset="0"/>
              </a:defRPr>
            </a:lvl2pPr>
            <a:lvl3pPr marL="1136538" indent="-224739" defTabSz="916615">
              <a:defRPr sz="3600">
                <a:solidFill>
                  <a:schemeClr val="tx1"/>
                </a:solidFill>
                <a:latin typeface="Arial" panose="020B0604020202020204" pitchFamily="34" charset="0"/>
              </a:defRPr>
            </a:lvl3pPr>
            <a:lvl4pPr marL="1589227" indent="-224739" defTabSz="916615">
              <a:defRPr sz="3600">
                <a:solidFill>
                  <a:schemeClr val="tx1"/>
                </a:solidFill>
                <a:latin typeface="Arial" panose="020B0604020202020204" pitchFamily="34" charset="0"/>
              </a:defRPr>
            </a:lvl4pPr>
            <a:lvl5pPr marL="2045127" indent="-224739" defTabSz="916615">
              <a:defRPr sz="3600">
                <a:solidFill>
                  <a:schemeClr val="tx1"/>
                </a:solidFill>
                <a:latin typeface="Arial" panose="020B0604020202020204" pitchFamily="34" charset="0"/>
              </a:defRPr>
            </a:lvl5pPr>
            <a:lvl6pPr marL="2507447" indent="-224739" defTabSz="916615" eaLnBrk="0" fontAlgn="base" hangingPunct="0">
              <a:spcBef>
                <a:spcPct val="0"/>
              </a:spcBef>
              <a:spcAft>
                <a:spcPct val="0"/>
              </a:spcAft>
              <a:defRPr sz="3600">
                <a:solidFill>
                  <a:schemeClr val="tx1"/>
                </a:solidFill>
                <a:latin typeface="Arial" panose="020B0604020202020204" pitchFamily="34" charset="0"/>
              </a:defRPr>
            </a:lvl6pPr>
            <a:lvl7pPr marL="2969768" indent="-224739" defTabSz="916615" eaLnBrk="0" fontAlgn="base" hangingPunct="0">
              <a:spcBef>
                <a:spcPct val="0"/>
              </a:spcBef>
              <a:spcAft>
                <a:spcPct val="0"/>
              </a:spcAft>
              <a:defRPr sz="3600">
                <a:solidFill>
                  <a:schemeClr val="tx1"/>
                </a:solidFill>
                <a:latin typeface="Arial" panose="020B0604020202020204" pitchFamily="34" charset="0"/>
              </a:defRPr>
            </a:lvl7pPr>
            <a:lvl8pPr marL="3432089" indent="-224739" defTabSz="916615" eaLnBrk="0" fontAlgn="base" hangingPunct="0">
              <a:spcBef>
                <a:spcPct val="0"/>
              </a:spcBef>
              <a:spcAft>
                <a:spcPct val="0"/>
              </a:spcAft>
              <a:defRPr sz="3600">
                <a:solidFill>
                  <a:schemeClr val="tx1"/>
                </a:solidFill>
                <a:latin typeface="Arial" panose="020B0604020202020204" pitchFamily="34" charset="0"/>
              </a:defRPr>
            </a:lvl8pPr>
            <a:lvl9pPr marL="3894409" indent="-224739" defTabSz="916615" eaLnBrk="0" fontAlgn="base" hangingPunct="0">
              <a:spcBef>
                <a:spcPct val="0"/>
              </a:spcBef>
              <a:spcAft>
                <a:spcPct val="0"/>
              </a:spcAft>
              <a:defRPr sz="3600">
                <a:solidFill>
                  <a:schemeClr val="tx1"/>
                </a:solidFill>
                <a:latin typeface="Arial" panose="020B0604020202020204" pitchFamily="34" charset="0"/>
              </a:defRPr>
            </a:lvl9pPr>
          </a:lstStyle>
          <a:p>
            <a:pPr marL="0" marR="0" lvl="0" indent="0" algn="r" defTabSz="916615" rtl="0" eaLnBrk="1" fontAlgn="base" latinLnBrk="0" hangingPunct="1">
              <a:lnSpc>
                <a:spcPct val="100000"/>
              </a:lnSpc>
              <a:spcBef>
                <a:spcPct val="0"/>
              </a:spcBef>
              <a:spcAft>
                <a:spcPct val="0"/>
              </a:spcAft>
              <a:buClrTx/>
              <a:buSzTx/>
              <a:buFontTx/>
              <a:buNone/>
              <a:tabLst/>
              <a:defRPr/>
            </a:pPr>
            <a:fld id="{E42FC074-54C5-4F37-A6DA-CDAB70767182}" type="slidenum">
              <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6615" rtl="0" eaLnBrk="1" fontAlgn="base" latinLnBrk="0" hangingPunct="1">
                <a:lnSpc>
                  <a:spcPct val="100000"/>
                </a:lnSpc>
                <a:spcBef>
                  <a:spcPct val="0"/>
                </a:spcBef>
                <a:spcAft>
                  <a:spcPct val="0"/>
                </a:spcAft>
                <a:buClrTx/>
                <a:buSzTx/>
                <a:buFontTx/>
                <a:buNone/>
                <a:tabLst/>
                <a:defRPr/>
              </a:pPr>
              <a:t>48</a:t>
            </a:fld>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43875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Slide Image Placeholder 1"/>
          <p:cNvSpPr>
            <a:spLocks noGrp="1" noRot="1" noChangeAspect="1" noTextEdit="1"/>
          </p:cNvSpPr>
          <p:nvPr>
            <p:ph type="sldImg"/>
          </p:nvPr>
        </p:nvSpPr>
        <p:spPr>
          <a:ln/>
        </p:spPr>
      </p:sp>
      <p:sp>
        <p:nvSpPr>
          <p:cNvPr id="518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Van wagenen, walter</a:t>
            </a:r>
          </a:p>
        </p:txBody>
      </p:sp>
      <p:sp>
        <p:nvSpPr>
          <p:cNvPr id="518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062">
              <a:defRPr sz="3600">
                <a:solidFill>
                  <a:schemeClr val="tx1"/>
                </a:solidFill>
                <a:latin typeface="Arial" panose="020B0604020202020204" pitchFamily="34" charset="0"/>
              </a:defRPr>
            </a:lvl1pPr>
            <a:lvl2pPr marL="751271" indent="-288950" defTabSz="931062">
              <a:defRPr sz="3600">
                <a:solidFill>
                  <a:schemeClr val="tx1"/>
                </a:solidFill>
                <a:latin typeface="Arial" panose="020B0604020202020204" pitchFamily="34" charset="0"/>
              </a:defRPr>
            </a:lvl2pPr>
            <a:lvl3pPr marL="1155802" indent="-231160" defTabSz="931062">
              <a:defRPr sz="3600">
                <a:solidFill>
                  <a:schemeClr val="tx1"/>
                </a:solidFill>
                <a:latin typeface="Arial" panose="020B0604020202020204" pitchFamily="34" charset="0"/>
              </a:defRPr>
            </a:lvl3pPr>
            <a:lvl4pPr marL="1618122" indent="-231160" defTabSz="931062">
              <a:defRPr sz="3600">
                <a:solidFill>
                  <a:schemeClr val="tx1"/>
                </a:solidFill>
                <a:latin typeface="Arial" panose="020B0604020202020204" pitchFamily="34" charset="0"/>
              </a:defRPr>
            </a:lvl4pPr>
            <a:lvl5pPr marL="2080443" indent="-231160" defTabSz="931062">
              <a:defRPr sz="3600">
                <a:solidFill>
                  <a:schemeClr val="tx1"/>
                </a:solidFill>
                <a:latin typeface="Arial" panose="020B0604020202020204" pitchFamily="34" charset="0"/>
              </a:defRPr>
            </a:lvl5pPr>
            <a:lvl6pPr marL="2542764" indent="-231160" defTabSz="931062" eaLnBrk="0" fontAlgn="base" hangingPunct="0">
              <a:spcBef>
                <a:spcPct val="0"/>
              </a:spcBef>
              <a:spcAft>
                <a:spcPct val="0"/>
              </a:spcAft>
              <a:defRPr sz="3600">
                <a:solidFill>
                  <a:schemeClr val="tx1"/>
                </a:solidFill>
                <a:latin typeface="Arial" panose="020B0604020202020204" pitchFamily="34" charset="0"/>
              </a:defRPr>
            </a:lvl6pPr>
            <a:lvl7pPr marL="3005084" indent="-231160" defTabSz="931062" eaLnBrk="0" fontAlgn="base" hangingPunct="0">
              <a:spcBef>
                <a:spcPct val="0"/>
              </a:spcBef>
              <a:spcAft>
                <a:spcPct val="0"/>
              </a:spcAft>
              <a:defRPr sz="3600">
                <a:solidFill>
                  <a:schemeClr val="tx1"/>
                </a:solidFill>
                <a:latin typeface="Arial" panose="020B0604020202020204" pitchFamily="34" charset="0"/>
              </a:defRPr>
            </a:lvl7pPr>
            <a:lvl8pPr marL="3467405" indent="-231160" defTabSz="931062" eaLnBrk="0" fontAlgn="base" hangingPunct="0">
              <a:spcBef>
                <a:spcPct val="0"/>
              </a:spcBef>
              <a:spcAft>
                <a:spcPct val="0"/>
              </a:spcAft>
              <a:defRPr sz="3600">
                <a:solidFill>
                  <a:schemeClr val="tx1"/>
                </a:solidFill>
                <a:latin typeface="Arial" panose="020B0604020202020204" pitchFamily="34" charset="0"/>
              </a:defRPr>
            </a:lvl8pPr>
            <a:lvl9pPr marL="3929725" indent="-231160" defTabSz="931062" eaLnBrk="0" fontAlgn="base" hangingPunct="0">
              <a:spcBef>
                <a:spcPct val="0"/>
              </a:spcBef>
              <a:spcAft>
                <a:spcPct val="0"/>
              </a:spcAft>
              <a:defRPr sz="3600">
                <a:solidFill>
                  <a:schemeClr val="tx1"/>
                </a:solidFill>
                <a:latin typeface="Arial" panose="020B0604020202020204" pitchFamily="34" charset="0"/>
              </a:defRPr>
            </a:lvl9pPr>
          </a:lstStyle>
          <a:p>
            <a:pPr marL="0" marR="0" lvl="0" indent="0" algn="r" defTabSz="931062" rtl="0" eaLnBrk="1" fontAlgn="base" latinLnBrk="0" hangingPunct="1">
              <a:lnSpc>
                <a:spcPct val="100000"/>
              </a:lnSpc>
              <a:spcBef>
                <a:spcPct val="0"/>
              </a:spcBef>
              <a:spcAft>
                <a:spcPct val="0"/>
              </a:spcAft>
              <a:buClrTx/>
              <a:buSzTx/>
              <a:buFontTx/>
              <a:buNone/>
              <a:tabLst/>
              <a:defRPr/>
            </a:pPr>
            <a:fld id="{D9992128-2E33-4BEE-A62B-023F974BAE7B}"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31062"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67322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Slide Image Placeholder 1"/>
          <p:cNvSpPr>
            <a:spLocks noGrp="1" noRot="1" noChangeAspect="1" noTextEdit="1"/>
          </p:cNvSpPr>
          <p:nvPr>
            <p:ph type="sldImg"/>
          </p:nvPr>
        </p:nvSpPr>
        <p:spPr>
          <a:ln/>
        </p:spPr>
      </p:sp>
      <p:sp>
        <p:nvSpPr>
          <p:cNvPr id="520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Van wagenen, walter</a:t>
            </a:r>
          </a:p>
        </p:txBody>
      </p:sp>
      <p:sp>
        <p:nvSpPr>
          <p:cNvPr id="520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062">
              <a:defRPr sz="3600">
                <a:solidFill>
                  <a:schemeClr val="tx1"/>
                </a:solidFill>
                <a:latin typeface="Arial" panose="020B0604020202020204" pitchFamily="34" charset="0"/>
              </a:defRPr>
            </a:lvl1pPr>
            <a:lvl2pPr marL="751271" indent="-288950" defTabSz="931062">
              <a:defRPr sz="3600">
                <a:solidFill>
                  <a:schemeClr val="tx1"/>
                </a:solidFill>
                <a:latin typeface="Arial" panose="020B0604020202020204" pitchFamily="34" charset="0"/>
              </a:defRPr>
            </a:lvl2pPr>
            <a:lvl3pPr marL="1155802" indent="-231160" defTabSz="931062">
              <a:defRPr sz="3600">
                <a:solidFill>
                  <a:schemeClr val="tx1"/>
                </a:solidFill>
                <a:latin typeface="Arial" panose="020B0604020202020204" pitchFamily="34" charset="0"/>
              </a:defRPr>
            </a:lvl3pPr>
            <a:lvl4pPr marL="1618122" indent="-231160" defTabSz="931062">
              <a:defRPr sz="3600">
                <a:solidFill>
                  <a:schemeClr val="tx1"/>
                </a:solidFill>
                <a:latin typeface="Arial" panose="020B0604020202020204" pitchFamily="34" charset="0"/>
              </a:defRPr>
            </a:lvl4pPr>
            <a:lvl5pPr marL="2080443" indent="-231160" defTabSz="931062">
              <a:defRPr sz="3600">
                <a:solidFill>
                  <a:schemeClr val="tx1"/>
                </a:solidFill>
                <a:latin typeface="Arial" panose="020B0604020202020204" pitchFamily="34" charset="0"/>
              </a:defRPr>
            </a:lvl5pPr>
            <a:lvl6pPr marL="2542764" indent="-231160" defTabSz="931062" eaLnBrk="0" fontAlgn="base" hangingPunct="0">
              <a:spcBef>
                <a:spcPct val="0"/>
              </a:spcBef>
              <a:spcAft>
                <a:spcPct val="0"/>
              </a:spcAft>
              <a:defRPr sz="3600">
                <a:solidFill>
                  <a:schemeClr val="tx1"/>
                </a:solidFill>
                <a:latin typeface="Arial" panose="020B0604020202020204" pitchFamily="34" charset="0"/>
              </a:defRPr>
            </a:lvl6pPr>
            <a:lvl7pPr marL="3005084" indent="-231160" defTabSz="931062" eaLnBrk="0" fontAlgn="base" hangingPunct="0">
              <a:spcBef>
                <a:spcPct val="0"/>
              </a:spcBef>
              <a:spcAft>
                <a:spcPct val="0"/>
              </a:spcAft>
              <a:defRPr sz="3600">
                <a:solidFill>
                  <a:schemeClr val="tx1"/>
                </a:solidFill>
                <a:latin typeface="Arial" panose="020B0604020202020204" pitchFamily="34" charset="0"/>
              </a:defRPr>
            </a:lvl7pPr>
            <a:lvl8pPr marL="3467405" indent="-231160" defTabSz="931062" eaLnBrk="0" fontAlgn="base" hangingPunct="0">
              <a:spcBef>
                <a:spcPct val="0"/>
              </a:spcBef>
              <a:spcAft>
                <a:spcPct val="0"/>
              </a:spcAft>
              <a:defRPr sz="3600">
                <a:solidFill>
                  <a:schemeClr val="tx1"/>
                </a:solidFill>
                <a:latin typeface="Arial" panose="020B0604020202020204" pitchFamily="34" charset="0"/>
              </a:defRPr>
            </a:lvl8pPr>
            <a:lvl9pPr marL="3929725" indent="-231160" defTabSz="931062" eaLnBrk="0" fontAlgn="base" hangingPunct="0">
              <a:spcBef>
                <a:spcPct val="0"/>
              </a:spcBef>
              <a:spcAft>
                <a:spcPct val="0"/>
              </a:spcAft>
              <a:defRPr sz="3600">
                <a:solidFill>
                  <a:schemeClr val="tx1"/>
                </a:solidFill>
                <a:latin typeface="Arial" panose="020B0604020202020204" pitchFamily="34" charset="0"/>
              </a:defRPr>
            </a:lvl9pPr>
          </a:lstStyle>
          <a:p>
            <a:pPr marL="0" marR="0" lvl="0" indent="0" algn="r" defTabSz="931062" rtl="0" eaLnBrk="1" fontAlgn="base" latinLnBrk="0" hangingPunct="1">
              <a:lnSpc>
                <a:spcPct val="100000"/>
              </a:lnSpc>
              <a:spcBef>
                <a:spcPct val="0"/>
              </a:spcBef>
              <a:spcAft>
                <a:spcPct val="0"/>
              </a:spcAft>
              <a:buClrTx/>
              <a:buSzTx/>
              <a:buFontTx/>
              <a:buNone/>
              <a:tabLst/>
              <a:defRPr/>
            </a:pPr>
            <a:fld id="{4037E5CA-52E9-441A-A6BA-5E40EDEEFBCD}"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31062"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5524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333333"/>
                </a:solidFill>
                <a:effectLst/>
                <a:latin typeface="Helvetica Neue"/>
              </a:rPr>
              <a:t>Vera-Duarte, Guillermo Raul et al. </a:t>
            </a:r>
            <a:r>
              <a:rPr lang="en-US" b="0" i="0" dirty="0">
                <a:solidFill>
                  <a:srgbClr val="333333"/>
                </a:solidFill>
                <a:effectLst/>
                <a:latin typeface="Georgia" panose="02040502050405020303" pitchFamily="18" charset="0"/>
              </a:rPr>
              <a:t>Neurotrophic keratopathy: General features and new therapies. </a:t>
            </a:r>
            <a:r>
              <a:rPr lang="en-US" b="0" i="0" dirty="0">
                <a:solidFill>
                  <a:srgbClr val="333333"/>
                </a:solidFill>
                <a:effectLst/>
                <a:latin typeface="Helvetica Neue"/>
              </a:rPr>
              <a:t>Survey of Ophthalmology</a:t>
            </a:r>
            <a:r>
              <a:rPr lang="en-US" b="0" i="0">
                <a:solidFill>
                  <a:srgbClr val="333333"/>
                </a:solidFill>
                <a:effectLst/>
                <a:latin typeface="Helvetica Neue"/>
              </a:rPr>
              <a:t>, 2024;69(5)789-804</a:t>
            </a:r>
            <a:endParaRPr lang="en-US" b="0" i="0" dirty="0">
              <a:solidFill>
                <a:srgbClr val="333333"/>
              </a:solidFill>
              <a:effectLst/>
              <a:latin typeface="Helvetica Neue"/>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082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Liu C, Lin M T-U, Lee IXY, et al. </a:t>
            </a:r>
            <a:r>
              <a:rPr lang="en-US" b="0" i="0" u="none" strike="noStrike" dirty="0">
                <a:solidFill>
                  <a:srgbClr val="009999"/>
                </a:solidFill>
                <a:effectLst/>
                <a:latin typeface="helvetica" panose="020B0604020202020204" pitchFamily="34" charset="0"/>
                <a:hlinkClick r:id="rId3">
                  <a:extLst>
                    <a:ext uri="{A12FA001-AC4F-418D-AE19-62706E023703}">
                      <ahyp:hlinkClr xmlns:ahyp="http://schemas.microsoft.com/office/drawing/2018/hyperlinkcolor" val="tx"/>
                    </a:ext>
                  </a:extLst>
                </a:hlinkClick>
              </a:rPr>
              <a:t>Neuropathic Corneal Pain: Tear Proteomic and </a:t>
            </a:r>
            <a:r>
              <a:rPr lang="en-US" b="0" i="0" u="none" strike="noStrike" dirty="0" err="1">
                <a:solidFill>
                  <a:srgbClr val="009999"/>
                </a:solidFill>
                <a:effectLst/>
                <a:latin typeface="helvetica" panose="020B0604020202020204" pitchFamily="34" charset="0"/>
                <a:hlinkClick r:id="rId3">
                  <a:extLst>
                    <a:ext uri="{A12FA001-AC4F-418D-AE19-62706E023703}">
                      <ahyp:hlinkClr xmlns:ahyp="http://schemas.microsoft.com/office/drawing/2018/hyperlinkcolor" val="tx"/>
                    </a:ext>
                  </a:extLst>
                </a:hlinkClick>
              </a:rPr>
              <a:t>Neuromediator</a:t>
            </a:r>
            <a:r>
              <a:rPr lang="en-US" b="0" i="0" u="none" strike="noStrike" dirty="0">
                <a:solidFill>
                  <a:schemeClr val="bg1"/>
                </a:solidFill>
                <a:effectLst/>
                <a:latin typeface="helvetica" panose="020B0604020202020204" pitchFamily="34" charset="0"/>
                <a:hlinkClick r:id="rId3">
                  <a:extLst>
                    <a:ext uri="{A12FA001-AC4F-418D-AE19-62706E023703}">
                      <ahyp:hlinkClr xmlns:ahyp="http://schemas.microsoft.com/office/drawing/2018/hyperlinkcolor" val="tx"/>
                    </a:ext>
                  </a:extLst>
                </a:hlinkClick>
              </a:rPr>
              <a:t> Profiles, Imaging Features, and Clinical Manifestations</a:t>
            </a:r>
            <a:r>
              <a:rPr lang="en-US" b="0" i="0" u="none" strike="noStrike" dirty="0">
                <a:solidFill>
                  <a:srgbClr val="005789"/>
                </a:solidFill>
                <a:effectLst/>
                <a:latin typeface="helvetica" panose="020B0604020202020204" pitchFamily="34" charset="0"/>
              </a:rPr>
              <a:t>. Am J Ophthalmology. 2024;265:6-20.</a:t>
            </a:r>
            <a:endParaRPr lang="en-US" b="0" i="0" dirty="0">
              <a:solidFill>
                <a:srgbClr val="000000"/>
              </a:solidFill>
              <a:effectLst/>
              <a:latin typeface="helvetica"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86288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err="1">
                <a:solidFill>
                  <a:srgbClr val="1F1F1F"/>
                </a:solidFill>
                <a:effectLst/>
                <a:latin typeface="ElsevierGulliver"/>
              </a:rPr>
              <a:t>Dieckmann</a:t>
            </a:r>
            <a:r>
              <a:rPr lang="en-US" b="0" i="0" dirty="0">
                <a:solidFill>
                  <a:srgbClr val="1F1F1F"/>
                </a:solidFill>
                <a:effectLst/>
                <a:latin typeface="ElsevierGulliver"/>
              </a:rPr>
              <a:t> G, </a:t>
            </a:r>
            <a:r>
              <a:rPr lang="en-US" b="0" i="0" dirty="0" err="1">
                <a:solidFill>
                  <a:srgbClr val="1F1F1F"/>
                </a:solidFill>
                <a:effectLst/>
                <a:latin typeface="ElsevierGulliver"/>
              </a:rPr>
              <a:t>Ozmen</a:t>
            </a:r>
            <a:r>
              <a:rPr lang="en-US" b="0" i="0" dirty="0">
                <a:solidFill>
                  <a:srgbClr val="1F1F1F"/>
                </a:solidFill>
                <a:effectLst/>
                <a:latin typeface="ElsevierGulliver"/>
              </a:rPr>
              <a:t> MC, Cox SM, </a:t>
            </a:r>
            <a:r>
              <a:rPr lang="en-US" b="0" i="0" dirty="0" err="1">
                <a:solidFill>
                  <a:srgbClr val="1F1F1F"/>
                </a:solidFill>
                <a:effectLst/>
                <a:latin typeface="ElsevierGulliver"/>
              </a:rPr>
              <a:t>Engert</a:t>
            </a:r>
            <a:r>
              <a:rPr lang="en-US" b="0" i="0" dirty="0">
                <a:solidFill>
                  <a:srgbClr val="1F1F1F"/>
                </a:solidFill>
                <a:effectLst/>
                <a:latin typeface="ElsevierGulliver"/>
              </a:rPr>
              <a:t> RC, </a:t>
            </a:r>
            <a:r>
              <a:rPr lang="en-US" b="0" i="0" dirty="0" err="1">
                <a:solidFill>
                  <a:srgbClr val="1F1F1F"/>
                </a:solidFill>
                <a:effectLst/>
                <a:latin typeface="ElsevierGulliver"/>
              </a:rPr>
              <a:t>Hamrah</a:t>
            </a:r>
            <a:r>
              <a:rPr lang="en-US" b="0" i="0" dirty="0">
                <a:solidFill>
                  <a:srgbClr val="1F1F1F"/>
                </a:solidFill>
                <a:effectLst/>
                <a:latin typeface="ElsevierGulliver"/>
              </a:rPr>
              <a:t> P. Low-dose naltrexone is effective and well-tolerated for modulating symptoms in patients with neuropathic corneal pain. </a:t>
            </a:r>
            <a:r>
              <a:rPr lang="en-US" b="0" i="1" dirty="0">
                <a:solidFill>
                  <a:srgbClr val="1F1F1F"/>
                </a:solidFill>
                <a:effectLst/>
                <a:latin typeface="ElsevierGulliver"/>
              </a:rPr>
              <a:t>Ocular Surface. </a:t>
            </a:r>
            <a:r>
              <a:rPr lang="en-US" b="0" i="0" dirty="0">
                <a:solidFill>
                  <a:srgbClr val="1F1F1F"/>
                </a:solidFill>
                <a:effectLst/>
                <a:latin typeface="ElsevierGulliver"/>
              </a:rPr>
              <a:t>2021;20:33-38.</a:t>
            </a:r>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2426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1F1F1F"/>
                </a:solidFill>
                <a:effectLst/>
              </a:rPr>
              <a:t>Gabriela </a:t>
            </a:r>
            <a:r>
              <a:rPr lang="en-US" dirty="0" err="1">
                <a:solidFill>
                  <a:srgbClr val="1F1F1F"/>
                </a:solidFill>
                <a:effectLst/>
              </a:rPr>
              <a:t>Dieckmann</a:t>
            </a:r>
            <a:r>
              <a:rPr lang="en-US" dirty="0">
                <a:solidFill>
                  <a:srgbClr val="1F1F1F"/>
                </a:solidFill>
                <a:effectLst/>
              </a:rPr>
              <a:t>, M. </a:t>
            </a:r>
            <a:r>
              <a:rPr lang="en-US" dirty="0" err="1">
                <a:solidFill>
                  <a:srgbClr val="1F1F1F"/>
                </a:solidFill>
                <a:effectLst/>
              </a:rPr>
              <a:t>Cuneyt</a:t>
            </a:r>
            <a:r>
              <a:rPr lang="en-US" dirty="0">
                <a:solidFill>
                  <a:srgbClr val="1F1F1F"/>
                </a:solidFill>
                <a:effectLst/>
              </a:rPr>
              <a:t> </a:t>
            </a:r>
            <a:r>
              <a:rPr lang="en-US" dirty="0" err="1">
                <a:solidFill>
                  <a:srgbClr val="1F1F1F"/>
                </a:solidFill>
                <a:effectLst/>
              </a:rPr>
              <a:t>Ozmen</a:t>
            </a:r>
            <a:r>
              <a:rPr lang="en-US" dirty="0">
                <a:solidFill>
                  <a:srgbClr val="1F1F1F"/>
                </a:solidFill>
                <a:effectLst/>
              </a:rPr>
              <a:t>, Stephanie M. Cox, Ryan C. </a:t>
            </a:r>
            <a:r>
              <a:rPr lang="en-US" dirty="0" err="1">
                <a:solidFill>
                  <a:srgbClr val="1F1F1F"/>
                </a:solidFill>
                <a:effectLst/>
              </a:rPr>
              <a:t>Engert</a:t>
            </a:r>
            <a:r>
              <a:rPr lang="en-US" dirty="0">
                <a:solidFill>
                  <a:srgbClr val="1F1F1F"/>
                </a:solidFill>
                <a:effectLst/>
              </a:rPr>
              <a:t>, </a:t>
            </a:r>
            <a:r>
              <a:rPr lang="en-US" dirty="0" err="1">
                <a:solidFill>
                  <a:srgbClr val="1F1F1F"/>
                </a:solidFill>
                <a:effectLst/>
              </a:rPr>
              <a:t>Pedram</a:t>
            </a:r>
            <a:r>
              <a:rPr lang="en-US" dirty="0">
                <a:solidFill>
                  <a:srgbClr val="1F1F1F"/>
                </a:solidFill>
                <a:effectLst/>
              </a:rPr>
              <a:t> </a:t>
            </a:r>
            <a:r>
              <a:rPr lang="en-US" dirty="0" err="1">
                <a:solidFill>
                  <a:srgbClr val="1F1F1F"/>
                </a:solidFill>
                <a:effectLst/>
              </a:rPr>
              <a:t>Hamrah</a:t>
            </a:r>
            <a:r>
              <a:rPr lang="en-US" dirty="0">
                <a:solidFill>
                  <a:srgbClr val="1F1F1F"/>
                </a:solidFill>
                <a:effectLst/>
              </a:rPr>
              <a:t>. </a:t>
            </a:r>
            <a:r>
              <a:rPr lang="en-US" b="0" u="none" strike="noStrike" dirty="0">
                <a:solidFill>
                  <a:srgbClr val="1F1F1F"/>
                </a:solidFill>
                <a:effectLst/>
                <a:latin typeface="ElsevierGulliver"/>
                <a:hlinkClick r:id="rId3"/>
              </a:rPr>
              <a:t>Low-dose naltrexone is effective and well-tolerated for modulating symptoms in patients with neuropathic corneal pain</a:t>
            </a:r>
            <a:r>
              <a:rPr lang="en-US" b="0" u="none" strike="noStrike" dirty="0">
                <a:solidFill>
                  <a:srgbClr val="1F1F1F"/>
                </a:solidFill>
                <a:effectLst/>
                <a:latin typeface="ElsevierGulliver"/>
              </a:rPr>
              <a:t>. The Ocular Surface 2021;20:33-38.</a:t>
            </a:r>
            <a:endParaRPr lang="en-US" b="0" dirty="0">
              <a:effectLst/>
              <a:latin typeface="ElsevierGulliver"/>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21257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u="none" dirty="0" err="1">
                <a:solidFill>
                  <a:schemeClr val="bg1"/>
                </a:solidFill>
              </a:rPr>
              <a:t>Beining</a:t>
            </a:r>
            <a:r>
              <a:rPr lang="en-US" u="none" dirty="0">
                <a:solidFill>
                  <a:schemeClr val="bg1"/>
                </a:solidFill>
              </a:rPr>
              <a:t> MW, </a:t>
            </a:r>
            <a:r>
              <a:rPr lang="en-US" u="none" dirty="0" err="1">
                <a:solidFill>
                  <a:schemeClr val="bg1"/>
                </a:solidFill>
              </a:rPr>
              <a:t>Magnø</a:t>
            </a:r>
            <a:r>
              <a:rPr lang="en-US" u="none" dirty="0">
                <a:solidFill>
                  <a:schemeClr val="bg1"/>
                </a:solidFill>
              </a:rPr>
              <a:t> MS, </a:t>
            </a:r>
            <a:r>
              <a:rPr lang="en-US" u="none" dirty="0" err="1">
                <a:solidFill>
                  <a:schemeClr val="bg1"/>
                </a:solidFill>
              </a:rPr>
              <a:t>Moschowits</a:t>
            </a:r>
            <a:r>
              <a:rPr lang="en-US" u="none" dirty="0">
                <a:solidFill>
                  <a:schemeClr val="bg1"/>
                </a:solidFill>
              </a:rPr>
              <a:t> E, et al. </a:t>
            </a:r>
            <a:r>
              <a:rPr lang="en-US" b="0" i="0" u="none" strike="noStrike" dirty="0">
                <a:solidFill>
                  <a:srgbClr val="009999"/>
                </a:solidFill>
                <a:effectLst/>
                <a:latin typeface="helvetica" panose="020B0604020202020204" pitchFamily="34" charset="0"/>
                <a:hlinkClick r:id="rId3">
                  <a:extLst>
                    <a:ext uri="{A12FA001-AC4F-418D-AE19-62706E023703}">
                      <ahyp:hlinkClr xmlns:ahyp="http://schemas.microsoft.com/office/drawing/2018/hyperlinkcolor" val="tx"/>
                    </a:ext>
                  </a:extLst>
                </a:hlinkClick>
              </a:rPr>
              <a:t>In</a:t>
            </a:r>
            <a:r>
              <a:rPr lang="en-US" b="0" i="0" u="none" strike="noStrike" dirty="0">
                <a:solidFill>
                  <a:schemeClr val="bg1"/>
                </a:solidFill>
                <a:effectLst/>
                <a:latin typeface="helvetica" panose="020B0604020202020204" pitchFamily="34" charset="0"/>
                <a:hlinkClick r:id="rId3">
                  <a:extLst>
                    <a:ext uri="{A12FA001-AC4F-418D-AE19-62706E023703}">
                      <ahyp:hlinkClr xmlns:ahyp="http://schemas.microsoft.com/office/drawing/2018/hyperlinkcolor" val="tx"/>
                    </a:ext>
                  </a:extLst>
                </a:hlinkClick>
              </a:rPr>
              <a:t>-office thermal systems for the treatment of dry eye disease</a:t>
            </a:r>
            <a:r>
              <a:rPr lang="en-US" b="0" i="0" u="none" strike="noStrike" dirty="0">
                <a:solidFill>
                  <a:schemeClr val="bg1"/>
                </a:solidFill>
                <a:effectLst/>
                <a:latin typeface="helvetica" panose="020B0604020202020204" pitchFamily="34" charset="0"/>
              </a:rPr>
              <a:t>. </a:t>
            </a:r>
            <a:r>
              <a:rPr lang="en-US" b="0" i="1" u="none" strike="noStrike" dirty="0" err="1">
                <a:solidFill>
                  <a:schemeClr val="bg1"/>
                </a:solidFill>
                <a:effectLst/>
                <a:latin typeface="helvetica" panose="020B0604020202020204" pitchFamily="34" charset="0"/>
              </a:rPr>
              <a:t>Surv</a:t>
            </a:r>
            <a:r>
              <a:rPr lang="en-US" b="0" i="1" u="none" strike="noStrike" dirty="0">
                <a:solidFill>
                  <a:schemeClr val="bg1"/>
                </a:solidFill>
                <a:effectLst/>
                <a:latin typeface="helvetica" panose="020B0604020202020204" pitchFamily="34" charset="0"/>
              </a:rPr>
              <a:t> </a:t>
            </a:r>
            <a:r>
              <a:rPr lang="en-US" b="0" i="1" u="none" strike="noStrike" dirty="0" err="1">
                <a:solidFill>
                  <a:schemeClr val="bg1"/>
                </a:solidFill>
                <a:effectLst/>
                <a:latin typeface="helvetica" panose="020B0604020202020204" pitchFamily="34" charset="0"/>
              </a:rPr>
              <a:t>Ophthalmol</a:t>
            </a:r>
            <a:r>
              <a:rPr lang="en-US" b="0" i="0" u="none" strike="noStrike" dirty="0">
                <a:solidFill>
                  <a:schemeClr val="bg1"/>
                </a:solidFill>
                <a:effectLst/>
                <a:latin typeface="helvetica" panose="020B0604020202020204" pitchFamily="34" charset="0"/>
              </a:rPr>
              <a:t>. 2022;67(5):1405-1418.</a:t>
            </a:r>
            <a:endParaRPr lang="en-US" b="0" i="0" u="none" dirty="0">
              <a:solidFill>
                <a:schemeClr val="bg1"/>
              </a:solidFill>
              <a:effectLst/>
              <a:latin typeface="helvetica"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A20C34B4-2AE9-4BB2-99B2-D9BF555EE40B}" type="slidenum">
              <a:rPr lang="en-US">
                <a:solidFill>
                  <a:srgbClr val="000000"/>
                </a:solidFill>
              </a:rPr>
              <a:pPr>
                <a:defRPr/>
              </a:pPr>
              <a:t>60</a:t>
            </a:fld>
            <a:endParaRPr lang="en-US" dirty="0">
              <a:solidFill>
                <a:srgbClr val="000000"/>
              </a:solidFill>
            </a:endParaRPr>
          </a:p>
        </p:txBody>
      </p:sp>
    </p:spTree>
    <p:extLst>
      <p:ext uri="{BB962C8B-B14F-4D97-AF65-F5344CB8AC3E}">
        <p14:creationId xmlns:p14="http://schemas.microsoft.com/office/powerpoint/2010/main" val="773087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2668" rtl="0" eaLnBrk="1" fontAlgn="base" latinLnBrk="0" hangingPunct="1">
              <a:lnSpc>
                <a:spcPct val="100000"/>
              </a:lnSpc>
              <a:spcBef>
                <a:spcPct val="0"/>
              </a:spcBef>
              <a:spcAft>
                <a:spcPct val="0"/>
              </a:spcAft>
              <a:buClrTx/>
              <a:buSzTx/>
              <a:buFontTx/>
              <a:buNone/>
              <a:tabLst/>
              <a:defRPr/>
            </a:pPr>
            <a:fld id="{BE645A10-DCA2-4B0F-9FD9-EE305A3A315E}"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2668"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74602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333333"/>
                </a:solidFill>
                <a:effectLst/>
                <a:latin typeface="Source Sans Pro" panose="020B0503030403020204" pitchFamily="34" charset="0"/>
              </a:rPr>
              <a:t>Leanne </a:t>
            </a:r>
            <a:r>
              <a:rPr lang="en-US" b="0" i="0" dirty="0" err="1">
                <a:solidFill>
                  <a:srgbClr val="333333"/>
                </a:solidFill>
                <a:effectLst/>
                <a:latin typeface="Source Sans Pro" panose="020B0503030403020204" pitchFamily="34" charset="0"/>
              </a:rPr>
              <a:t>Spiegle</a:t>
            </a:r>
            <a:r>
              <a:rPr lang="en-US" b="0" i="0" dirty="0">
                <a:solidFill>
                  <a:srgbClr val="333333"/>
                </a:solidFill>
                <a:effectLst/>
                <a:latin typeface="Source Sans Pro" panose="020B0503030403020204" pitchFamily="34" charset="0"/>
              </a:rPr>
              <a:t>. </a:t>
            </a:r>
            <a:r>
              <a:rPr lang="en-US" b="1" i="0" dirty="0">
                <a:solidFill>
                  <a:srgbClr val="000000"/>
                </a:solidFill>
                <a:effectLst/>
                <a:latin typeface="Source Sans Pro" panose="020B0503030403020204" pitchFamily="34" charset="0"/>
              </a:rPr>
              <a:t>How Scope Expansion is Shaping Optometry’s Future. </a:t>
            </a:r>
            <a:r>
              <a:rPr lang="en-US" b="0" i="0" dirty="0">
                <a:solidFill>
                  <a:srgbClr val="000000"/>
                </a:solidFill>
                <a:effectLst/>
                <a:latin typeface="Source Sans Pro" panose="020B0503030403020204" pitchFamily="34" charset="0"/>
              </a:rPr>
              <a:t>Review of Optometry. </a:t>
            </a:r>
            <a:r>
              <a:rPr lang="en-US" b="0" i="0">
                <a:solidFill>
                  <a:srgbClr val="000000"/>
                </a:solidFill>
                <a:effectLst/>
                <a:latin typeface="Source Sans Pro" panose="020B0503030403020204" pitchFamily="34" charset="0"/>
              </a:rPr>
              <a:t>January 2025.</a:t>
            </a:r>
            <a:endParaRPr lang="en-US" b="0" i="0" dirty="0">
              <a:solidFill>
                <a:srgbClr val="000000"/>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186985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0000"/>
                </a:solidFill>
                <a:effectLst/>
                <a:latin typeface="Roboto Condensed" panose="02000000000000000000" pitchFamily="2" charset="0"/>
              </a:rPr>
              <a:t>White DE.</a:t>
            </a:r>
            <a:r>
              <a:rPr lang="en-US" b="1" i="0" dirty="0">
                <a:solidFill>
                  <a:srgbClr val="000000"/>
                </a:solidFill>
                <a:effectLst/>
                <a:latin typeface="Roboto Condensed" panose="02000000000000000000" pitchFamily="2" charset="0"/>
              </a:rPr>
              <a:t> Time to talk about evaporative dry eye disease. </a:t>
            </a:r>
            <a:r>
              <a:rPr lang="en-US" b="0" i="1" dirty="0">
                <a:solidFill>
                  <a:srgbClr val="000000"/>
                </a:solidFill>
                <a:effectLst/>
                <a:latin typeface="Roboto Condensed" panose="02000000000000000000" pitchFamily="2" charset="0"/>
              </a:rPr>
              <a:t>Ocular Surgery News</a:t>
            </a:r>
            <a:r>
              <a:rPr lang="en-US" b="0" i="0" dirty="0">
                <a:solidFill>
                  <a:srgbClr val="000000"/>
                </a:solidFill>
                <a:effectLst/>
                <a:latin typeface="Roboto Condensed" panose="02000000000000000000" pitchFamily="2" charset="0"/>
              </a:rPr>
              <a:t>, July 25, 2023.</a:t>
            </a:r>
          </a:p>
          <a:p>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091"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4637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7">
            <a:extLst>
              <a:ext uri="{FF2B5EF4-FFF2-40B4-BE49-F238E27FC236}">
                <a16:creationId xmlns:a16="http://schemas.microsoft.com/office/drawing/2014/main" id="{5E128E8A-A0D0-6612-B81E-647C6C8734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Arial" panose="020B0604020202020204" pitchFamily="34" charset="0"/>
              </a:defRPr>
            </a:lvl1pPr>
            <a:lvl2pPr marL="742950" indent="-285750" defTabSz="911225">
              <a:spcBef>
                <a:spcPct val="30000"/>
              </a:spcBef>
              <a:defRPr sz="1200">
                <a:solidFill>
                  <a:schemeClr val="tx1"/>
                </a:solidFill>
                <a:latin typeface="Arial" panose="020B0604020202020204" pitchFamily="34" charset="0"/>
              </a:defRPr>
            </a:lvl2pPr>
            <a:lvl3pPr marL="1143000" indent="-228600" defTabSz="911225">
              <a:spcBef>
                <a:spcPct val="30000"/>
              </a:spcBef>
              <a:defRPr sz="1200">
                <a:solidFill>
                  <a:schemeClr val="tx1"/>
                </a:solidFill>
                <a:latin typeface="Arial" panose="020B0604020202020204" pitchFamily="34" charset="0"/>
              </a:defRPr>
            </a:lvl3pPr>
            <a:lvl4pPr marL="1600200" indent="-228600" defTabSz="911225">
              <a:spcBef>
                <a:spcPct val="30000"/>
              </a:spcBef>
              <a:defRPr sz="1200">
                <a:solidFill>
                  <a:schemeClr val="tx1"/>
                </a:solidFill>
                <a:latin typeface="Arial" panose="020B0604020202020204" pitchFamily="34" charset="0"/>
              </a:defRPr>
            </a:lvl4pPr>
            <a:lvl5pPr marL="2057400" indent="-228600" defTabSz="911225">
              <a:spcBef>
                <a:spcPct val="30000"/>
              </a:spcBef>
              <a:defRPr sz="1200">
                <a:solidFill>
                  <a:schemeClr val="tx1"/>
                </a:solidFill>
                <a:latin typeface="Arial" panose="020B0604020202020204" pitchFamily="34" charset="0"/>
              </a:defRPr>
            </a:lvl5pPr>
            <a:lvl6pPr marL="2514600" indent="-228600" defTabSz="9112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12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12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12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A118736-AEEA-47DA-86D8-784F1B8CD8AC}" type="slidenum">
              <a:rPr lang="en-US" altLang="en-US" sz="1300">
                <a:solidFill>
                  <a:srgbClr val="000000"/>
                </a:solidFill>
                <a:ea typeface="MS PGothic" panose="020B0600070205080204" pitchFamily="34" charset="-128"/>
              </a:rPr>
              <a:pPr>
                <a:spcBef>
                  <a:spcPct val="0"/>
                </a:spcBef>
              </a:pPr>
              <a:t>81</a:t>
            </a:fld>
            <a:endParaRPr lang="en-US" altLang="en-US" sz="1300">
              <a:solidFill>
                <a:srgbClr val="000000"/>
              </a:solidFill>
              <a:ea typeface="MS PGothic" panose="020B0600070205080204" pitchFamily="34" charset="-128"/>
            </a:endParaRPr>
          </a:p>
        </p:txBody>
      </p:sp>
      <p:sp>
        <p:nvSpPr>
          <p:cNvPr id="824323" name="Rectangle 2">
            <a:extLst>
              <a:ext uri="{FF2B5EF4-FFF2-40B4-BE49-F238E27FC236}">
                <a16:creationId xmlns:a16="http://schemas.microsoft.com/office/drawing/2014/main" id="{4C6E562C-F725-8843-4AC1-95297F32694A}"/>
              </a:ext>
            </a:extLst>
          </p:cNvPr>
          <p:cNvSpPr>
            <a:spLocks noGrp="1" noRot="1" noChangeAspect="1" noChangeArrowheads="1" noTextEdit="1"/>
          </p:cNvSpPr>
          <p:nvPr>
            <p:ph type="sldImg"/>
          </p:nvPr>
        </p:nvSpPr>
        <p:spPr>
          <a:ln/>
        </p:spPr>
      </p:sp>
      <p:sp>
        <p:nvSpPr>
          <p:cNvPr id="824324" name="Rectangle 3">
            <a:extLst>
              <a:ext uri="{FF2B5EF4-FFF2-40B4-BE49-F238E27FC236}">
                <a16:creationId xmlns:a16="http://schemas.microsoft.com/office/drawing/2014/main" id="{26B0B718-D12E-01CE-BCD9-2426F9A73CE8}"/>
              </a:ext>
            </a:extLst>
          </p:cNvPr>
          <p:cNvSpPr>
            <a:spLocks noGrp="1" noChangeArrowheads="1"/>
          </p:cNvSpPr>
          <p:nvPr>
            <p:ph type="body" idx="1"/>
          </p:nvPr>
        </p:nvSpPr>
        <p:spPr>
          <a:xfrm>
            <a:off x="931863" y="4416425"/>
            <a:ext cx="514667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C044F-8ABA-DA07-A339-CF92382B76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8C79D4-490C-BEC2-B533-44C85EC740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885401-9DD6-A47B-4ACB-93DCD18FB416}"/>
              </a:ext>
            </a:extLst>
          </p:cNvPr>
          <p:cNvSpPr>
            <a:spLocks noGrp="1"/>
          </p:cNvSpPr>
          <p:nvPr>
            <p:ph type="body" idx="1"/>
          </p:nvPr>
        </p:nvSpPr>
        <p:spPr/>
        <p:txBody>
          <a:bodyPr/>
          <a:lstStyle/>
          <a:p>
            <a:r>
              <a:rPr lang="en-US" b="0" i="0" dirty="0" err="1">
                <a:solidFill>
                  <a:srgbClr val="333333"/>
                </a:solidFill>
                <a:effectLst/>
                <a:latin typeface="Guardian TextSans Web"/>
              </a:rPr>
              <a:t>Frediani</a:t>
            </a:r>
            <a:r>
              <a:rPr lang="en-US" b="0" i="0" dirty="0">
                <a:solidFill>
                  <a:srgbClr val="333333"/>
                </a:solidFill>
                <a:effectLst/>
                <a:latin typeface="Guardian TextSans Web"/>
              </a:rPr>
              <a:t> T, Yoo K, Cho A, et al. Outcomes of Glaucoma Referrals in Adults Aged 18 to 40 Years. </a:t>
            </a:r>
            <a:r>
              <a:rPr lang="en-US" b="0" i="1" dirty="0">
                <a:solidFill>
                  <a:srgbClr val="333333"/>
                </a:solidFill>
                <a:effectLst/>
                <a:latin typeface="Guardian TextSans Web"/>
              </a:rPr>
              <a:t>JAMA </a:t>
            </a:r>
            <a:r>
              <a:rPr lang="en-US" b="0" i="1" dirty="0" err="1">
                <a:solidFill>
                  <a:srgbClr val="333333"/>
                </a:solidFill>
                <a:effectLst/>
                <a:latin typeface="Guardian TextSans Web"/>
              </a:rPr>
              <a:t>Netw</a:t>
            </a:r>
            <a:r>
              <a:rPr lang="en-US" b="0" i="1" dirty="0">
                <a:solidFill>
                  <a:srgbClr val="333333"/>
                </a:solidFill>
                <a:effectLst/>
                <a:latin typeface="Guardian TextSans Web"/>
              </a:rPr>
              <a:t> Open.</a:t>
            </a:r>
            <a:r>
              <a:rPr lang="en-US" b="0" i="0" dirty="0">
                <a:solidFill>
                  <a:srgbClr val="333333"/>
                </a:solidFill>
                <a:effectLst/>
                <a:latin typeface="Guardian TextSans Web"/>
              </a:rPr>
              <a:t> 2025;8(2):e2457843. </a:t>
            </a:r>
            <a:r>
              <a:rPr lang="en-US" b="0" i="0">
                <a:solidFill>
                  <a:srgbClr val="333333"/>
                </a:solidFill>
                <a:effectLst/>
                <a:latin typeface="Guardian TextSans Web"/>
              </a:rPr>
              <a:t>doi:10.1001/jamanetworkopen.2024.57843</a:t>
            </a:r>
            <a:endParaRPr lang="en-US"/>
          </a:p>
        </p:txBody>
      </p:sp>
      <p:sp>
        <p:nvSpPr>
          <p:cNvPr id="4" name="Slide Number Placeholder 3">
            <a:extLst>
              <a:ext uri="{FF2B5EF4-FFF2-40B4-BE49-F238E27FC236}">
                <a16:creationId xmlns:a16="http://schemas.microsoft.com/office/drawing/2014/main" id="{92F4DFD8-9813-EAB0-4494-2FDCBB1592F9}"/>
              </a:ext>
            </a:extLst>
          </p:cNvPr>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7865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b="0" i="0" dirty="0" err="1">
                <a:solidFill>
                  <a:srgbClr val="333333"/>
                </a:solidFill>
                <a:effectLst/>
                <a:latin typeface="Helvetica Neue"/>
              </a:rPr>
              <a:t>Lains</a:t>
            </a:r>
            <a:r>
              <a:rPr lang="en-US" b="0" i="0" dirty="0">
                <a:solidFill>
                  <a:srgbClr val="333333"/>
                </a:solidFill>
                <a:effectLst/>
                <a:latin typeface="Helvetica Neue"/>
              </a:rPr>
              <a:t>, Ines et al. </a:t>
            </a:r>
            <a:r>
              <a:rPr lang="en-US" b="0" i="0" dirty="0" err="1">
                <a:solidFill>
                  <a:srgbClr val="333333"/>
                </a:solidFill>
                <a:effectLst/>
                <a:latin typeface="Elsevier Sans"/>
              </a:rPr>
              <a:t>Compassionomics</a:t>
            </a:r>
            <a:r>
              <a:rPr lang="en-US" b="0" i="0" dirty="0">
                <a:solidFill>
                  <a:srgbClr val="333333"/>
                </a:solidFill>
                <a:effectLst/>
                <a:latin typeface="Elsevier Sans"/>
              </a:rPr>
              <a:t>: The Science and Practice of Caring. </a:t>
            </a:r>
            <a:r>
              <a:rPr lang="en-US" b="0" i="0" dirty="0">
                <a:solidFill>
                  <a:srgbClr val="333333"/>
                </a:solidFill>
                <a:effectLst/>
                <a:latin typeface="Helvetica Neue"/>
              </a:rPr>
              <a:t>American Journal of Ophthalmology, Volume 259, 15 - 24</a:t>
            </a:r>
          </a:p>
          <a:p>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36256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b="0" i="0" dirty="0">
                <a:solidFill>
                  <a:srgbClr val="333333"/>
                </a:solidFill>
                <a:effectLst/>
                <a:latin typeface="Gotham"/>
              </a:rPr>
              <a:t>Pepose, Jay S. et al. </a:t>
            </a:r>
            <a:r>
              <a:rPr lang="en-US" b="0" i="0" dirty="0">
                <a:solidFill>
                  <a:srgbClr val="333333"/>
                </a:solidFill>
                <a:effectLst/>
                <a:latin typeface="Elsevier Sans"/>
              </a:rPr>
              <a:t>Reversal of Pharmacologically Induced Mydriasis with Phentolamine Ophthalmic Solution </a:t>
            </a:r>
            <a:r>
              <a:rPr lang="en-US" b="0" i="0" dirty="0">
                <a:solidFill>
                  <a:srgbClr val="333333"/>
                </a:solidFill>
                <a:effectLst/>
                <a:latin typeface="Gotham"/>
              </a:rPr>
              <a:t>Ophthalmology, 2025;132(1):79 – 91.</a:t>
            </a:r>
          </a:p>
          <a:p>
            <a:endParaRPr lang="en-US" dirty="0"/>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4578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Al-</a:t>
            </a:r>
            <a:r>
              <a:rPr lang="en-US" dirty="0" err="1"/>
              <a:t>Thawabieh</a:t>
            </a:r>
            <a:r>
              <a:rPr lang="en-US" dirty="0"/>
              <a:t> W, Al-Omari R, Abu-Hassan DW, </a:t>
            </a:r>
            <a:r>
              <a:rPr lang="en-US" dirty="0" err="1"/>
              <a:t>Abuawwad</a:t>
            </a:r>
            <a:r>
              <a:rPr lang="en-US" dirty="0"/>
              <a:t> MT, Al-Awadhi A, </a:t>
            </a:r>
            <a:r>
              <a:rPr lang="en-US" dirty="0" err="1"/>
              <a:t>Serhan</a:t>
            </a:r>
            <a:r>
              <a:rPr lang="en-US" dirty="0"/>
              <a:t> HA. </a:t>
            </a:r>
            <a:r>
              <a:rPr lang="en-US" b="0" i="0" u="none" strike="noStrike" dirty="0">
                <a:solidFill>
                  <a:srgbClr val="009999"/>
                </a:solidFill>
                <a:effectLst/>
                <a:latin typeface="helvetica" panose="020B0604020202020204" pitchFamily="34" charset="0"/>
                <a:hlinkClick r:id="rId3">
                  <a:extLst>
                    <a:ext uri="{A12FA001-AC4F-418D-AE19-62706E023703}">
                      <ahyp:hlinkClr xmlns:ahyp="http://schemas.microsoft.com/office/drawing/2018/hyperlinkcolor" val="tx"/>
                    </a:ext>
                  </a:extLst>
                </a:hlinkClick>
              </a:rPr>
              <a:t>Tropicamide Versus Cyclopentolate for Cycloplegic Refraction in Pediatric Patients With Brown </a:t>
            </a:r>
            <a:r>
              <a:rPr lang="en-US" b="0" i="0" u="none" strike="noStrike" dirty="0" err="1">
                <a:solidFill>
                  <a:srgbClr val="009999"/>
                </a:solidFill>
                <a:effectLst/>
                <a:latin typeface="helvetica" panose="020B0604020202020204" pitchFamily="34" charset="0"/>
                <a:hlinkClick r:id="rId3">
                  <a:extLst>
                    <a:ext uri="{A12FA001-AC4F-418D-AE19-62706E023703}">
                      <ahyp:hlinkClr xmlns:ahyp="http://schemas.microsoft.com/office/drawing/2018/hyperlinkcolor" val="tx"/>
                    </a:ext>
                  </a:extLst>
                </a:hlinkClick>
              </a:rPr>
              <a:t>Irides</a:t>
            </a:r>
            <a:r>
              <a:rPr lang="en-US" b="0" i="0" u="none" strike="noStrike" dirty="0">
                <a:solidFill>
                  <a:schemeClr val="bg1"/>
                </a:solidFill>
                <a:effectLst/>
                <a:latin typeface="helvetica" panose="020B0604020202020204" pitchFamily="34" charset="0"/>
                <a:hlinkClick r:id="rId3">
                  <a:extLst>
                    <a:ext uri="{A12FA001-AC4F-418D-AE19-62706E023703}">
                      <ahyp:hlinkClr xmlns:ahyp="http://schemas.microsoft.com/office/drawing/2018/hyperlinkcolor" val="tx"/>
                    </a:ext>
                  </a:extLst>
                </a:hlinkClick>
              </a:rPr>
              <a:t>: A Randomized Clinical Trial</a:t>
            </a:r>
            <a:r>
              <a:rPr lang="en-US" b="0" i="0" u="none" strike="noStrike" dirty="0">
                <a:solidFill>
                  <a:schemeClr val="bg1"/>
                </a:solidFill>
                <a:effectLst/>
                <a:latin typeface="helvetica" panose="020B0604020202020204" pitchFamily="34" charset="0"/>
              </a:rPr>
              <a:t>. </a:t>
            </a:r>
            <a:r>
              <a:rPr lang="en-US" b="0" i="1" u="none" strike="noStrike" dirty="0">
                <a:solidFill>
                  <a:schemeClr val="bg1"/>
                </a:solidFill>
                <a:effectLst/>
                <a:latin typeface="helvetica" panose="020B0604020202020204" pitchFamily="34" charset="0"/>
              </a:rPr>
              <a:t>Am J </a:t>
            </a:r>
            <a:r>
              <a:rPr lang="en-US" b="0" i="1" u="none" strike="noStrike" dirty="0" err="1">
                <a:solidFill>
                  <a:schemeClr val="bg1"/>
                </a:solidFill>
                <a:effectLst/>
                <a:latin typeface="helvetica" panose="020B0604020202020204" pitchFamily="34" charset="0"/>
              </a:rPr>
              <a:t>Ophthalmol</a:t>
            </a:r>
            <a:r>
              <a:rPr lang="en-US" b="0" i="1" u="none" strike="noStrike" dirty="0">
                <a:solidFill>
                  <a:schemeClr val="bg1"/>
                </a:solidFill>
                <a:effectLst/>
                <a:latin typeface="helvetica" panose="020B0604020202020204" pitchFamily="34" charset="0"/>
              </a:rPr>
              <a:t> </a:t>
            </a:r>
            <a:r>
              <a:rPr lang="en-US" b="0" i="0" u="none" strike="noStrike" dirty="0">
                <a:solidFill>
                  <a:schemeClr val="bg1"/>
                </a:solidFill>
                <a:effectLst/>
                <a:latin typeface="helvetica" panose="020B0604020202020204" pitchFamily="34" charset="0"/>
              </a:rPr>
              <a:t>2024;257:218-226.</a:t>
            </a:r>
            <a:endParaRPr lang="en-US" b="0" i="0" u="none" dirty="0">
              <a:solidFill>
                <a:schemeClr val="bg1"/>
              </a:solidFill>
              <a:effectLst/>
              <a:latin typeface="helvetica"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8975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b="0" i="0" dirty="0">
                <a:solidFill>
                  <a:srgbClr val="333333"/>
                </a:solidFill>
                <a:effectLst/>
                <a:latin typeface="Elsevier Sans"/>
              </a:rPr>
              <a:t>Axial Shortening Effects of Repeated Low-level Red-light Therapy in Children With High Myopia: A Multicenter Randomized Controlled Trial</a:t>
            </a:r>
          </a:p>
          <a:p>
            <a:pPr algn="l">
              <a:buFont typeface="+mj-lt"/>
              <a:buNone/>
            </a:pPr>
            <a:r>
              <a:rPr lang="en-US" b="0" i="0" dirty="0">
                <a:solidFill>
                  <a:srgbClr val="333333"/>
                </a:solidFill>
                <a:effectLst/>
                <a:latin typeface="Helvetica Neue"/>
              </a:rPr>
              <a:t>Liu, </a:t>
            </a:r>
            <a:r>
              <a:rPr lang="en-US" b="0" i="0" dirty="0" err="1">
                <a:solidFill>
                  <a:srgbClr val="333333"/>
                </a:solidFill>
                <a:effectLst/>
                <a:latin typeface="Helvetica Neue"/>
              </a:rPr>
              <a:t>Guihua</a:t>
            </a:r>
            <a:r>
              <a:rPr lang="en-US" b="0" i="0" dirty="0">
                <a:solidFill>
                  <a:srgbClr val="333333"/>
                </a:solidFill>
                <a:effectLst/>
                <a:latin typeface="Helvetica Neue"/>
              </a:rPr>
              <a:t> et al.</a:t>
            </a:r>
          </a:p>
          <a:p>
            <a:pPr algn="l">
              <a:buFont typeface="+mj-lt"/>
              <a:buNone/>
            </a:pPr>
            <a:r>
              <a:rPr lang="en-US" b="0" i="0" dirty="0">
                <a:solidFill>
                  <a:srgbClr val="333333"/>
                </a:solidFill>
                <a:effectLst/>
                <a:latin typeface="Helvetica Neue"/>
              </a:rPr>
              <a:t>American Journal of Ophthalmology, Volume 270, 203 – 215.</a:t>
            </a:r>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9157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00000"/>
                </a:solidFill>
                <a:effectLst/>
                <a:latin typeface="helvetica" panose="020B0604020202020204" pitchFamily="34" charset="0"/>
              </a:rPr>
              <a:t>Al-</a:t>
            </a:r>
            <a:r>
              <a:rPr lang="en-US" b="0" i="0" dirty="0" err="1">
                <a:solidFill>
                  <a:srgbClr val="000000"/>
                </a:solidFill>
                <a:effectLst/>
                <a:latin typeface="helvetica" panose="020B0604020202020204" pitchFamily="34" charset="0"/>
              </a:rPr>
              <a:t>khersan</a:t>
            </a:r>
            <a:r>
              <a:rPr lang="en-US" b="0" i="0" dirty="0">
                <a:solidFill>
                  <a:srgbClr val="000000"/>
                </a:solidFill>
                <a:effectLst/>
                <a:latin typeface="helvetica" panose="020B0604020202020204" pitchFamily="34" charset="0"/>
              </a:rPr>
              <a:t> H, Flynn HW Jr., Townsend JH. Retinal Detachments Associated With Topical Pilocarpine Use for Presbyopia. </a:t>
            </a:r>
            <a:r>
              <a:rPr lang="en-US" b="0" i="1" dirty="0">
                <a:solidFill>
                  <a:srgbClr val="000000"/>
                </a:solidFill>
                <a:effectLst/>
                <a:latin typeface="helvetica" panose="020B0604020202020204" pitchFamily="34" charset="0"/>
              </a:rPr>
              <a:t>Am J </a:t>
            </a:r>
            <a:r>
              <a:rPr lang="en-US" b="0" i="1" dirty="0" err="1">
                <a:solidFill>
                  <a:srgbClr val="000000"/>
                </a:solidFill>
                <a:effectLst/>
                <a:latin typeface="helvetica" panose="020B0604020202020204" pitchFamily="34" charset="0"/>
              </a:rPr>
              <a:t>Ophthalmol</a:t>
            </a:r>
            <a:r>
              <a:rPr lang="en-US" b="0" i="0" dirty="0">
                <a:solidFill>
                  <a:srgbClr val="000000"/>
                </a:solidFill>
                <a:effectLst/>
                <a:latin typeface="helvetica" panose="020B0604020202020204" pitchFamily="34" charset="0"/>
              </a:rPr>
              <a:t>. 2022;242:52-55. </a:t>
            </a:r>
            <a:r>
              <a:rPr lang="en-US" b="0" i="0" u="none" strike="noStrike" dirty="0">
                <a:solidFill>
                  <a:srgbClr val="000000"/>
                </a:solidFill>
                <a:effectLst/>
                <a:latin typeface="helvetica" panose="020B0604020202020204" pitchFamily="34" charset="0"/>
                <a:hlinkClick r:id="rId3"/>
              </a:rPr>
              <a:t>https://doi.org/10.1016/j.ajo.2022.05.011</a:t>
            </a:r>
            <a:endParaRPr lang="en-US" b="0" i="0" dirty="0">
              <a:solidFill>
                <a:srgbClr val="000000"/>
              </a:solidFill>
              <a:effectLst/>
              <a:latin typeface="helvetica"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22091" rtl="0" eaLnBrk="1" fontAlgn="base" latinLnBrk="0" hangingPunct="1">
              <a:lnSpc>
                <a:spcPct val="100000"/>
              </a:lnSpc>
              <a:spcBef>
                <a:spcPct val="0"/>
              </a:spcBef>
              <a:spcAft>
                <a:spcPct val="0"/>
              </a:spcAft>
              <a:buClrTx/>
              <a:buSzTx/>
              <a:buFontTx/>
              <a:buNone/>
              <a:tabLst/>
              <a:defRPr/>
            </a:pPr>
            <a:fld id="{A20C34B4-2AE9-4BB2-99B2-D9BF555EE40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2091"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6357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E9C5D-E5EE-4F0B-BD06-922E4908D4D8}"/>
              </a:ext>
            </a:extLst>
          </p:cNvPr>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A086040B-879C-4C0E-AC9C-23869CF4013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2587862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138113" y="1235034"/>
            <a:ext cx="8869362" cy="549827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138114" y="83128"/>
            <a:ext cx="8869362" cy="902524"/>
          </a:xfrm>
        </p:spPr>
        <p:txBody>
          <a:bodyPr/>
          <a:lstStyle>
            <a:lvl1pPr>
              <a:lnSpc>
                <a:spcPct val="90000"/>
              </a:lnSpc>
              <a:defRPr/>
            </a:lvl1pPr>
          </a:lstStyle>
          <a:p>
            <a:r>
              <a:rPr lang="en-US" dirty="0"/>
              <a:t>Click to edit Master title style</a:t>
            </a:r>
          </a:p>
        </p:txBody>
      </p:sp>
    </p:spTree>
    <p:extLst>
      <p:ext uri="{BB962C8B-B14F-4D97-AF65-F5344CB8AC3E}">
        <p14:creationId xmlns:p14="http://schemas.microsoft.com/office/powerpoint/2010/main" val="1825395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903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8113" y="174625"/>
            <a:ext cx="9005887" cy="814388"/>
          </a:xfrm>
        </p:spPr>
        <p:txBody>
          <a:bodyPr/>
          <a:lstStyle/>
          <a:p>
            <a:r>
              <a:rPr lang="en-US" dirty="0"/>
              <a:t>Click to edit Master title style</a:t>
            </a:r>
          </a:p>
        </p:txBody>
      </p:sp>
      <p:sp>
        <p:nvSpPr>
          <p:cNvPr id="3" name="Text Placeholder 2"/>
          <p:cNvSpPr>
            <a:spLocks noGrp="1"/>
          </p:cNvSpPr>
          <p:nvPr>
            <p:ph type="body" sz="half" idx="1"/>
          </p:nvPr>
        </p:nvSpPr>
        <p:spPr>
          <a:xfrm>
            <a:off x="138113" y="1600200"/>
            <a:ext cx="4357687" cy="50574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199" y="1600200"/>
            <a:ext cx="4359275" cy="50574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003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shadeToTitle="1">
        <a:gradFill rotWithShape="0">
          <a:gsLst>
            <a:gs pos="0">
              <a:srgbClr val="003C3E"/>
            </a:gs>
            <a:gs pos="100000">
              <a:srgbClr val="008689"/>
            </a:gs>
          </a:gsLst>
          <a:path path="shape">
            <a:fillToRect l="50000" t="50000" r="50000" b="50000"/>
          </a:path>
        </a:gra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7CE773B4-177F-4869-A8FE-A125B1E74F23}"/>
              </a:ext>
            </a:extLst>
          </p:cNvPr>
          <p:cNvSpPr>
            <a:spLocks noChangeArrowheads="1"/>
          </p:cNvSpPr>
          <p:nvPr userDrawn="1"/>
        </p:nvSpPr>
        <p:spPr bwMode="auto">
          <a:xfrm>
            <a:off x="87313" y="0"/>
            <a:ext cx="92075" cy="6858000"/>
          </a:xfrm>
          <a:prstGeom prst="rect">
            <a:avLst/>
          </a:prstGeom>
          <a:gradFill rotWithShape="1">
            <a:gsLst>
              <a:gs pos="0">
                <a:srgbClr val="003C3E"/>
              </a:gs>
              <a:gs pos="100000">
                <a:srgbClr val="008689"/>
              </a:gs>
            </a:gsLst>
            <a:lin ang="540000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charset="0"/>
              <a:cs typeface="+mn-cs"/>
            </a:endParaRPr>
          </a:p>
        </p:txBody>
      </p:sp>
      <p:sp>
        <p:nvSpPr>
          <p:cNvPr id="5" name="Rectangle 10">
            <a:extLst>
              <a:ext uri="{FF2B5EF4-FFF2-40B4-BE49-F238E27FC236}">
                <a16:creationId xmlns:a16="http://schemas.microsoft.com/office/drawing/2014/main" id="{4AFD42FA-117D-4A29-A838-5DA9F08F9116}"/>
              </a:ext>
            </a:extLst>
          </p:cNvPr>
          <p:cNvSpPr>
            <a:spLocks noChangeArrowheads="1"/>
          </p:cNvSpPr>
          <p:nvPr userDrawn="1"/>
        </p:nvSpPr>
        <p:spPr bwMode="auto">
          <a:xfrm>
            <a:off x="8978900" y="0"/>
            <a:ext cx="92075" cy="6858000"/>
          </a:xfrm>
          <a:prstGeom prst="rect">
            <a:avLst/>
          </a:prstGeom>
          <a:gradFill rotWithShape="1">
            <a:gsLst>
              <a:gs pos="0">
                <a:srgbClr val="003C3E"/>
              </a:gs>
              <a:gs pos="100000">
                <a:srgbClr val="008689"/>
              </a:gs>
            </a:gsLst>
            <a:lin ang="540000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charset="0"/>
              <a:cs typeface="+mn-cs"/>
            </a:endParaRPr>
          </a:p>
        </p:txBody>
      </p:sp>
      <p:sp>
        <p:nvSpPr>
          <p:cNvPr id="1035269" name="Rectangle 5"/>
          <p:cNvSpPr>
            <a:spLocks noGrp="1" noChangeArrowheads="1"/>
          </p:cNvSpPr>
          <p:nvPr>
            <p:ph type="ctrTitle" sz="quarter"/>
          </p:nvPr>
        </p:nvSpPr>
        <p:spPr>
          <a:xfrm>
            <a:off x="83344" y="391430"/>
            <a:ext cx="8983662" cy="762000"/>
          </a:xfrm>
        </p:spPr>
        <p:txBody>
          <a:bodyPr anchorCtr="1"/>
          <a:lstStyle>
            <a:lvl1pPr>
              <a:defRPr sz="4400"/>
            </a:lvl1pPr>
          </a:lstStyle>
          <a:p>
            <a:r>
              <a:rPr lang="en-US" dirty="0"/>
              <a:t>Click to edit Master title style</a:t>
            </a:r>
          </a:p>
        </p:txBody>
      </p:sp>
      <p:sp>
        <p:nvSpPr>
          <p:cNvPr id="1035276" name="Rectangle 12"/>
          <p:cNvSpPr>
            <a:spLocks noGrp="1" noChangeArrowheads="1"/>
          </p:cNvSpPr>
          <p:nvPr>
            <p:ph type="subTitle" sz="quarter" idx="1"/>
          </p:nvPr>
        </p:nvSpPr>
        <p:spPr>
          <a:xfrm>
            <a:off x="1374775" y="2363788"/>
            <a:ext cx="6400800" cy="457200"/>
          </a:xfrm>
        </p:spPr>
        <p:txBody>
          <a:bodyPr lIns="45720" rIns="45720" anchorCtr="1">
            <a:spAutoFit/>
          </a:bodyPr>
          <a:lstStyle>
            <a:lvl1pPr marL="0" indent="0" algn="ctr">
              <a:buFont typeface="Wingdings 2" pitchFamily="18" charset="2"/>
              <a:buNone/>
              <a:defRPr sz="2400"/>
            </a:lvl1pPr>
          </a:lstStyle>
          <a:p>
            <a:r>
              <a:rPr lang="en-US"/>
              <a:t>Click to edit Master subtitle style</a:t>
            </a:r>
          </a:p>
        </p:txBody>
      </p:sp>
    </p:spTree>
    <p:extLst>
      <p:ext uri="{BB962C8B-B14F-4D97-AF65-F5344CB8AC3E}">
        <p14:creationId xmlns:p14="http://schemas.microsoft.com/office/powerpoint/2010/main" val="2786219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875" y="217842"/>
            <a:ext cx="8864600" cy="701675"/>
          </a:xfrm>
        </p:spPr>
        <p:txBody>
          <a:bodyPr anchor="ctr">
            <a:normAutofit/>
          </a:bodyPr>
          <a:lstStyle>
            <a:lvl1pPr>
              <a:defRPr sz="3800">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en-US" dirty="0"/>
              <a:t>Click to edit Master title style</a:t>
            </a:r>
          </a:p>
        </p:txBody>
      </p:sp>
      <p:sp>
        <p:nvSpPr>
          <p:cNvPr id="3" name="Content Placeholder 2"/>
          <p:cNvSpPr>
            <a:spLocks noGrp="1"/>
          </p:cNvSpPr>
          <p:nvPr>
            <p:ph idx="1"/>
          </p:nvPr>
        </p:nvSpPr>
        <p:spPr>
          <a:xfrm>
            <a:off x="142875" y="1028700"/>
            <a:ext cx="8821737" cy="5676900"/>
          </a:xfrm>
        </p:spPr>
        <p:txBody>
          <a:bodyPr/>
          <a:lstStyle>
            <a:lvl1pPr>
              <a:spcBef>
                <a:spcPts val="0"/>
              </a:spcBef>
              <a:defRPr b="1">
                <a:effectLst/>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8638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no bullet">
    <p:spTree>
      <p:nvGrpSpPr>
        <p:cNvPr id="1" name=""/>
        <p:cNvGrpSpPr/>
        <p:nvPr/>
      </p:nvGrpSpPr>
      <p:grpSpPr>
        <a:xfrm>
          <a:off x="0" y="0"/>
          <a:ext cx="0" cy="0"/>
          <a:chOff x="0" y="0"/>
          <a:chExt cx="0" cy="0"/>
        </a:xfrm>
      </p:grpSpPr>
      <p:sp>
        <p:nvSpPr>
          <p:cNvPr id="2" name="Title 1"/>
          <p:cNvSpPr>
            <a:spLocks noGrp="1"/>
          </p:cNvSpPr>
          <p:nvPr>
            <p:ph type="title"/>
          </p:nvPr>
        </p:nvSpPr>
        <p:spPr>
          <a:xfrm>
            <a:off x="142875" y="217842"/>
            <a:ext cx="8864600" cy="701675"/>
          </a:xfrm>
        </p:spPr>
        <p:txBody>
          <a:bodyPr anchor="ctr">
            <a:normAutofit/>
          </a:bodyPr>
          <a:lstStyle>
            <a:lvl1pPr>
              <a:defRPr sz="3800">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en-US" dirty="0"/>
              <a:t>Click to edit Master title style</a:t>
            </a:r>
          </a:p>
        </p:txBody>
      </p:sp>
      <p:sp>
        <p:nvSpPr>
          <p:cNvPr id="3" name="Content Placeholder 2"/>
          <p:cNvSpPr>
            <a:spLocks noGrp="1"/>
          </p:cNvSpPr>
          <p:nvPr>
            <p:ph idx="1"/>
          </p:nvPr>
        </p:nvSpPr>
        <p:spPr>
          <a:xfrm>
            <a:off x="142875" y="1028700"/>
            <a:ext cx="8821737" cy="5676900"/>
          </a:xfrm>
        </p:spPr>
        <p:txBody>
          <a:bodyPr/>
          <a:lstStyle>
            <a:lvl1pPr marL="0" indent="0">
              <a:spcBef>
                <a:spcPts val="0"/>
              </a:spcBef>
              <a:buNone/>
              <a:defRPr b="1">
                <a:effectLst/>
              </a:defRPr>
            </a:lvl1pPr>
            <a:lvl2pPr marL="457200" indent="0">
              <a:spcBef>
                <a:spcPts val="0"/>
              </a:spcBef>
              <a:buNone/>
              <a:defRPr/>
            </a:lvl2pPr>
            <a:lvl3pPr marL="914400" indent="0">
              <a:spcBef>
                <a:spcPts val="0"/>
              </a:spcBef>
              <a:buNone/>
              <a:defRPr/>
            </a:lvl3pPr>
            <a:lvl4pPr marL="1371600" indent="0">
              <a:spcBef>
                <a:spcPts val="0"/>
              </a:spcBef>
              <a:buNone/>
              <a:defRPr/>
            </a:lvl4pPr>
            <a:lvl5pPr marL="1778000" indent="0">
              <a:spcBef>
                <a:spcPts val="0"/>
              </a:spcBef>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2456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 tabs">
    <p:spTree>
      <p:nvGrpSpPr>
        <p:cNvPr id="1" name=""/>
        <p:cNvGrpSpPr/>
        <p:nvPr/>
      </p:nvGrpSpPr>
      <p:grpSpPr>
        <a:xfrm>
          <a:off x="0" y="0"/>
          <a:ext cx="0" cy="0"/>
          <a:chOff x="0" y="0"/>
          <a:chExt cx="0" cy="0"/>
        </a:xfrm>
      </p:grpSpPr>
      <p:sp>
        <p:nvSpPr>
          <p:cNvPr id="2" name="Title 1"/>
          <p:cNvSpPr>
            <a:spLocks noGrp="1"/>
          </p:cNvSpPr>
          <p:nvPr>
            <p:ph type="title"/>
          </p:nvPr>
        </p:nvSpPr>
        <p:spPr>
          <a:xfrm>
            <a:off x="142875" y="217842"/>
            <a:ext cx="8864600" cy="701675"/>
          </a:xfrm>
        </p:spPr>
        <p:txBody>
          <a:bodyPr anchor="ctr">
            <a:normAutofit/>
          </a:bodyPr>
          <a:lstStyle>
            <a:lvl1pPr>
              <a:defRPr sz="3800">
                <a:effectLst>
                  <a:outerShdw blurRad="38100" dist="38100" dir="2700000" algn="tl">
                    <a:srgbClr val="000000">
                      <a:alpha val="43137"/>
                    </a:srgbClr>
                  </a:outerShdw>
                </a:effectLst>
                <a:latin typeface="Tahoma" pitchFamily="34" charset="0"/>
                <a:ea typeface="Tahoma" pitchFamily="34" charset="0"/>
                <a:cs typeface="Tahoma" pitchFamily="34" charset="0"/>
              </a:defRPr>
            </a:lvl1pPr>
          </a:lstStyle>
          <a:p>
            <a:r>
              <a:rPr lang="en-US" dirty="0"/>
              <a:t>Click to edit Master title style</a:t>
            </a:r>
          </a:p>
        </p:txBody>
      </p:sp>
      <p:sp>
        <p:nvSpPr>
          <p:cNvPr id="3" name="Content Placeholder 2"/>
          <p:cNvSpPr>
            <a:spLocks noGrp="1"/>
          </p:cNvSpPr>
          <p:nvPr>
            <p:ph idx="1"/>
          </p:nvPr>
        </p:nvSpPr>
        <p:spPr>
          <a:xfrm>
            <a:off x="142875" y="1028700"/>
            <a:ext cx="8821737" cy="5676900"/>
          </a:xfrm>
        </p:spPr>
        <p:txBody>
          <a:bodyPr lIns="45720" rIns="45720">
            <a:normAutofit/>
          </a:bodyPr>
          <a:lstStyle>
            <a:lvl1pPr marL="0" indent="0" defTabSz="914400">
              <a:spcBef>
                <a:spcPts val="0"/>
              </a:spcBef>
              <a:buNone/>
              <a:tabLst>
                <a:tab pos="465138" algn="l"/>
                <a:tab pos="914400" algn="l"/>
                <a:tab pos="1379538" algn="l"/>
                <a:tab pos="1828800" algn="l"/>
                <a:tab pos="2293938" algn="l"/>
                <a:tab pos="2743200" algn="l"/>
                <a:tab pos="3208338" algn="l"/>
                <a:tab pos="3657600" algn="l"/>
                <a:tab pos="4122738" algn="l"/>
                <a:tab pos="4572000" algn="l"/>
                <a:tab pos="5037138" algn="l"/>
                <a:tab pos="5486400" algn="l"/>
              </a:tabLst>
              <a:defRPr b="1">
                <a:effectLst/>
              </a:defRPr>
            </a:lvl1pPr>
            <a:lvl2pPr marL="457200" indent="0">
              <a:buNone/>
              <a:defRPr/>
            </a:lvl2pPr>
            <a:lvl3pPr marL="914400" indent="0">
              <a:buNone/>
              <a:defRPr/>
            </a:lvl3pPr>
            <a:lvl4pPr marL="1371600" indent="0">
              <a:buNone/>
              <a:defRPr/>
            </a:lvl4pPr>
            <a:lvl5pPr marL="1778000" indent="0">
              <a:buNone/>
              <a:defRPr/>
            </a:lvl5pPr>
          </a:lstStyle>
          <a:p>
            <a:pPr lvl="0"/>
            <a:r>
              <a:rPr lang="en-US" dirty="0"/>
              <a:t>Click to edit Master text styles</a:t>
            </a:r>
          </a:p>
        </p:txBody>
      </p:sp>
    </p:spTree>
    <p:extLst>
      <p:ext uri="{BB962C8B-B14F-4D97-AF65-F5344CB8AC3E}">
        <p14:creationId xmlns:p14="http://schemas.microsoft.com/office/powerpoint/2010/main" val="2338528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694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42876" y="406400"/>
            <a:ext cx="8864599" cy="6299200"/>
          </a:xfrm>
        </p:spPr>
        <p:txBody>
          <a:bodyPr/>
          <a:lstStyle>
            <a:lvl1pPr>
              <a:spcBef>
                <a:spcPts val="0"/>
              </a:spcBef>
              <a:defRPr>
                <a:effectLst/>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4803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ontent no bullet">
    <p:spTree>
      <p:nvGrpSpPr>
        <p:cNvPr id="1" name=""/>
        <p:cNvGrpSpPr/>
        <p:nvPr/>
      </p:nvGrpSpPr>
      <p:grpSpPr>
        <a:xfrm>
          <a:off x="0" y="0"/>
          <a:ext cx="0" cy="0"/>
          <a:chOff x="0" y="0"/>
          <a:chExt cx="0" cy="0"/>
        </a:xfrm>
      </p:grpSpPr>
      <p:sp>
        <p:nvSpPr>
          <p:cNvPr id="2" name="Content Placeholder 1"/>
          <p:cNvSpPr>
            <a:spLocks noGrp="1"/>
          </p:cNvSpPr>
          <p:nvPr>
            <p:ph/>
          </p:nvPr>
        </p:nvSpPr>
        <p:spPr>
          <a:xfrm>
            <a:off x="142876" y="406400"/>
            <a:ext cx="8864599" cy="6299200"/>
          </a:xfrm>
        </p:spPr>
        <p:txBody>
          <a:bodyPr/>
          <a:lstStyle>
            <a:lvl1pPr marL="0" indent="0">
              <a:spcBef>
                <a:spcPts val="0"/>
              </a:spcBef>
              <a:buNone/>
              <a:defRPr>
                <a:effectLst/>
              </a:defRPr>
            </a:lvl1pPr>
            <a:lvl2pPr marL="457200" indent="0">
              <a:spcBef>
                <a:spcPts val="0"/>
              </a:spcBef>
              <a:buNone/>
              <a:defRPr/>
            </a:lvl2pPr>
            <a:lvl3pPr marL="914400" indent="0">
              <a:spcBef>
                <a:spcPts val="0"/>
              </a:spcBef>
              <a:buNone/>
              <a:defRPr/>
            </a:lvl3pPr>
            <a:lvl4pPr marL="1371600" indent="0">
              <a:spcBef>
                <a:spcPts val="0"/>
              </a:spcBef>
              <a:buNone/>
              <a:defRPr/>
            </a:lvl4pPr>
            <a:lvl5pPr marL="1778000" indent="0">
              <a:spcBef>
                <a:spcPts val="0"/>
              </a:spcBef>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4092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DC31B-9B81-43A2-A4A6-AECF351D48D6}"/>
              </a:ext>
            </a:extLst>
          </p:cNvPr>
          <p:cNvSpPr>
            <a:spLocks noGrp="1"/>
          </p:cNvSpPr>
          <p:nvPr>
            <p:ph type="title"/>
          </p:nvPr>
        </p:nvSpPr>
        <p:spPr>
          <a:xfrm>
            <a:off x="190501" y="190502"/>
            <a:ext cx="8763000" cy="75203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0E4049E-7460-4D9F-A1DB-D95B0DA3B7B0}"/>
              </a:ext>
            </a:extLst>
          </p:cNvPr>
          <p:cNvSpPr>
            <a:spLocks noGrp="1"/>
          </p:cNvSpPr>
          <p:nvPr>
            <p:ph idx="1"/>
          </p:nvPr>
        </p:nvSpPr>
        <p:spPr>
          <a:xfrm>
            <a:off x="190500" y="1111348"/>
            <a:ext cx="8763000" cy="5556152"/>
          </a:xfrm>
        </p:spPr>
        <p:txBody>
          <a:bodyPr/>
          <a:lstStyle>
            <a:lvl1pPr marL="463550" indent="-463550">
              <a:lnSpc>
                <a:spcPct val="90000"/>
              </a:lnSpc>
              <a:spcBef>
                <a:spcPts val="0"/>
              </a:spcBef>
              <a:spcAft>
                <a:spcPts val="600"/>
              </a:spcAft>
              <a:buClr>
                <a:srgbClr val="FFFF00"/>
              </a:buClr>
              <a:buFont typeface="Calibri" panose="020F0502020204030204" pitchFamily="34" charset="0"/>
              <a:buChar char="•"/>
              <a:defRPr/>
            </a:lvl1pPr>
            <a:lvl2pPr marL="801688" indent="-338138">
              <a:lnSpc>
                <a:spcPct val="90000"/>
              </a:lnSpc>
              <a:spcBef>
                <a:spcPts val="0"/>
              </a:spcBef>
              <a:spcAft>
                <a:spcPts val="600"/>
              </a:spcAft>
              <a:buClr>
                <a:schemeClr val="tx1"/>
              </a:buClr>
              <a:buSzPct val="100000"/>
              <a:buFont typeface="Calibri" panose="020F0502020204030204" pitchFamily="34" charset="0"/>
              <a:buChar char="»"/>
              <a:defRPr>
                <a:solidFill>
                  <a:srgbClr val="00FF00"/>
                </a:solidFill>
              </a:defRPr>
            </a:lvl2pPr>
            <a:lvl3pPr>
              <a:lnSpc>
                <a:spcPct val="90000"/>
              </a:lnSpc>
              <a:spcBef>
                <a:spcPts val="0"/>
              </a:spcBef>
              <a:spcAft>
                <a:spcPts val="600"/>
              </a:spcAft>
              <a:defRPr/>
            </a:lvl3pPr>
            <a:lvl4pPr>
              <a:lnSpc>
                <a:spcPct val="100000"/>
              </a:lnSpc>
              <a:spcBef>
                <a:spcPts val="0"/>
              </a:spcBef>
              <a:defRPr/>
            </a:lvl4pPr>
            <a:lvl5pPr>
              <a:lnSpc>
                <a:spcPct val="100000"/>
              </a:lnSpc>
              <a:spcBef>
                <a:spcPts val="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142264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6700" y="228600"/>
            <a:ext cx="8804275" cy="701675"/>
          </a:xfrm>
        </p:spPr>
        <p:txBody>
          <a:bodyPr/>
          <a:lstStyle/>
          <a:p>
            <a:r>
              <a:rPr lang="en-US"/>
              <a:t>Click to edit Master title style</a:t>
            </a:r>
          </a:p>
        </p:txBody>
      </p:sp>
      <p:sp>
        <p:nvSpPr>
          <p:cNvPr id="3" name="Text Placeholder 2"/>
          <p:cNvSpPr>
            <a:spLocks noGrp="1"/>
          </p:cNvSpPr>
          <p:nvPr>
            <p:ph type="body" sz="half" idx="1"/>
          </p:nvPr>
        </p:nvSpPr>
        <p:spPr>
          <a:xfrm>
            <a:off x="142876" y="1028700"/>
            <a:ext cx="4432300" cy="5676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5176" y="1028700"/>
            <a:ext cx="4432299" cy="5676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384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spread out more 1.5 title">
    <p:spTree>
      <p:nvGrpSpPr>
        <p:cNvPr id="1" name=""/>
        <p:cNvGrpSpPr/>
        <p:nvPr/>
      </p:nvGrpSpPr>
      <p:grpSpPr>
        <a:xfrm>
          <a:off x="0" y="0"/>
          <a:ext cx="0" cy="0"/>
          <a:chOff x="0" y="0"/>
          <a:chExt cx="0" cy="0"/>
        </a:xfrm>
      </p:grpSpPr>
      <p:pic>
        <p:nvPicPr>
          <p:cNvPr id="4" name="Picture 4" descr="Picture2">
            <a:extLst>
              <a:ext uri="{FF2B5EF4-FFF2-40B4-BE49-F238E27FC236}">
                <a16:creationId xmlns:a16="http://schemas.microsoft.com/office/drawing/2014/main" id="{D61CB56D-04A0-42C3-BCBB-51E22B320F9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5400000" flipH="1">
            <a:off x="4609306" y="-3201193"/>
            <a:ext cx="61913" cy="900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8113" y="143838"/>
            <a:ext cx="8866187" cy="1130158"/>
          </a:xfrm>
        </p:spPr>
        <p:txBody>
          <a:bodyPr rIns="0"/>
          <a:lstStyle>
            <a:lvl1pPr>
              <a:spcAft>
                <a:spcPts val="1800"/>
              </a:spcAft>
              <a:defRPr sz="3800"/>
            </a:lvl1pPr>
          </a:lstStyle>
          <a:p>
            <a:r>
              <a:rPr lang="en-US" dirty="0"/>
              <a:t>Click to edit Master title style</a:t>
            </a:r>
          </a:p>
        </p:txBody>
      </p:sp>
      <p:sp>
        <p:nvSpPr>
          <p:cNvPr id="3" name="Content Placeholder 2"/>
          <p:cNvSpPr>
            <a:spLocks noGrp="1"/>
          </p:cNvSpPr>
          <p:nvPr>
            <p:ph idx="1"/>
          </p:nvPr>
        </p:nvSpPr>
        <p:spPr>
          <a:xfrm>
            <a:off x="138113" y="1510302"/>
            <a:ext cx="8866187" cy="5208998"/>
          </a:xfrm>
        </p:spPr>
        <p:txBody>
          <a:bodyPr/>
          <a:lstStyle>
            <a:lvl1pPr marL="406400" indent="-406400">
              <a:lnSpc>
                <a:spcPct val="100000"/>
              </a:lnSpc>
              <a:spcBef>
                <a:spcPts val="0"/>
              </a:spcBef>
              <a:spcAft>
                <a:spcPts val="1800"/>
              </a:spcAft>
              <a:buSzPct val="80000"/>
              <a:defRPr/>
            </a:lvl1pPr>
            <a:lvl2pPr marL="914400" indent="-449263">
              <a:lnSpc>
                <a:spcPct val="100000"/>
              </a:lnSpc>
              <a:spcBef>
                <a:spcPts val="0"/>
              </a:spcBef>
              <a:spcAft>
                <a:spcPts val="1800"/>
              </a:spcAft>
              <a:defRPr/>
            </a:lvl2pPr>
            <a:lvl3pPr>
              <a:lnSpc>
                <a:spcPct val="100000"/>
              </a:lnSpc>
              <a:spcBef>
                <a:spcPts val="0"/>
              </a:spcBef>
              <a:spcAft>
                <a:spcPts val="1800"/>
              </a:spcAft>
              <a:defRPr/>
            </a:lvl3pPr>
            <a:lvl4pPr>
              <a:lnSpc>
                <a:spcPct val="100000"/>
              </a:lnSpc>
              <a:spcBef>
                <a:spcPts val="0"/>
              </a:spcBef>
              <a:spcAft>
                <a:spcPts val="1800"/>
              </a:spcAft>
              <a:defRPr/>
            </a:lvl4pPr>
            <a:lvl5pPr>
              <a:lnSpc>
                <a:spcPct val="100000"/>
              </a:lnSpc>
              <a:spcBef>
                <a:spcPts val="0"/>
              </a:spcBef>
              <a:spcAft>
                <a:spcPts val="18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3888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07C9769-09C6-46C6-A90B-813D706AE52F}" type="datetimeFigureOut">
              <a:rPr lang="en-US" smtClean="0"/>
              <a:t>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123C91-BF20-4AF6-8779-928CD8C174BD}" type="slidenum">
              <a:rPr lang="en-US" smtClean="0"/>
              <a:t>‹#›</a:t>
            </a:fld>
            <a:endParaRPr lang="en-US"/>
          </a:p>
        </p:txBody>
      </p:sp>
    </p:spTree>
    <p:extLst>
      <p:ext uri="{BB962C8B-B14F-4D97-AF65-F5344CB8AC3E}">
        <p14:creationId xmlns:p14="http://schemas.microsoft.com/office/powerpoint/2010/main" val="1083794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7C9769-09C6-46C6-A90B-813D706AE52F}" type="datetimeFigureOut">
              <a:rPr lang="en-US" smtClean="0"/>
              <a:t>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123C91-BF20-4AF6-8779-928CD8C174BD}" type="slidenum">
              <a:rPr lang="en-US" smtClean="0"/>
              <a:t>‹#›</a:t>
            </a:fld>
            <a:endParaRPr lang="en-US"/>
          </a:p>
        </p:txBody>
      </p:sp>
    </p:spTree>
    <p:extLst>
      <p:ext uri="{BB962C8B-B14F-4D97-AF65-F5344CB8AC3E}">
        <p14:creationId xmlns:p14="http://schemas.microsoft.com/office/powerpoint/2010/main" val="2057184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7C9769-09C6-46C6-A90B-813D706AE52F}" type="datetimeFigureOut">
              <a:rPr lang="en-US" smtClean="0"/>
              <a:t>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123C91-BF20-4AF6-8779-928CD8C174BD}" type="slidenum">
              <a:rPr lang="en-US" smtClean="0"/>
              <a:t>‹#›</a:t>
            </a:fld>
            <a:endParaRPr lang="en-US"/>
          </a:p>
        </p:txBody>
      </p:sp>
    </p:spTree>
    <p:extLst>
      <p:ext uri="{BB962C8B-B14F-4D97-AF65-F5344CB8AC3E}">
        <p14:creationId xmlns:p14="http://schemas.microsoft.com/office/powerpoint/2010/main" val="2767055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7C9769-09C6-46C6-A90B-813D706AE52F}" type="datetimeFigureOut">
              <a:rPr lang="en-US" smtClean="0"/>
              <a:t>8/10/2025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123C91-BF20-4AF6-8779-928CD8C174BD}" type="slidenum">
              <a:rPr lang="en-US" smtClean="0"/>
              <a:t>‹#›</a:t>
            </a:fld>
            <a:endParaRPr lang="en-US"/>
          </a:p>
        </p:txBody>
      </p:sp>
    </p:spTree>
    <p:extLst>
      <p:ext uri="{BB962C8B-B14F-4D97-AF65-F5344CB8AC3E}">
        <p14:creationId xmlns:p14="http://schemas.microsoft.com/office/powerpoint/2010/main" val="1179457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7C9769-09C6-46C6-A90B-813D706AE52F}" type="datetimeFigureOut">
              <a:rPr lang="en-US" smtClean="0"/>
              <a:t>8/10/2025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123C91-BF20-4AF6-8779-928CD8C174BD}" type="slidenum">
              <a:rPr lang="en-US" smtClean="0"/>
              <a:t>‹#›</a:t>
            </a:fld>
            <a:endParaRPr lang="en-US"/>
          </a:p>
        </p:txBody>
      </p:sp>
    </p:spTree>
    <p:extLst>
      <p:ext uri="{BB962C8B-B14F-4D97-AF65-F5344CB8AC3E}">
        <p14:creationId xmlns:p14="http://schemas.microsoft.com/office/powerpoint/2010/main" val="21362553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7C9769-09C6-46C6-A90B-813D706AE52F}" type="datetimeFigureOut">
              <a:rPr lang="en-US" smtClean="0"/>
              <a:t>8/10/2025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123C91-BF20-4AF6-8779-928CD8C174BD}" type="slidenum">
              <a:rPr lang="en-US" smtClean="0"/>
              <a:t>‹#›</a:t>
            </a:fld>
            <a:endParaRPr lang="en-US"/>
          </a:p>
        </p:txBody>
      </p:sp>
    </p:spTree>
    <p:extLst>
      <p:ext uri="{BB962C8B-B14F-4D97-AF65-F5344CB8AC3E}">
        <p14:creationId xmlns:p14="http://schemas.microsoft.com/office/powerpoint/2010/main" val="1907563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7C9769-09C6-46C6-A90B-813D706AE52F}" type="datetimeFigureOut">
              <a:rPr lang="en-US" smtClean="0"/>
              <a:t>8/10/2025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123C91-BF20-4AF6-8779-928CD8C174BD}" type="slidenum">
              <a:rPr lang="en-US" smtClean="0"/>
              <a:t>‹#›</a:t>
            </a:fld>
            <a:endParaRPr lang="en-US"/>
          </a:p>
        </p:txBody>
      </p:sp>
    </p:spTree>
    <p:extLst>
      <p:ext uri="{BB962C8B-B14F-4D97-AF65-F5344CB8AC3E}">
        <p14:creationId xmlns:p14="http://schemas.microsoft.com/office/powerpoint/2010/main" val="3564697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7C9769-09C6-46C6-A90B-813D706AE52F}" type="datetimeFigureOut">
              <a:rPr lang="en-US" smtClean="0"/>
              <a:t>8/10/2025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123C91-BF20-4AF6-8779-928CD8C174BD}" type="slidenum">
              <a:rPr lang="en-US" smtClean="0"/>
              <a:t>‹#›</a:t>
            </a:fld>
            <a:endParaRPr lang="en-US"/>
          </a:p>
        </p:txBody>
      </p:sp>
    </p:spTree>
    <p:extLst>
      <p:ext uri="{BB962C8B-B14F-4D97-AF65-F5344CB8AC3E}">
        <p14:creationId xmlns:p14="http://schemas.microsoft.com/office/powerpoint/2010/main" val="849204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125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7C9769-09C6-46C6-A90B-813D706AE52F}" type="datetimeFigureOut">
              <a:rPr lang="en-US" smtClean="0"/>
              <a:t>8/10/2025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123C91-BF20-4AF6-8779-928CD8C174BD}" type="slidenum">
              <a:rPr lang="en-US" smtClean="0"/>
              <a:t>‹#›</a:t>
            </a:fld>
            <a:endParaRPr lang="en-US"/>
          </a:p>
        </p:txBody>
      </p:sp>
    </p:spTree>
    <p:extLst>
      <p:ext uri="{BB962C8B-B14F-4D97-AF65-F5344CB8AC3E}">
        <p14:creationId xmlns:p14="http://schemas.microsoft.com/office/powerpoint/2010/main" val="4420750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7C9769-09C6-46C6-A90B-813D706AE52F}" type="datetimeFigureOut">
              <a:rPr lang="en-US" smtClean="0"/>
              <a:t>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123C91-BF20-4AF6-8779-928CD8C174BD}" type="slidenum">
              <a:rPr lang="en-US" smtClean="0"/>
              <a:t>‹#›</a:t>
            </a:fld>
            <a:endParaRPr lang="en-US"/>
          </a:p>
        </p:txBody>
      </p:sp>
    </p:spTree>
    <p:extLst>
      <p:ext uri="{BB962C8B-B14F-4D97-AF65-F5344CB8AC3E}">
        <p14:creationId xmlns:p14="http://schemas.microsoft.com/office/powerpoint/2010/main" val="28505153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7C9769-09C6-46C6-A90B-813D706AE52F}" type="datetimeFigureOut">
              <a:rPr lang="en-US" smtClean="0"/>
              <a:t>8/10/2025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123C91-BF20-4AF6-8779-928CD8C174BD}" type="slidenum">
              <a:rPr lang="en-US" smtClean="0"/>
              <a:t>‹#›</a:t>
            </a:fld>
            <a:endParaRPr lang="en-US"/>
          </a:p>
        </p:txBody>
      </p:sp>
    </p:spTree>
    <p:extLst>
      <p:ext uri="{BB962C8B-B14F-4D97-AF65-F5344CB8AC3E}">
        <p14:creationId xmlns:p14="http://schemas.microsoft.com/office/powerpoint/2010/main" val="4205832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CEB0D-B54E-457E-A8C9-1DBB4568F3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61BA45-686D-43B4-BCF3-F96871E5F41C}"/>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110955-A475-4323-B6DB-ACBA47B0D10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FF9E1381-FD9E-4C26-8375-C417BD1DF3D1}"/>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1C1FF1-7734-468A-B85F-21ACDB1169C4}"/>
              </a:ext>
            </a:extLst>
          </p:cNvPr>
          <p:cNvSpPr>
            <a:spLocks noGrp="1"/>
          </p:cNvSpPr>
          <p:nvPr>
            <p:ph type="sldNum" sz="quarter" idx="12"/>
          </p:nvPr>
        </p:nvSpPr>
        <p:spPr>
          <a:xfrm>
            <a:off x="6457950" y="6356351"/>
            <a:ext cx="2057400" cy="365125"/>
          </a:xfrm>
          <a:prstGeom prst="rect">
            <a:avLst/>
          </a:prstGeom>
        </p:spPr>
        <p:txBody>
          <a:bodyPr/>
          <a:lstStyle/>
          <a:p>
            <a:fld id="{8D384611-8534-4693-9B0E-12DA08C8129A}" type="slidenum">
              <a:rPr lang="en-US" smtClean="0"/>
              <a:t>‹#›</a:t>
            </a:fld>
            <a:endParaRPr lang="en-US"/>
          </a:p>
        </p:txBody>
      </p:sp>
    </p:spTree>
    <p:extLst>
      <p:ext uri="{BB962C8B-B14F-4D97-AF65-F5344CB8AC3E}">
        <p14:creationId xmlns:p14="http://schemas.microsoft.com/office/powerpoint/2010/main" val="3071315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C29DE-18D0-4CA5-B701-8445F94BEC12}"/>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824708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no bullett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499" y="230188"/>
            <a:ext cx="8763001" cy="665162"/>
          </a:xfrm>
        </p:spPr>
        <p:txBody>
          <a:bodyPr lIns="18288" tIns="18288" rIns="18288" bIns="18288"/>
          <a:lstStyle>
            <a:lvl1pPr>
              <a:defRPr sz="4400"/>
            </a:lvl1pPr>
          </a:lstStyle>
          <a:p>
            <a:r>
              <a:rPr lang="en-US" dirty="0"/>
              <a:t>Click to edit Master title style</a:t>
            </a:r>
          </a:p>
        </p:txBody>
      </p:sp>
      <p:sp>
        <p:nvSpPr>
          <p:cNvPr id="6" name="Text Placeholder 5"/>
          <p:cNvSpPr>
            <a:spLocks noGrp="1"/>
          </p:cNvSpPr>
          <p:nvPr>
            <p:ph type="body" sz="quarter" idx="10"/>
          </p:nvPr>
        </p:nvSpPr>
        <p:spPr>
          <a:xfrm>
            <a:off x="190500" y="1123950"/>
            <a:ext cx="8763000" cy="5581650"/>
          </a:xfrm>
        </p:spPr>
        <p:txBody>
          <a:bodyPr>
            <a:normAutofit/>
          </a:bodyPr>
          <a:lstStyle>
            <a:lvl1pPr marL="0" indent="0">
              <a:lnSpc>
                <a:spcPct val="90000"/>
              </a:lnSpc>
              <a:buFont typeface="Arial" pitchFamily="34" charset="0"/>
              <a:buNone/>
              <a:defRPr sz="3000" b="1"/>
            </a:lvl1pPr>
            <a:lvl2pPr marL="517525" indent="0">
              <a:lnSpc>
                <a:spcPct val="90000"/>
              </a:lnSpc>
              <a:buNone/>
              <a:defRPr sz="2800" b="1"/>
            </a:lvl2pPr>
            <a:lvl3pPr marL="914400" indent="0">
              <a:lnSpc>
                <a:spcPct val="90000"/>
              </a:lnSpc>
              <a:buNone/>
              <a:defRPr sz="2600" b="1"/>
            </a:lvl3pPr>
            <a:lvl4pPr marL="1258888" indent="0">
              <a:lnSpc>
                <a:spcPct val="90000"/>
              </a:lnSpc>
              <a:buNone/>
              <a:defRPr b="1"/>
            </a:lvl4pPr>
            <a:lvl5pPr marL="1604963" indent="0">
              <a:lnSpc>
                <a:spcPct val="90000"/>
              </a:lnSpc>
              <a:buFont typeface="Arial" pitchFamily="34" charset="0"/>
              <a:buNone/>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3910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Template">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B47D3270-BCBB-42C5-891B-1E21545D2F3B}"/>
              </a:ext>
            </a:extLst>
          </p:cNvPr>
          <p:cNvSpPr txBox="1">
            <a:spLocks noGrp="1"/>
          </p:cNvSpPr>
          <p:nvPr userDrawn="1"/>
        </p:nvSpPr>
        <p:spPr bwMode="gray">
          <a:xfrm>
            <a:off x="41275" y="6597650"/>
            <a:ext cx="485775" cy="184150"/>
          </a:xfrm>
          <a:prstGeom prst="rect">
            <a:avLst/>
          </a:prstGeom>
          <a:noFill/>
          <a:ln>
            <a:noFill/>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fld id="{321C6834-0756-4276-B740-FFAC869BF4EF}" type="slidenum">
              <a:rPr lang="en-US" altLang="en-US" sz="1000" smtClean="0"/>
              <a:pPr algn="ctr" eaLnBrk="1" hangingPunct="1">
                <a:defRPr/>
              </a:pPr>
              <a:t>‹#›</a:t>
            </a:fld>
            <a:endParaRPr lang="en-US" altLang="en-US" sz="1000"/>
          </a:p>
        </p:txBody>
      </p:sp>
      <p:sp>
        <p:nvSpPr>
          <p:cNvPr id="3" name="Content Placeholder 2"/>
          <p:cNvSpPr>
            <a:spLocks noGrp="1"/>
          </p:cNvSpPr>
          <p:nvPr>
            <p:ph idx="1"/>
          </p:nvPr>
        </p:nvSpPr>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title"/>
          </p:nvPr>
        </p:nvSpPr>
        <p:spPr bwMode="gray">
          <a:xfrm>
            <a:off x="65793" y="58713"/>
            <a:ext cx="9012414" cy="666775"/>
          </a:xfrm>
          <a:prstGeom prst="rect">
            <a:avLst/>
          </a:prstGeom>
          <a:noFill/>
          <a:ln>
            <a:noFill/>
          </a:ln>
        </p:spPr>
        <p:txBody>
          <a:bodyPr/>
          <a:lstStyle>
            <a:lvl1pPr>
              <a:defRPr sz="2400">
                <a:latin typeface="Arial" panose="020B0604020202020204" pitchFamily="34" charset="0"/>
                <a:cs typeface="Arial" panose="020B0604020202020204" pitchFamily="34" charset="0"/>
              </a:defRPr>
            </a:lvl1pPr>
          </a:lstStyle>
          <a:p>
            <a:pPr lvl="0"/>
            <a:r>
              <a:rPr lang="sk-SK" dirty="0"/>
              <a:t>Click to edit Master title style</a:t>
            </a:r>
          </a:p>
        </p:txBody>
      </p:sp>
      <p:sp>
        <p:nvSpPr>
          <p:cNvPr id="8" name="Text Placeholder 5"/>
          <p:cNvSpPr>
            <a:spLocks noGrp="1"/>
          </p:cNvSpPr>
          <p:nvPr>
            <p:ph type="body" sz="quarter" idx="11"/>
          </p:nvPr>
        </p:nvSpPr>
        <p:spPr>
          <a:xfrm>
            <a:off x="381000" y="6075894"/>
            <a:ext cx="8261350" cy="457200"/>
          </a:xfrm>
        </p:spPr>
        <p:txBody>
          <a:bodyPr anchor="b"/>
          <a:lstStyle>
            <a:lvl1pPr marL="0" indent="0">
              <a:spcBef>
                <a:spcPts val="0"/>
              </a:spcBef>
              <a:buNone/>
              <a:defRPr sz="100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36199149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8113" y="174625"/>
            <a:ext cx="9005887" cy="814388"/>
          </a:xfrm>
        </p:spPr>
        <p:txBody>
          <a:bodyPr/>
          <a:lstStyle/>
          <a:p>
            <a:r>
              <a:rPr lang="en-US" dirty="0"/>
              <a:t>Click to edit Master title style</a:t>
            </a:r>
          </a:p>
        </p:txBody>
      </p:sp>
      <p:sp>
        <p:nvSpPr>
          <p:cNvPr id="3" name="Text Placeholder 2"/>
          <p:cNvSpPr>
            <a:spLocks noGrp="1"/>
          </p:cNvSpPr>
          <p:nvPr>
            <p:ph type="body" sz="half" idx="1"/>
          </p:nvPr>
        </p:nvSpPr>
        <p:spPr>
          <a:xfrm>
            <a:off x="138113" y="1600200"/>
            <a:ext cx="4357687" cy="50574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199" y="1600200"/>
            <a:ext cx="4359275" cy="50574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1305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35269" name="Rectangle 5"/>
          <p:cNvSpPr>
            <a:spLocks noGrp="1" noChangeArrowheads="1"/>
          </p:cNvSpPr>
          <p:nvPr>
            <p:ph type="ctrTitle" sz="quarter"/>
          </p:nvPr>
        </p:nvSpPr>
        <p:spPr>
          <a:xfrm>
            <a:off x="685800" y="2130425"/>
            <a:ext cx="7772400" cy="1470025"/>
          </a:xfrm>
        </p:spPr>
        <p:txBody>
          <a:bodyPr/>
          <a:lstStyle>
            <a:lvl1pPr>
              <a:defRPr/>
            </a:lvl1pPr>
          </a:lstStyle>
          <a:p>
            <a:pPr lvl="0"/>
            <a:r>
              <a:rPr lang="en-US" noProof="0"/>
              <a:t>Click to edit Master title style</a:t>
            </a:r>
          </a:p>
        </p:txBody>
      </p:sp>
      <p:sp>
        <p:nvSpPr>
          <p:cNvPr id="1035270" name="Rectangle 6"/>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Tree>
    <p:extLst>
      <p:ext uri="{BB962C8B-B14F-4D97-AF65-F5344CB8AC3E}">
        <p14:creationId xmlns:p14="http://schemas.microsoft.com/office/powerpoint/2010/main" val="2289393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3F3470-2FE8-4F6D-9179-BDAD201CF480}"/>
              </a:ext>
            </a:extLst>
          </p:cNvPr>
          <p:cNvSpPr>
            <a:spLocks noGrp="1"/>
          </p:cNvSpPr>
          <p:nvPr>
            <p:ph type="title"/>
          </p:nvPr>
        </p:nvSpPr>
        <p:spPr>
          <a:xfrm>
            <a:off x="190500" y="190501"/>
            <a:ext cx="8763000" cy="73796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4733DD6-7C48-4D4C-B576-A1ED5C3EAFED}"/>
              </a:ext>
            </a:extLst>
          </p:cNvPr>
          <p:cNvSpPr>
            <a:spLocks noGrp="1"/>
          </p:cNvSpPr>
          <p:nvPr>
            <p:ph type="body" idx="1"/>
          </p:nvPr>
        </p:nvSpPr>
        <p:spPr>
          <a:xfrm>
            <a:off x="190500" y="1139483"/>
            <a:ext cx="8763000" cy="555615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190500" y="6063175"/>
            <a:ext cx="3573194" cy="400110"/>
          </a:xfrm>
          <a:prstGeom prst="rect">
            <a:avLst/>
          </a:prstGeom>
          <a:noFill/>
        </p:spPr>
        <p:txBody>
          <a:bodyPr wrap="square" rtlCol="0">
            <a:spAutoFit/>
          </a:bodyPr>
          <a:lstStyle/>
          <a:p>
            <a:r>
              <a:rPr lang="en-US" sz="2000" b="1" i="1" dirty="0">
                <a:solidFill>
                  <a:srgbClr val="00B0F0"/>
                </a:solidFill>
                <a:latin typeface="+mn-lt"/>
              </a:rPr>
              <a:t>  </a:t>
            </a:r>
          </a:p>
        </p:txBody>
      </p:sp>
    </p:spTree>
    <p:extLst>
      <p:ext uri="{BB962C8B-B14F-4D97-AF65-F5344CB8AC3E}">
        <p14:creationId xmlns:p14="http://schemas.microsoft.com/office/powerpoint/2010/main" val="3809245776"/>
      </p:ext>
    </p:extLst>
  </p:cSld>
  <p:clrMap bg1="dk1" tx1="lt1" bg2="dk2" tx2="lt2" accent1="accent1" accent2="accent2" accent3="accent3" accent4="accent4" accent5="accent5" accent6="accent6" hlink="hlink" folHlink="folHlink"/>
  <p:sldLayoutIdLst>
    <p:sldLayoutId id="2147489533" r:id="rId1"/>
    <p:sldLayoutId id="2147489534" r:id="rId2"/>
    <p:sldLayoutId id="2147489539" r:id="rId3"/>
    <p:sldLayoutId id="2147489536" r:id="rId4"/>
    <p:sldLayoutId id="2147489538" r:id="rId5"/>
    <p:sldLayoutId id="2147489544" r:id="rId6"/>
    <p:sldLayoutId id="2147489546" r:id="rId7"/>
    <p:sldLayoutId id="2147489547" r:id="rId8"/>
  </p:sldLayoutIdLst>
  <p:txStyles>
    <p:titleStyle>
      <a:lvl1pPr algn="l" defTabSz="685800" rtl="0" eaLnBrk="1" latinLnBrk="0" hangingPunct="1">
        <a:lnSpc>
          <a:spcPct val="90000"/>
        </a:lnSpc>
        <a:spcBef>
          <a:spcPct val="0"/>
        </a:spcBef>
        <a:buNone/>
        <a:defRPr sz="4400" b="1" kern="1200">
          <a:solidFill>
            <a:srgbClr val="FFFF00"/>
          </a:solidFill>
          <a:effectLst>
            <a:outerShdw blurRad="38100" dist="38100" dir="2700000" algn="tl">
              <a:srgbClr val="000000">
                <a:alpha val="43137"/>
              </a:srgbClr>
            </a:outerShdw>
          </a:effectLst>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38138" indent="-338138" algn="l" defTabSz="685800" rtl="0" eaLnBrk="1" latinLnBrk="0" hangingPunct="1">
        <a:lnSpc>
          <a:spcPct val="100000"/>
        </a:lnSpc>
        <a:spcBef>
          <a:spcPts val="0"/>
        </a:spcBef>
        <a:buClr>
          <a:srgbClr val="FFFF00"/>
        </a:buClr>
        <a:buFont typeface="Calibri" panose="020F0502020204030204" pitchFamily="34" charset="0"/>
        <a:buChar char="•"/>
        <a:defRPr sz="3000" b="1" kern="1200">
          <a:solidFill>
            <a:schemeClr val="tx1"/>
          </a:solidFill>
          <a:latin typeface="+mn-lt"/>
          <a:ea typeface="+mn-ea"/>
          <a:cs typeface="+mn-cs"/>
        </a:defRPr>
      </a:lvl1pPr>
      <a:lvl2pPr marL="688975" indent="-350838" algn="l" defTabSz="685800" rtl="0" eaLnBrk="1" latinLnBrk="0" hangingPunct="1">
        <a:lnSpc>
          <a:spcPct val="100000"/>
        </a:lnSpc>
        <a:spcBef>
          <a:spcPts val="0"/>
        </a:spcBef>
        <a:buClr>
          <a:srgbClr val="00FF00"/>
        </a:buClr>
        <a:buSzPct val="100000"/>
        <a:buFont typeface="Calibri" panose="020F0502020204030204" pitchFamily="34" charset="0"/>
        <a:buChar char="»"/>
        <a:defRPr sz="2600" b="1" kern="1200">
          <a:solidFill>
            <a:srgbClr val="FFFF00"/>
          </a:solidFill>
          <a:latin typeface="+mn-lt"/>
          <a:ea typeface="+mn-ea"/>
          <a:cs typeface="+mn-cs"/>
        </a:defRPr>
      </a:lvl2pPr>
      <a:lvl3pPr marL="1027113" indent="-338138" algn="l" defTabSz="685800" rtl="0" eaLnBrk="1" latinLnBrk="0" hangingPunct="1">
        <a:lnSpc>
          <a:spcPct val="100000"/>
        </a:lnSpc>
        <a:spcBef>
          <a:spcPts val="0"/>
        </a:spcBef>
        <a:buFont typeface="Arial" panose="020B0604020202020204" pitchFamily="34" charset="0"/>
        <a:buChar char="•"/>
        <a:defRPr sz="2400" b="1" kern="1200">
          <a:solidFill>
            <a:srgbClr val="FFFF99"/>
          </a:solidFill>
          <a:latin typeface="+mn-lt"/>
          <a:ea typeface="+mn-ea"/>
          <a:cs typeface="+mn-cs"/>
        </a:defRPr>
      </a:lvl3pPr>
      <a:lvl4pPr marL="1308100" indent="-280988" algn="l" defTabSz="685800" rtl="0" eaLnBrk="1" latinLnBrk="0" hangingPunct="1">
        <a:lnSpc>
          <a:spcPct val="100000"/>
        </a:lnSpc>
        <a:spcBef>
          <a:spcPts val="0"/>
        </a:spcBef>
        <a:buFont typeface="Arial" panose="020B0604020202020204" pitchFamily="34" charset="0"/>
        <a:buChar char="•"/>
        <a:defRPr sz="2200" b="1" kern="1200">
          <a:solidFill>
            <a:schemeClr val="tx1"/>
          </a:solidFill>
          <a:latin typeface="+mn-lt"/>
          <a:ea typeface="+mn-ea"/>
          <a:cs typeface="+mn-cs"/>
        </a:defRPr>
      </a:lvl4pPr>
      <a:lvl5pPr marL="1603375" indent="-295275" algn="l" defTabSz="685800" rtl="0" eaLnBrk="1" latinLnBrk="0" hangingPunct="1">
        <a:lnSpc>
          <a:spcPct val="100000"/>
        </a:lnSpc>
        <a:spcBef>
          <a:spcPts val="0"/>
        </a:spcBef>
        <a:buFont typeface="Arial" panose="020B0604020202020204" pitchFamily="34" charset="0"/>
        <a:buChar char="•"/>
        <a:defRPr sz="2000" b="1"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pos="120" userDrawn="1">
          <p15:clr>
            <a:srgbClr val="F26B43"/>
          </p15:clr>
        </p15:guide>
        <p15:guide id="3" pos="5640" userDrawn="1">
          <p15:clr>
            <a:srgbClr val="F26B43"/>
          </p15:clr>
        </p15:guide>
        <p15:guide id="4" orient="horz" pos="120" userDrawn="1">
          <p15:clr>
            <a:srgbClr val="F26B43"/>
          </p15:clr>
        </p15:guide>
        <p15:guide id="5" orient="horz" pos="2160" userDrawn="1">
          <p15:clr>
            <a:srgbClr val="F26B43"/>
          </p15:clr>
        </p15:guide>
        <p15:guide id="6" orient="horz" pos="42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CC"/>
            </a:gs>
            <a:gs pos="100000">
              <a:schemeClr val="tx1"/>
            </a:gs>
          </a:gsLst>
          <a:lin ang="5400000" scaled="1"/>
        </a:gradFill>
        <a:effectLst/>
      </p:bgPr>
    </p:bg>
    <p:spTree>
      <p:nvGrpSpPr>
        <p:cNvPr id="1" name=""/>
        <p:cNvGrpSpPr/>
        <p:nvPr/>
      </p:nvGrpSpPr>
      <p:grpSpPr>
        <a:xfrm>
          <a:off x="0" y="0"/>
          <a:ext cx="0" cy="0"/>
          <a:chOff x="0" y="0"/>
          <a:chExt cx="0" cy="0"/>
        </a:xfrm>
      </p:grpSpPr>
      <p:sp>
        <p:nvSpPr>
          <p:cNvPr id="1026" name="Rectangle 16"/>
          <p:cNvSpPr>
            <a:spLocks noGrp="1" noChangeArrowheads="1"/>
          </p:cNvSpPr>
          <p:nvPr>
            <p:ph type="title"/>
          </p:nvPr>
        </p:nvSpPr>
        <p:spPr bwMode="auto">
          <a:xfrm>
            <a:off x="138113" y="95250"/>
            <a:ext cx="8869362" cy="78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Title goes here</a:t>
            </a:r>
          </a:p>
        </p:txBody>
      </p:sp>
      <p:sp>
        <p:nvSpPr>
          <p:cNvPr id="1027" name="Rectangle 23"/>
          <p:cNvSpPr>
            <a:spLocks noGrp="1" noChangeArrowheads="1"/>
          </p:cNvSpPr>
          <p:nvPr>
            <p:ph type="body" idx="1"/>
          </p:nvPr>
        </p:nvSpPr>
        <p:spPr bwMode="auto">
          <a:xfrm>
            <a:off x="138113" y="1246188"/>
            <a:ext cx="8869362" cy="549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477044575"/>
      </p:ext>
    </p:extLst>
  </p:cSld>
  <p:clrMap bg1="lt1" tx1="dk1" bg2="lt2" tx2="dk2" accent1="accent1" accent2="accent2" accent3="accent3" accent4="accent4" accent5="accent5" accent6="accent6" hlink="hlink" folHlink="folHlink"/>
  <p:sldLayoutIdLst>
    <p:sldLayoutId id="2147489561" r:id="rId1"/>
    <p:sldLayoutId id="2147489562" r:id="rId2"/>
    <p:sldLayoutId id="2147489563" r:id="rId3"/>
    <p:sldLayoutId id="2147489564" r:id="rId4"/>
  </p:sldLayoutIdLst>
  <p:txStyles>
    <p:titleStyle>
      <a:lvl1pPr algn="l" rtl="0" eaLnBrk="0" fontAlgn="base" hangingPunct="0">
        <a:lnSpc>
          <a:spcPct val="90000"/>
        </a:lnSpc>
        <a:spcBef>
          <a:spcPct val="0"/>
        </a:spcBef>
        <a:spcAft>
          <a:spcPct val="0"/>
        </a:spcAft>
        <a:defRPr sz="4000" b="1">
          <a:solidFill>
            <a:srgbClr val="FFFF00"/>
          </a:solidFill>
          <a:latin typeface="+mj-lt"/>
          <a:ea typeface="+mj-ea"/>
          <a:cs typeface="+mj-cs"/>
        </a:defRPr>
      </a:lvl1pPr>
      <a:lvl2pPr algn="l" rtl="0" eaLnBrk="0" fontAlgn="base" hangingPunct="0">
        <a:lnSpc>
          <a:spcPct val="90000"/>
        </a:lnSpc>
        <a:spcBef>
          <a:spcPct val="0"/>
        </a:spcBef>
        <a:spcAft>
          <a:spcPct val="0"/>
        </a:spcAft>
        <a:defRPr sz="4000" b="1">
          <a:solidFill>
            <a:srgbClr val="FFFF00"/>
          </a:solidFill>
          <a:latin typeface="Tahoma" pitchFamily="34" charset="0"/>
        </a:defRPr>
      </a:lvl2pPr>
      <a:lvl3pPr algn="l" rtl="0" eaLnBrk="0" fontAlgn="base" hangingPunct="0">
        <a:lnSpc>
          <a:spcPct val="90000"/>
        </a:lnSpc>
        <a:spcBef>
          <a:spcPct val="0"/>
        </a:spcBef>
        <a:spcAft>
          <a:spcPct val="0"/>
        </a:spcAft>
        <a:defRPr sz="4000" b="1">
          <a:solidFill>
            <a:srgbClr val="FFFF00"/>
          </a:solidFill>
          <a:latin typeface="Tahoma" pitchFamily="34" charset="0"/>
        </a:defRPr>
      </a:lvl3pPr>
      <a:lvl4pPr algn="l" rtl="0" eaLnBrk="0" fontAlgn="base" hangingPunct="0">
        <a:lnSpc>
          <a:spcPct val="90000"/>
        </a:lnSpc>
        <a:spcBef>
          <a:spcPct val="0"/>
        </a:spcBef>
        <a:spcAft>
          <a:spcPct val="0"/>
        </a:spcAft>
        <a:defRPr sz="4000" b="1">
          <a:solidFill>
            <a:srgbClr val="FFFF00"/>
          </a:solidFill>
          <a:latin typeface="Tahoma" pitchFamily="34" charset="0"/>
        </a:defRPr>
      </a:lvl4pPr>
      <a:lvl5pPr algn="l" rtl="0" eaLnBrk="0" fontAlgn="base" hangingPunct="0">
        <a:lnSpc>
          <a:spcPct val="90000"/>
        </a:lnSpc>
        <a:spcBef>
          <a:spcPct val="0"/>
        </a:spcBef>
        <a:spcAft>
          <a:spcPct val="0"/>
        </a:spcAft>
        <a:defRPr sz="4000" b="1">
          <a:solidFill>
            <a:srgbClr val="FFFF00"/>
          </a:solidFill>
          <a:latin typeface="Tahoma" pitchFamily="34" charset="0"/>
        </a:defRPr>
      </a:lvl5pPr>
      <a:lvl6pPr marL="457200" algn="l" rtl="0" fontAlgn="base">
        <a:spcBef>
          <a:spcPct val="0"/>
        </a:spcBef>
        <a:spcAft>
          <a:spcPct val="0"/>
        </a:spcAft>
        <a:defRPr sz="3800" b="1">
          <a:solidFill>
            <a:srgbClr val="FFFF00"/>
          </a:solidFill>
          <a:latin typeface="Tahoma" pitchFamily="34" charset="0"/>
        </a:defRPr>
      </a:lvl6pPr>
      <a:lvl7pPr marL="914400" algn="l" rtl="0" fontAlgn="base">
        <a:spcBef>
          <a:spcPct val="0"/>
        </a:spcBef>
        <a:spcAft>
          <a:spcPct val="0"/>
        </a:spcAft>
        <a:defRPr sz="3800" b="1">
          <a:solidFill>
            <a:srgbClr val="FFFF00"/>
          </a:solidFill>
          <a:latin typeface="Tahoma" pitchFamily="34" charset="0"/>
        </a:defRPr>
      </a:lvl7pPr>
      <a:lvl8pPr marL="1371600" algn="l" rtl="0" fontAlgn="base">
        <a:spcBef>
          <a:spcPct val="0"/>
        </a:spcBef>
        <a:spcAft>
          <a:spcPct val="0"/>
        </a:spcAft>
        <a:defRPr sz="3800" b="1">
          <a:solidFill>
            <a:srgbClr val="FFFF00"/>
          </a:solidFill>
          <a:latin typeface="Tahoma" pitchFamily="34" charset="0"/>
        </a:defRPr>
      </a:lvl8pPr>
      <a:lvl9pPr marL="1828800" algn="l" rtl="0" fontAlgn="base">
        <a:spcBef>
          <a:spcPct val="0"/>
        </a:spcBef>
        <a:spcAft>
          <a:spcPct val="0"/>
        </a:spcAft>
        <a:defRPr sz="3800" b="1">
          <a:solidFill>
            <a:srgbClr val="FFFF00"/>
          </a:solidFill>
          <a:latin typeface="Tahoma" pitchFamily="34" charset="0"/>
        </a:defRPr>
      </a:lvl9pPr>
    </p:titleStyle>
    <p:bodyStyle>
      <a:lvl1pPr marL="347663" indent="-347663" algn="l" rtl="0" eaLnBrk="0" fontAlgn="base" hangingPunct="0">
        <a:spcBef>
          <a:spcPct val="20000"/>
        </a:spcBef>
        <a:spcAft>
          <a:spcPct val="0"/>
        </a:spcAft>
        <a:buClr>
          <a:srgbClr val="A1C2E7"/>
        </a:buClr>
        <a:buSzPct val="75000"/>
        <a:buFont typeface="Wingdings" panose="05000000000000000000" pitchFamily="2" charset="2"/>
        <a:buChar char="n"/>
        <a:defRPr sz="2800" b="1">
          <a:solidFill>
            <a:schemeClr val="bg1"/>
          </a:solidFill>
          <a:latin typeface="+mn-lt"/>
          <a:ea typeface="+mn-ea"/>
          <a:cs typeface="+mn-cs"/>
        </a:defRPr>
      </a:lvl1pPr>
      <a:lvl2pPr marL="914400" indent="-336550" algn="l" rtl="0" eaLnBrk="0" fontAlgn="base" hangingPunct="0">
        <a:spcBef>
          <a:spcPct val="20000"/>
        </a:spcBef>
        <a:spcAft>
          <a:spcPct val="0"/>
        </a:spcAft>
        <a:buClr>
          <a:srgbClr val="FFFF66"/>
        </a:buClr>
        <a:buSzPct val="80000"/>
        <a:buFont typeface="Wingdings 3" panose="05040102010807070707" pitchFamily="18" charset="2"/>
        <a:buChar char=""/>
        <a:defRPr sz="2600">
          <a:solidFill>
            <a:schemeClr val="bg1"/>
          </a:solidFill>
          <a:latin typeface="+mn-lt"/>
        </a:defRPr>
      </a:lvl2pPr>
      <a:lvl3pPr marL="1376363" indent="-228600" algn="l" rtl="0" eaLnBrk="0" fontAlgn="base" hangingPunct="0">
        <a:spcBef>
          <a:spcPct val="20000"/>
        </a:spcBef>
        <a:spcAft>
          <a:spcPct val="0"/>
        </a:spcAft>
        <a:buClr>
          <a:srgbClr val="99CCFF"/>
        </a:buClr>
        <a:buSzPct val="75000"/>
        <a:buFont typeface="Wingdings 2" panose="05020102010507070707" pitchFamily="18" charset="2"/>
        <a:buChar char="®"/>
        <a:defRPr sz="2400">
          <a:solidFill>
            <a:schemeClr val="bg1"/>
          </a:solidFill>
          <a:latin typeface="+mn-lt"/>
        </a:defRPr>
      </a:lvl3pPr>
      <a:lvl4pPr marL="1719263" indent="-228600" algn="l" rtl="0" eaLnBrk="0" fontAlgn="base" hangingPunct="0">
        <a:spcBef>
          <a:spcPct val="20000"/>
        </a:spcBef>
        <a:spcAft>
          <a:spcPct val="0"/>
        </a:spcAft>
        <a:buChar char="–"/>
        <a:defRPr sz="2000">
          <a:solidFill>
            <a:schemeClr val="bg1"/>
          </a:solidFill>
          <a:latin typeface="+mn-lt"/>
        </a:defRPr>
      </a:lvl4pPr>
      <a:lvl5pPr marL="2062163" indent="-228600" algn="l" rtl="0" eaLnBrk="0" fontAlgn="base" hangingPunct="0">
        <a:spcBef>
          <a:spcPct val="20000"/>
        </a:spcBef>
        <a:spcAft>
          <a:spcPct val="0"/>
        </a:spcAft>
        <a:buChar char="»"/>
        <a:defRPr sz="2000">
          <a:solidFill>
            <a:schemeClr val="bg1"/>
          </a:solidFill>
          <a:latin typeface="+mn-lt"/>
        </a:defRPr>
      </a:lvl5pPr>
      <a:lvl6pPr marL="2519363" indent="-228600" algn="l" rtl="0" fontAlgn="base">
        <a:spcBef>
          <a:spcPct val="20000"/>
        </a:spcBef>
        <a:spcAft>
          <a:spcPct val="0"/>
        </a:spcAft>
        <a:buChar char="»"/>
        <a:defRPr sz="2000">
          <a:solidFill>
            <a:schemeClr val="bg1"/>
          </a:solidFill>
          <a:latin typeface="+mn-lt"/>
        </a:defRPr>
      </a:lvl6pPr>
      <a:lvl7pPr marL="2976563" indent="-228600" algn="l" rtl="0" fontAlgn="base">
        <a:spcBef>
          <a:spcPct val="20000"/>
        </a:spcBef>
        <a:spcAft>
          <a:spcPct val="0"/>
        </a:spcAft>
        <a:buChar char="»"/>
        <a:defRPr sz="2000">
          <a:solidFill>
            <a:schemeClr val="bg1"/>
          </a:solidFill>
          <a:latin typeface="+mn-lt"/>
        </a:defRPr>
      </a:lvl7pPr>
      <a:lvl8pPr marL="3433763" indent="-228600" algn="l" rtl="0" fontAlgn="base">
        <a:spcBef>
          <a:spcPct val="20000"/>
        </a:spcBef>
        <a:spcAft>
          <a:spcPct val="0"/>
        </a:spcAft>
        <a:buChar char="»"/>
        <a:defRPr sz="2000">
          <a:solidFill>
            <a:schemeClr val="bg1"/>
          </a:solidFill>
          <a:latin typeface="+mn-lt"/>
        </a:defRPr>
      </a:lvl8pPr>
      <a:lvl9pPr marL="3890963"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rgbClr val="008689"/>
            </a:gs>
            <a:gs pos="100000">
              <a:srgbClr val="003C3E"/>
            </a:gs>
          </a:gsLst>
          <a:path path="shape">
            <a:fillToRect l="50000" t="50000" r="50000" b="50000"/>
          </a:path>
        </a:gradFill>
        <a:effectLst/>
      </p:bgPr>
    </p:bg>
    <p:spTree>
      <p:nvGrpSpPr>
        <p:cNvPr id="1" name=""/>
        <p:cNvGrpSpPr/>
        <p:nvPr/>
      </p:nvGrpSpPr>
      <p:grpSpPr>
        <a:xfrm>
          <a:off x="0" y="0"/>
          <a:ext cx="0" cy="0"/>
          <a:chOff x="0" y="0"/>
          <a:chExt cx="0" cy="0"/>
        </a:xfrm>
      </p:grpSpPr>
      <p:sp>
        <p:nvSpPr>
          <p:cNvPr id="983063" name="Rectangle 23">
            <a:extLst>
              <a:ext uri="{FF2B5EF4-FFF2-40B4-BE49-F238E27FC236}">
                <a16:creationId xmlns:a16="http://schemas.microsoft.com/office/drawing/2014/main" id="{F5A8BC99-EDBA-4BED-9778-D7B7941936C1}"/>
              </a:ext>
            </a:extLst>
          </p:cNvPr>
          <p:cNvSpPr>
            <a:spLocks noGrp="1" noChangeArrowheads="1"/>
          </p:cNvSpPr>
          <p:nvPr>
            <p:ph type="body" idx="1"/>
          </p:nvPr>
        </p:nvSpPr>
        <p:spPr bwMode="auto">
          <a:xfrm>
            <a:off x="128588" y="1014413"/>
            <a:ext cx="8829675" cy="5676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83066" name="Rectangle 26">
            <a:extLst>
              <a:ext uri="{FF2B5EF4-FFF2-40B4-BE49-F238E27FC236}">
                <a16:creationId xmlns:a16="http://schemas.microsoft.com/office/drawing/2014/main" id="{D1A643BB-D6FD-41DB-BCBF-26A7A48E0DA3}"/>
              </a:ext>
            </a:extLst>
          </p:cNvPr>
          <p:cNvSpPr>
            <a:spLocks noChangeArrowheads="1"/>
          </p:cNvSpPr>
          <p:nvPr userDrawn="1"/>
        </p:nvSpPr>
        <p:spPr bwMode="auto">
          <a:xfrm>
            <a:off x="0" y="0"/>
            <a:ext cx="92075" cy="6858000"/>
          </a:xfrm>
          <a:prstGeom prst="rect">
            <a:avLst/>
          </a:prstGeom>
          <a:gradFill rotWithShape="1">
            <a:gsLst>
              <a:gs pos="0">
                <a:srgbClr val="003C3E"/>
              </a:gs>
              <a:gs pos="100000">
                <a:srgbClr val="008689"/>
              </a:gs>
            </a:gsLst>
            <a:lin ang="5400000" scaled="1"/>
          </a:gra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charset="0"/>
              <a:cs typeface="+mn-cs"/>
            </a:endParaRPr>
          </a:p>
        </p:txBody>
      </p:sp>
      <p:sp>
        <p:nvSpPr>
          <p:cNvPr id="983065" name="Rectangle 25">
            <a:extLst>
              <a:ext uri="{FF2B5EF4-FFF2-40B4-BE49-F238E27FC236}">
                <a16:creationId xmlns:a16="http://schemas.microsoft.com/office/drawing/2014/main" id="{76847D32-49EF-4BDE-A666-ED02DDB273DD}"/>
              </a:ext>
            </a:extLst>
          </p:cNvPr>
          <p:cNvSpPr>
            <a:spLocks noGrp="1" noChangeArrowheads="1"/>
          </p:cNvSpPr>
          <p:nvPr>
            <p:ph type="title"/>
          </p:nvPr>
        </p:nvSpPr>
        <p:spPr bwMode="auto">
          <a:xfrm>
            <a:off x="128588" y="228600"/>
            <a:ext cx="8878887" cy="701675"/>
          </a:xfrm>
          <a:prstGeom prst="rect">
            <a:avLst/>
          </a:prstGeom>
          <a:noFill/>
          <a:ln w="9525">
            <a:noFill/>
            <a:miter lim="800000"/>
            <a:headEnd/>
            <a:tailEnd/>
          </a:ln>
          <a:effectLst/>
        </p:spPr>
        <p:txBody>
          <a:bodyPr vert="horz" wrap="square" lIns="45720" tIns="45720" rIns="45720" bIns="45720" numCol="1" anchor="t" anchorCtr="0" compatLnSpc="1">
            <a:prstTxWarp prst="textNoShape">
              <a:avLst/>
            </a:prstTxWarp>
            <a:spAutoFit/>
          </a:bodyPr>
          <a:lstStyle/>
          <a:p>
            <a:pPr lvl="0"/>
            <a:r>
              <a:rPr lang="en-US" dirty="0"/>
              <a:t>Click to edit Master title style</a:t>
            </a:r>
          </a:p>
        </p:txBody>
      </p:sp>
    </p:spTree>
    <p:extLst>
      <p:ext uri="{BB962C8B-B14F-4D97-AF65-F5344CB8AC3E}">
        <p14:creationId xmlns:p14="http://schemas.microsoft.com/office/powerpoint/2010/main" val="2767507401"/>
      </p:ext>
    </p:extLst>
  </p:cSld>
  <p:clrMap bg1="lt1" tx1="dk1" bg2="lt2" tx2="dk2" accent1="accent1" accent2="accent2" accent3="accent3" accent4="accent4" accent5="accent5" accent6="accent6" hlink="hlink" folHlink="folHlink"/>
  <p:sldLayoutIdLst>
    <p:sldLayoutId id="2147489618" r:id="rId1"/>
    <p:sldLayoutId id="2147489619" r:id="rId2"/>
    <p:sldLayoutId id="2147489620" r:id="rId3"/>
    <p:sldLayoutId id="2147489621" r:id="rId4"/>
    <p:sldLayoutId id="2147489622" r:id="rId5"/>
    <p:sldLayoutId id="2147489623" r:id="rId6"/>
    <p:sldLayoutId id="2147489624" r:id="rId7"/>
    <p:sldLayoutId id="2147489625" r:id="rId8"/>
    <p:sldLayoutId id="2147489626" r:id="rId9"/>
  </p:sldLayoutIdLst>
  <p:txStyles>
    <p:titleStyle>
      <a:lvl1pPr algn="l" rtl="0" eaLnBrk="0" fontAlgn="base" hangingPunct="0">
        <a:spcBef>
          <a:spcPct val="0"/>
        </a:spcBef>
        <a:spcAft>
          <a:spcPct val="0"/>
        </a:spcAft>
        <a:defRPr sz="3800" b="1" i="1">
          <a:solidFill>
            <a:srgbClr val="CB9DDF"/>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3800" b="1" i="1">
          <a:solidFill>
            <a:srgbClr val="CB9DDF"/>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3800" b="1" i="1">
          <a:solidFill>
            <a:srgbClr val="CB9DDF"/>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3800" b="1" i="1">
          <a:solidFill>
            <a:srgbClr val="CB9DDF"/>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3800" b="1" i="1">
          <a:solidFill>
            <a:srgbClr val="CB9DDF"/>
          </a:solidFill>
          <a:effectLst>
            <a:outerShdw blurRad="38100" dist="38100" dir="2700000" algn="tl">
              <a:srgbClr val="000000"/>
            </a:outerShdw>
          </a:effectLst>
          <a:latin typeface="Arial" charset="0"/>
        </a:defRPr>
      </a:lvl5pPr>
      <a:lvl6pPr marL="457200" algn="l" rtl="0" fontAlgn="base">
        <a:spcBef>
          <a:spcPct val="0"/>
        </a:spcBef>
        <a:spcAft>
          <a:spcPct val="0"/>
        </a:spcAft>
        <a:defRPr sz="4000" b="1" i="1">
          <a:solidFill>
            <a:srgbClr val="CB9DDF"/>
          </a:solidFill>
          <a:effectLst>
            <a:outerShdw blurRad="38100" dist="38100" dir="2700000" algn="tl">
              <a:srgbClr val="000000"/>
            </a:outerShdw>
          </a:effectLst>
          <a:latin typeface="Arial" charset="0"/>
        </a:defRPr>
      </a:lvl6pPr>
      <a:lvl7pPr marL="914400" algn="l" rtl="0" fontAlgn="base">
        <a:spcBef>
          <a:spcPct val="0"/>
        </a:spcBef>
        <a:spcAft>
          <a:spcPct val="0"/>
        </a:spcAft>
        <a:defRPr sz="4000" b="1" i="1">
          <a:solidFill>
            <a:srgbClr val="CB9DDF"/>
          </a:solidFill>
          <a:effectLst>
            <a:outerShdw blurRad="38100" dist="38100" dir="2700000" algn="tl">
              <a:srgbClr val="000000"/>
            </a:outerShdw>
          </a:effectLst>
          <a:latin typeface="Arial" charset="0"/>
        </a:defRPr>
      </a:lvl7pPr>
      <a:lvl8pPr marL="1371600" algn="l" rtl="0" fontAlgn="base">
        <a:spcBef>
          <a:spcPct val="0"/>
        </a:spcBef>
        <a:spcAft>
          <a:spcPct val="0"/>
        </a:spcAft>
        <a:defRPr sz="4000" b="1" i="1">
          <a:solidFill>
            <a:srgbClr val="CB9DDF"/>
          </a:solidFill>
          <a:effectLst>
            <a:outerShdw blurRad="38100" dist="38100" dir="2700000" algn="tl">
              <a:srgbClr val="000000"/>
            </a:outerShdw>
          </a:effectLst>
          <a:latin typeface="Arial" charset="0"/>
        </a:defRPr>
      </a:lvl8pPr>
      <a:lvl9pPr marL="1828800" algn="l" rtl="0" fontAlgn="base">
        <a:spcBef>
          <a:spcPct val="0"/>
        </a:spcBef>
        <a:spcAft>
          <a:spcPct val="0"/>
        </a:spcAft>
        <a:defRPr sz="4000" b="1" i="1">
          <a:solidFill>
            <a:srgbClr val="CB9DDF"/>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rgbClr val="FFFF8B"/>
        </a:buClr>
        <a:buSzPct val="90000"/>
        <a:buFont typeface="Wingdings 2" panose="05020102010507070707" pitchFamily="18" charset="2"/>
        <a:buChar char="®"/>
        <a:defRPr sz="2800" b="1">
          <a:solidFill>
            <a:schemeClr val="bg1"/>
          </a:solidFill>
          <a:effectLst>
            <a:outerShdw blurRad="38100" dist="38100" dir="2700000" algn="tl">
              <a:srgbClr val="000000"/>
            </a:outerShdw>
          </a:effectLst>
          <a:latin typeface="+mn-lt"/>
          <a:ea typeface="+mn-ea"/>
          <a:cs typeface="+mn-cs"/>
        </a:defRPr>
      </a:lvl1pPr>
      <a:lvl2pPr marL="749300" indent="-292100" algn="l" rtl="0" eaLnBrk="0" fontAlgn="base" hangingPunct="0">
        <a:spcBef>
          <a:spcPct val="20000"/>
        </a:spcBef>
        <a:spcAft>
          <a:spcPct val="0"/>
        </a:spcAft>
        <a:buClr>
          <a:srgbClr val="E6B3FF"/>
        </a:buClr>
        <a:buSzPct val="75000"/>
        <a:buFont typeface="Wingdings 3" panose="05040102010807070707" pitchFamily="18" charset="2"/>
        <a:buChar char=""/>
        <a:defRPr sz="2600">
          <a:solidFill>
            <a:schemeClr val="bg1"/>
          </a:solidFill>
          <a:latin typeface="+mn-lt"/>
        </a:defRPr>
      </a:lvl2pPr>
      <a:lvl3pPr marL="1143000" indent="-228600" algn="l" rtl="0" eaLnBrk="0" fontAlgn="base" hangingPunct="0">
        <a:spcBef>
          <a:spcPct val="20000"/>
        </a:spcBef>
        <a:spcAft>
          <a:spcPct val="0"/>
        </a:spcAft>
        <a:buClr>
          <a:srgbClr val="99CCFF"/>
        </a:buClr>
        <a:buFont typeface="Arial" panose="020B0604020202020204" pitchFamily="34" charset="0"/>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06600" indent="-228600" algn="l" rtl="0" eaLnBrk="0" fontAlgn="base" hangingPunct="0">
        <a:spcBef>
          <a:spcPct val="20000"/>
        </a:spcBef>
        <a:spcAft>
          <a:spcPct val="0"/>
        </a:spcAft>
        <a:buChar char="»"/>
        <a:defRPr sz="2000">
          <a:solidFill>
            <a:schemeClr val="bg1"/>
          </a:solidFill>
          <a:latin typeface="+mn-lt"/>
        </a:defRPr>
      </a:lvl5pPr>
      <a:lvl6pPr marL="2463800" indent="-228600" algn="l" rtl="0" fontAlgn="base">
        <a:spcBef>
          <a:spcPct val="20000"/>
        </a:spcBef>
        <a:spcAft>
          <a:spcPct val="0"/>
        </a:spcAft>
        <a:buChar char="»"/>
        <a:defRPr sz="2000">
          <a:solidFill>
            <a:schemeClr val="bg1"/>
          </a:solidFill>
          <a:latin typeface="+mn-lt"/>
        </a:defRPr>
      </a:lvl6pPr>
      <a:lvl7pPr marL="2921000" indent="-228600" algn="l" rtl="0" fontAlgn="base">
        <a:spcBef>
          <a:spcPct val="20000"/>
        </a:spcBef>
        <a:spcAft>
          <a:spcPct val="0"/>
        </a:spcAft>
        <a:buChar char="»"/>
        <a:defRPr sz="2000">
          <a:solidFill>
            <a:schemeClr val="bg1"/>
          </a:solidFill>
          <a:latin typeface="+mn-lt"/>
        </a:defRPr>
      </a:lvl7pPr>
      <a:lvl8pPr marL="3378200" indent="-228600" algn="l" rtl="0" fontAlgn="base">
        <a:spcBef>
          <a:spcPct val="20000"/>
        </a:spcBef>
        <a:spcAft>
          <a:spcPct val="0"/>
        </a:spcAft>
        <a:buChar char="»"/>
        <a:defRPr sz="2000">
          <a:solidFill>
            <a:schemeClr val="bg1"/>
          </a:solidFill>
          <a:latin typeface="+mn-lt"/>
        </a:defRPr>
      </a:lvl8pPr>
      <a:lvl9pPr marL="38354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7C9769-09C6-46C6-A90B-813D706AE52F}" type="datetimeFigureOut">
              <a:rPr lang="en-US" smtClean="0"/>
              <a:t>8/10/2025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123C91-BF20-4AF6-8779-928CD8C174BD}" type="slidenum">
              <a:rPr lang="en-US" smtClean="0"/>
              <a:t>‹#›</a:t>
            </a:fld>
            <a:endParaRPr lang="en-US"/>
          </a:p>
        </p:txBody>
      </p:sp>
    </p:spTree>
    <p:extLst>
      <p:ext uri="{BB962C8B-B14F-4D97-AF65-F5344CB8AC3E}">
        <p14:creationId xmlns:p14="http://schemas.microsoft.com/office/powerpoint/2010/main" val="2879048229"/>
      </p:ext>
    </p:extLst>
  </p:cSld>
  <p:clrMap bg1="lt1" tx1="dk1" bg2="lt2" tx2="dk2" accent1="accent1" accent2="accent2" accent3="accent3" accent4="accent4" accent5="accent5" accent6="accent6" hlink="hlink" folHlink="folHlink"/>
  <p:sldLayoutIdLst>
    <p:sldLayoutId id="2147489661" r:id="rId1"/>
    <p:sldLayoutId id="2147489662" r:id="rId2"/>
    <p:sldLayoutId id="2147489663" r:id="rId3"/>
    <p:sldLayoutId id="2147489664" r:id="rId4"/>
    <p:sldLayoutId id="2147489665" r:id="rId5"/>
    <p:sldLayoutId id="2147489666" r:id="rId6"/>
    <p:sldLayoutId id="2147489667" r:id="rId7"/>
    <p:sldLayoutId id="2147489668" r:id="rId8"/>
    <p:sldLayoutId id="2147489669" r:id="rId9"/>
    <p:sldLayoutId id="2147489670" r:id="rId10"/>
    <p:sldLayoutId id="2147489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ncbi.nlm.nih.gov/books/NBK542282/"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5" name="Text Box 6"/>
          <p:cNvSpPr txBox="1">
            <a:spLocks noChangeArrowheads="1"/>
          </p:cNvSpPr>
          <p:nvPr/>
        </p:nvSpPr>
        <p:spPr bwMode="auto">
          <a:xfrm>
            <a:off x="1451186" y="3021619"/>
            <a:ext cx="5630036" cy="145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nchor="b">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99CCFF"/>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Ron Melton, OD, FAAO</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99CCFF"/>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Randall Thomas, OD, MPH, FAAO</a:t>
            </a:r>
          </a:p>
          <a:p>
            <a:pPr marL="0" marR="0" lvl="0" indent="0" algn="ctr" defTabSz="914400" rtl="0" eaLnBrk="1" fontAlgn="base" latinLnBrk="0" hangingPunct="1">
              <a:lnSpc>
                <a:spcPct val="85000"/>
              </a:lnSpc>
              <a:spcBef>
                <a:spcPct val="0"/>
              </a:spcBef>
              <a:spcAft>
                <a:spcPct val="0"/>
              </a:spcAft>
              <a:buClrTx/>
              <a:buSzTx/>
              <a:buFontTx/>
              <a:buNone/>
              <a:tabLst/>
              <a:defRPr/>
            </a:pPr>
            <a:endParaRPr lang="en-US" sz="2000" b="1" dirty="0">
              <a:solidFill>
                <a:srgbClr val="99CCFF"/>
              </a:solidFill>
              <a:effectLst>
                <a:outerShdw blurRad="38100" dist="38100" dir="2700000" algn="tl">
                  <a:srgbClr val="000000">
                    <a:alpha val="43137"/>
                  </a:srgbClr>
                </a:outerShdw>
              </a:effectLst>
              <a:latin typeface="Calibri" panose="020F0502020204030204" pitchFamily="34" charset="0"/>
              <a:cs typeface="Arial" charset="0"/>
            </a:endParaRPr>
          </a:p>
          <a:p>
            <a:pPr marL="0" marR="0" lvl="0" indent="0" algn="ctr" defTabSz="914400" rtl="0" eaLnBrk="1" fontAlgn="base" latinLnBrk="0" hangingPunct="1">
              <a:lnSpc>
                <a:spcPct val="85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99CCFF"/>
              </a:solidFill>
              <a:effectLst/>
              <a:uLnTx/>
              <a:uFillTx/>
              <a:latin typeface="Calibri" panose="020F0502020204030204" pitchFamily="34" charset="0"/>
              <a:ea typeface="+mn-ea"/>
              <a:cs typeface="Arial" charset="0"/>
            </a:endParaRPr>
          </a:p>
          <a:p>
            <a:pPr marL="0" marR="0" lvl="0" indent="0" algn="ctr" defTabSz="914400" rtl="0" eaLnBrk="1" fontAlgn="base" latinLnBrk="0" hangingPunct="1">
              <a:lnSpc>
                <a:spcPct val="85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99"/>
              </a:solidFill>
              <a:effectLst/>
              <a:uLnTx/>
              <a:uFillTx/>
              <a:latin typeface="Calibri" panose="020F0502020204030204" pitchFamily="34" charset="0"/>
              <a:ea typeface="+mn-ea"/>
              <a:cs typeface="Arial" charset="0"/>
            </a:endParaRPr>
          </a:p>
        </p:txBody>
      </p:sp>
      <p:sp>
        <p:nvSpPr>
          <p:cNvPr id="10" name="Title 1"/>
          <p:cNvSpPr>
            <a:spLocks noGrp="1"/>
          </p:cNvSpPr>
          <p:nvPr>
            <p:ph type="ctrTitle" sz="quarter"/>
          </p:nvPr>
        </p:nvSpPr>
        <p:spPr>
          <a:xfrm>
            <a:off x="-393372" y="255831"/>
            <a:ext cx="9316015" cy="1470025"/>
          </a:xfrm>
        </p:spPr>
        <p:txBody>
          <a:bodyPr>
            <a:noAutofit/>
          </a:bodyPr>
          <a:lstStyle/>
          <a:p>
            <a:pPr algn="ctr">
              <a:lnSpc>
                <a:spcPct val="85000"/>
              </a:lnSpc>
              <a:defRPr/>
            </a:pPr>
            <a:r>
              <a:rPr lang="en-US" sz="4400" i="1" dirty="0">
                <a:solidFill>
                  <a:srgbClr val="CCFF99"/>
                </a:solidFill>
                <a:effectLst>
                  <a:outerShdw blurRad="38100" dist="38100" dir="2700000" algn="tl">
                    <a:srgbClr val="000000">
                      <a:alpha val="43137"/>
                    </a:srgbClr>
                  </a:outerShdw>
                </a:effectLst>
                <a:latin typeface="Cambria" panose="02040503050406030204" pitchFamily="18" charset="0"/>
              </a:rPr>
              <a:t>THERAPEUTIC UPDATE –</a:t>
            </a:r>
            <a:br>
              <a:rPr lang="en-US" sz="4400" i="1" dirty="0">
                <a:solidFill>
                  <a:srgbClr val="CCFF99"/>
                </a:solidFill>
                <a:effectLst>
                  <a:outerShdw blurRad="38100" dist="38100" dir="2700000" algn="tl">
                    <a:srgbClr val="000000">
                      <a:alpha val="43137"/>
                    </a:srgbClr>
                  </a:outerShdw>
                </a:effectLst>
                <a:latin typeface="Cambria" panose="02040503050406030204" pitchFamily="18" charset="0"/>
              </a:rPr>
            </a:br>
            <a:r>
              <a:rPr lang="en-US" sz="4400" i="1" dirty="0">
                <a:solidFill>
                  <a:srgbClr val="CCFF99"/>
                </a:solidFill>
                <a:effectLst>
                  <a:outerShdw blurRad="38100" dist="38100" dir="2700000" algn="tl">
                    <a:srgbClr val="000000">
                      <a:alpha val="43137"/>
                    </a:srgbClr>
                  </a:outerShdw>
                </a:effectLst>
                <a:latin typeface="Cambria" panose="02040503050406030204" pitchFamily="18" charset="0"/>
              </a:rPr>
              <a:t>CLINICAL APPLICATIONS</a:t>
            </a:r>
            <a:endParaRPr lang="en-US" sz="4400" i="1" dirty="0">
              <a:solidFill>
                <a:srgbClr val="FFFF66"/>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07748930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3D871-1AD8-50C9-3F08-A7D15DC22AE6}"/>
              </a:ext>
            </a:extLst>
          </p:cNvPr>
          <p:cNvSpPr>
            <a:spLocks noGrp="1"/>
          </p:cNvSpPr>
          <p:nvPr>
            <p:ph type="title"/>
          </p:nvPr>
        </p:nvSpPr>
        <p:spPr/>
        <p:txBody>
          <a:bodyPr/>
          <a:lstStyle/>
          <a:p>
            <a:r>
              <a:rPr lang="en-US" dirty="0"/>
              <a:t>Update on </a:t>
            </a:r>
            <a:r>
              <a:rPr lang="en-US" dirty="0" err="1"/>
              <a:t>Ryzumvi</a:t>
            </a:r>
            <a:r>
              <a:rPr lang="en-US" dirty="0"/>
              <a:t>™</a:t>
            </a:r>
          </a:p>
        </p:txBody>
      </p:sp>
      <p:sp>
        <p:nvSpPr>
          <p:cNvPr id="3" name="Content Placeholder 2">
            <a:extLst>
              <a:ext uri="{FF2B5EF4-FFF2-40B4-BE49-F238E27FC236}">
                <a16:creationId xmlns:a16="http://schemas.microsoft.com/office/drawing/2014/main" id="{6AA5FF13-79E8-31C4-0523-6A0E0E20D0E2}"/>
              </a:ext>
            </a:extLst>
          </p:cNvPr>
          <p:cNvSpPr>
            <a:spLocks noGrp="1"/>
          </p:cNvSpPr>
          <p:nvPr>
            <p:ph idx="1"/>
          </p:nvPr>
        </p:nvSpPr>
        <p:spPr>
          <a:xfrm>
            <a:off x="136223" y="942536"/>
            <a:ext cx="8763000" cy="4554161"/>
          </a:xfrm>
        </p:spPr>
        <p:txBody>
          <a:bodyPr>
            <a:normAutofit fontScale="92500" lnSpcReduction="10000"/>
          </a:bodyPr>
          <a:lstStyle/>
          <a:p>
            <a:r>
              <a:rPr lang="en-US" dirty="0"/>
              <a:t>100 million dilated eye examinations in US per year.</a:t>
            </a:r>
          </a:p>
          <a:p>
            <a:r>
              <a:rPr lang="en-US" dirty="0"/>
              <a:t>Accelerating mydriasis reversal could reduce a barrier to dilation</a:t>
            </a:r>
          </a:p>
          <a:p>
            <a:r>
              <a:rPr lang="en-US" dirty="0"/>
              <a:t>Phentolamine 0.75% is a non-selective </a:t>
            </a:r>
            <a:br>
              <a:rPr lang="en-US" dirty="0"/>
            </a:br>
            <a:r>
              <a:rPr lang="en-US" dirty="0"/>
              <a:t>alpha-adrenergic antagonist -  relaxes radial muscles</a:t>
            </a:r>
          </a:p>
          <a:p>
            <a:r>
              <a:rPr lang="en-US" dirty="0"/>
              <a:t>Effective at 1 hour; peak reduction at 3 hours</a:t>
            </a:r>
          </a:p>
          <a:p>
            <a:r>
              <a:rPr lang="en-US" dirty="0"/>
              <a:t>Half of patients returned to baseline in 90 minutes</a:t>
            </a:r>
          </a:p>
          <a:p>
            <a:r>
              <a:rPr lang="en-US" dirty="0"/>
              <a:t>“The reduction in recovery time was achieved across all mydriatic agents and for participants with either light or dark </a:t>
            </a:r>
            <a:r>
              <a:rPr lang="en-US" dirty="0" err="1"/>
              <a:t>irides</a:t>
            </a:r>
            <a:r>
              <a:rPr lang="en-US" dirty="0"/>
              <a:t>.” (Note: dilation was done with single agents not 1% + 2.5% combination)</a:t>
            </a:r>
          </a:p>
        </p:txBody>
      </p:sp>
      <p:sp>
        <p:nvSpPr>
          <p:cNvPr id="8" name="Content Placeholder 3">
            <a:extLst>
              <a:ext uri="{FF2B5EF4-FFF2-40B4-BE49-F238E27FC236}">
                <a16:creationId xmlns:a16="http://schemas.microsoft.com/office/drawing/2014/main" id="{FB5C11F8-77AC-87C9-DF28-ACC83BEEA561}"/>
              </a:ext>
            </a:extLst>
          </p:cNvPr>
          <p:cNvSpPr txBox="1">
            <a:spLocks/>
          </p:cNvSpPr>
          <p:nvPr/>
        </p:nvSpPr>
        <p:spPr>
          <a:xfrm>
            <a:off x="2147445" y="5127412"/>
            <a:ext cx="4849109" cy="1200329"/>
          </a:xfrm>
          <a:prstGeom prst="rect">
            <a:avLst/>
          </a:prstGeom>
          <a:noFill/>
          <a:ln w="12700">
            <a:solidFill>
              <a:schemeClr val="tx1"/>
            </a:solidFill>
          </a:ln>
        </p:spPr>
        <p:txBody>
          <a:bodyPr vert="horz" wrap="square" lIns="91440" tIns="45720" rIns="91440" bIns="45720" rtlCol="0">
            <a:spAutoFit/>
          </a:bodyPr>
          <a:lstStyle>
            <a:lvl1pPr marL="463550" indent="-463550" algn="l" defTabSz="685800" rtl="0" eaLnBrk="1" latinLnBrk="0" hangingPunct="1">
              <a:lnSpc>
                <a:spcPct val="90000"/>
              </a:lnSpc>
              <a:spcBef>
                <a:spcPts val="0"/>
              </a:spcBef>
              <a:spcAft>
                <a:spcPts val="600"/>
              </a:spcAft>
              <a:buClr>
                <a:srgbClr val="FFFF00"/>
              </a:buClr>
              <a:buFont typeface="Calibri" panose="020F0502020204030204" pitchFamily="34" charset="0"/>
              <a:buChar char="•"/>
              <a:defRPr sz="3000" b="1" kern="1200">
                <a:solidFill>
                  <a:schemeClr val="tx1"/>
                </a:solidFill>
                <a:latin typeface="+mn-lt"/>
                <a:ea typeface="+mn-ea"/>
                <a:cs typeface="+mn-cs"/>
              </a:defRPr>
            </a:lvl1pPr>
            <a:lvl2pPr marL="801688" indent="-338138" algn="l" defTabSz="685800" rtl="0" eaLnBrk="1" latinLnBrk="0" hangingPunct="1">
              <a:lnSpc>
                <a:spcPct val="90000"/>
              </a:lnSpc>
              <a:spcBef>
                <a:spcPts val="0"/>
              </a:spcBef>
              <a:spcAft>
                <a:spcPts val="600"/>
              </a:spcAft>
              <a:buClr>
                <a:schemeClr val="tx1"/>
              </a:buClr>
              <a:buSzPct val="100000"/>
              <a:buFont typeface="Calibri" panose="020F0502020204030204" pitchFamily="34" charset="0"/>
              <a:buChar char="»"/>
              <a:defRPr sz="2600" b="1" kern="1200">
                <a:solidFill>
                  <a:srgbClr val="00FF00"/>
                </a:solidFill>
                <a:latin typeface="+mn-lt"/>
                <a:ea typeface="+mn-ea"/>
                <a:cs typeface="+mn-cs"/>
              </a:defRPr>
            </a:lvl2pPr>
            <a:lvl3pPr marL="1027113" indent="-338138" algn="l" defTabSz="685800" rtl="0" eaLnBrk="1" latinLnBrk="0" hangingPunct="1">
              <a:lnSpc>
                <a:spcPct val="90000"/>
              </a:lnSpc>
              <a:spcBef>
                <a:spcPts val="0"/>
              </a:spcBef>
              <a:spcAft>
                <a:spcPts val="600"/>
              </a:spcAft>
              <a:buFont typeface="Arial" panose="020B0604020202020204" pitchFamily="34" charset="0"/>
              <a:buChar char="•"/>
              <a:defRPr sz="2400" b="1" kern="1200">
                <a:solidFill>
                  <a:srgbClr val="FFFF99"/>
                </a:solidFill>
                <a:latin typeface="+mn-lt"/>
                <a:ea typeface="+mn-ea"/>
                <a:cs typeface="+mn-cs"/>
              </a:defRPr>
            </a:lvl3pPr>
            <a:lvl4pPr marL="1308100" indent="-280988" algn="l" defTabSz="685800" rtl="0" eaLnBrk="1" latinLnBrk="0" hangingPunct="1">
              <a:lnSpc>
                <a:spcPct val="100000"/>
              </a:lnSpc>
              <a:spcBef>
                <a:spcPts val="0"/>
              </a:spcBef>
              <a:buFont typeface="Arial" panose="020B0604020202020204" pitchFamily="34" charset="0"/>
              <a:buChar char="•"/>
              <a:defRPr sz="2200" b="1" kern="1200">
                <a:solidFill>
                  <a:schemeClr val="tx1"/>
                </a:solidFill>
                <a:latin typeface="+mn-lt"/>
                <a:ea typeface="+mn-ea"/>
                <a:cs typeface="+mn-cs"/>
              </a:defRPr>
            </a:lvl4pPr>
            <a:lvl5pPr marL="1603375" indent="-295275" algn="l" defTabSz="685800" rtl="0" eaLnBrk="1" latinLnBrk="0" hangingPunct="1">
              <a:lnSpc>
                <a:spcPct val="100000"/>
              </a:lnSpc>
              <a:spcBef>
                <a:spcPts val="0"/>
              </a:spcBef>
              <a:buFont typeface="Arial" panose="020B0604020202020204" pitchFamily="34" charset="0"/>
              <a:buChar char="•"/>
              <a:defRPr sz="2000" b="1"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0"/>
              </a:spcBef>
              <a:spcAft>
                <a:spcPts val="600"/>
              </a:spcAft>
              <a:buClr>
                <a:srgbClr val="FFFF00"/>
              </a:buClr>
              <a:buSzTx/>
              <a:buFont typeface="Calibri" panose="020F0502020204030204" pitchFamily="34" charset="0"/>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“This study was funded by the sponsor who organized and participated in the design of the study; conducted the study; data collection, data management, data analysis, interpretation of the data; preparation of the data, and review of the manuscript”</a:t>
            </a:r>
          </a:p>
        </p:txBody>
      </p:sp>
      <p:sp>
        <p:nvSpPr>
          <p:cNvPr id="9" name="TextBox 8">
            <a:extLst>
              <a:ext uri="{FF2B5EF4-FFF2-40B4-BE49-F238E27FC236}">
                <a16:creationId xmlns:a16="http://schemas.microsoft.com/office/drawing/2014/main" id="{29099057-B505-6B10-DC00-99233B6AAFAE}"/>
              </a:ext>
            </a:extLst>
          </p:cNvPr>
          <p:cNvSpPr txBox="1"/>
          <p:nvPr/>
        </p:nvSpPr>
        <p:spPr>
          <a:xfrm>
            <a:off x="5703217" y="6328944"/>
            <a:ext cx="344078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Ophthalmology, January 2025</a:t>
            </a:r>
          </a:p>
        </p:txBody>
      </p:sp>
    </p:spTree>
    <p:extLst>
      <p:ext uri="{BB962C8B-B14F-4D97-AF65-F5344CB8AC3E}">
        <p14:creationId xmlns:p14="http://schemas.microsoft.com/office/powerpoint/2010/main" val="2993239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00A20A-4561-753C-7E6C-70015BB2D355}"/>
              </a:ext>
            </a:extLst>
          </p:cNvPr>
          <p:cNvPicPr>
            <a:picLocks noChangeAspect="1"/>
          </p:cNvPicPr>
          <p:nvPr/>
        </p:nvPicPr>
        <p:blipFill>
          <a:blip r:embed="rId2"/>
          <a:srcRect l="23833" r="3938"/>
          <a:stretch>
            <a:fillRect/>
          </a:stretch>
        </p:blipFill>
        <p:spPr>
          <a:xfrm>
            <a:off x="0" y="0"/>
            <a:ext cx="4110447" cy="6858000"/>
          </a:xfrm>
          <a:prstGeom prst="rect">
            <a:avLst/>
          </a:prstGeom>
        </p:spPr>
      </p:pic>
      <p:pic>
        <p:nvPicPr>
          <p:cNvPr id="2" name="Picture 1">
            <a:extLst>
              <a:ext uri="{FF2B5EF4-FFF2-40B4-BE49-F238E27FC236}">
                <a16:creationId xmlns:a16="http://schemas.microsoft.com/office/drawing/2014/main" id="{0D8F91D5-D5D3-DB2C-DF1B-78BDC906C2DE}"/>
              </a:ext>
            </a:extLst>
          </p:cNvPr>
          <p:cNvPicPr>
            <a:picLocks noChangeAspect="1"/>
          </p:cNvPicPr>
          <p:nvPr/>
        </p:nvPicPr>
        <p:blipFill>
          <a:blip r:embed="rId3"/>
          <a:srcRect l="4369" t="3922" r="5339" b="1942"/>
          <a:stretch>
            <a:fillRect/>
          </a:stretch>
        </p:blipFill>
        <p:spPr>
          <a:xfrm>
            <a:off x="4206240" y="121920"/>
            <a:ext cx="4859384" cy="3587931"/>
          </a:xfrm>
          <a:prstGeom prst="rect">
            <a:avLst/>
          </a:prstGeom>
        </p:spPr>
      </p:pic>
    </p:spTree>
    <p:extLst>
      <p:ext uri="{BB962C8B-B14F-4D97-AF65-F5344CB8AC3E}">
        <p14:creationId xmlns:p14="http://schemas.microsoft.com/office/powerpoint/2010/main" val="41889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23412-64E9-0E2E-DFFC-54D9461A3D31}"/>
              </a:ext>
            </a:extLst>
          </p:cNvPr>
          <p:cNvSpPr>
            <a:spLocks noGrp="1"/>
          </p:cNvSpPr>
          <p:nvPr>
            <p:ph type="title"/>
          </p:nvPr>
        </p:nvSpPr>
        <p:spPr/>
        <p:txBody>
          <a:bodyPr/>
          <a:lstStyle/>
          <a:p>
            <a:r>
              <a:rPr lang="en-US" dirty="0"/>
              <a:t>Forget Cyclopentolate - Maybe</a:t>
            </a:r>
          </a:p>
        </p:txBody>
      </p:sp>
      <p:sp>
        <p:nvSpPr>
          <p:cNvPr id="3" name="Content Placeholder 2">
            <a:extLst>
              <a:ext uri="{FF2B5EF4-FFF2-40B4-BE49-F238E27FC236}">
                <a16:creationId xmlns:a16="http://schemas.microsoft.com/office/drawing/2014/main" id="{FC57CA3D-00F0-2B23-D91F-09F492ECBB6D}"/>
              </a:ext>
            </a:extLst>
          </p:cNvPr>
          <p:cNvSpPr>
            <a:spLocks noGrp="1"/>
          </p:cNvSpPr>
          <p:nvPr>
            <p:ph idx="1"/>
          </p:nvPr>
        </p:nvSpPr>
        <p:spPr/>
        <p:txBody>
          <a:bodyPr>
            <a:normAutofit lnSpcReduction="10000"/>
          </a:bodyPr>
          <a:lstStyle/>
          <a:p>
            <a:r>
              <a:rPr lang="en-US" dirty="0"/>
              <a:t>“Automated refraction has comparable results to manual retinoscopy.”</a:t>
            </a:r>
          </a:p>
          <a:p>
            <a:r>
              <a:rPr lang="en-US" dirty="0"/>
              <a:t>“Cyclopentolate produces a clinically insignificant mean refractive change of 0.175 D more plus than tropicamide.”</a:t>
            </a:r>
          </a:p>
          <a:p>
            <a:r>
              <a:rPr lang="en-US" dirty="0"/>
              <a:t>“Our study showed tropicamide to be effective in brown-colored </a:t>
            </a:r>
            <a:r>
              <a:rPr lang="en-US" dirty="0" err="1"/>
              <a:t>irides</a:t>
            </a:r>
            <a:r>
              <a:rPr lang="en-US" dirty="0"/>
              <a:t>, which are not as efficiently responding to cycloplegic agents as lighter colored ones.” </a:t>
            </a:r>
          </a:p>
          <a:p>
            <a:r>
              <a:rPr lang="en-US" dirty="0"/>
              <a:t>“Tropicamide might be an effective and safe replacement for cyclopentolate in refracting the non-strabismic pediatric population between the ages of 3 and 16 years regardless of their refractive error status.”</a:t>
            </a:r>
          </a:p>
        </p:txBody>
      </p:sp>
      <p:sp>
        <p:nvSpPr>
          <p:cNvPr id="4" name="TextBox 3">
            <a:extLst>
              <a:ext uri="{FF2B5EF4-FFF2-40B4-BE49-F238E27FC236}">
                <a16:creationId xmlns:a16="http://schemas.microsoft.com/office/drawing/2014/main" id="{14290F9A-6174-EC90-DDE3-B05F550439EE}"/>
              </a:ext>
            </a:extLst>
          </p:cNvPr>
          <p:cNvSpPr txBox="1"/>
          <p:nvPr/>
        </p:nvSpPr>
        <p:spPr>
          <a:xfrm>
            <a:off x="5620214" y="6497758"/>
            <a:ext cx="343457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B0F0"/>
                </a:solidFill>
                <a:effectLst/>
                <a:uLnTx/>
                <a:uFillTx/>
                <a:latin typeface="Arial" panose="020B0604020202020204" pitchFamily="34" charset="0"/>
                <a:ea typeface="+mn-ea"/>
                <a:cs typeface="+mn-cs"/>
              </a:rPr>
              <a:t>Am J </a:t>
            </a:r>
            <a:r>
              <a:rPr kumimoji="0" lang="en-US" sz="1600" b="1" i="1" u="none" strike="noStrike" kern="1200" cap="none" spc="0" normalizeH="0" baseline="0" noProof="0" dirty="0" err="1">
                <a:ln>
                  <a:noFill/>
                </a:ln>
                <a:solidFill>
                  <a:srgbClr val="00B0F0"/>
                </a:solidFill>
                <a:effectLst/>
                <a:uLnTx/>
                <a:uFillTx/>
                <a:latin typeface="Arial" panose="020B0604020202020204" pitchFamily="34" charset="0"/>
                <a:ea typeface="+mn-ea"/>
                <a:cs typeface="+mn-cs"/>
              </a:rPr>
              <a:t>Ophthalmol</a:t>
            </a:r>
            <a:r>
              <a:rPr kumimoji="0" lang="en-US" sz="1600" b="1" i="0" u="none" strike="noStrike" kern="1200" cap="none" spc="0" normalizeH="0" baseline="0" noProof="0" dirty="0">
                <a:ln>
                  <a:noFill/>
                </a:ln>
                <a:solidFill>
                  <a:srgbClr val="00B0F0"/>
                </a:solidFill>
                <a:effectLst/>
                <a:uLnTx/>
                <a:uFillTx/>
                <a:latin typeface="Arial" panose="020B0604020202020204" pitchFamily="34" charset="0"/>
                <a:ea typeface="+mn-ea"/>
                <a:cs typeface="+mn-cs"/>
              </a:rPr>
              <a:t>, January 2024</a:t>
            </a:r>
          </a:p>
        </p:txBody>
      </p:sp>
    </p:spTree>
    <p:extLst>
      <p:ext uri="{BB962C8B-B14F-4D97-AF65-F5344CB8AC3E}">
        <p14:creationId xmlns:p14="http://schemas.microsoft.com/office/powerpoint/2010/main" val="1360437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3FF9-FD69-928C-48B7-412EBB384C78}"/>
              </a:ext>
            </a:extLst>
          </p:cNvPr>
          <p:cNvSpPr>
            <a:spLocks noGrp="1"/>
          </p:cNvSpPr>
          <p:nvPr>
            <p:ph type="title"/>
          </p:nvPr>
        </p:nvSpPr>
        <p:spPr/>
        <p:txBody>
          <a:bodyPr>
            <a:normAutofit fontScale="90000"/>
          </a:bodyPr>
          <a:lstStyle/>
          <a:p>
            <a:r>
              <a:rPr lang="en-US" dirty="0"/>
              <a:t>Repeated Low-Level Red Light Therapy</a:t>
            </a:r>
          </a:p>
        </p:txBody>
      </p:sp>
      <p:sp>
        <p:nvSpPr>
          <p:cNvPr id="3" name="Content Placeholder 2">
            <a:extLst>
              <a:ext uri="{FF2B5EF4-FFF2-40B4-BE49-F238E27FC236}">
                <a16:creationId xmlns:a16="http://schemas.microsoft.com/office/drawing/2014/main" id="{180E2EFF-B04F-5426-5110-8BB0E24C560A}"/>
              </a:ext>
            </a:extLst>
          </p:cNvPr>
          <p:cNvSpPr>
            <a:spLocks noGrp="1"/>
          </p:cNvSpPr>
          <p:nvPr>
            <p:ph idx="1"/>
          </p:nvPr>
        </p:nvSpPr>
        <p:spPr/>
        <p:txBody>
          <a:bodyPr/>
          <a:lstStyle/>
          <a:p>
            <a:r>
              <a:rPr lang="en-US" dirty="0"/>
              <a:t>Pre-myopic children: SE decreased .41D at 1 year</a:t>
            </a:r>
          </a:p>
          <a:p>
            <a:r>
              <a:rPr lang="en-US" dirty="0"/>
              <a:t>RLRL may be more effective in established myopia</a:t>
            </a:r>
          </a:p>
          <a:p>
            <a:r>
              <a:rPr lang="en-US" dirty="0"/>
              <a:t>Tx daily for 3 minutes twice a day (5/7 days/week)</a:t>
            </a:r>
          </a:p>
          <a:p>
            <a:r>
              <a:rPr lang="en-US" dirty="0"/>
              <a:t>“AL shortening and SE regression may be related to retinal and choroidal thickening.”</a:t>
            </a:r>
          </a:p>
          <a:p>
            <a:r>
              <a:rPr lang="en-US" dirty="0"/>
              <a:t>“Numerous studies have indicated that choroidal thickening cannot fully explain AL shortening.”</a:t>
            </a:r>
          </a:p>
          <a:p>
            <a:r>
              <a:rPr lang="en-US" dirty="0"/>
              <a:t>The ultimate effectiveness of RLRL may not be known for years.</a:t>
            </a:r>
          </a:p>
        </p:txBody>
      </p:sp>
      <p:sp>
        <p:nvSpPr>
          <p:cNvPr id="4" name="TextBox 3">
            <a:extLst>
              <a:ext uri="{FF2B5EF4-FFF2-40B4-BE49-F238E27FC236}">
                <a16:creationId xmlns:a16="http://schemas.microsoft.com/office/drawing/2014/main" id="{CF45C04A-80C2-F443-127F-201BBDCA63A9}"/>
              </a:ext>
            </a:extLst>
          </p:cNvPr>
          <p:cNvSpPr txBox="1"/>
          <p:nvPr/>
        </p:nvSpPr>
        <p:spPr>
          <a:xfrm>
            <a:off x="5165816" y="5216434"/>
            <a:ext cx="363855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Am J </a:t>
            </a:r>
            <a:r>
              <a:rPr kumimoji="0" lang="en-US" sz="1600" b="1" i="0" u="none" strike="noStrike" kern="1200" cap="none" spc="0" normalizeH="0" baseline="0" noProof="0" dirty="0" err="1">
                <a:ln>
                  <a:noFill/>
                </a:ln>
                <a:solidFill>
                  <a:srgbClr val="A6CCF6"/>
                </a:solidFill>
                <a:effectLst/>
                <a:uLnTx/>
                <a:uFillTx/>
                <a:latin typeface="Arial" panose="020B0604020202020204" pitchFamily="34" charset="0"/>
                <a:ea typeface="+mn-ea"/>
                <a:cs typeface="+mn-cs"/>
              </a:rPr>
              <a:t>Ophthalmol</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 February 2025</a:t>
            </a:r>
          </a:p>
        </p:txBody>
      </p:sp>
    </p:spTree>
    <p:extLst>
      <p:ext uri="{BB962C8B-B14F-4D97-AF65-F5344CB8AC3E}">
        <p14:creationId xmlns:p14="http://schemas.microsoft.com/office/powerpoint/2010/main" val="291413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11A66-E1BE-4CD7-819F-4310D26A1664}"/>
              </a:ext>
            </a:extLst>
          </p:cNvPr>
          <p:cNvSpPr>
            <a:spLocks noGrp="1"/>
          </p:cNvSpPr>
          <p:nvPr>
            <p:ph type="title"/>
          </p:nvPr>
        </p:nvSpPr>
        <p:spPr>
          <a:xfrm>
            <a:off x="190501" y="190501"/>
            <a:ext cx="8763000" cy="1020231"/>
          </a:xfrm>
        </p:spPr>
        <p:txBody>
          <a:bodyPr/>
          <a:lstStyle/>
          <a:p>
            <a:r>
              <a:rPr lang="en-US" dirty="0" err="1"/>
              <a:t>Vuity</a:t>
            </a:r>
            <a:r>
              <a:rPr lang="en-US" dirty="0"/>
              <a:t> (Pilocarpine 1.25%)</a:t>
            </a:r>
          </a:p>
        </p:txBody>
      </p:sp>
      <p:sp>
        <p:nvSpPr>
          <p:cNvPr id="3" name="Content Placeholder 2">
            <a:extLst>
              <a:ext uri="{FF2B5EF4-FFF2-40B4-BE49-F238E27FC236}">
                <a16:creationId xmlns:a16="http://schemas.microsoft.com/office/drawing/2014/main" id="{5490922F-8229-497F-8F7C-3140699D5FFC}"/>
              </a:ext>
            </a:extLst>
          </p:cNvPr>
          <p:cNvSpPr>
            <a:spLocks noGrp="1"/>
          </p:cNvSpPr>
          <p:nvPr>
            <p:ph idx="1"/>
          </p:nvPr>
        </p:nvSpPr>
        <p:spPr>
          <a:xfrm>
            <a:off x="67733" y="1540932"/>
            <a:ext cx="8885767" cy="5126567"/>
          </a:xfrm>
        </p:spPr>
        <p:txBody>
          <a:bodyPr>
            <a:normAutofit/>
          </a:bodyPr>
          <a:lstStyle/>
          <a:p>
            <a:r>
              <a:rPr lang="en-US" sz="2400" dirty="0"/>
              <a:t>First of a new wave of drugs to enhance near vision in presbyopia</a:t>
            </a:r>
          </a:p>
          <a:p>
            <a:r>
              <a:rPr lang="en-US" sz="2400" dirty="0"/>
              <a:t>Induced miosis increases depth of focus</a:t>
            </a:r>
          </a:p>
          <a:p>
            <a:r>
              <a:rPr lang="en-US" sz="2400" dirty="0"/>
              <a:t>About 30% of patients gained about 3 lines of near vision with slight compromise of distance vision</a:t>
            </a:r>
          </a:p>
          <a:p>
            <a:r>
              <a:rPr lang="en-US" sz="2400" dirty="0"/>
              <a:t>Urge caution when regarding compromised night driving</a:t>
            </a:r>
          </a:p>
          <a:p>
            <a:r>
              <a:rPr lang="en-US" sz="2400" dirty="0"/>
              <a:t>Dosage: 1 drop OU daily, PRN – onset in about 20 minutes </a:t>
            </a:r>
          </a:p>
          <a:p>
            <a:r>
              <a:rPr lang="en-US" sz="2400" dirty="0"/>
              <a:t>Effect duration: 2 to 6 hours – can dose another drop if needed</a:t>
            </a:r>
          </a:p>
          <a:p>
            <a:r>
              <a:rPr lang="en-US" sz="2400" dirty="0"/>
              <a:t>Side effect potential: HA, conjunctival hyperemia, retinal detachment – use with caution in patients with anterior uveitis</a:t>
            </a:r>
          </a:p>
          <a:p>
            <a:r>
              <a:rPr lang="en-US" sz="2400" dirty="0"/>
              <a:t>Marketed by Allergan in a 5 ml bottle containing 2.5 ml of drug.  It is preserved with 0.0075% BAK (Xalatan has 0.02% BAK)</a:t>
            </a:r>
          </a:p>
        </p:txBody>
      </p:sp>
    </p:spTree>
    <p:extLst>
      <p:ext uri="{BB962C8B-B14F-4D97-AF65-F5344CB8AC3E}">
        <p14:creationId xmlns:p14="http://schemas.microsoft.com/office/powerpoint/2010/main" val="3267465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79F3F-A505-22ED-FB24-30C76BC7BA8B}"/>
              </a:ext>
            </a:extLst>
          </p:cNvPr>
          <p:cNvSpPr>
            <a:spLocks noGrp="1"/>
          </p:cNvSpPr>
          <p:nvPr>
            <p:ph type="title"/>
          </p:nvPr>
        </p:nvSpPr>
        <p:spPr/>
        <p:txBody>
          <a:bodyPr>
            <a:normAutofit/>
          </a:bodyPr>
          <a:lstStyle/>
          <a:p>
            <a:r>
              <a:rPr lang="en-US" sz="3800" dirty="0" err="1"/>
              <a:t>Qlosi</a:t>
            </a:r>
            <a:r>
              <a:rPr lang="en-US" sz="3800" dirty="0"/>
              <a:t> (Pilocarpine 0.4%)</a:t>
            </a:r>
          </a:p>
        </p:txBody>
      </p:sp>
      <p:sp>
        <p:nvSpPr>
          <p:cNvPr id="3" name="Content Placeholder 2">
            <a:extLst>
              <a:ext uri="{FF2B5EF4-FFF2-40B4-BE49-F238E27FC236}">
                <a16:creationId xmlns:a16="http://schemas.microsoft.com/office/drawing/2014/main" id="{58CEB824-B42C-AA62-D6F6-D937365FB04F}"/>
              </a:ext>
            </a:extLst>
          </p:cNvPr>
          <p:cNvSpPr>
            <a:spLocks noGrp="1"/>
          </p:cNvSpPr>
          <p:nvPr>
            <p:ph idx="1"/>
          </p:nvPr>
        </p:nvSpPr>
        <p:spPr/>
        <p:txBody>
          <a:bodyPr>
            <a:normAutofit lnSpcReduction="10000"/>
          </a:bodyPr>
          <a:lstStyle/>
          <a:p>
            <a:r>
              <a:rPr lang="en-US" sz="2400" dirty="0"/>
              <a:t>Pilocarpine first FDA-approved in 1974                                           for QID use</a:t>
            </a:r>
          </a:p>
          <a:p>
            <a:r>
              <a:rPr lang="en-US" sz="2400" dirty="0"/>
              <a:t>Pilocarpine is pregnancy category C</a:t>
            </a:r>
          </a:p>
          <a:p>
            <a:r>
              <a:rPr lang="en-US" sz="2400" dirty="0"/>
              <a:t>0.4% pilocarpine (QLOSI™): BID                                             administration</a:t>
            </a:r>
          </a:p>
          <a:p>
            <a:r>
              <a:rPr lang="en-US" sz="2400" dirty="0"/>
              <a:t>One drop in the morning, and a second                                                  drop can be instilled about 2-3 hours later if desired</a:t>
            </a:r>
          </a:p>
          <a:p>
            <a:r>
              <a:rPr lang="en-US" sz="2400" dirty="0"/>
              <a:t>Store under refrigeration until the foil pouch containing 5 single-patient-use vials is opened</a:t>
            </a:r>
          </a:p>
          <a:p>
            <a:r>
              <a:rPr lang="en-US" sz="2400" dirty="0"/>
              <a:t>Comes in boxes of:</a:t>
            </a:r>
          </a:p>
          <a:p>
            <a:pPr lvl="1"/>
            <a:r>
              <a:rPr lang="en-US" sz="2000" i="0" dirty="0">
                <a:effectLst/>
                <a:latin typeface="system-ui"/>
              </a:rPr>
              <a:t>10 single-patient-use vials (2 pouches containing 5 vials)</a:t>
            </a:r>
            <a:r>
              <a:rPr lang="en-US" sz="2000" dirty="0"/>
              <a:t> </a:t>
            </a:r>
          </a:p>
          <a:p>
            <a:pPr lvl="1"/>
            <a:r>
              <a:rPr lang="en-US" sz="2000" dirty="0"/>
              <a:t>20 </a:t>
            </a:r>
            <a:r>
              <a:rPr lang="en-US" sz="2000" i="0" dirty="0">
                <a:effectLst/>
                <a:latin typeface="system-ui"/>
              </a:rPr>
              <a:t>single-patient-use vials (4 pouches containing 5 vials)</a:t>
            </a:r>
            <a:r>
              <a:rPr lang="en-US" sz="2000" dirty="0"/>
              <a:t> </a:t>
            </a:r>
          </a:p>
          <a:p>
            <a:pPr lvl="1"/>
            <a:r>
              <a:rPr lang="en-US" sz="2000" dirty="0"/>
              <a:t>30 </a:t>
            </a:r>
            <a:r>
              <a:rPr lang="en-US" sz="2000" i="0" dirty="0">
                <a:effectLst/>
                <a:latin typeface="system-ui"/>
              </a:rPr>
              <a:t>single-patient-use vials (6 pouches containing 5 vials)</a:t>
            </a:r>
            <a:r>
              <a:rPr lang="en-US" sz="2000" dirty="0"/>
              <a:t> </a:t>
            </a:r>
          </a:p>
          <a:p>
            <a:pPr lvl="1"/>
            <a:r>
              <a:rPr lang="en-US" sz="2000" dirty="0"/>
              <a:t>60 </a:t>
            </a:r>
            <a:r>
              <a:rPr lang="en-US" sz="2000" i="0" dirty="0">
                <a:effectLst/>
                <a:latin typeface="system-ui"/>
              </a:rPr>
              <a:t>single-patient-use vials (12 pouches containing 5 vials)</a:t>
            </a:r>
            <a:endParaRPr lang="en-US" sz="2000" dirty="0"/>
          </a:p>
          <a:p>
            <a:r>
              <a:rPr lang="en-US" sz="2400" dirty="0"/>
              <a:t>Marketed as QLOSI ophthalmic eye drop by </a:t>
            </a:r>
            <a:r>
              <a:rPr lang="en-US" sz="2400" dirty="0" err="1"/>
              <a:t>Orasis</a:t>
            </a:r>
            <a:r>
              <a:rPr lang="en-US" sz="2400" dirty="0"/>
              <a:t> Pharmaceuticals</a:t>
            </a:r>
          </a:p>
        </p:txBody>
      </p:sp>
      <p:pic>
        <p:nvPicPr>
          <p:cNvPr id="5" name="Picture 4">
            <a:extLst>
              <a:ext uri="{FF2B5EF4-FFF2-40B4-BE49-F238E27FC236}">
                <a16:creationId xmlns:a16="http://schemas.microsoft.com/office/drawing/2014/main" id="{3A984254-6C23-AB89-2B04-C933A682B179}"/>
              </a:ext>
            </a:extLst>
          </p:cNvPr>
          <p:cNvPicPr>
            <a:picLocks noChangeAspect="1"/>
          </p:cNvPicPr>
          <p:nvPr/>
        </p:nvPicPr>
        <p:blipFill>
          <a:blip r:embed="rId2"/>
          <a:stretch>
            <a:fillRect/>
          </a:stretch>
        </p:blipFill>
        <p:spPr>
          <a:xfrm>
            <a:off x="5799668" y="842644"/>
            <a:ext cx="2308766" cy="2201474"/>
          </a:xfrm>
          <a:prstGeom prst="rect">
            <a:avLst/>
          </a:prstGeom>
        </p:spPr>
      </p:pic>
    </p:spTree>
    <p:extLst>
      <p:ext uri="{BB962C8B-B14F-4D97-AF65-F5344CB8AC3E}">
        <p14:creationId xmlns:p14="http://schemas.microsoft.com/office/powerpoint/2010/main" val="2829304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7BCA8-D301-74B6-6273-13951BB22D6C}"/>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40F602F0-D37F-E1ED-F010-EC55F6EC4C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 y="88188"/>
            <a:ext cx="8763000" cy="49470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876E83F-7C8B-1E90-6809-971BF08508E4}"/>
              </a:ext>
            </a:extLst>
          </p:cNvPr>
          <p:cNvPicPr>
            <a:picLocks noChangeAspect="1"/>
          </p:cNvPicPr>
          <p:nvPr/>
        </p:nvPicPr>
        <p:blipFill>
          <a:blip r:embed="rId3"/>
          <a:stretch>
            <a:fillRect/>
          </a:stretch>
        </p:blipFill>
        <p:spPr>
          <a:xfrm>
            <a:off x="993531" y="5137600"/>
            <a:ext cx="7385536" cy="1584304"/>
          </a:xfrm>
          <a:prstGeom prst="rect">
            <a:avLst/>
          </a:prstGeom>
        </p:spPr>
      </p:pic>
    </p:spTree>
    <p:extLst>
      <p:ext uri="{BB962C8B-B14F-4D97-AF65-F5344CB8AC3E}">
        <p14:creationId xmlns:p14="http://schemas.microsoft.com/office/powerpoint/2010/main" val="2054858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69403-D43A-2ADC-9628-AAF4F5F121D7}"/>
              </a:ext>
            </a:extLst>
          </p:cNvPr>
          <p:cNvSpPr>
            <a:spLocks noGrp="1"/>
          </p:cNvSpPr>
          <p:nvPr>
            <p:ph type="title"/>
          </p:nvPr>
        </p:nvSpPr>
        <p:spPr/>
        <p:txBody>
          <a:bodyPr/>
          <a:lstStyle/>
          <a:p>
            <a:endParaRPr lang="en-US"/>
          </a:p>
        </p:txBody>
      </p:sp>
      <p:pic>
        <p:nvPicPr>
          <p:cNvPr id="1026" name="Picture 2" descr="&lt;p&gt;Figure 1. Qlosi™ EyeQ Formulation™ is the only FDA-approved eye drop with the lowest concentration of pilocarpine for optimal results.1-3 Qlosi™ was able to reduce the concentration of pilocarpine and achieve pH levels that were near-neutral, thus increasing the bioavailability to make it effective at a minimum dose.&lt;sup&gt;4,5&lt;/sup&gt; The preservative-free solution also has two lubricating agents to enhance eye comfort.&lt;sup&gt;1&lt;/sup&gt;&lt;br /&gt;&#10;1. Qlosi PI. Orasis Pharmaceuticals. 2024. 2. Vuity PI. AbbVie 2023. 3. Lenz Therapeutics Corporate Presentation. November 2024. 4. Anderson RA. Brit J Ophthalmol. 1968;52:607–611. 5. Mitra AK, Mikkelson TJ. J Pharm Sci. 1988;77(9):771–775. 6. Xu R, et al. Optom Vis Sci. 2016;93(11):1409–1419.&lt;/p&gt;">
            <a:extLst>
              <a:ext uri="{FF2B5EF4-FFF2-40B4-BE49-F238E27FC236}">
                <a16:creationId xmlns:a16="http://schemas.microsoft.com/office/drawing/2014/main" id="{AC2CD40C-0D49-F031-BFA1-2D0BEE61FF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 y="190502"/>
            <a:ext cx="8763000" cy="4954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754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2A282-F910-FEF9-1F91-0BF21604376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66D6843-4556-6263-11FE-F8824D3CA12F}"/>
              </a:ext>
            </a:extLst>
          </p:cNvPr>
          <p:cNvPicPr>
            <a:picLocks noGrp="1" noChangeAspect="1"/>
          </p:cNvPicPr>
          <p:nvPr>
            <p:ph idx="1"/>
          </p:nvPr>
        </p:nvPicPr>
        <p:blipFill>
          <a:blip r:embed="rId2"/>
          <a:stretch>
            <a:fillRect/>
          </a:stretch>
        </p:blipFill>
        <p:spPr>
          <a:xfrm>
            <a:off x="2526890" y="-41767"/>
            <a:ext cx="4286866" cy="6941534"/>
          </a:xfrm>
        </p:spPr>
      </p:pic>
    </p:spTree>
    <p:extLst>
      <p:ext uri="{BB962C8B-B14F-4D97-AF65-F5344CB8AC3E}">
        <p14:creationId xmlns:p14="http://schemas.microsoft.com/office/powerpoint/2010/main" val="2547715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1C6E7-0BE4-5D2A-2C6F-CA23182F52CC}"/>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31C6BBA9-222C-4522-C38F-03AC77368EB6}"/>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30275BD-53D5-C6ED-FD9C-5BC624CE4D54}"/>
              </a:ext>
            </a:extLst>
          </p:cNvPr>
          <p:cNvPicPr>
            <a:picLocks noChangeAspect="1"/>
          </p:cNvPicPr>
          <p:nvPr/>
        </p:nvPicPr>
        <p:blipFill>
          <a:blip r:embed="rId2"/>
          <a:stretch>
            <a:fillRect/>
          </a:stretch>
        </p:blipFill>
        <p:spPr>
          <a:xfrm>
            <a:off x="0" y="0"/>
            <a:ext cx="4473921" cy="6858000"/>
          </a:xfrm>
          <a:prstGeom prst="rect">
            <a:avLst/>
          </a:prstGeom>
        </p:spPr>
      </p:pic>
      <p:sp>
        <p:nvSpPr>
          <p:cNvPr id="6" name="TextBox 5">
            <a:extLst>
              <a:ext uri="{FF2B5EF4-FFF2-40B4-BE49-F238E27FC236}">
                <a16:creationId xmlns:a16="http://schemas.microsoft.com/office/drawing/2014/main" id="{39726999-E649-CC20-2467-E4D9FB08E1DF}"/>
              </a:ext>
            </a:extLst>
          </p:cNvPr>
          <p:cNvSpPr txBox="1"/>
          <p:nvPr/>
        </p:nvSpPr>
        <p:spPr>
          <a:xfrm>
            <a:off x="5157626" y="6036829"/>
            <a:ext cx="6858001" cy="369332"/>
          </a:xfrm>
          <a:prstGeom prst="rect">
            <a:avLst/>
          </a:prstGeom>
          <a:noFill/>
        </p:spPr>
        <p:txBody>
          <a:bodyPr wrap="square" rtlCol="0">
            <a:spAutoFit/>
          </a:bodyPr>
          <a:lstStyle/>
          <a:p>
            <a:r>
              <a:rPr lang="en-US" sz="1800" dirty="0">
                <a:solidFill>
                  <a:schemeClr val="bg2">
                    <a:lumMod val="20000"/>
                    <a:lumOff val="80000"/>
                  </a:schemeClr>
                </a:solidFill>
              </a:rPr>
              <a:t>Review of Optometry – 8/1/2025</a:t>
            </a:r>
          </a:p>
        </p:txBody>
      </p:sp>
      <p:pic>
        <p:nvPicPr>
          <p:cNvPr id="8" name="Picture 7">
            <a:extLst>
              <a:ext uri="{FF2B5EF4-FFF2-40B4-BE49-F238E27FC236}">
                <a16:creationId xmlns:a16="http://schemas.microsoft.com/office/drawing/2014/main" id="{1915B6DC-DD94-A052-0DB2-64F377485EC8}"/>
              </a:ext>
            </a:extLst>
          </p:cNvPr>
          <p:cNvPicPr>
            <a:picLocks noChangeAspect="1"/>
          </p:cNvPicPr>
          <p:nvPr/>
        </p:nvPicPr>
        <p:blipFill>
          <a:blip r:embed="rId3"/>
          <a:stretch>
            <a:fillRect/>
          </a:stretch>
        </p:blipFill>
        <p:spPr>
          <a:xfrm>
            <a:off x="4572000" y="109409"/>
            <a:ext cx="4333126" cy="5496652"/>
          </a:xfrm>
          <a:prstGeom prst="rect">
            <a:avLst/>
          </a:prstGeom>
        </p:spPr>
      </p:pic>
    </p:spTree>
    <p:extLst>
      <p:ext uri="{BB962C8B-B14F-4D97-AF65-F5344CB8AC3E}">
        <p14:creationId xmlns:p14="http://schemas.microsoft.com/office/powerpoint/2010/main" val="3516950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3"/>
          <p:cNvSpPr>
            <a:spLocks noGrp="1"/>
          </p:cNvSpPr>
          <p:nvPr>
            <p:ph type="title"/>
          </p:nvPr>
        </p:nvSpPr>
        <p:spPr>
          <a:xfrm>
            <a:off x="470534" y="407353"/>
            <a:ext cx="8763001" cy="665162"/>
          </a:xfrm>
        </p:spPr>
        <p:txBody>
          <a:bodyPr/>
          <a:lstStyle/>
          <a:p>
            <a:r>
              <a:rPr lang="en-US" altLang="en-US"/>
              <a:t>Financial Disclosure</a:t>
            </a:r>
          </a:p>
        </p:txBody>
      </p:sp>
      <p:sp>
        <p:nvSpPr>
          <p:cNvPr id="89091" name="Content Placeholder 2"/>
          <p:cNvSpPr>
            <a:spLocks noGrp="1"/>
          </p:cNvSpPr>
          <p:nvPr>
            <p:ph type="body" sz="quarter" idx="10"/>
          </p:nvPr>
        </p:nvSpPr>
        <p:spPr>
          <a:xfrm>
            <a:off x="557212" y="1123950"/>
            <a:ext cx="8127169" cy="3648075"/>
          </a:xfrm>
        </p:spPr>
        <p:txBody>
          <a:bodyPr/>
          <a:lstStyle/>
          <a:p>
            <a:r>
              <a:rPr lang="en-US" altLang="en-US"/>
              <a:t> </a:t>
            </a:r>
          </a:p>
          <a:p>
            <a:r>
              <a:rPr lang="en-US" altLang="en-US"/>
              <a:t>Drs Ron Melton  and Randall Thomas are consultants to, on the speakers bureau of, on the advisory committee of, or involved in research for the following companies:  ICARE and B+L</a:t>
            </a:r>
          </a:p>
          <a:p>
            <a:endParaRPr lang="en-US" altLang="en-US"/>
          </a:p>
        </p:txBody>
      </p:sp>
    </p:spTree>
    <p:extLst>
      <p:ext uri="{BB962C8B-B14F-4D97-AF65-F5344CB8AC3E}">
        <p14:creationId xmlns:p14="http://schemas.microsoft.com/office/powerpoint/2010/main" val="324236984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C3DB-9C53-9A1A-6C9C-6976DB18484A}"/>
              </a:ext>
            </a:extLst>
          </p:cNvPr>
          <p:cNvSpPr>
            <a:spLocks noGrp="1"/>
          </p:cNvSpPr>
          <p:nvPr>
            <p:ph type="title"/>
          </p:nvPr>
        </p:nvSpPr>
        <p:spPr>
          <a:xfrm>
            <a:off x="381000" y="190500"/>
            <a:ext cx="8763000" cy="752034"/>
          </a:xfrm>
        </p:spPr>
        <p:txBody>
          <a:bodyPr>
            <a:normAutofit/>
          </a:bodyPr>
          <a:lstStyle/>
          <a:p>
            <a:r>
              <a:rPr lang="en-US" dirty="0"/>
              <a:t>Retinal Detachment and Pilocarpine</a:t>
            </a:r>
          </a:p>
        </p:txBody>
      </p:sp>
      <p:sp>
        <p:nvSpPr>
          <p:cNvPr id="3" name="Content Placeholder 2">
            <a:extLst>
              <a:ext uri="{FF2B5EF4-FFF2-40B4-BE49-F238E27FC236}">
                <a16:creationId xmlns:a16="http://schemas.microsoft.com/office/drawing/2014/main" id="{6DD24C8D-407E-C148-B258-03104F6D7A79}"/>
              </a:ext>
            </a:extLst>
          </p:cNvPr>
          <p:cNvSpPr>
            <a:spLocks noGrp="1"/>
          </p:cNvSpPr>
          <p:nvPr>
            <p:ph idx="1"/>
          </p:nvPr>
        </p:nvSpPr>
        <p:spPr/>
        <p:txBody>
          <a:bodyPr>
            <a:normAutofit fontScale="92500"/>
          </a:bodyPr>
          <a:lstStyle/>
          <a:p>
            <a:r>
              <a:rPr lang="en-US" dirty="0"/>
              <a:t>“Prior to prescribing pilocarpine for presbyopia, physicians should inform patients of potential adverse events and consider that patients undergo a screening dilated examination, particularly if they are myopic, to determine if they are at higher risk for retinal detachment. Findings on history and examination that could indicate an increased risk of detachment may include lattice retinal degeneration, a personal or family history of retinal detachment, higher degrees of myopia, and prior retinal tears. Before the initiation of therapy, patients should be appropriately informed regarding symptoms of retinal tears or detachment, which includes flashes, floaters, and visual field loss.”</a:t>
            </a:r>
          </a:p>
        </p:txBody>
      </p:sp>
      <p:sp>
        <p:nvSpPr>
          <p:cNvPr id="4" name="TextBox 3">
            <a:extLst>
              <a:ext uri="{FF2B5EF4-FFF2-40B4-BE49-F238E27FC236}">
                <a16:creationId xmlns:a16="http://schemas.microsoft.com/office/drawing/2014/main" id="{8D153ECC-3D59-7A81-6039-F925EB374F7A}"/>
              </a:ext>
            </a:extLst>
          </p:cNvPr>
          <p:cNvSpPr txBox="1"/>
          <p:nvPr/>
        </p:nvSpPr>
        <p:spPr>
          <a:xfrm>
            <a:off x="5493173" y="6242714"/>
            <a:ext cx="3528907"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Am J </a:t>
            </a:r>
            <a:r>
              <a:rPr kumimoji="0" lang="en-US" sz="1600" b="1" i="0" u="none" strike="noStrike" kern="1200" cap="none" spc="0" normalizeH="0" baseline="0" noProof="0" dirty="0" err="1">
                <a:ln>
                  <a:noFill/>
                </a:ln>
                <a:solidFill>
                  <a:srgbClr val="A6CCF6"/>
                </a:solidFill>
                <a:effectLst/>
                <a:uLnTx/>
                <a:uFillTx/>
                <a:latin typeface="Arial" panose="020B0604020202020204" pitchFamily="34" charset="0"/>
                <a:ea typeface="+mn-ea"/>
                <a:cs typeface="+mn-cs"/>
              </a:rPr>
              <a:t>Ophthalmol</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 October, 2022</a:t>
            </a:r>
          </a:p>
        </p:txBody>
      </p:sp>
    </p:spTree>
    <p:extLst>
      <p:ext uri="{BB962C8B-B14F-4D97-AF65-F5344CB8AC3E}">
        <p14:creationId xmlns:p14="http://schemas.microsoft.com/office/powerpoint/2010/main" val="4121505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325AC2-6835-4E78-8096-7F700DC588EB}"/>
              </a:ext>
            </a:extLst>
          </p:cNvPr>
          <p:cNvSpPr>
            <a:spLocks noGrp="1"/>
          </p:cNvSpPr>
          <p:nvPr>
            <p:ph type="title"/>
          </p:nvPr>
        </p:nvSpPr>
        <p:spPr>
          <a:xfrm>
            <a:off x="405151" y="-92412"/>
            <a:ext cx="9005887" cy="814388"/>
          </a:xfrm>
        </p:spPr>
        <p:txBody>
          <a:bodyPr anchor="ctr">
            <a:normAutofit/>
          </a:bodyPr>
          <a:lstStyle/>
          <a:p>
            <a:r>
              <a:rPr lang="en-US" dirty="0"/>
              <a:t>Dry Eye Disease</a:t>
            </a:r>
          </a:p>
        </p:txBody>
      </p:sp>
      <p:sp>
        <p:nvSpPr>
          <p:cNvPr id="171010" name="Content Placeholder 1">
            <a:extLst>
              <a:ext uri="{FF2B5EF4-FFF2-40B4-BE49-F238E27FC236}">
                <a16:creationId xmlns:a16="http://schemas.microsoft.com/office/drawing/2014/main" id="{CBEF6320-35EE-42A6-8C9F-E5FCB2FF8B38}"/>
              </a:ext>
            </a:extLst>
          </p:cNvPr>
          <p:cNvSpPr>
            <a:spLocks noGrp="1" noChangeArrowheads="1"/>
          </p:cNvSpPr>
          <p:nvPr>
            <p:ph type="body" sz="half" idx="1"/>
          </p:nvPr>
        </p:nvSpPr>
        <p:spPr>
          <a:xfrm>
            <a:off x="4491630" y="224554"/>
            <a:ext cx="4357687" cy="5057454"/>
          </a:xfrm>
        </p:spPr>
        <p:txBody>
          <a:bodyPr>
            <a:noAutofit/>
          </a:bodyPr>
          <a:lstStyle/>
          <a:p>
            <a:pPr>
              <a:lnSpc>
                <a:spcPct val="90000"/>
              </a:lnSpc>
              <a:spcAft>
                <a:spcPts val="1000"/>
              </a:spcAft>
            </a:pPr>
            <a:r>
              <a:rPr lang="en-US" altLang="en-US" sz="1800" dirty="0"/>
              <a:t>“Dry eye disease is a heterogeneous disorder of the ocular surface in which the common denominator is </a:t>
            </a:r>
            <a:r>
              <a:rPr lang="en-US" altLang="en-US" sz="1800" dirty="0">
                <a:solidFill>
                  <a:srgbClr val="00FF00"/>
                </a:solidFill>
              </a:rPr>
              <a:t>inflammation</a:t>
            </a:r>
            <a:r>
              <a:rPr lang="en-US" altLang="en-US" sz="1800" dirty="0"/>
              <a:t>.”</a:t>
            </a:r>
          </a:p>
          <a:p>
            <a:pPr>
              <a:lnSpc>
                <a:spcPct val="90000"/>
              </a:lnSpc>
              <a:spcAft>
                <a:spcPts val="1000"/>
              </a:spcAft>
            </a:pPr>
            <a:r>
              <a:rPr lang="en-US" altLang="en-US" sz="1800" dirty="0"/>
              <a:t>“Topical corticosteroids also play an important role in breaking the </a:t>
            </a:r>
            <a:r>
              <a:rPr lang="en-US" altLang="en-US" sz="1800" dirty="0">
                <a:solidFill>
                  <a:srgbClr val="00FF00"/>
                </a:solidFill>
              </a:rPr>
              <a:t>inflammatory</a:t>
            </a:r>
            <a:r>
              <a:rPr lang="en-US" altLang="en-US" sz="1800" dirty="0"/>
              <a:t> cycle.” “Repeated short-term pulse therapy has produced a disease-free state for more than 1 year in a study of patients with Sjögren’s syndrome.”</a:t>
            </a:r>
          </a:p>
          <a:p>
            <a:pPr>
              <a:lnSpc>
                <a:spcPct val="90000"/>
              </a:lnSpc>
              <a:spcAft>
                <a:spcPts val="1000"/>
              </a:spcAft>
            </a:pPr>
            <a:r>
              <a:rPr kumimoji="0" lang="en-US" altLang="en-US" sz="1800" b="1" i="0" u="none" strike="noStrike" kern="1200" cap="none" spc="0" normalizeH="0" baseline="0" noProof="0" dirty="0">
                <a:ln>
                  <a:noFill/>
                </a:ln>
                <a:effectLst/>
                <a:uLnTx/>
                <a:uFillTx/>
              </a:rPr>
              <a:t>“Inflammation is one of the major targets in treating DED, and breaking the cycle of inflammation is crucial in improving symptoms. All patients DED deserve a trial of anti-inflammatory therapy at some point during their treatment.” “Corticosteroids are one of the most effective and rapid therapies available for suppressing inflammation on the ocular surface.”</a:t>
            </a:r>
          </a:p>
          <a:p>
            <a:pPr lvl="0">
              <a:lnSpc>
                <a:spcPct val="90000"/>
              </a:lnSpc>
              <a:spcAft>
                <a:spcPts val="1000"/>
              </a:spcAft>
            </a:pPr>
            <a:r>
              <a:rPr lang="en-US" altLang="en-US" sz="1800" dirty="0"/>
              <a:t>“Treatment of DED is based on minimizing inflammation and optimizing various components of the tear film.”</a:t>
            </a:r>
          </a:p>
        </p:txBody>
      </p:sp>
      <p:pic>
        <p:nvPicPr>
          <p:cNvPr id="4" name="Picture 3">
            <a:extLst>
              <a:ext uri="{FF2B5EF4-FFF2-40B4-BE49-F238E27FC236}">
                <a16:creationId xmlns:a16="http://schemas.microsoft.com/office/drawing/2014/main" id="{457F446C-F3C7-4652-A515-47B741769CB3}"/>
              </a:ext>
            </a:extLst>
          </p:cNvPr>
          <p:cNvPicPr>
            <a:picLocks noChangeAspect="1"/>
          </p:cNvPicPr>
          <p:nvPr/>
        </p:nvPicPr>
        <p:blipFill rotWithShape="1">
          <a:blip r:embed="rId2"/>
          <a:srcRect t="7495" b="4623"/>
          <a:stretch/>
        </p:blipFill>
        <p:spPr>
          <a:xfrm>
            <a:off x="132355" y="645339"/>
            <a:ext cx="4359275" cy="5057454"/>
          </a:xfrm>
          <a:prstGeom prst="rect">
            <a:avLst/>
          </a:prstGeom>
          <a:noFill/>
        </p:spPr>
      </p:pic>
      <p:pic>
        <p:nvPicPr>
          <p:cNvPr id="6" name="Picture 5">
            <a:extLst>
              <a:ext uri="{FF2B5EF4-FFF2-40B4-BE49-F238E27FC236}">
                <a16:creationId xmlns:a16="http://schemas.microsoft.com/office/drawing/2014/main" id="{575322B3-B4F1-46C4-8D08-4A9BCC141325}"/>
              </a:ext>
            </a:extLst>
          </p:cNvPr>
          <p:cNvPicPr>
            <a:picLocks noChangeAspect="1"/>
          </p:cNvPicPr>
          <p:nvPr/>
        </p:nvPicPr>
        <p:blipFill>
          <a:blip r:embed="rId3"/>
          <a:stretch>
            <a:fillRect/>
          </a:stretch>
        </p:blipFill>
        <p:spPr>
          <a:xfrm>
            <a:off x="573492" y="5702793"/>
            <a:ext cx="3775209" cy="1050578"/>
          </a:xfrm>
          <a:prstGeom prst="rect">
            <a:avLst/>
          </a:prstGeom>
        </p:spPr>
      </p:pic>
    </p:spTree>
    <p:extLst>
      <p:ext uri="{BB962C8B-B14F-4D97-AF65-F5344CB8AC3E}">
        <p14:creationId xmlns:p14="http://schemas.microsoft.com/office/powerpoint/2010/main" val="1529171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0B322-C906-9C93-DC60-1583547DB66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AA12E48-230E-D3E6-D42E-BCB1DC191A7A}"/>
              </a:ext>
            </a:extLst>
          </p:cNvPr>
          <p:cNvPicPr>
            <a:picLocks noGrp="1" noChangeAspect="1"/>
          </p:cNvPicPr>
          <p:nvPr>
            <p:ph idx="1"/>
          </p:nvPr>
        </p:nvPicPr>
        <p:blipFill>
          <a:blip r:embed="rId2"/>
          <a:srcRect t="12065"/>
          <a:stretch>
            <a:fillRect/>
          </a:stretch>
        </p:blipFill>
        <p:spPr>
          <a:xfrm>
            <a:off x="190501" y="1878707"/>
            <a:ext cx="8763000" cy="4306552"/>
          </a:xfrm>
        </p:spPr>
      </p:pic>
      <p:pic>
        <p:nvPicPr>
          <p:cNvPr id="7" name="Picture 6">
            <a:extLst>
              <a:ext uri="{FF2B5EF4-FFF2-40B4-BE49-F238E27FC236}">
                <a16:creationId xmlns:a16="http://schemas.microsoft.com/office/drawing/2014/main" id="{CD8DC0A4-2B69-069A-E266-27D4045FDF67}"/>
              </a:ext>
            </a:extLst>
          </p:cNvPr>
          <p:cNvPicPr>
            <a:picLocks noChangeAspect="1"/>
          </p:cNvPicPr>
          <p:nvPr/>
        </p:nvPicPr>
        <p:blipFill>
          <a:blip r:embed="rId3"/>
          <a:stretch>
            <a:fillRect/>
          </a:stretch>
        </p:blipFill>
        <p:spPr>
          <a:xfrm>
            <a:off x="0" y="6185259"/>
            <a:ext cx="9144000" cy="604697"/>
          </a:xfrm>
          <a:prstGeom prst="rect">
            <a:avLst/>
          </a:prstGeom>
        </p:spPr>
      </p:pic>
      <p:pic>
        <p:nvPicPr>
          <p:cNvPr id="3" name="Picture 2">
            <a:extLst>
              <a:ext uri="{FF2B5EF4-FFF2-40B4-BE49-F238E27FC236}">
                <a16:creationId xmlns:a16="http://schemas.microsoft.com/office/drawing/2014/main" id="{9966243A-BCE2-29C5-C104-B5B545BAC379}"/>
              </a:ext>
            </a:extLst>
          </p:cNvPr>
          <p:cNvPicPr>
            <a:picLocks noChangeAspect="1"/>
          </p:cNvPicPr>
          <p:nvPr/>
        </p:nvPicPr>
        <p:blipFill>
          <a:blip r:embed="rId4"/>
          <a:srcRect t="1" b="68470"/>
          <a:stretch>
            <a:fillRect/>
          </a:stretch>
        </p:blipFill>
        <p:spPr>
          <a:xfrm>
            <a:off x="1123674" y="6364"/>
            <a:ext cx="6896652" cy="1872343"/>
          </a:xfrm>
          <a:prstGeom prst="rect">
            <a:avLst/>
          </a:prstGeom>
        </p:spPr>
      </p:pic>
    </p:spTree>
    <p:extLst>
      <p:ext uri="{BB962C8B-B14F-4D97-AF65-F5344CB8AC3E}">
        <p14:creationId xmlns:p14="http://schemas.microsoft.com/office/powerpoint/2010/main" val="230903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28D7A-3B21-979B-9AA0-9042572BDE26}"/>
              </a:ext>
            </a:extLst>
          </p:cNvPr>
          <p:cNvSpPr>
            <a:spLocks noGrp="1"/>
          </p:cNvSpPr>
          <p:nvPr>
            <p:ph type="title"/>
          </p:nvPr>
        </p:nvSpPr>
        <p:spPr/>
        <p:txBody>
          <a:bodyPr>
            <a:normAutofit fontScale="90000"/>
          </a:bodyPr>
          <a:lstStyle/>
          <a:p>
            <a:r>
              <a:rPr lang="en-US" dirty="0"/>
              <a:t>“Consensus Report Simplifies Dry Eye Diagnosis”</a:t>
            </a:r>
            <a:endParaRPr lang="en-US" dirty="0">
              <a:solidFill>
                <a:srgbClr val="04C61B"/>
              </a:solidFill>
            </a:endParaRPr>
          </a:p>
        </p:txBody>
      </p:sp>
      <p:sp>
        <p:nvSpPr>
          <p:cNvPr id="3" name="Content Placeholder 2">
            <a:extLst>
              <a:ext uri="{FF2B5EF4-FFF2-40B4-BE49-F238E27FC236}">
                <a16:creationId xmlns:a16="http://schemas.microsoft.com/office/drawing/2014/main" id="{701E252E-9263-3F66-940C-AF58568DB322}"/>
              </a:ext>
            </a:extLst>
          </p:cNvPr>
          <p:cNvSpPr>
            <a:spLocks noGrp="1"/>
          </p:cNvSpPr>
          <p:nvPr>
            <p:ph idx="1"/>
          </p:nvPr>
        </p:nvSpPr>
        <p:spPr>
          <a:xfrm>
            <a:off x="190500" y="1111348"/>
            <a:ext cx="8763000" cy="5072636"/>
          </a:xfrm>
        </p:spPr>
        <p:txBody>
          <a:bodyPr/>
          <a:lstStyle/>
          <a:p>
            <a:r>
              <a:rPr lang="en-US" dirty="0"/>
              <a:t>“No new equipment is required”</a:t>
            </a:r>
          </a:p>
          <a:p>
            <a:r>
              <a:rPr lang="en-US" dirty="0"/>
              <a:t>“All that’s needed to diagnose dry eyes are a history, slit lamp, and a fluorescein strip.”</a:t>
            </a:r>
          </a:p>
          <a:p>
            <a:r>
              <a:rPr lang="en-US" dirty="0"/>
              <a:t>“An unstable tear film, when accompanied by ocular discomfort or impaired vision is sufficient to diagnose DED.”</a:t>
            </a:r>
          </a:p>
          <a:p>
            <a:r>
              <a:rPr lang="en-US" dirty="0"/>
              <a:t>“Inflammation can perpetuate the vicious cycle of chronic DED.”</a:t>
            </a:r>
          </a:p>
          <a:p>
            <a:r>
              <a:rPr lang="en-US" dirty="0"/>
              <a:t>“Controlling inflammation, whether over the long-term or during disease flare-ups, is a must to prevent ocular damage and to rein in symptoms.”</a:t>
            </a:r>
          </a:p>
        </p:txBody>
      </p:sp>
      <p:sp>
        <p:nvSpPr>
          <p:cNvPr id="4" name="TextBox 3">
            <a:extLst>
              <a:ext uri="{FF2B5EF4-FFF2-40B4-BE49-F238E27FC236}">
                <a16:creationId xmlns:a16="http://schemas.microsoft.com/office/drawing/2014/main" id="{889ADCD0-D384-5F16-BE26-C3E928599C32}"/>
              </a:ext>
            </a:extLst>
          </p:cNvPr>
          <p:cNvSpPr txBox="1"/>
          <p:nvPr/>
        </p:nvSpPr>
        <p:spPr>
          <a:xfrm>
            <a:off x="5203596" y="6118940"/>
            <a:ext cx="3940404"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EyeNet Magazine, November, 2022</a:t>
            </a:r>
          </a:p>
        </p:txBody>
      </p:sp>
    </p:spTree>
    <p:extLst>
      <p:ext uri="{BB962C8B-B14F-4D97-AF65-F5344CB8AC3E}">
        <p14:creationId xmlns:p14="http://schemas.microsoft.com/office/powerpoint/2010/main" val="1200474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5B3B0F9-21E8-999F-A4AD-B2C445FC44BF}"/>
              </a:ext>
            </a:extLst>
          </p:cNvPr>
          <p:cNvPicPr>
            <a:picLocks noGrp="1" noChangeAspect="1"/>
          </p:cNvPicPr>
          <p:nvPr>
            <p:ph idx="1"/>
          </p:nvPr>
        </p:nvPicPr>
        <p:blipFill>
          <a:blip r:embed="rId2"/>
          <a:stretch>
            <a:fillRect/>
          </a:stretch>
        </p:blipFill>
        <p:spPr>
          <a:xfrm>
            <a:off x="1018313" y="100398"/>
            <a:ext cx="7107374" cy="6528866"/>
          </a:xfrm>
        </p:spPr>
      </p:pic>
    </p:spTree>
    <p:extLst>
      <p:ext uri="{BB962C8B-B14F-4D97-AF65-F5344CB8AC3E}">
        <p14:creationId xmlns:p14="http://schemas.microsoft.com/office/powerpoint/2010/main" val="3353797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B3F2-65E2-6622-B629-05784FBE5021}"/>
              </a:ext>
            </a:extLst>
          </p:cNvPr>
          <p:cNvSpPr>
            <a:spLocks noGrp="1"/>
          </p:cNvSpPr>
          <p:nvPr>
            <p:ph type="title"/>
          </p:nvPr>
        </p:nvSpPr>
        <p:spPr/>
        <p:txBody>
          <a:bodyPr>
            <a:normAutofit fontScale="90000"/>
          </a:bodyPr>
          <a:lstStyle/>
          <a:p>
            <a:r>
              <a:rPr lang="en-US" dirty="0"/>
              <a:t>Effect on DED on the Pre-surgical Evaluation</a:t>
            </a:r>
          </a:p>
        </p:txBody>
      </p:sp>
      <p:sp>
        <p:nvSpPr>
          <p:cNvPr id="3" name="Content Placeholder 2">
            <a:extLst>
              <a:ext uri="{FF2B5EF4-FFF2-40B4-BE49-F238E27FC236}">
                <a16:creationId xmlns:a16="http://schemas.microsoft.com/office/drawing/2014/main" id="{D754687C-B700-12B2-426F-F83657A99D36}"/>
              </a:ext>
            </a:extLst>
          </p:cNvPr>
          <p:cNvSpPr>
            <a:spLocks noGrp="1"/>
          </p:cNvSpPr>
          <p:nvPr>
            <p:ph idx="1"/>
          </p:nvPr>
        </p:nvSpPr>
        <p:spPr/>
        <p:txBody>
          <a:bodyPr/>
          <a:lstStyle/>
          <a:p>
            <a:r>
              <a:rPr lang="en-US" dirty="0"/>
              <a:t>“Results in the current study suggest dry eye does not materially affect surgical planning, with the exception that in some dry eye patients, reflective-based keratometry seemed slightly less reliable.”</a:t>
            </a:r>
          </a:p>
          <a:p>
            <a:r>
              <a:rPr lang="en-US" dirty="0"/>
              <a:t>“The main finding was that the variability was not influenced by osmolarity.”</a:t>
            </a:r>
          </a:p>
          <a:p>
            <a:r>
              <a:rPr lang="en-US" dirty="0"/>
              <a:t>“There is uncertainty whether the osmolarity we measure in the tear meniscus is actually representative of the central corneal surface.”</a:t>
            </a:r>
          </a:p>
        </p:txBody>
      </p:sp>
      <p:sp>
        <p:nvSpPr>
          <p:cNvPr id="4" name="TextBox 3">
            <a:extLst>
              <a:ext uri="{FF2B5EF4-FFF2-40B4-BE49-F238E27FC236}">
                <a16:creationId xmlns:a16="http://schemas.microsoft.com/office/drawing/2014/main" id="{D8FDE543-48C6-1801-87AF-62CA2E9E697F}"/>
              </a:ext>
            </a:extLst>
          </p:cNvPr>
          <p:cNvSpPr txBox="1"/>
          <p:nvPr/>
        </p:nvSpPr>
        <p:spPr>
          <a:xfrm>
            <a:off x="4754712" y="5214247"/>
            <a:ext cx="3902697"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Clinical Ophthalmology, January 2024</a:t>
            </a:r>
          </a:p>
        </p:txBody>
      </p:sp>
    </p:spTree>
    <p:extLst>
      <p:ext uri="{BB962C8B-B14F-4D97-AF65-F5344CB8AC3E}">
        <p14:creationId xmlns:p14="http://schemas.microsoft.com/office/powerpoint/2010/main" val="3583068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B3A95-DFFE-4B8C-836D-64D886B7D435}"/>
              </a:ext>
            </a:extLst>
          </p:cNvPr>
          <p:cNvSpPr>
            <a:spLocks noGrp="1"/>
          </p:cNvSpPr>
          <p:nvPr>
            <p:ph type="title"/>
          </p:nvPr>
        </p:nvSpPr>
        <p:spPr>
          <a:xfrm>
            <a:off x="228920" y="441761"/>
            <a:ext cx="9382896" cy="752034"/>
          </a:xfrm>
        </p:spPr>
        <p:txBody>
          <a:bodyPr>
            <a:noAutofit/>
          </a:bodyPr>
          <a:lstStyle/>
          <a:p>
            <a:r>
              <a:rPr lang="en-US" sz="3200" dirty="0"/>
              <a:t>No Clinical Advantage to </a:t>
            </a:r>
            <a:r>
              <a:rPr lang="en-US" sz="3200" dirty="0" err="1"/>
              <a:t>Femto</a:t>
            </a:r>
            <a:r>
              <a:rPr lang="en-US" sz="3200" dirty="0"/>
              <a:t> Cataract Surgery</a:t>
            </a:r>
            <a:br>
              <a:rPr lang="en-US" sz="3200" b="0" dirty="0">
                <a:effectLst/>
              </a:rPr>
            </a:br>
            <a:endParaRPr lang="en-US" sz="3200" dirty="0"/>
          </a:p>
        </p:txBody>
      </p:sp>
      <p:sp>
        <p:nvSpPr>
          <p:cNvPr id="3" name="Content Placeholder 2">
            <a:extLst>
              <a:ext uri="{FF2B5EF4-FFF2-40B4-BE49-F238E27FC236}">
                <a16:creationId xmlns:a16="http://schemas.microsoft.com/office/drawing/2014/main" id="{1A9F9B16-93E1-4FE8-804D-89C6FDBBACC6}"/>
              </a:ext>
            </a:extLst>
          </p:cNvPr>
          <p:cNvSpPr>
            <a:spLocks noGrp="1"/>
          </p:cNvSpPr>
          <p:nvPr>
            <p:ph idx="1"/>
          </p:nvPr>
        </p:nvSpPr>
        <p:spPr>
          <a:xfrm>
            <a:off x="190500" y="1271795"/>
            <a:ext cx="8763000" cy="3930209"/>
          </a:xfrm>
        </p:spPr>
        <p:txBody>
          <a:bodyPr>
            <a:normAutofit/>
          </a:bodyPr>
          <a:lstStyle/>
          <a:p>
            <a:r>
              <a:rPr lang="en-US" sz="2800" dirty="0"/>
              <a:t>“Study finds no differences in vision, adverse postoperative events or patient perceptions of quality between FLACS and conventional </a:t>
            </a:r>
            <a:r>
              <a:rPr lang="en-US" sz="2800" dirty="0" err="1"/>
              <a:t>phaco</a:t>
            </a:r>
            <a:r>
              <a:rPr lang="en-US" sz="2800" dirty="0"/>
              <a:t> at 12 months.”</a:t>
            </a:r>
          </a:p>
          <a:p>
            <a:r>
              <a:rPr lang="en-US" sz="2800" dirty="0"/>
              <a:t>“The authors concluded that FLACS was not superior to conventional </a:t>
            </a:r>
            <a:r>
              <a:rPr lang="en-US" sz="2800" dirty="0" err="1"/>
              <a:t>phaco</a:t>
            </a:r>
            <a:r>
              <a:rPr lang="en-US" sz="2800" dirty="0"/>
              <a:t>, as it did not provide any benefits in outcomes and it incurred higher costs.”</a:t>
            </a:r>
          </a:p>
        </p:txBody>
      </p:sp>
      <p:sp>
        <p:nvSpPr>
          <p:cNvPr id="4" name="TextBox 3">
            <a:extLst>
              <a:ext uri="{FF2B5EF4-FFF2-40B4-BE49-F238E27FC236}">
                <a16:creationId xmlns:a16="http://schemas.microsoft.com/office/drawing/2014/main" id="{24E6A4C9-2E86-4203-A534-1ECFAE99EE4D}"/>
              </a:ext>
            </a:extLst>
          </p:cNvPr>
          <p:cNvSpPr txBox="1"/>
          <p:nvPr/>
        </p:nvSpPr>
        <p:spPr>
          <a:xfrm>
            <a:off x="4572000" y="4442110"/>
            <a:ext cx="28575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Arial" panose="020B0604020202020204" pitchFamily="34" charset="0"/>
              </a:rPr>
              <a:t>Br J </a:t>
            </a:r>
            <a:r>
              <a:rPr kumimoji="0" lang="en-US" sz="1600" b="1" i="0" u="none" strike="noStrike" kern="1200" cap="none" spc="0" normalizeH="0" baseline="0" noProof="0" dirty="0" err="1">
                <a:ln>
                  <a:noFill/>
                </a:ln>
                <a:solidFill>
                  <a:srgbClr val="A6CCF6"/>
                </a:solidFill>
                <a:effectLst/>
                <a:uLnTx/>
                <a:uFillTx/>
                <a:latin typeface="Arial" panose="020B0604020202020204" pitchFamily="34" charset="0"/>
                <a:ea typeface="+mn-ea"/>
                <a:cs typeface="Arial" panose="020B0604020202020204" pitchFamily="34" charset="0"/>
              </a:rPr>
              <a:t>Ophthalmol</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Arial" panose="020B0604020202020204" pitchFamily="34" charset="0"/>
              </a:rPr>
              <a:t>, May 2021</a:t>
            </a:r>
          </a:p>
        </p:txBody>
      </p:sp>
    </p:spTree>
    <p:extLst>
      <p:ext uri="{BB962C8B-B14F-4D97-AF65-F5344CB8AC3E}">
        <p14:creationId xmlns:p14="http://schemas.microsoft.com/office/powerpoint/2010/main" val="3109521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B14B8-E23B-447D-A02D-8407D03221E2}"/>
              </a:ext>
            </a:extLst>
          </p:cNvPr>
          <p:cNvSpPr>
            <a:spLocks noGrp="1"/>
          </p:cNvSpPr>
          <p:nvPr>
            <p:ph type="title"/>
          </p:nvPr>
        </p:nvSpPr>
        <p:spPr>
          <a:xfrm>
            <a:off x="268940" y="104178"/>
            <a:ext cx="9143999" cy="752034"/>
          </a:xfrm>
        </p:spPr>
        <p:txBody>
          <a:bodyPr>
            <a:normAutofit/>
          </a:bodyPr>
          <a:lstStyle/>
          <a:p>
            <a:r>
              <a:rPr lang="en-US" sz="3200" dirty="0"/>
              <a:t>American Academy of Ophthalmology on FEMTO</a:t>
            </a:r>
          </a:p>
        </p:txBody>
      </p:sp>
      <p:sp>
        <p:nvSpPr>
          <p:cNvPr id="3" name="Content Placeholder 2">
            <a:extLst>
              <a:ext uri="{FF2B5EF4-FFF2-40B4-BE49-F238E27FC236}">
                <a16:creationId xmlns:a16="http://schemas.microsoft.com/office/drawing/2014/main" id="{5F8EE68B-54FD-4055-31A8-3D70246A53BF}"/>
              </a:ext>
            </a:extLst>
          </p:cNvPr>
          <p:cNvSpPr>
            <a:spLocks noGrp="1"/>
          </p:cNvSpPr>
          <p:nvPr>
            <p:ph idx="1"/>
          </p:nvPr>
        </p:nvSpPr>
        <p:spPr>
          <a:xfrm>
            <a:off x="190500" y="933052"/>
            <a:ext cx="8763000" cy="5556152"/>
          </a:xfrm>
        </p:spPr>
        <p:txBody>
          <a:bodyPr>
            <a:normAutofit/>
          </a:bodyPr>
          <a:lstStyle/>
          <a:p>
            <a:r>
              <a:rPr lang="en-US" sz="2400" dirty="0"/>
              <a:t>“Compared with PHACO, FEMTO has been shown to produce a precisely circular, centered capsulotomy and to reduce the amount of ultrasound energy delivered within the eye during PHACO. However, in several meta-analysis, these benefits have not translated into improved refractive outcomes or reduced complications. In addition, additional costs are associated with FEMTO as compared with PHACO.”</a:t>
            </a:r>
          </a:p>
          <a:p>
            <a:r>
              <a:rPr lang="en-US" sz="2400" dirty="0"/>
              <a:t>“Patients achieve excellent visual acuity and refractive accuracy with both FEMTO and PHACO, but one technique is not superior to the other.”</a:t>
            </a:r>
          </a:p>
          <a:p>
            <a:r>
              <a:rPr lang="en-US" sz="2400" dirty="0"/>
              <a:t>“This study, even with sensitivity analyses, showed that FEMTO was not superior to PHACO, but more expensive.” </a:t>
            </a:r>
          </a:p>
        </p:txBody>
      </p:sp>
      <p:sp>
        <p:nvSpPr>
          <p:cNvPr id="4" name="TextBox 3">
            <a:extLst>
              <a:ext uri="{FF2B5EF4-FFF2-40B4-BE49-F238E27FC236}">
                <a16:creationId xmlns:a16="http://schemas.microsoft.com/office/drawing/2014/main" id="{6D7242C1-DE97-C7D6-74A1-D306B6EA1846}"/>
              </a:ext>
            </a:extLst>
          </p:cNvPr>
          <p:cNvSpPr txBox="1"/>
          <p:nvPr/>
        </p:nvSpPr>
        <p:spPr>
          <a:xfrm>
            <a:off x="5952513" y="5266987"/>
            <a:ext cx="3799002"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A6CCF6"/>
                </a:solidFill>
                <a:effectLst/>
                <a:uLnTx/>
                <a:uFillTx/>
                <a:latin typeface="Arial" panose="020B0604020202020204" pitchFamily="34" charset="0"/>
                <a:ea typeface="+mn-ea"/>
                <a:cs typeface="+mn-cs"/>
              </a:rPr>
              <a:t>Ophthalmology</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 Aug 2022</a:t>
            </a:r>
          </a:p>
        </p:txBody>
      </p:sp>
    </p:spTree>
    <p:extLst>
      <p:ext uri="{BB962C8B-B14F-4D97-AF65-F5344CB8AC3E}">
        <p14:creationId xmlns:p14="http://schemas.microsoft.com/office/powerpoint/2010/main" val="3939102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5AA22-FB62-9C85-497D-F6177A621F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7AAC4D-88D6-C079-4CA6-6301AC192473}"/>
              </a:ext>
            </a:extLst>
          </p:cNvPr>
          <p:cNvSpPr>
            <a:spLocks noGrp="1"/>
          </p:cNvSpPr>
          <p:nvPr>
            <p:ph type="title"/>
          </p:nvPr>
        </p:nvSpPr>
        <p:spPr/>
        <p:txBody>
          <a:bodyPr>
            <a:normAutofit fontScale="90000"/>
          </a:bodyPr>
          <a:lstStyle/>
          <a:p>
            <a:r>
              <a:rPr lang="en-US" dirty="0"/>
              <a:t>BYQLOVI (clobetasol propionate 0.05%)</a:t>
            </a:r>
          </a:p>
        </p:txBody>
      </p:sp>
      <p:sp>
        <p:nvSpPr>
          <p:cNvPr id="3" name="Content Placeholder 2">
            <a:extLst>
              <a:ext uri="{FF2B5EF4-FFF2-40B4-BE49-F238E27FC236}">
                <a16:creationId xmlns:a16="http://schemas.microsoft.com/office/drawing/2014/main" id="{472C2B11-EFE4-EFA9-FC90-85E6A1C8008A}"/>
              </a:ext>
            </a:extLst>
          </p:cNvPr>
          <p:cNvSpPr>
            <a:spLocks noGrp="1"/>
          </p:cNvSpPr>
          <p:nvPr>
            <p:ph idx="1"/>
          </p:nvPr>
        </p:nvSpPr>
        <p:spPr>
          <a:xfrm>
            <a:off x="503443" y="942536"/>
            <a:ext cx="8352609" cy="4832252"/>
          </a:xfrm>
        </p:spPr>
        <p:txBody>
          <a:bodyPr/>
          <a:lstStyle/>
          <a:p>
            <a:r>
              <a:rPr lang="en-US" dirty="0"/>
              <a:t>A newer “very high potency” corticosteroid ophthalmic suspension approved Mar 2024</a:t>
            </a:r>
          </a:p>
          <a:p>
            <a:r>
              <a:rPr lang="en-US" dirty="0" err="1"/>
              <a:t>Uniue</a:t>
            </a:r>
            <a:r>
              <a:rPr lang="en-US" dirty="0"/>
              <a:t> nanoparticle formulation minimizes                       particle settling allowing consistent dosing;            There is no “shake well” in the PI or on the                   bottle.</a:t>
            </a:r>
          </a:p>
          <a:p>
            <a:r>
              <a:rPr lang="en-US" dirty="0"/>
              <a:t>Used only bid for 2 weeks “for the relief of pain and inflammation following ocular surgery.”</a:t>
            </a:r>
          </a:p>
          <a:p>
            <a:r>
              <a:rPr lang="en-US" dirty="0"/>
              <a:t>About 85% of patients were pain-free in a week</a:t>
            </a:r>
          </a:p>
          <a:p>
            <a:r>
              <a:rPr lang="en-US" dirty="0"/>
              <a:t>Marketed as BYQLOVI by Harrow Health, Inc.</a:t>
            </a:r>
          </a:p>
        </p:txBody>
      </p:sp>
      <p:sp>
        <p:nvSpPr>
          <p:cNvPr id="4" name="TextBox 3">
            <a:extLst>
              <a:ext uri="{FF2B5EF4-FFF2-40B4-BE49-F238E27FC236}">
                <a16:creationId xmlns:a16="http://schemas.microsoft.com/office/drawing/2014/main" id="{C28621B5-8188-197A-FF61-1BC592CB9EA7}"/>
              </a:ext>
            </a:extLst>
          </p:cNvPr>
          <p:cNvSpPr txBox="1"/>
          <p:nvPr/>
        </p:nvSpPr>
        <p:spPr>
          <a:xfrm>
            <a:off x="5360377" y="5623076"/>
            <a:ext cx="3495675"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Reference: Package Insert, and Drug Facts and Comparisons</a:t>
            </a:r>
          </a:p>
        </p:txBody>
      </p:sp>
    </p:spTree>
    <p:extLst>
      <p:ext uri="{BB962C8B-B14F-4D97-AF65-F5344CB8AC3E}">
        <p14:creationId xmlns:p14="http://schemas.microsoft.com/office/powerpoint/2010/main" val="2601408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C4E97-D7C4-7648-58BE-CF0C4400359A}"/>
              </a:ext>
            </a:extLst>
          </p:cNvPr>
          <p:cNvSpPr>
            <a:spLocks noGrp="1"/>
          </p:cNvSpPr>
          <p:nvPr>
            <p:ph type="title"/>
          </p:nvPr>
        </p:nvSpPr>
        <p:spPr>
          <a:xfrm>
            <a:off x="521427" y="190500"/>
            <a:ext cx="8763000" cy="752034"/>
          </a:xfrm>
        </p:spPr>
        <p:txBody>
          <a:bodyPr/>
          <a:lstStyle/>
          <a:p>
            <a:r>
              <a:rPr lang="en-US" dirty="0"/>
              <a:t>Steroids for DED</a:t>
            </a:r>
          </a:p>
        </p:txBody>
      </p:sp>
      <p:sp>
        <p:nvSpPr>
          <p:cNvPr id="3" name="Content Placeholder 2">
            <a:extLst>
              <a:ext uri="{FF2B5EF4-FFF2-40B4-BE49-F238E27FC236}">
                <a16:creationId xmlns:a16="http://schemas.microsoft.com/office/drawing/2014/main" id="{C6D3A1D7-FBE5-0164-6287-C5E28712CFE7}"/>
              </a:ext>
            </a:extLst>
          </p:cNvPr>
          <p:cNvSpPr>
            <a:spLocks noGrp="1"/>
          </p:cNvSpPr>
          <p:nvPr>
            <p:ph idx="1"/>
          </p:nvPr>
        </p:nvSpPr>
        <p:spPr/>
        <p:txBody>
          <a:bodyPr/>
          <a:lstStyle/>
          <a:p>
            <a:r>
              <a:rPr lang="en-US" i="0" dirty="0">
                <a:effectLst/>
              </a:rPr>
              <a:t>“Treat any inflammation on the ocular surface, of course. Start with a topical steroid in “pulse” mode, attempting to quell both the visible inflammation and symptoms quickly without ongoing prescription therapy.” </a:t>
            </a:r>
            <a:endParaRPr lang="en-US" dirty="0"/>
          </a:p>
        </p:txBody>
      </p:sp>
      <p:sp>
        <p:nvSpPr>
          <p:cNvPr id="4" name="TextBox 3">
            <a:extLst>
              <a:ext uri="{FF2B5EF4-FFF2-40B4-BE49-F238E27FC236}">
                <a16:creationId xmlns:a16="http://schemas.microsoft.com/office/drawing/2014/main" id="{7B2720D5-15BB-D2AB-C0C8-68922DF80210}"/>
              </a:ext>
            </a:extLst>
          </p:cNvPr>
          <p:cNvSpPr txBox="1"/>
          <p:nvPr/>
        </p:nvSpPr>
        <p:spPr>
          <a:xfrm>
            <a:off x="4498046" y="3550870"/>
            <a:ext cx="3780148"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A6CCF6"/>
                </a:solidFill>
                <a:effectLst/>
                <a:uLnTx/>
                <a:uFillTx/>
                <a:latin typeface="Arial" panose="020B0604020202020204" pitchFamily="34" charset="0"/>
                <a:ea typeface="+mn-ea"/>
                <a:cs typeface="Arial" panose="020B0604020202020204" pitchFamily="34" charset="0"/>
              </a:rPr>
              <a:t>Ocular Surgery News</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Arial" panose="020B0604020202020204" pitchFamily="34" charset="0"/>
              </a:rPr>
              <a:t>, July 25, 2023</a:t>
            </a:r>
          </a:p>
        </p:txBody>
      </p:sp>
    </p:spTree>
    <p:extLst>
      <p:ext uri="{BB962C8B-B14F-4D97-AF65-F5344CB8AC3E}">
        <p14:creationId xmlns:p14="http://schemas.microsoft.com/office/powerpoint/2010/main" val="1081651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ls-jbs-prod-cdn.literatumonline.com/cms/attachment/atypon:cms:attachment:img:d40e6:rev:1550627755818-1158:pii:S0002939418X00130/cover.tif.jpg"/>
          <p:cNvPicPr>
            <a:picLocks noChangeAspect="1" noChangeArrowheads="1"/>
          </p:cNvPicPr>
          <p:nvPr/>
        </p:nvPicPr>
        <p:blipFill rotWithShape="1">
          <a:blip r:embed="rId2">
            <a:extLst>
              <a:ext uri="{28A0092B-C50C-407E-A947-70E740481C1C}">
                <a14:useLocalDpi xmlns:a14="http://schemas.microsoft.com/office/drawing/2010/main" val="0"/>
              </a:ext>
            </a:extLst>
          </a:blip>
          <a:srcRect t="5545" b="79386"/>
          <a:stretch/>
        </p:blipFill>
        <p:spPr bwMode="auto">
          <a:xfrm>
            <a:off x="442525" y="510023"/>
            <a:ext cx="4107374" cy="8310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ls-jbs-prod-cdn.literatumonline.com/cms/attachment/atypon:cms:attachment:img:d110e8:rev:1550195033273-4108:pii:S0161642018X00037/cover.tif.jpg"/>
          <p:cNvPicPr>
            <a:picLocks noChangeAspect="1" noChangeArrowheads="1"/>
          </p:cNvPicPr>
          <p:nvPr/>
        </p:nvPicPr>
        <p:blipFill rotWithShape="1">
          <a:blip r:embed="rId3">
            <a:extLst>
              <a:ext uri="{28A0092B-C50C-407E-A947-70E740481C1C}">
                <a14:useLocalDpi xmlns:a14="http://schemas.microsoft.com/office/drawing/2010/main" val="0"/>
              </a:ext>
            </a:extLst>
          </a:blip>
          <a:srcRect t="12171" b="75110"/>
          <a:stretch/>
        </p:blipFill>
        <p:spPr bwMode="auto">
          <a:xfrm>
            <a:off x="442525" y="2163465"/>
            <a:ext cx="4107374" cy="699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f0b94514-f171-43d5-8f71-87658b9ea3bc@namprd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625" y="3680887"/>
            <a:ext cx="4107375" cy="70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r="14047"/>
          <a:stretch/>
        </p:blipFill>
        <p:spPr bwMode="auto">
          <a:xfrm>
            <a:off x="464625" y="5212747"/>
            <a:ext cx="4107375" cy="937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AA88900A-D270-FBC5-9437-62CE910B3AAB}"/>
              </a:ext>
            </a:extLst>
          </p:cNvPr>
          <p:cNvPicPr>
            <a:picLocks noChangeAspect="1"/>
          </p:cNvPicPr>
          <p:nvPr/>
        </p:nvPicPr>
        <p:blipFill>
          <a:blip r:embed="rId6"/>
          <a:stretch>
            <a:fillRect/>
          </a:stretch>
        </p:blipFill>
        <p:spPr>
          <a:xfrm>
            <a:off x="4781486" y="510023"/>
            <a:ext cx="4200270" cy="5640663"/>
          </a:xfrm>
          <a:prstGeom prst="rect">
            <a:avLst/>
          </a:prstGeom>
        </p:spPr>
      </p:pic>
    </p:spTree>
    <p:extLst>
      <p:ext uri="{BB962C8B-B14F-4D97-AF65-F5344CB8AC3E}">
        <p14:creationId xmlns:p14="http://schemas.microsoft.com/office/powerpoint/2010/main" val="631412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3477" y="152400"/>
            <a:ext cx="3931420" cy="389445"/>
          </a:xfrm>
          <a:prstGeom prst="rect">
            <a:avLst/>
          </a:prstGeom>
        </p:spPr>
        <p:txBody>
          <a:bodyPr wrap="none" lIns="89896" tIns="44948" rIns="89896" bIns="44948">
            <a:spAutoFit/>
          </a:bodyPr>
          <a:lstStyle/>
          <a:p>
            <a:pPr marL="0" marR="0" lvl="0" indent="0" algn="l" defTabSz="899010" rtl="0" eaLnBrk="1" fontAlgn="auto" latinLnBrk="0" hangingPunct="1">
              <a:lnSpc>
                <a:spcPct val="100000"/>
              </a:lnSpc>
              <a:spcBef>
                <a:spcPts val="0"/>
              </a:spcBef>
              <a:spcAft>
                <a:spcPts val="0"/>
              </a:spcAft>
              <a:buClrTx/>
              <a:buSzTx/>
              <a:buFontTx/>
              <a:buNone/>
              <a:tabLst/>
              <a:defRPr/>
            </a:pPr>
            <a:r>
              <a:rPr kumimoji="0" lang="en-US" sz="1941" b="1" i="0" u="none" strike="noStrike" kern="1200" cap="none" spc="0" normalizeH="0" baseline="0" noProof="0" dirty="0">
                <a:ln>
                  <a:noFill/>
                </a:ln>
                <a:solidFill>
                  <a:srgbClr val="D559AC"/>
                </a:solidFill>
                <a:effectLst>
                  <a:outerShdw blurRad="38100" dist="38100" dir="2700000" algn="tl">
                    <a:srgbClr val="000000">
                      <a:alpha val="43137"/>
                    </a:srgbClr>
                  </a:outerShdw>
                </a:effectLst>
                <a:uLnTx/>
                <a:uFillTx/>
                <a:latin typeface="Calibri"/>
                <a:ea typeface="+mn-ea"/>
                <a:cs typeface="Arial" panose="020B0604020202020204" pitchFamily="34" charset="0"/>
              </a:rPr>
              <a:t>Our Dry Eye Management Algorithm</a:t>
            </a:r>
            <a:endParaRPr kumimoji="0" lang="en-US" sz="1941"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endParaRPr>
          </a:p>
        </p:txBody>
      </p:sp>
      <p:sp>
        <p:nvSpPr>
          <p:cNvPr id="9" name="TextBox 8"/>
          <p:cNvSpPr txBox="1"/>
          <p:nvPr/>
        </p:nvSpPr>
        <p:spPr>
          <a:xfrm>
            <a:off x="323476" y="609600"/>
            <a:ext cx="8431306" cy="486651"/>
          </a:xfrm>
          <a:prstGeom prst="rect">
            <a:avLst/>
          </a:prstGeom>
          <a:noFill/>
        </p:spPr>
        <p:txBody>
          <a:bodyPr wrap="square" lIns="89896" tIns="44948" rIns="89896" bIns="44948" rtlCol="0">
            <a:spAutoFit/>
          </a:bodyPr>
          <a:lstStyle/>
          <a:p>
            <a:pPr marL="0" marR="0" lvl="0" indent="0" algn="l" defTabSz="899010" rtl="0" eaLnBrk="1" fontAlgn="auto" latinLnBrk="0" hangingPunct="1">
              <a:lnSpc>
                <a:spcPct val="80000"/>
              </a:lnSpc>
              <a:spcBef>
                <a:spcPts val="0"/>
              </a:spcBef>
              <a:spcAft>
                <a:spcPts val="0"/>
              </a:spcAft>
              <a:buClrTx/>
              <a:buSzTx/>
              <a:buFontTx/>
              <a:buNone/>
              <a:tabLst/>
              <a:defRPr/>
            </a:pPr>
            <a:r>
              <a:rPr kumimoji="0" lang="en-US" sz="1588"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All therapy – dry eye included – should be individualized to the patient. </a:t>
            </a:r>
          </a:p>
          <a:p>
            <a:pPr marL="0" marR="0" lvl="0" indent="0" algn="l" defTabSz="899010" rtl="0" eaLnBrk="1" fontAlgn="auto" latinLnBrk="0" hangingPunct="1">
              <a:lnSpc>
                <a:spcPct val="80000"/>
              </a:lnSpc>
              <a:spcBef>
                <a:spcPts val="0"/>
              </a:spcBef>
              <a:spcAft>
                <a:spcPts val="0"/>
              </a:spcAft>
              <a:buClrTx/>
              <a:buSzTx/>
              <a:buFontTx/>
              <a:buNone/>
              <a:tabLst/>
              <a:defRPr/>
            </a:pPr>
            <a:r>
              <a:rPr kumimoji="0" lang="en-US" sz="1588"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Here is our usual approach to dry eye management.</a:t>
            </a:r>
          </a:p>
        </p:txBody>
      </p:sp>
      <p:sp>
        <p:nvSpPr>
          <p:cNvPr id="10" name="Right Arrow 9"/>
          <p:cNvSpPr/>
          <p:nvPr/>
        </p:nvSpPr>
        <p:spPr>
          <a:xfrm>
            <a:off x="537882" y="1212334"/>
            <a:ext cx="2420471" cy="806824"/>
          </a:xfrm>
          <a:prstGeom prst="rightArrow">
            <a:avLst/>
          </a:prstGeom>
          <a:solidFill>
            <a:srgbClr val="00B0F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896" tIns="44948" rIns="89896" bIns="44948" spcCol="0" rtlCol="0" anchor="ctr"/>
          <a:lstStyle/>
          <a:p>
            <a:pPr marL="0" marR="0" lvl="0" indent="0" algn="ctr" defTabSz="89901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a:ea typeface="+mn-ea"/>
              <a:cs typeface="+mn-cs"/>
            </a:endParaRPr>
          </a:p>
        </p:txBody>
      </p:sp>
      <p:sp>
        <p:nvSpPr>
          <p:cNvPr id="11" name="Right Arrow 10"/>
          <p:cNvSpPr/>
          <p:nvPr/>
        </p:nvSpPr>
        <p:spPr>
          <a:xfrm>
            <a:off x="3361765" y="1220986"/>
            <a:ext cx="2420471" cy="806824"/>
          </a:xfrm>
          <a:prstGeom prst="rightArrow">
            <a:avLst/>
          </a:prstGeom>
          <a:solidFill>
            <a:srgbClr val="00B0F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896" tIns="44948" rIns="89896" bIns="44948" spcCol="0" rtlCol="0" anchor="ctr"/>
          <a:lstStyle/>
          <a:p>
            <a:pPr marL="0" marR="0" lvl="0" indent="0" algn="ctr" defTabSz="89901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a:ea typeface="+mn-ea"/>
              <a:cs typeface="+mn-cs"/>
            </a:endParaRPr>
          </a:p>
        </p:txBody>
      </p:sp>
      <p:sp>
        <p:nvSpPr>
          <p:cNvPr id="12" name="Right Arrow 11"/>
          <p:cNvSpPr/>
          <p:nvPr/>
        </p:nvSpPr>
        <p:spPr>
          <a:xfrm>
            <a:off x="6185647" y="1210733"/>
            <a:ext cx="2420471" cy="806824"/>
          </a:xfrm>
          <a:prstGeom prst="rightArrow">
            <a:avLst/>
          </a:prstGeom>
          <a:solidFill>
            <a:srgbClr val="00B0F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9896" tIns="44948" rIns="89896" bIns="44948" spcCol="0" rtlCol="0" anchor="ctr"/>
          <a:lstStyle/>
          <a:p>
            <a:pPr marL="0" marR="0" lvl="0" indent="0" algn="ctr" defTabSz="89901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088539" y="1430682"/>
            <a:ext cx="1331259" cy="362387"/>
          </a:xfrm>
          <a:prstGeom prst="rect">
            <a:avLst/>
          </a:prstGeom>
          <a:noFill/>
        </p:spPr>
        <p:txBody>
          <a:bodyPr wrap="square" lIns="89896" tIns="44948" rIns="89896" bIns="44948" rtlCol="0">
            <a:spAutoFit/>
          </a:bodyPr>
          <a:lstStyle/>
          <a:p>
            <a:pPr marL="0" marR="0" lvl="0" indent="0" algn="l" defTabSz="89901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Two Weeks</a:t>
            </a:r>
          </a:p>
        </p:txBody>
      </p:sp>
      <p:sp>
        <p:nvSpPr>
          <p:cNvPr id="14" name="Rectangle 13"/>
          <p:cNvSpPr/>
          <p:nvPr/>
        </p:nvSpPr>
        <p:spPr>
          <a:xfrm>
            <a:off x="3963039" y="1439149"/>
            <a:ext cx="1248378" cy="362387"/>
          </a:xfrm>
          <a:prstGeom prst="rect">
            <a:avLst/>
          </a:prstGeom>
        </p:spPr>
        <p:txBody>
          <a:bodyPr wrap="none" lIns="89896" tIns="44948" rIns="89896" bIns="44948">
            <a:spAutoFit/>
          </a:bodyPr>
          <a:lstStyle/>
          <a:p>
            <a:pPr marL="0" marR="0" lvl="0" indent="0" algn="l" defTabSz="89901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Two Weeks</a:t>
            </a:r>
          </a:p>
        </p:txBody>
      </p:sp>
      <p:sp>
        <p:nvSpPr>
          <p:cNvPr id="15" name="Rectangle 14"/>
          <p:cNvSpPr/>
          <p:nvPr/>
        </p:nvSpPr>
        <p:spPr>
          <a:xfrm>
            <a:off x="6768423" y="1439149"/>
            <a:ext cx="1257548" cy="362387"/>
          </a:xfrm>
          <a:prstGeom prst="rect">
            <a:avLst/>
          </a:prstGeom>
        </p:spPr>
        <p:txBody>
          <a:bodyPr wrap="none" lIns="89896" tIns="44948" rIns="89896" bIns="44948">
            <a:spAutoFit/>
          </a:bodyPr>
          <a:lstStyle/>
          <a:p>
            <a:pPr marL="0" marR="0" lvl="0" indent="0" algn="l" defTabSz="89901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Indefinitely</a:t>
            </a:r>
          </a:p>
        </p:txBody>
      </p:sp>
      <p:sp>
        <p:nvSpPr>
          <p:cNvPr id="17" name="Rectangle 16"/>
          <p:cNvSpPr/>
          <p:nvPr/>
        </p:nvSpPr>
        <p:spPr>
          <a:xfrm>
            <a:off x="282389" y="152400"/>
            <a:ext cx="8579224" cy="6553200"/>
          </a:xfrm>
          <a:prstGeom prst="rect">
            <a:avLst/>
          </a:prstGeom>
          <a:noFill/>
          <a:ln w="104775" cap="rnd" cmpd="thickThi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89896" tIns="44948" rIns="89896" bIns="44948" spcCol="0" rtlCol="0" anchor="ctr"/>
          <a:lstStyle/>
          <a:p>
            <a:pPr marL="0" marR="0" lvl="0" indent="0" algn="ctr" defTabSz="89901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537882" y="2178424"/>
            <a:ext cx="2420471" cy="638296"/>
          </a:xfrm>
          <a:prstGeom prst="rect">
            <a:avLst/>
          </a:prstGeom>
          <a:solidFill>
            <a:schemeClr val="tx2">
              <a:lumMod val="20000"/>
              <a:lumOff val="80000"/>
            </a:schemeClr>
          </a:solidFill>
          <a:ln>
            <a:solidFill>
              <a:schemeClr val="tx2"/>
            </a:solidFill>
          </a:ln>
        </p:spPr>
        <p:txBody>
          <a:bodyPr wrap="square" lIns="89896" tIns="44948" rIns="89896" bIns="44948" rtlCol="0">
            <a:spAutoFit/>
          </a:bodyPr>
          <a:lstStyle/>
          <a:p>
            <a:pPr marL="0" marR="0" lvl="0" indent="0" algn="l" defTabSz="899010" rtl="0" eaLnBrk="1" fontAlgn="auto" latinLnBrk="0" hangingPunct="1">
              <a:lnSpc>
                <a:spcPct val="80000"/>
              </a:lnSpc>
              <a:spcBef>
                <a:spcPts val="0"/>
              </a:spcBef>
              <a:spcAft>
                <a:spcPts val="0"/>
              </a:spcAft>
              <a:buClrTx/>
              <a:buSzTx/>
              <a:buFontTx/>
              <a:buNone/>
              <a:tabLst/>
              <a:defRPr/>
            </a:pPr>
            <a:r>
              <a:rPr kumimoji="0" lang="en-US" sz="1588"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Lipid-Based Artificial Tear</a:t>
            </a:r>
          </a:p>
          <a:p>
            <a:pPr marL="0" marR="0" lvl="0" indent="0" algn="l" defTabSz="899010" rtl="0" eaLnBrk="1" fontAlgn="auto" latinLnBrk="0" hangingPunct="1">
              <a:lnSpc>
                <a:spcPct val="80000"/>
              </a:lnSpc>
              <a:spcBef>
                <a:spcPts val="0"/>
              </a:spcBef>
              <a:spcAft>
                <a:spcPts val="0"/>
              </a:spcAft>
              <a:buClrTx/>
              <a:buSzTx/>
              <a:buFontTx/>
              <a:buNone/>
              <a:tabLst/>
              <a:defRPr/>
            </a:pPr>
            <a:r>
              <a:rPr kumimoji="0" lang="en-US" sz="1412"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Four to six times a day as needed</a:t>
            </a:r>
          </a:p>
        </p:txBody>
      </p:sp>
      <p:sp>
        <p:nvSpPr>
          <p:cNvPr id="19" name="TextBox 18"/>
          <p:cNvSpPr txBox="1"/>
          <p:nvPr/>
        </p:nvSpPr>
        <p:spPr>
          <a:xfrm>
            <a:off x="537882" y="3065930"/>
            <a:ext cx="2420471" cy="464466"/>
          </a:xfrm>
          <a:prstGeom prst="rect">
            <a:avLst/>
          </a:prstGeom>
          <a:solidFill>
            <a:srgbClr val="A2E0E8"/>
          </a:solidFill>
          <a:ln>
            <a:solidFill>
              <a:schemeClr val="accent5"/>
            </a:solidFill>
          </a:ln>
        </p:spPr>
        <p:txBody>
          <a:bodyPr wrap="square" lIns="89896" tIns="44948" rIns="89896" bIns="44948" rtlCol="0">
            <a:spAutoFit/>
          </a:bodyPr>
          <a:lstStyle/>
          <a:p>
            <a:pPr marL="0" marR="0" lvl="0" indent="0" algn="l" defTabSz="899010" rtl="0" eaLnBrk="1" fontAlgn="auto" latinLnBrk="0" hangingPunct="1">
              <a:lnSpc>
                <a:spcPct val="80000"/>
              </a:lnSpc>
              <a:spcBef>
                <a:spcPts val="0"/>
              </a:spcBef>
              <a:spcAft>
                <a:spcPts val="0"/>
              </a:spcAft>
              <a:buClrTx/>
              <a:buSzTx/>
              <a:buFontTx/>
              <a:buNone/>
              <a:tabLst/>
              <a:defRPr/>
            </a:pPr>
            <a:r>
              <a:rPr kumimoji="0" lang="en-US" sz="1588"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Loteprednol*</a:t>
            </a:r>
          </a:p>
          <a:p>
            <a:pPr marL="0" marR="0" lvl="0" indent="0" algn="l" defTabSz="899010" rtl="0" eaLnBrk="1" fontAlgn="auto" latinLnBrk="0" hangingPunct="1">
              <a:lnSpc>
                <a:spcPct val="8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Four times a day</a:t>
            </a:r>
          </a:p>
        </p:txBody>
      </p:sp>
      <p:sp>
        <p:nvSpPr>
          <p:cNvPr id="20" name="TextBox 19"/>
          <p:cNvSpPr txBox="1"/>
          <p:nvPr/>
        </p:nvSpPr>
        <p:spPr>
          <a:xfrm>
            <a:off x="3361765" y="2178424"/>
            <a:ext cx="2420471" cy="638296"/>
          </a:xfrm>
          <a:prstGeom prst="rect">
            <a:avLst/>
          </a:prstGeom>
          <a:solidFill>
            <a:schemeClr val="tx2">
              <a:lumMod val="20000"/>
              <a:lumOff val="80000"/>
            </a:schemeClr>
          </a:solidFill>
          <a:ln>
            <a:solidFill>
              <a:schemeClr val="tx2"/>
            </a:solidFill>
          </a:ln>
        </p:spPr>
        <p:txBody>
          <a:bodyPr wrap="square" lIns="89896" tIns="44948" rIns="89896" bIns="44948" rtlCol="0">
            <a:spAutoFit/>
          </a:bodyPr>
          <a:lstStyle/>
          <a:p>
            <a:pPr marL="0" marR="0" lvl="0" indent="0" algn="l" defTabSz="899010" rtl="0" eaLnBrk="1" fontAlgn="auto" latinLnBrk="0" hangingPunct="1">
              <a:lnSpc>
                <a:spcPct val="80000"/>
              </a:lnSpc>
              <a:spcBef>
                <a:spcPts val="0"/>
              </a:spcBef>
              <a:spcAft>
                <a:spcPts val="0"/>
              </a:spcAft>
              <a:buClrTx/>
              <a:buSzTx/>
              <a:buFontTx/>
              <a:buNone/>
              <a:tabLst/>
              <a:defRPr/>
            </a:pPr>
            <a:r>
              <a:rPr kumimoji="0" lang="en-US" sz="1588"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Lipid-Based Artificial Tear</a:t>
            </a:r>
          </a:p>
          <a:p>
            <a:pPr marL="0" marR="0" lvl="0" indent="0" algn="l" defTabSz="899010" rtl="0" eaLnBrk="1" fontAlgn="auto" latinLnBrk="0" hangingPunct="1">
              <a:lnSpc>
                <a:spcPct val="80000"/>
              </a:lnSpc>
              <a:spcBef>
                <a:spcPts val="0"/>
              </a:spcBef>
              <a:spcAft>
                <a:spcPts val="0"/>
              </a:spcAft>
              <a:buClrTx/>
              <a:buSzTx/>
              <a:buFontTx/>
              <a:buNone/>
              <a:tabLst/>
              <a:defRPr/>
            </a:pPr>
            <a:r>
              <a:rPr kumimoji="0" lang="en-US" sz="1412"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Three to four times a day as needed</a:t>
            </a:r>
          </a:p>
        </p:txBody>
      </p:sp>
      <p:sp>
        <p:nvSpPr>
          <p:cNvPr id="21" name="TextBox 20"/>
          <p:cNvSpPr txBox="1"/>
          <p:nvPr/>
        </p:nvSpPr>
        <p:spPr>
          <a:xfrm>
            <a:off x="6185647" y="2178424"/>
            <a:ext cx="2420471" cy="638296"/>
          </a:xfrm>
          <a:prstGeom prst="rect">
            <a:avLst/>
          </a:prstGeom>
          <a:solidFill>
            <a:schemeClr val="tx2">
              <a:lumMod val="20000"/>
              <a:lumOff val="80000"/>
            </a:schemeClr>
          </a:solidFill>
          <a:ln>
            <a:solidFill>
              <a:schemeClr val="tx2"/>
            </a:solidFill>
          </a:ln>
        </p:spPr>
        <p:txBody>
          <a:bodyPr wrap="square" lIns="89896" tIns="44948" rIns="89896" bIns="44948" rtlCol="0">
            <a:spAutoFit/>
          </a:bodyPr>
          <a:lstStyle/>
          <a:p>
            <a:pPr marL="0" marR="0" lvl="0" indent="0" algn="l" defTabSz="899010" rtl="0" eaLnBrk="1" fontAlgn="auto" latinLnBrk="0" hangingPunct="1">
              <a:lnSpc>
                <a:spcPct val="80000"/>
              </a:lnSpc>
              <a:spcBef>
                <a:spcPts val="0"/>
              </a:spcBef>
              <a:spcAft>
                <a:spcPts val="0"/>
              </a:spcAft>
              <a:buClrTx/>
              <a:buSzTx/>
              <a:buFontTx/>
              <a:buNone/>
              <a:tabLst/>
              <a:defRPr/>
            </a:pPr>
            <a:r>
              <a:rPr kumimoji="0" lang="en-US" sz="1588"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Lipid-Based Artificial Tear</a:t>
            </a:r>
          </a:p>
          <a:p>
            <a:pPr marL="0" marR="0" lvl="0" indent="0" algn="l" defTabSz="899010" rtl="0" eaLnBrk="1" fontAlgn="auto" latinLnBrk="0" hangingPunct="1">
              <a:lnSpc>
                <a:spcPct val="80000"/>
              </a:lnSpc>
              <a:spcBef>
                <a:spcPts val="0"/>
              </a:spcBef>
              <a:spcAft>
                <a:spcPts val="0"/>
              </a:spcAft>
              <a:buClrTx/>
              <a:buSzTx/>
              <a:buFontTx/>
              <a:buNone/>
              <a:tabLst/>
              <a:defRPr/>
            </a:pPr>
            <a:r>
              <a:rPr kumimoji="0" lang="en-US" sz="1412"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Two to four times a day as needed</a:t>
            </a:r>
          </a:p>
        </p:txBody>
      </p:sp>
      <p:sp>
        <p:nvSpPr>
          <p:cNvPr id="22" name="TextBox 21"/>
          <p:cNvSpPr txBox="1"/>
          <p:nvPr/>
        </p:nvSpPr>
        <p:spPr>
          <a:xfrm>
            <a:off x="3361765" y="3065930"/>
            <a:ext cx="2420471" cy="638296"/>
          </a:xfrm>
          <a:prstGeom prst="rect">
            <a:avLst/>
          </a:prstGeom>
          <a:solidFill>
            <a:srgbClr val="A2E0E8"/>
          </a:solidFill>
          <a:ln>
            <a:solidFill>
              <a:schemeClr val="accent5"/>
            </a:solidFill>
          </a:ln>
        </p:spPr>
        <p:txBody>
          <a:bodyPr wrap="square" lIns="89896" tIns="44948" rIns="89896" bIns="44948" rtlCol="0">
            <a:spAutoFit/>
          </a:bodyPr>
          <a:lstStyle/>
          <a:p>
            <a:pPr marL="0" marR="0" lvl="0" indent="0" algn="l" defTabSz="899010" rtl="0" eaLnBrk="1" fontAlgn="auto" latinLnBrk="0" hangingPunct="1">
              <a:lnSpc>
                <a:spcPct val="80000"/>
              </a:lnSpc>
              <a:spcBef>
                <a:spcPts val="0"/>
              </a:spcBef>
              <a:spcAft>
                <a:spcPts val="0"/>
              </a:spcAft>
              <a:buClrTx/>
              <a:buSzTx/>
              <a:buFontTx/>
              <a:buNone/>
              <a:tabLst/>
              <a:defRPr/>
            </a:pPr>
            <a:r>
              <a:rPr kumimoji="0" lang="en-US" sz="1588"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Loteprednol </a:t>
            </a:r>
            <a:r>
              <a:rPr kumimoji="0" lang="en-US" sz="1412"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Two times a day</a:t>
            </a:r>
          </a:p>
          <a:p>
            <a:pPr marL="0" marR="0" lvl="0" indent="0" algn="l" defTabSz="899010" rtl="0" eaLnBrk="1" fontAlgn="auto" latinLnBrk="0" hangingPunct="1">
              <a:lnSpc>
                <a:spcPct val="8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(Consider </a:t>
            </a:r>
            <a:r>
              <a:rPr kumimoji="0" lang="en-US" sz="1412"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punctal</a:t>
            </a:r>
            <a:r>
              <a:rPr kumimoji="0" lang="en-US" sz="1412"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plugs if needed)</a:t>
            </a:r>
          </a:p>
        </p:txBody>
      </p:sp>
      <p:sp>
        <p:nvSpPr>
          <p:cNvPr id="23" name="TextBox 22"/>
          <p:cNvSpPr txBox="1"/>
          <p:nvPr/>
        </p:nvSpPr>
        <p:spPr>
          <a:xfrm>
            <a:off x="6185647" y="3065930"/>
            <a:ext cx="2420471" cy="1355287"/>
          </a:xfrm>
          <a:prstGeom prst="rect">
            <a:avLst/>
          </a:prstGeom>
          <a:solidFill>
            <a:srgbClr val="A2E0E8"/>
          </a:solidFill>
          <a:ln>
            <a:solidFill>
              <a:schemeClr val="accent5"/>
            </a:solidFill>
          </a:ln>
        </p:spPr>
        <p:txBody>
          <a:bodyPr wrap="square" lIns="89896" tIns="44948" rIns="89896" bIns="44948" rtlCol="0">
            <a:spAutoFit/>
          </a:bodyPr>
          <a:lstStyle/>
          <a:p>
            <a:pPr marL="0" marR="0" lvl="0" indent="0" algn="l" defTabSz="899010" rtl="0" eaLnBrk="1" fontAlgn="auto" latinLnBrk="0" hangingPunct="1">
              <a:lnSpc>
                <a:spcPct val="80000"/>
              </a:lnSpc>
              <a:spcBef>
                <a:spcPts val="0"/>
              </a:spcBef>
              <a:spcAft>
                <a:spcPts val="0"/>
              </a:spcAft>
              <a:buClrTx/>
              <a:buSzTx/>
              <a:buFontTx/>
              <a:buNone/>
              <a:tabLst/>
              <a:defRPr/>
            </a:pPr>
            <a:r>
              <a:rPr kumimoji="0" lang="en-US" sz="1588"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Discontinue Loteprednol</a:t>
            </a:r>
          </a:p>
          <a:p>
            <a:pPr marL="0" marR="0" lvl="0" indent="0" algn="l" defTabSz="899010" rtl="0" eaLnBrk="1" fontAlgn="auto" latinLnBrk="0" hangingPunct="1">
              <a:lnSpc>
                <a:spcPct val="80000"/>
              </a:lnSpc>
              <a:spcBef>
                <a:spcPts val="0"/>
              </a:spcBef>
              <a:spcAft>
                <a:spcPts val="0"/>
              </a:spcAft>
              <a:buClrTx/>
              <a:buSzTx/>
              <a:buFontTx/>
              <a:buNone/>
              <a:tabLst/>
              <a:defRPr/>
            </a:pPr>
            <a:r>
              <a:rPr kumimoji="0" lang="en-US" sz="1412"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If symptoms break through or continue, then pulse dose </a:t>
            </a:r>
            <a:r>
              <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loteprednol</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1412"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four times a day for one week or consider loteprednol once daily as needed. </a:t>
            </a:r>
          </a:p>
        </p:txBody>
      </p:sp>
      <p:sp>
        <p:nvSpPr>
          <p:cNvPr id="25" name="TextBox 24"/>
          <p:cNvSpPr txBox="1"/>
          <p:nvPr/>
        </p:nvSpPr>
        <p:spPr>
          <a:xfrm>
            <a:off x="537883" y="4840941"/>
            <a:ext cx="8068235" cy="605530"/>
          </a:xfrm>
          <a:prstGeom prst="rect">
            <a:avLst/>
          </a:prstGeom>
          <a:solidFill>
            <a:srgbClr val="A2E0E8"/>
          </a:solidFill>
          <a:ln>
            <a:solidFill>
              <a:schemeClr val="accent5"/>
            </a:solidFill>
          </a:ln>
        </p:spPr>
        <p:txBody>
          <a:bodyPr wrap="square" lIns="89896" tIns="44948" rIns="89896" bIns="44948" rtlCol="0">
            <a:spAutoFit/>
          </a:bodyPr>
          <a:lstStyle/>
          <a:p>
            <a:pPr marL="0" marR="0" lvl="0" indent="0" algn="l" defTabSz="899010" rtl="0" eaLnBrk="1" fontAlgn="auto" latinLnBrk="0" hangingPunct="1">
              <a:lnSpc>
                <a:spcPct val="8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The risk of increased IOP with </a:t>
            </a:r>
            <a:r>
              <a:rPr kumimoji="0" lang="en-US" sz="1500" b="1"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loteprednol</a:t>
            </a:r>
            <a:r>
              <a:rPr kumimoji="0" lang="en-US" sz="15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is uncommon at high dosage and rare at low dosage.</a:t>
            </a:r>
          </a:p>
          <a:p>
            <a:pPr marL="0" marR="0" lvl="0" indent="0" algn="l" defTabSz="899010" rtl="0" eaLnBrk="1" fontAlgn="auto" latinLnBrk="0" hangingPunct="1">
              <a:lnSpc>
                <a:spcPct val="80000"/>
              </a:lnSpc>
              <a:spcBef>
                <a:spcPts val="0"/>
              </a:spcBef>
              <a:spcAft>
                <a:spcPts val="0"/>
              </a:spcAft>
              <a:buClrTx/>
              <a:buSzTx/>
              <a:buFontTx/>
              <a:buNone/>
              <a:tabLst/>
              <a:defRPr/>
            </a:pPr>
            <a:r>
              <a:rPr kumimoji="0" lang="en-US" sz="1324"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Our experience has been that if an increase in IOP is going to occur, it will do so at the initial one-month follow-up, and not later.</a:t>
            </a:r>
          </a:p>
        </p:txBody>
      </p:sp>
      <p:sp>
        <p:nvSpPr>
          <p:cNvPr id="26" name="Right Arrow 25"/>
          <p:cNvSpPr/>
          <p:nvPr/>
        </p:nvSpPr>
        <p:spPr>
          <a:xfrm>
            <a:off x="553608" y="5547305"/>
            <a:ext cx="8068235" cy="936552"/>
          </a:xfrm>
          <a:prstGeom prst="rightArrow">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89896" tIns="44948" rIns="89896" bIns="44948" spcCol="0" rtlCol="0" anchor="ctr"/>
          <a:lstStyle/>
          <a:p>
            <a:pPr marL="0" marR="0" lvl="0" indent="0" algn="ctr" defTabSz="89901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p:cNvSpPr txBox="1"/>
          <p:nvPr/>
        </p:nvSpPr>
        <p:spPr>
          <a:xfrm>
            <a:off x="1680882" y="5785528"/>
            <a:ext cx="5535859" cy="464466"/>
          </a:xfrm>
          <a:prstGeom prst="rect">
            <a:avLst/>
          </a:prstGeom>
          <a:noFill/>
        </p:spPr>
        <p:txBody>
          <a:bodyPr wrap="square" lIns="89896" tIns="44948" rIns="89896" bIns="44948" rtlCol="0">
            <a:spAutoFit/>
          </a:bodyPr>
          <a:lstStyle/>
          <a:p>
            <a:pPr marL="0" marR="0" lvl="0" indent="0" algn="ctr" defTabSz="899010" rtl="0" eaLnBrk="1" fontAlgn="auto" latinLnBrk="0" hangingPunct="1">
              <a:lnSpc>
                <a:spcPct val="80000"/>
              </a:lnSpc>
              <a:spcBef>
                <a:spcPts val="0"/>
              </a:spcBef>
              <a:spcAft>
                <a:spcPts val="0"/>
              </a:spcAft>
              <a:buClrTx/>
              <a:buSzTx/>
              <a:buFontTx/>
              <a:buNone/>
              <a:tabLst/>
              <a:defRPr/>
            </a:pPr>
            <a:r>
              <a:rPr kumimoji="0" lang="en-US" sz="1588"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Omega-3 essential fatty acids </a:t>
            </a:r>
            <a:r>
              <a:rPr kumimoji="0" lang="en-US" sz="1412"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(derived from fish and/or flaxseed oil) can be initiated at any stage, based on clinical judgment.</a:t>
            </a:r>
          </a:p>
        </p:txBody>
      </p:sp>
      <p:sp>
        <p:nvSpPr>
          <p:cNvPr id="28" name="TextBox 27"/>
          <p:cNvSpPr txBox="1"/>
          <p:nvPr/>
        </p:nvSpPr>
        <p:spPr>
          <a:xfrm>
            <a:off x="537883" y="6345358"/>
            <a:ext cx="7395882" cy="267297"/>
          </a:xfrm>
          <a:prstGeom prst="rect">
            <a:avLst/>
          </a:prstGeom>
          <a:noFill/>
        </p:spPr>
        <p:txBody>
          <a:bodyPr wrap="square" lIns="89896" tIns="44948" rIns="89896" bIns="44948" rtlCol="0">
            <a:spAutoFit/>
          </a:bodyPr>
          <a:lstStyle/>
          <a:p>
            <a:pPr marL="0" marR="0" lvl="0" indent="0" algn="l" defTabSz="899010" rtl="0" eaLnBrk="1" fontAlgn="auto" latinLnBrk="0" hangingPunct="1">
              <a:lnSpc>
                <a:spcPct val="100000"/>
              </a:lnSpc>
              <a:spcBef>
                <a:spcPts val="0"/>
              </a:spcBef>
              <a:spcAft>
                <a:spcPts val="0"/>
              </a:spcAft>
              <a:buClrTx/>
              <a:buSzTx/>
              <a:buFontTx/>
              <a:buNone/>
              <a:tabLst/>
              <a:defRPr/>
            </a:pPr>
            <a:r>
              <a:rPr kumimoji="0" lang="en-US" sz="1147"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*Alternatively, instill loteprednol ointment daily at bed-time for two weeks, then M-W-F for two weeks.</a:t>
            </a:r>
          </a:p>
        </p:txBody>
      </p:sp>
    </p:spTree>
    <p:extLst>
      <p:ext uri="{BB962C8B-B14F-4D97-AF65-F5344CB8AC3E}">
        <p14:creationId xmlns:p14="http://schemas.microsoft.com/office/powerpoint/2010/main" val="139701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AA94DE9-46AF-948F-60C3-6636E37973F1}"/>
              </a:ext>
            </a:extLst>
          </p:cNvPr>
          <p:cNvPicPr>
            <a:picLocks noGrp="1" noChangeAspect="1"/>
          </p:cNvPicPr>
          <p:nvPr>
            <p:ph idx="1"/>
          </p:nvPr>
        </p:nvPicPr>
        <p:blipFill>
          <a:blip r:embed="rId3"/>
          <a:stretch>
            <a:fillRect/>
          </a:stretch>
        </p:blipFill>
        <p:spPr>
          <a:xfrm>
            <a:off x="29811" y="74101"/>
            <a:ext cx="9084378" cy="5147406"/>
          </a:xfrm>
        </p:spPr>
      </p:pic>
      <p:sp>
        <p:nvSpPr>
          <p:cNvPr id="6" name="TextBox 5">
            <a:extLst>
              <a:ext uri="{FF2B5EF4-FFF2-40B4-BE49-F238E27FC236}">
                <a16:creationId xmlns:a16="http://schemas.microsoft.com/office/drawing/2014/main" id="{6CDF214C-6B00-70D5-E81B-36ADE7720683}"/>
              </a:ext>
            </a:extLst>
          </p:cNvPr>
          <p:cNvSpPr txBox="1"/>
          <p:nvPr/>
        </p:nvSpPr>
        <p:spPr>
          <a:xfrm>
            <a:off x="1266737" y="1048624"/>
            <a:ext cx="4026716" cy="369332"/>
          </a:xfrm>
          <a:prstGeom prst="rect">
            <a:avLst/>
          </a:prstGeom>
          <a:noFill/>
        </p:spPr>
        <p:txBody>
          <a:bodyPr wrap="square" rtlCol="0">
            <a:spAutoFit/>
          </a:bodyPr>
          <a:lstStyle/>
          <a:p>
            <a:r>
              <a:rPr lang="en-US" sz="1800" b="1" dirty="0">
                <a:solidFill>
                  <a:schemeClr val="bg1"/>
                </a:solidFill>
                <a:latin typeface="Aptos SemiBold" panose="020F0502020204030204" pitchFamily="34" charset="0"/>
              </a:rPr>
              <a:t>Blink triple care</a:t>
            </a:r>
          </a:p>
        </p:txBody>
      </p:sp>
    </p:spTree>
    <p:extLst>
      <p:ext uri="{BB962C8B-B14F-4D97-AF65-F5344CB8AC3E}">
        <p14:creationId xmlns:p14="http://schemas.microsoft.com/office/powerpoint/2010/main" val="1674396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5A71C-1C48-3C49-507A-D385BF40056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7A45D5A-E252-3966-E4B2-2169CA386ADA}"/>
              </a:ext>
            </a:extLst>
          </p:cNvPr>
          <p:cNvPicPr>
            <a:picLocks noGrp="1" noChangeAspect="1"/>
          </p:cNvPicPr>
          <p:nvPr>
            <p:ph idx="1"/>
          </p:nvPr>
        </p:nvPicPr>
        <p:blipFill>
          <a:blip r:embed="rId2"/>
          <a:stretch>
            <a:fillRect/>
          </a:stretch>
        </p:blipFill>
        <p:spPr>
          <a:xfrm>
            <a:off x="401160" y="1723605"/>
            <a:ext cx="8341680" cy="4266804"/>
          </a:xfrm>
        </p:spPr>
      </p:pic>
      <p:pic>
        <p:nvPicPr>
          <p:cNvPr id="7" name="Picture 6">
            <a:extLst>
              <a:ext uri="{FF2B5EF4-FFF2-40B4-BE49-F238E27FC236}">
                <a16:creationId xmlns:a16="http://schemas.microsoft.com/office/drawing/2014/main" id="{0B40E547-077D-F8AD-CCA1-F27D0AFF0F0C}"/>
              </a:ext>
            </a:extLst>
          </p:cNvPr>
          <p:cNvPicPr>
            <a:picLocks noChangeAspect="1"/>
          </p:cNvPicPr>
          <p:nvPr/>
        </p:nvPicPr>
        <p:blipFill>
          <a:blip r:embed="rId3"/>
          <a:stretch>
            <a:fillRect/>
          </a:stretch>
        </p:blipFill>
        <p:spPr>
          <a:xfrm>
            <a:off x="999840" y="224564"/>
            <a:ext cx="6496957" cy="1286054"/>
          </a:xfrm>
          <a:prstGeom prst="rect">
            <a:avLst/>
          </a:prstGeom>
        </p:spPr>
      </p:pic>
    </p:spTree>
    <p:extLst>
      <p:ext uri="{BB962C8B-B14F-4D97-AF65-F5344CB8AC3E}">
        <p14:creationId xmlns:p14="http://schemas.microsoft.com/office/powerpoint/2010/main" val="3824165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E8666-3CFF-148E-73E5-67D3DB5E8546}"/>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5FC6723D-04BF-6B7D-013B-34FF447173DD}"/>
              </a:ext>
            </a:extLst>
          </p:cNvPr>
          <p:cNvPicPr>
            <a:picLocks noGrp="1" noChangeAspect="1"/>
          </p:cNvPicPr>
          <p:nvPr>
            <p:ph idx="1"/>
          </p:nvPr>
        </p:nvPicPr>
        <p:blipFill>
          <a:blip r:embed="rId2"/>
          <a:stretch>
            <a:fillRect/>
          </a:stretch>
        </p:blipFill>
        <p:spPr>
          <a:xfrm>
            <a:off x="0" y="0"/>
            <a:ext cx="5276006" cy="4555666"/>
          </a:xfrm>
        </p:spPr>
      </p:pic>
      <p:pic>
        <p:nvPicPr>
          <p:cNvPr id="7" name="Picture 6">
            <a:extLst>
              <a:ext uri="{FF2B5EF4-FFF2-40B4-BE49-F238E27FC236}">
                <a16:creationId xmlns:a16="http://schemas.microsoft.com/office/drawing/2014/main" id="{EFDBCC65-53BD-47E6-C5E8-BCBEAD014227}"/>
              </a:ext>
            </a:extLst>
          </p:cNvPr>
          <p:cNvPicPr>
            <a:picLocks noChangeAspect="1"/>
          </p:cNvPicPr>
          <p:nvPr/>
        </p:nvPicPr>
        <p:blipFill>
          <a:blip r:embed="rId3"/>
          <a:stretch>
            <a:fillRect/>
          </a:stretch>
        </p:blipFill>
        <p:spPr>
          <a:xfrm>
            <a:off x="4531654" y="3805988"/>
            <a:ext cx="4612346" cy="3052012"/>
          </a:xfrm>
          <a:prstGeom prst="rect">
            <a:avLst/>
          </a:prstGeom>
        </p:spPr>
      </p:pic>
      <p:pic>
        <p:nvPicPr>
          <p:cNvPr id="11" name="Picture 10">
            <a:extLst>
              <a:ext uri="{FF2B5EF4-FFF2-40B4-BE49-F238E27FC236}">
                <a16:creationId xmlns:a16="http://schemas.microsoft.com/office/drawing/2014/main" id="{B31840CA-2A28-6707-661D-E2BE4FB8C690}"/>
              </a:ext>
            </a:extLst>
          </p:cNvPr>
          <p:cNvPicPr>
            <a:picLocks noChangeAspect="1"/>
          </p:cNvPicPr>
          <p:nvPr/>
        </p:nvPicPr>
        <p:blipFill>
          <a:blip r:embed="rId4"/>
          <a:stretch>
            <a:fillRect/>
          </a:stretch>
        </p:blipFill>
        <p:spPr>
          <a:xfrm>
            <a:off x="5276006" y="11043"/>
            <a:ext cx="3768628" cy="358918"/>
          </a:xfrm>
          <a:prstGeom prst="rect">
            <a:avLst/>
          </a:prstGeom>
        </p:spPr>
      </p:pic>
      <p:pic>
        <p:nvPicPr>
          <p:cNvPr id="13" name="Picture 12">
            <a:extLst>
              <a:ext uri="{FF2B5EF4-FFF2-40B4-BE49-F238E27FC236}">
                <a16:creationId xmlns:a16="http://schemas.microsoft.com/office/drawing/2014/main" id="{C75C258B-8CAC-2469-E4F1-D67745D4BCB4}"/>
              </a:ext>
            </a:extLst>
          </p:cNvPr>
          <p:cNvPicPr>
            <a:picLocks noChangeAspect="1"/>
          </p:cNvPicPr>
          <p:nvPr/>
        </p:nvPicPr>
        <p:blipFill>
          <a:blip r:embed="rId5"/>
          <a:stretch>
            <a:fillRect/>
          </a:stretch>
        </p:blipFill>
        <p:spPr>
          <a:xfrm>
            <a:off x="205395" y="4620278"/>
            <a:ext cx="4120864" cy="2173110"/>
          </a:xfrm>
          <a:prstGeom prst="rect">
            <a:avLst/>
          </a:prstGeom>
        </p:spPr>
      </p:pic>
      <p:pic>
        <p:nvPicPr>
          <p:cNvPr id="4" name="Picture 3">
            <a:extLst>
              <a:ext uri="{FF2B5EF4-FFF2-40B4-BE49-F238E27FC236}">
                <a16:creationId xmlns:a16="http://schemas.microsoft.com/office/drawing/2014/main" id="{188EBBB7-DE93-BFCD-BCA9-1FF8694646A6}"/>
              </a:ext>
            </a:extLst>
          </p:cNvPr>
          <p:cNvPicPr>
            <a:picLocks noChangeAspect="1"/>
          </p:cNvPicPr>
          <p:nvPr/>
        </p:nvPicPr>
        <p:blipFill>
          <a:blip r:embed="rId6"/>
          <a:stretch>
            <a:fillRect/>
          </a:stretch>
        </p:blipFill>
        <p:spPr>
          <a:xfrm>
            <a:off x="5701019" y="392046"/>
            <a:ext cx="3017968" cy="3413942"/>
          </a:xfrm>
          <a:prstGeom prst="rect">
            <a:avLst/>
          </a:prstGeom>
        </p:spPr>
      </p:pic>
    </p:spTree>
    <p:extLst>
      <p:ext uri="{BB962C8B-B14F-4D97-AF65-F5344CB8AC3E}">
        <p14:creationId xmlns:p14="http://schemas.microsoft.com/office/powerpoint/2010/main" val="3926048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E8666-3CFF-148E-73E5-67D3DB5E8546}"/>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5FC6723D-04BF-6B7D-013B-34FF447173DD}"/>
              </a:ext>
            </a:extLst>
          </p:cNvPr>
          <p:cNvPicPr>
            <a:picLocks noGrp="1" noChangeAspect="1"/>
          </p:cNvPicPr>
          <p:nvPr>
            <p:ph idx="1"/>
          </p:nvPr>
        </p:nvPicPr>
        <p:blipFill>
          <a:blip r:embed="rId2"/>
          <a:stretch>
            <a:fillRect/>
          </a:stretch>
        </p:blipFill>
        <p:spPr>
          <a:xfrm>
            <a:off x="0" y="0"/>
            <a:ext cx="5276006" cy="4555666"/>
          </a:xfrm>
        </p:spPr>
      </p:pic>
      <p:pic>
        <p:nvPicPr>
          <p:cNvPr id="7" name="Picture 6">
            <a:extLst>
              <a:ext uri="{FF2B5EF4-FFF2-40B4-BE49-F238E27FC236}">
                <a16:creationId xmlns:a16="http://schemas.microsoft.com/office/drawing/2014/main" id="{EFDBCC65-53BD-47E6-C5E8-BCBEAD014227}"/>
              </a:ext>
            </a:extLst>
          </p:cNvPr>
          <p:cNvPicPr>
            <a:picLocks noChangeAspect="1"/>
          </p:cNvPicPr>
          <p:nvPr/>
        </p:nvPicPr>
        <p:blipFill>
          <a:blip r:embed="rId3"/>
          <a:stretch>
            <a:fillRect/>
          </a:stretch>
        </p:blipFill>
        <p:spPr>
          <a:xfrm>
            <a:off x="4531654" y="3805988"/>
            <a:ext cx="4612346" cy="3052012"/>
          </a:xfrm>
          <a:prstGeom prst="rect">
            <a:avLst/>
          </a:prstGeom>
        </p:spPr>
      </p:pic>
      <p:pic>
        <p:nvPicPr>
          <p:cNvPr id="11" name="Picture 10">
            <a:extLst>
              <a:ext uri="{FF2B5EF4-FFF2-40B4-BE49-F238E27FC236}">
                <a16:creationId xmlns:a16="http://schemas.microsoft.com/office/drawing/2014/main" id="{B31840CA-2A28-6707-661D-E2BE4FB8C690}"/>
              </a:ext>
            </a:extLst>
          </p:cNvPr>
          <p:cNvPicPr>
            <a:picLocks noChangeAspect="1"/>
          </p:cNvPicPr>
          <p:nvPr/>
        </p:nvPicPr>
        <p:blipFill>
          <a:blip r:embed="rId4"/>
          <a:stretch>
            <a:fillRect/>
          </a:stretch>
        </p:blipFill>
        <p:spPr>
          <a:xfrm>
            <a:off x="5276006" y="11043"/>
            <a:ext cx="3768628" cy="358918"/>
          </a:xfrm>
          <a:prstGeom prst="rect">
            <a:avLst/>
          </a:prstGeom>
        </p:spPr>
      </p:pic>
      <p:pic>
        <p:nvPicPr>
          <p:cNvPr id="13" name="Picture 12">
            <a:extLst>
              <a:ext uri="{FF2B5EF4-FFF2-40B4-BE49-F238E27FC236}">
                <a16:creationId xmlns:a16="http://schemas.microsoft.com/office/drawing/2014/main" id="{C75C258B-8CAC-2469-E4F1-D67745D4BCB4}"/>
              </a:ext>
            </a:extLst>
          </p:cNvPr>
          <p:cNvPicPr>
            <a:picLocks noChangeAspect="1"/>
          </p:cNvPicPr>
          <p:nvPr/>
        </p:nvPicPr>
        <p:blipFill>
          <a:blip r:embed="rId5"/>
          <a:stretch>
            <a:fillRect/>
          </a:stretch>
        </p:blipFill>
        <p:spPr>
          <a:xfrm>
            <a:off x="205395" y="4620278"/>
            <a:ext cx="4120864" cy="2173110"/>
          </a:xfrm>
          <a:prstGeom prst="rect">
            <a:avLst/>
          </a:prstGeom>
        </p:spPr>
      </p:pic>
      <p:pic>
        <p:nvPicPr>
          <p:cNvPr id="4" name="Picture 3">
            <a:extLst>
              <a:ext uri="{FF2B5EF4-FFF2-40B4-BE49-F238E27FC236}">
                <a16:creationId xmlns:a16="http://schemas.microsoft.com/office/drawing/2014/main" id="{188EBBB7-DE93-BFCD-BCA9-1FF8694646A6}"/>
              </a:ext>
            </a:extLst>
          </p:cNvPr>
          <p:cNvPicPr>
            <a:picLocks noChangeAspect="1"/>
          </p:cNvPicPr>
          <p:nvPr/>
        </p:nvPicPr>
        <p:blipFill>
          <a:blip r:embed="rId6"/>
          <a:stretch>
            <a:fillRect/>
          </a:stretch>
        </p:blipFill>
        <p:spPr>
          <a:xfrm>
            <a:off x="5701019" y="392046"/>
            <a:ext cx="3017968" cy="3413942"/>
          </a:xfrm>
          <a:prstGeom prst="rect">
            <a:avLst/>
          </a:prstGeom>
        </p:spPr>
      </p:pic>
    </p:spTree>
    <p:extLst>
      <p:ext uri="{BB962C8B-B14F-4D97-AF65-F5344CB8AC3E}">
        <p14:creationId xmlns:p14="http://schemas.microsoft.com/office/powerpoint/2010/main" val="155129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9FB4A-D855-7237-B6CA-16296546BE16}"/>
              </a:ext>
            </a:extLst>
          </p:cNvPr>
          <p:cNvSpPr>
            <a:spLocks noGrp="1"/>
          </p:cNvSpPr>
          <p:nvPr>
            <p:ph type="title"/>
          </p:nvPr>
        </p:nvSpPr>
        <p:spPr/>
        <p:txBody>
          <a:bodyPr/>
          <a:lstStyle/>
          <a:p>
            <a:r>
              <a:rPr lang="en-US" dirty="0"/>
              <a:t>Fish Oil Fails Yet Again</a:t>
            </a:r>
          </a:p>
        </p:txBody>
      </p:sp>
      <p:sp>
        <p:nvSpPr>
          <p:cNvPr id="3" name="Content Placeholder 2">
            <a:extLst>
              <a:ext uri="{FF2B5EF4-FFF2-40B4-BE49-F238E27FC236}">
                <a16:creationId xmlns:a16="http://schemas.microsoft.com/office/drawing/2014/main" id="{E7F8B80C-6B13-FFA1-5ED7-A2C0F6A5EB8A}"/>
              </a:ext>
            </a:extLst>
          </p:cNvPr>
          <p:cNvSpPr>
            <a:spLocks noGrp="1"/>
          </p:cNvSpPr>
          <p:nvPr>
            <p:ph idx="1"/>
          </p:nvPr>
        </p:nvSpPr>
        <p:spPr/>
        <p:txBody>
          <a:bodyPr/>
          <a:lstStyle/>
          <a:p>
            <a:r>
              <a:rPr lang="en-US" dirty="0"/>
              <a:t>First was the DREAM study</a:t>
            </a:r>
          </a:p>
          <a:p>
            <a:r>
              <a:rPr lang="en-US" dirty="0"/>
              <a:t>Now, a new study states: “This randomized clinical trial did not show a benefit of the re-esterified triglyceride form of omega-3 for ameliorating symptoms of DED associated with MGD.”</a:t>
            </a:r>
          </a:p>
          <a:p>
            <a:r>
              <a:rPr lang="en-US" dirty="0"/>
              <a:t>M+T conclusion: If fish oil supplementation is beneficial; the impact is certainly not robust.</a:t>
            </a:r>
          </a:p>
        </p:txBody>
      </p:sp>
      <p:sp>
        <p:nvSpPr>
          <p:cNvPr id="4" name="TextBox 3">
            <a:extLst>
              <a:ext uri="{FF2B5EF4-FFF2-40B4-BE49-F238E27FC236}">
                <a16:creationId xmlns:a16="http://schemas.microsoft.com/office/drawing/2014/main" id="{0E804F10-EA04-9C4F-FC7B-4BC21E8E9BED}"/>
              </a:ext>
            </a:extLst>
          </p:cNvPr>
          <p:cNvSpPr txBox="1"/>
          <p:nvPr/>
        </p:nvSpPr>
        <p:spPr>
          <a:xfrm>
            <a:off x="5439266" y="6322265"/>
            <a:ext cx="4194927"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B0F0"/>
                </a:solidFill>
                <a:effectLst/>
                <a:uLnTx/>
                <a:uFillTx/>
                <a:latin typeface="Arial" panose="020B0604020202020204" pitchFamily="34" charset="0"/>
                <a:ea typeface="+mn-ea"/>
                <a:cs typeface="+mn-cs"/>
              </a:rPr>
              <a:t>JAMA </a:t>
            </a:r>
            <a:r>
              <a:rPr kumimoji="0" lang="en-US" sz="1600" b="1" i="1" u="none" strike="noStrike" kern="1200" cap="none" spc="0" normalizeH="0" baseline="0" noProof="0" dirty="0" err="1">
                <a:ln>
                  <a:noFill/>
                </a:ln>
                <a:solidFill>
                  <a:srgbClr val="00B0F0"/>
                </a:solidFill>
                <a:effectLst/>
                <a:uLnTx/>
                <a:uFillTx/>
                <a:latin typeface="Arial" panose="020B0604020202020204" pitchFamily="34" charset="0"/>
                <a:ea typeface="+mn-ea"/>
                <a:cs typeface="+mn-cs"/>
              </a:rPr>
              <a:t>Ophthalmol</a:t>
            </a:r>
            <a:r>
              <a:rPr kumimoji="0" lang="en-US" sz="1600" b="1" i="0" u="none" strike="noStrike" kern="1200" cap="none" spc="0" normalizeH="0" baseline="0" noProof="0" dirty="0">
                <a:ln>
                  <a:noFill/>
                </a:ln>
                <a:solidFill>
                  <a:srgbClr val="00B0F0"/>
                </a:solidFill>
                <a:effectLst/>
                <a:uLnTx/>
                <a:uFillTx/>
                <a:latin typeface="Arial" panose="020B0604020202020204" pitchFamily="34" charset="0"/>
                <a:ea typeface="+mn-ea"/>
                <a:cs typeface="+mn-cs"/>
              </a:rPr>
              <a:t>, July 2024</a:t>
            </a:r>
          </a:p>
        </p:txBody>
      </p:sp>
    </p:spTree>
    <p:extLst>
      <p:ext uri="{BB962C8B-B14F-4D97-AF65-F5344CB8AC3E}">
        <p14:creationId xmlns:p14="http://schemas.microsoft.com/office/powerpoint/2010/main" val="2160845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AF60B-7848-0A76-E5A3-1E9C86379588}"/>
              </a:ext>
            </a:extLst>
          </p:cNvPr>
          <p:cNvSpPr>
            <a:spLocks noGrp="1"/>
          </p:cNvSpPr>
          <p:nvPr>
            <p:ph type="title"/>
          </p:nvPr>
        </p:nvSpPr>
        <p:spPr/>
        <p:txBody>
          <a:bodyPr>
            <a:normAutofit fontScale="90000"/>
          </a:bodyPr>
          <a:lstStyle/>
          <a:p>
            <a:r>
              <a:rPr lang="en-US" dirty="0"/>
              <a:t>Another Blow to Fish Oil Intervention</a:t>
            </a:r>
          </a:p>
        </p:txBody>
      </p:sp>
      <p:sp>
        <p:nvSpPr>
          <p:cNvPr id="3" name="Content Placeholder 2">
            <a:extLst>
              <a:ext uri="{FF2B5EF4-FFF2-40B4-BE49-F238E27FC236}">
                <a16:creationId xmlns:a16="http://schemas.microsoft.com/office/drawing/2014/main" id="{6645D2B9-B6AB-F64A-CA78-6F5F2C75033C}"/>
              </a:ext>
            </a:extLst>
          </p:cNvPr>
          <p:cNvSpPr>
            <a:spLocks noGrp="1"/>
          </p:cNvSpPr>
          <p:nvPr>
            <p:ph idx="1"/>
          </p:nvPr>
        </p:nvSpPr>
        <p:spPr/>
        <p:txBody>
          <a:bodyPr/>
          <a:lstStyle/>
          <a:p>
            <a:r>
              <a:rPr lang="en-US" dirty="0"/>
              <a:t>“This RCT did not show a benefit of the re-esterified form of omega-3 fatty acids for ameliorating symptoms of DED associated with MGD.”</a:t>
            </a:r>
          </a:p>
          <a:p>
            <a:r>
              <a:rPr lang="en-US" dirty="0"/>
              <a:t>“In summary, more work may need to be done before the field makes a firm conclusion and fully closes the chapter on omega-3 fatty acid supplements for patients with evaporative dry eye.”</a:t>
            </a:r>
          </a:p>
        </p:txBody>
      </p:sp>
      <p:sp>
        <p:nvSpPr>
          <p:cNvPr id="4" name="TextBox 3">
            <a:extLst>
              <a:ext uri="{FF2B5EF4-FFF2-40B4-BE49-F238E27FC236}">
                <a16:creationId xmlns:a16="http://schemas.microsoft.com/office/drawing/2014/main" id="{6023290C-DA6B-68EA-139E-872CD89D3952}"/>
              </a:ext>
            </a:extLst>
          </p:cNvPr>
          <p:cNvSpPr txBox="1"/>
          <p:nvPr/>
        </p:nvSpPr>
        <p:spPr>
          <a:xfrm>
            <a:off x="4996206" y="6259398"/>
            <a:ext cx="3957295"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B0F0"/>
                </a:solidFill>
                <a:effectLst/>
                <a:uLnTx/>
                <a:uFillTx/>
                <a:latin typeface="Arial" panose="020B0604020202020204" pitchFamily="34" charset="0"/>
                <a:ea typeface="+mn-ea"/>
                <a:cs typeface="+mn-cs"/>
              </a:rPr>
              <a:t>JAMA Ophthalmology</a:t>
            </a:r>
            <a:r>
              <a:rPr kumimoji="0" lang="en-US" sz="1600" b="1" i="0" u="none" strike="noStrike" kern="1200" cap="none" spc="0" normalizeH="0" baseline="0" noProof="0">
                <a:ln>
                  <a:noFill/>
                </a:ln>
                <a:solidFill>
                  <a:srgbClr val="00B0F0"/>
                </a:solidFill>
                <a:effectLst/>
                <a:uLnTx/>
                <a:uFillTx/>
                <a:latin typeface="Arial" panose="020B0604020202020204" pitchFamily="34" charset="0"/>
                <a:ea typeface="+mn-ea"/>
                <a:cs typeface="+mn-cs"/>
              </a:rPr>
              <a:t>, July </a:t>
            </a:r>
            <a:r>
              <a:rPr kumimoji="0" lang="en-US" sz="1600" b="1" i="0" u="none" strike="noStrike" kern="1200" cap="none" spc="0" normalizeH="0" baseline="0" noProof="0" dirty="0">
                <a:ln>
                  <a:noFill/>
                </a:ln>
                <a:solidFill>
                  <a:srgbClr val="00B0F0"/>
                </a:solidFill>
                <a:effectLst/>
                <a:uLnTx/>
                <a:uFillTx/>
                <a:latin typeface="Arial" panose="020B0604020202020204" pitchFamily="34" charset="0"/>
                <a:ea typeface="+mn-ea"/>
                <a:cs typeface="+mn-cs"/>
              </a:rPr>
              <a:t>2024</a:t>
            </a:r>
          </a:p>
        </p:txBody>
      </p:sp>
    </p:spTree>
    <p:extLst>
      <p:ext uri="{BB962C8B-B14F-4D97-AF65-F5344CB8AC3E}">
        <p14:creationId xmlns:p14="http://schemas.microsoft.com/office/powerpoint/2010/main" val="22657623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1DC27-CB72-17FC-BD3E-32ED3344EF5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2AD8321-5C9E-C099-576A-8403ED5E241F}"/>
              </a:ext>
            </a:extLst>
          </p:cNvPr>
          <p:cNvPicPr>
            <a:picLocks noChangeAspect="1"/>
          </p:cNvPicPr>
          <p:nvPr/>
        </p:nvPicPr>
        <p:blipFill>
          <a:blip r:embed="rId2"/>
          <a:srcRect l="-1111" t="-507" r="1111" b="27676"/>
          <a:stretch/>
        </p:blipFill>
        <p:spPr>
          <a:xfrm>
            <a:off x="4022624" y="2094084"/>
            <a:ext cx="5002466" cy="4830188"/>
          </a:xfrm>
          <a:prstGeom prst="rect">
            <a:avLst/>
          </a:prstGeom>
        </p:spPr>
      </p:pic>
      <p:pic>
        <p:nvPicPr>
          <p:cNvPr id="3" name="Picture 2">
            <a:extLst>
              <a:ext uri="{FF2B5EF4-FFF2-40B4-BE49-F238E27FC236}">
                <a16:creationId xmlns:a16="http://schemas.microsoft.com/office/drawing/2014/main" id="{6A3F1EDB-9B33-9174-A676-1218DDC18346}"/>
              </a:ext>
            </a:extLst>
          </p:cNvPr>
          <p:cNvPicPr>
            <a:picLocks noChangeAspect="1"/>
          </p:cNvPicPr>
          <p:nvPr/>
        </p:nvPicPr>
        <p:blipFill>
          <a:blip r:embed="rId3"/>
          <a:srcRect b="7826"/>
          <a:stretch/>
        </p:blipFill>
        <p:spPr>
          <a:xfrm>
            <a:off x="4094215" y="0"/>
            <a:ext cx="4859284" cy="2315858"/>
          </a:xfrm>
          <a:prstGeom prst="rect">
            <a:avLst/>
          </a:prstGeom>
        </p:spPr>
      </p:pic>
      <p:pic>
        <p:nvPicPr>
          <p:cNvPr id="5" name="Picture 4">
            <a:extLst>
              <a:ext uri="{FF2B5EF4-FFF2-40B4-BE49-F238E27FC236}">
                <a16:creationId xmlns:a16="http://schemas.microsoft.com/office/drawing/2014/main" id="{9CD2E5E3-67DA-AA0C-ADDF-9055B975C18D}"/>
              </a:ext>
            </a:extLst>
          </p:cNvPr>
          <p:cNvPicPr>
            <a:picLocks noChangeAspect="1"/>
          </p:cNvPicPr>
          <p:nvPr/>
        </p:nvPicPr>
        <p:blipFill>
          <a:blip r:embed="rId4"/>
          <a:stretch>
            <a:fillRect/>
          </a:stretch>
        </p:blipFill>
        <p:spPr>
          <a:xfrm>
            <a:off x="791009" y="0"/>
            <a:ext cx="2483606" cy="4230966"/>
          </a:xfrm>
          <a:prstGeom prst="rect">
            <a:avLst/>
          </a:prstGeom>
        </p:spPr>
      </p:pic>
      <p:pic>
        <p:nvPicPr>
          <p:cNvPr id="6" name="Picture 5">
            <a:extLst>
              <a:ext uri="{FF2B5EF4-FFF2-40B4-BE49-F238E27FC236}">
                <a16:creationId xmlns:a16="http://schemas.microsoft.com/office/drawing/2014/main" id="{BED6C506-573B-FA8F-3894-E375ACF451AD}"/>
              </a:ext>
            </a:extLst>
          </p:cNvPr>
          <p:cNvPicPr>
            <a:picLocks noChangeAspect="1"/>
          </p:cNvPicPr>
          <p:nvPr/>
        </p:nvPicPr>
        <p:blipFill>
          <a:blip r:embed="rId5"/>
          <a:srcRect l="11869" r="8402"/>
          <a:stretch/>
        </p:blipFill>
        <p:spPr>
          <a:xfrm>
            <a:off x="42999" y="4317053"/>
            <a:ext cx="4051216" cy="2435750"/>
          </a:xfrm>
          <a:prstGeom prst="rect">
            <a:avLst/>
          </a:prstGeom>
        </p:spPr>
      </p:pic>
    </p:spTree>
    <p:extLst>
      <p:ext uri="{BB962C8B-B14F-4D97-AF65-F5344CB8AC3E}">
        <p14:creationId xmlns:p14="http://schemas.microsoft.com/office/powerpoint/2010/main" val="24032024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7128FEB-AD3B-7B6E-1757-C9435515A1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408" b="18892"/>
          <a:stretch/>
        </p:blipFill>
        <p:spPr bwMode="auto">
          <a:xfrm>
            <a:off x="169608" y="281747"/>
            <a:ext cx="4247534" cy="5666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D82EA6C-0B0A-9D2D-BEBB-DB662B63E81A}"/>
              </a:ext>
            </a:extLst>
          </p:cNvPr>
          <p:cNvPicPr>
            <a:picLocks noChangeAspect="1"/>
          </p:cNvPicPr>
          <p:nvPr/>
        </p:nvPicPr>
        <p:blipFill>
          <a:blip r:embed="rId3"/>
          <a:stretch>
            <a:fillRect/>
          </a:stretch>
        </p:blipFill>
        <p:spPr>
          <a:xfrm>
            <a:off x="4572000" y="281747"/>
            <a:ext cx="4337606" cy="4498258"/>
          </a:xfrm>
          <a:prstGeom prst="rect">
            <a:avLst/>
          </a:prstGeom>
        </p:spPr>
      </p:pic>
    </p:spTree>
    <p:extLst>
      <p:ext uri="{BB962C8B-B14F-4D97-AF65-F5344CB8AC3E}">
        <p14:creationId xmlns:p14="http://schemas.microsoft.com/office/powerpoint/2010/main" val="191052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8AE01DF-93BD-45CE-44DB-B3440C8FAFC5}"/>
              </a:ext>
            </a:extLst>
          </p:cNvPr>
          <p:cNvPicPr>
            <a:picLocks noGrp="1" noChangeAspect="1"/>
          </p:cNvPicPr>
          <p:nvPr>
            <p:ph idx="1"/>
          </p:nvPr>
        </p:nvPicPr>
        <p:blipFill>
          <a:blip r:embed="rId2"/>
          <a:stretch>
            <a:fillRect/>
          </a:stretch>
        </p:blipFill>
        <p:spPr>
          <a:xfrm>
            <a:off x="2119023" y="67328"/>
            <a:ext cx="4905954" cy="6723344"/>
          </a:xfrm>
        </p:spPr>
      </p:pic>
    </p:spTree>
    <p:extLst>
      <p:ext uri="{BB962C8B-B14F-4D97-AF65-F5344CB8AC3E}">
        <p14:creationId xmlns:p14="http://schemas.microsoft.com/office/powerpoint/2010/main" val="1415441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A59E6D-370A-4205-8C3D-797DA0DC3702}"/>
              </a:ext>
            </a:extLst>
          </p:cNvPr>
          <p:cNvPicPr>
            <a:picLocks noChangeAspect="1"/>
          </p:cNvPicPr>
          <p:nvPr/>
        </p:nvPicPr>
        <p:blipFill>
          <a:blip r:embed="rId3"/>
          <a:stretch>
            <a:fillRect/>
          </a:stretch>
        </p:blipFill>
        <p:spPr>
          <a:xfrm>
            <a:off x="0" y="-7064"/>
            <a:ext cx="9144000" cy="4114244"/>
          </a:xfrm>
          <a:prstGeom prst="rect">
            <a:avLst/>
          </a:prstGeom>
          <a:scene3d>
            <a:camera prst="orthographicFront"/>
            <a:lightRig rig="threePt" dir="t"/>
          </a:scene3d>
          <a:sp3d extrusionH="76200" contourW="12700">
            <a:extrusionClr>
              <a:schemeClr val="tx1"/>
            </a:extrusionClr>
            <a:contourClr>
              <a:schemeClr val="tx1"/>
            </a:contourClr>
          </a:sp3d>
        </p:spPr>
      </p:pic>
      <p:sp>
        <p:nvSpPr>
          <p:cNvPr id="2" name="Title 1">
            <a:extLst>
              <a:ext uri="{FF2B5EF4-FFF2-40B4-BE49-F238E27FC236}">
                <a16:creationId xmlns:a16="http://schemas.microsoft.com/office/drawing/2014/main" id="{4C9776AD-339E-4DEB-ABCE-22386ABD586E}"/>
              </a:ext>
            </a:extLst>
          </p:cNvPr>
          <p:cNvSpPr>
            <a:spLocks noGrp="1"/>
          </p:cNvSpPr>
          <p:nvPr>
            <p:ph type="title"/>
          </p:nvPr>
        </p:nvSpPr>
        <p:spPr>
          <a:xfrm>
            <a:off x="2801132" y="3052983"/>
            <a:ext cx="5120829" cy="752034"/>
          </a:xfrm>
        </p:spPr>
        <p:txBody>
          <a:bodyPr>
            <a:normAutofit/>
          </a:bodyPr>
          <a:lstStyle/>
          <a:p>
            <a:r>
              <a:rPr lang="en-US" sz="2400" dirty="0"/>
              <a:t>EyeMedsNow.com</a:t>
            </a:r>
          </a:p>
        </p:txBody>
      </p:sp>
    </p:spTree>
    <p:extLst>
      <p:ext uri="{BB962C8B-B14F-4D97-AF65-F5344CB8AC3E}">
        <p14:creationId xmlns:p14="http://schemas.microsoft.com/office/powerpoint/2010/main" val="3361211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D9C6-2980-4E6E-95D8-8573F52A202C}"/>
              </a:ext>
            </a:extLst>
          </p:cNvPr>
          <p:cNvSpPr>
            <a:spLocks noGrp="1"/>
          </p:cNvSpPr>
          <p:nvPr>
            <p:ph type="title"/>
          </p:nvPr>
        </p:nvSpPr>
        <p:spPr/>
        <p:txBody>
          <a:bodyPr>
            <a:normAutofit fontScale="90000"/>
          </a:bodyPr>
          <a:lstStyle/>
          <a:p>
            <a:r>
              <a:rPr lang="en-US" dirty="0"/>
              <a:t>Literature Perspective on Steroids and Elevated IOP</a:t>
            </a:r>
          </a:p>
        </p:txBody>
      </p:sp>
      <p:sp>
        <p:nvSpPr>
          <p:cNvPr id="3" name="Content Placeholder 2">
            <a:extLst>
              <a:ext uri="{FF2B5EF4-FFF2-40B4-BE49-F238E27FC236}">
                <a16:creationId xmlns:a16="http://schemas.microsoft.com/office/drawing/2014/main" id="{7EF5EC84-391F-4E01-ACE5-1366655221A4}"/>
              </a:ext>
            </a:extLst>
          </p:cNvPr>
          <p:cNvSpPr>
            <a:spLocks noGrp="1"/>
          </p:cNvSpPr>
          <p:nvPr>
            <p:ph idx="1"/>
          </p:nvPr>
        </p:nvSpPr>
        <p:spPr>
          <a:xfrm>
            <a:off x="190500" y="1111348"/>
            <a:ext cx="8763000" cy="5261743"/>
          </a:xfrm>
        </p:spPr>
        <p:txBody>
          <a:bodyPr>
            <a:normAutofit fontScale="92500"/>
          </a:bodyPr>
          <a:lstStyle/>
          <a:p>
            <a:r>
              <a:rPr lang="en-US" dirty="0"/>
              <a:t>“IOP elevation is much more common with older steroids such as dexamethasone, prednisolone and </a:t>
            </a:r>
            <a:r>
              <a:rPr lang="en-US" dirty="0" err="1"/>
              <a:t>fluorometholone</a:t>
            </a:r>
            <a:r>
              <a:rPr lang="en-US" dirty="0"/>
              <a:t>,  compared to newer steroids such as loteprednol, </a:t>
            </a:r>
            <a:r>
              <a:rPr lang="en-US" dirty="0" err="1"/>
              <a:t>difluprednate</a:t>
            </a:r>
            <a:r>
              <a:rPr lang="en-US" dirty="0"/>
              <a:t> or </a:t>
            </a:r>
            <a:r>
              <a:rPr lang="en-US" dirty="0" err="1"/>
              <a:t>rimexolone</a:t>
            </a:r>
            <a:r>
              <a:rPr lang="en-US" dirty="0"/>
              <a:t>.”</a:t>
            </a:r>
          </a:p>
          <a:p>
            <a:r>
              <a:rPr lang="en-US" dirty="0"/>
              <a:t>A note about </a:t>
            </a:r>
            <a:r>
              <a:rPr lang="en-US" dirty="0" err="1"/>
              <a:t>difluprednate</a:t>
            </a:r>
            <a:r>
              <a:rPr lang="en-US" dirty="0"/>
              <a:t>: “Though the occurrence of increased IOP is about 3%, the IOP elevation may be significantly higher compared to the other newer steroids.” Only about 2% of patients experience “a clinically significant IOP increase” with loteprednol.</a:t>
            </a:r>
          </a:p>
          <a:p>
            <a:r>
              <a:rPr lang="en-US" dirty="0"/>
              <a:t>“Post-operatively, loteprednol did not induce a significant IOP elevation and when used as a replacement for older steroids led to a significant IOP reduction in known steroid responders.”</a:t>
            </a:r>
          </a:p>
        </p:txBody>
      </p:sp>
      <p:sp>
        <p:nvSpPr>
          <p:cNvPr id="4" name="TextBox 3">
            <a:extLst>
              <a:ext uri="{FF2B5EF4-FFF2-40B4-BE49-F238E27FC236}">
                <a16:creationId xmlns:a16="http://schemas.microsoft.com/office/drawing/2014/main" id="{030E6B1F-B1E4-434B-8DA8-E4D0A56B114D}"/>
              </a:ext>
            </a:extLst>
          </p:cNvPr>
          <p:cNvSpPr txBox="1"/>
          <p:nvPr/>
        </p:nvSpPr>
        <p:spPr>
          <a:xfrm>
            <a:off x="5084618" y="6495199"/>
            <a:ext cx="3868882"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6FD1FD"/>
                </a:solidFill>
                <a:effectLst/>
                <a:uLnTx/>
                <a:uFillTx/>
                <a:latin typeface="Arial" panose="020B0604020202020204" pitchFamily="34" charset="0"/>
                <a:ea typeface="+mn-ea"/>
                <a:cs typeface="Arial" panose="020B0604020202020204" pitchFamily="34" charset="0"/>
              </a:rPr>
              <a:t>Survey </a:t>
            </a:r>
            <a:r>
              <a:rPr kumimoji="0" lang="en-US" sz="1600" b="1" i="1" u="none" strike="noStrike" kern="1200" cap="none" spc="0" normalizeH="0" baseline="0" noProof="0" dirty="0" err="1">
                <a:ln>
                  <a:noFill/>
                </a:ln>
                <a:solidFill>
                  <a:srgbClr val="6FD1FD"/>
                </a:solidFill>
                <a:effectLst/>
                <a:uLnTx/>
                <a:uFillTx/>
                <a:latin typeface="Arial" panose="020B0604020202020204" pitchFamily="34" charset="0"/>
                <a:ea typeface="+mn-ea"/>
                <a:cs typeface="Arial" panose="020B0604020202020204" pitchFamily="34" charset="0"/>
              </a:rPr>
              <a:t>Ophthalmol</a:t>
            </a:r>
            <a:r>
              <a:rPr kumimoji="0" lang="en-US" sz="1600" b="1" i="0" u="none" strike="noStrike" kern="1200" cap="none" spc="0" normalizeH="0" baseline="0" noProof="0" dirty="0">
                <a:ln>
                  <a:noFill/>
                </a:ln>
                <a:solidFill>
                  <a:srgbClr val="6FD1FD"/>
                </a:solidFill>
                <a:effectLst/>
                <a:uLnTx/>
                <a:uFillTx/>
                <a:latin typeface="Arial" panose="020B0604020202020204" pitchFamily="34" charset="0"/>
                <a:ea typeface="+mn-ea"/>
                <a:cs typeface="Arial" panose="020B0604020202020204" pitchFamily="34" charset="0"/>
              </a:rPr>
              <a:t>. March/April 2020</a:t>
            </a:r>
          </a:p>
        </p:txBody>
      </p:sp>
    </p:spTree>
    <p:extLst>
      <p:ext uri="{BB962C8B-B14F-4D97-AF65-F5344CB8AC3E}">
        <p14:creationId xmlns:p14="http://schemas.microsoft.com/office/powerpoint/2010/main" val="663812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89FA4-2A2B-9245-04B2-DA42EC25B43A}"/>
              </a:ext>
            </a:extLst>
          </p:cNvPr>
          <p:cNvSpPr>
            <a:spLocks noGrp="1"/>
          </p:cNvSpPr>
          <p:nvPr>
            <p:ph type="title"/>
          </p:nvPr>
        </p:nvSpPr>
        <p:spPr/>
        <p:txBody>
          <a:bodyPr>
            <a:normAutofit/>
          </a:bodyPr>
          <a:lstStyle/>
          <a:p>
            <a:r>
              <a:rPr lang="en-US" dirty="0" err="1"/>
              <a:t>Vevye</a:t>
            </a:r>
            <a:r>
              <a:rPr lang="en-US" dirty="0"/>
              <a:t>™ (Cyclosporine Solution 0.1%)</a:t>
            </a:r>
          </a:p>
        </p:txBody>
      </p:sp>
      <p:sp>
        <p:nvSpPr>
          <p:cNvPr id="3" name="Content Placeholder 2">
            <a:extLst>
              <a:ext uri="{FF2B5EF4-FFF2-40B4-BE49-F238E27FC236}">
                <a16:creationId xmlns:a16="http://schemas.microsoft.com/office/drawing/2014/main" id="{A0DC3925-4902-DFD9-5EE1-36973764B6DD}"/>
              </a:ext>
            </a:extLst>
          </p:cNvPr>
          <p:cNvSpPr>
            <a:spLocks noGrp="1"/>
          </p:cNvSpPr>
          <p:nvPr>
            <p:ph idx="1"/>
          </p:nvPr>
        </p:nvSpPr>
        <p:spPr/>
        <p:txBody>
          <a:bodyPr>
            <a:normAutofit lnSpcReduction="10000"/>
          </a:bodyPr>
          <a:lstStyle/>
          <a:p>
            <a:r>
              <a:rPr lang="en-US" dirty="0"/>
              <a:t>Cyclosporine is insoluble in water, however this newer formulation is soluble in water-free, preservative-free “inactive” </a:t>
            </a:r>
            <a:r>
              <a:rPr lang="en-US" dirty="0" err="1"/>
              <a:t>perfluorobutylpentane</a:t>
            </a:r>
            <a:r>
              <a:rPr lang="en-US" dirty="0"/>
              <a:t> (PFBP)</a:t>
            </a:r>
          </a:p>
          <a:p>
            <a:r>
              <a:rPr lang="en-US" dirty="0"/>
              <a:t>PFBP by itself is beneficial in treating DED</a:t>
            </a:r>
          </a:p>
          <a:p>
            <a:r>
              <a:rPr lang="en-US" dirty="0"/>
              <a:t>Since no water, there is no pH or osmolarity</a:t>
            </a:r>
          </a:p>
          <a:p>
            <a:r>
              <a:rPr lang="en-US" dirty="0"/>
              <a:t>“Medical treatment for dry eye has become extraordinarily expensive for patients. </a:t>
            </a:r>
            <a:br>
              <a:rPr lang="en-US" dirty="0"/>
            </a:br>
            <a:r>
              <a:rPr lang="en-US" dirty="0"/>
              <a:t>Water-free cyclosporine, 0.1% may </a:t>
            </a:r>
            <a:br>
              <a:rPr lang="en-US" dirty="0"/>
            </a:br>
            <a:r>
              <a:rPr lang="en-US" dirty="0"/>
              <a:t>represent a marginal improvement over </a:t>
            </a:r>
            <a:br>
              <a:rPr lang="en-US" dirty="0"/>
            </a:br>
            <a:r>
              <a:rPr lang="en-US" dirty="0"/>
              <a:t>Restasis emulsion.”</a:t>
            </a:r>
          </a:p>
          <a:p>
            <a:r>
              <a:rPr lang="en-US" dirty="0"/>
              <a:t>M+T:  We just don’t see another cyclosporine bringing anything new to the table.</a:t>
            </a:r>
          </a:p>
        </p:txBody>
      </p:sp>
      <p:sp>
        <p:nvSpPr>
          <p:cNvPr id="5" name="TextBox 4">
            <a:extLst>
              <a:ext uri="{FF2B5EF4-FFF2-40B4-BE49-F238E27FC236}">
                <a16:creationId xmlns:a16="http://schemas.microsoft.com/office/drawing/2014/main" id="{C9CC1563-5C22-2166-51A4-C8D7B491F919}"/>
              </a:ext>
            </a:extLst>
          </p:cNvPr>
          <p:cNvSpPr txBox="1"/>
          <p:nvPr/>
        </p:nvSpPr>
        <p:spPr>
          <a:xfrm>
            <a:off x="5992859" y="6328944"/>
            <a:ext cx="3973484"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A6CCF6"/>
                </a:solidFill>
                <a:effectLst/>
                <a:uLnTx/>
                <a:uFillTx/>
                <a:latin typeface="Arial" panose="020B0604020202020204" pitchFamily="34" charset="0"/>
                <a:ea typeface="+mn-ea"/>
                <a:cs typeface="+mn-cs"/>
              </a:rPr>
              <a:t>JAMA </a:t>
            </a:r>
            <a:r>
              <a:rPr kumimoji="0" lang="en-US" sz="1600" b="0" i="1" u="none" strike="noStrike" kern="1200" cap="none" spc="0" normalizeH="0" baseline="0" noProof="0" dirty="0" err="1">
                <a:ln>
                  <a:noFill/>
                </a:ln>
                <a:solidFill>
                  <a:srgbClr val="A6CCF6"/>
                </a:solidFill>
                <a:effectLst/>
                <a:uLnTx/>
                <a:uFillTx/>
                <a:latin typeface="Arial" panose="020B0604020202020204" pitchFamily="34" charset="0"/>
                <a:ea typeface="+mn-ea"/>
                <a:cs typeface="+mn-cs"/>
              </a:rPr>
              <a:t>Ophthalmol</a:t>
            </a:r>
            <a:r>
              <a:rPr kumimoji="0" lang="en-US" sz="1600" b="0"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 May, 2023</a:t>
            </a:r>
          </a:p>
        </p:txBody>
      </p:sp>
    </p:spTree>
    <p:extLst>
      <p:ext uri="{BB962C8B-B14F-4D97-AF65-F5344CB8AC3E}">
        <p14:creationId xmlns:p14="http://schemas.microsoft.com/office/powerpoint/2010/main" val="26890729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DFA76-C375-47C0-8DCC-97F6F5E1A759}"/>
              </a:ext>
            </a:extLst>
          </p:cNvPr>
          <p:cNvSpPr>
            <a:spLocks noGrp="1"/>
          </p:cNvSpPr>
          <p:nvPr>
            <p:ph type="title"/>
          </p:nvPr>
        </p:nvSpPr>
        <p:spPr/>
        <p:txBody>
          <a:bodyPr/>
          <a:lstStyle/>
          <a:p>
            <a:r>
              <a:rPr lang="en-US" dirty="0"/>
              <a:t>A Nose for Dry Eye</a:t>
            </a:r>
          </a:p>
        </p:txBody>
      </p:sp>
      <p:sp>
        <p:nvSpPr>
          <p:cNvPr id="3" name="Content Placeholder 2">
            <a:extLst>
              <a:ext uri="{FF2B5EF4-FFF2-40B4-BE49-F238E27FC236}">
                <a16:creationId xmlns:a16="http://schemas.microsoft.com/office/drawing/2014/main" id="{E1BDFE26-BB84-4ECC-98A8-F1344345EFEB}"/>
              </a:ext>
            </a:extLst>
          </p:cNvPr>
          <p:cNvSpPr>
            <a:spLocks noGrp="1"/>
          </p:cNvSpPr>
          <p:nvPr>
            <p:ph idx="1"/>
          </p:nvPr>
        </p:nvSpPr>
        <p:spPr/>
        <p:txBody>
          <a:bodyPr>
            <a:normAutofit/>
          </a:bodyPr>
          <a:lstStyle/>
          <a:p>
            <a:r>
              <a:rPr lang="en-US" dirty="0" err="1"/>
              <a:t>Tyrvaya</a:t>
            </a:r>
            <a:r>
              <a:rPr lang="en-US" dirty="0"/>
              <a:t>™ (varenicline 0.03%) nasal spray</a:t>
            </a:r>
            <a:br>
              <a:rPr lang="en-US" dirty="0"/>
            </a:br>
            <a:r>
              <a:rPr lang="en-US" dirty="0"/>
              <a:t>(Varenicline is the same drug as Chantix)</a:t>
            </a:r>
          </a:p>
          <a:p>
            <a:r>
              <a:rPr lang="en-US" dirty="0"/>
              <a:t>A cholinergic agonist (parasympathomimetic)</a:t>
            </a:r>
          </a:p>
          <a:p>
            <a:r>
              <a:rPr lang="en-US" dirty="0"/>
              <a:t>Used bid, with effectiveness in 4-6 weeks</a:t>
            </a:r>
          </a:p>
          <a:p>
            <a:r>
              <a:rPr lang="en-US" dirty="0"/>
              <a:t>Main side effect: sneezing (over 80%)</a:t>
            </a:r>
          </a:p>
          <a:p>
            <a:r>
              <a:rPr lang="en-US" dirty="0"/>
              <a:t>Do not shake the bottle</a:t>
            </a:r>
          </a:p>
          <a:p>
            <a:r>
              <a:rPr lang="en-US" dirty="0"/>
              <a:t>Store at room temperature</a:t>
            </a:r>
          </a:p>
          <a:p>
            <a:r>
              <a:rPr lang="en-US" dirty="0"/>
              <a:t>Two bottles; each good for 15 days 60 sprays/bottle</a:t>
            </a:r>
          </a:p>
          <a:p>
            <a:r>
              <a:rPr lang="en-US" dirty="0"/>
              <a:t>Consult tyrvaya.com for more information</a:t>
            </a:r>
          </a:p>
          <a:p>
            <a:r>
              <a:rPr lang="en-US" dirty="0"/>
              <a:t>Marketed as </a:t>
            </a:r>
            <a:r>
              <a:rPr lang="en-US" dirty="0" err="1"/>
              <a:t>Tyrvaya</a:t>
            </a:r>
            <a:r>
              <a:rPr lang="en-US" dirty="0"/>
              <a:t> nasal spray by </a:t>
            </a:r>
            <a:r>
              <a:rPr lang="en-US" dirty="0" err="1"/>
              <a:t>Viatris</a:t>
            </a:r>
            <a:endParaRPr lang="en-US" dirty="0"/>
          </a:p>
        </p:txBody>
      </p:sp>
    </p:spTree>
    <p:extLst>
      <p:ext uri="{BB962C8B-B14F-4D97-AF65-F5344CB8AC3E}">
        <p14:creationId xmlns:p14="http://schemas.microsoft.com/office/powerpoint/2010/main" val="28983497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54826-76F9-AA5F-563F-2739B60D00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8754E5-3261-47EE-A9E2-072D09D8F855}"/>
              </a:ext>
            </a:extLst>
          </p:cNvPr>
          <p:cNvSpPr>
            <a:spLocks noGrp="1"/>
          </p:cNvSpPr>
          <p:nvPr>
            <p:ph type="title"/>
          </p:nvPr>
        </p:nvSpPr>
        <p:spPr/>
        <p:txBody>
          <a:bodyPr>
            <a:normAutofit fontScale="90000"/>
          </a:bodyPr>
          <a:lstStyle/>
          <a:p>
            <a:r>
              <a:rPr lang="en-US" sz="3600" dirty="0" err="1"/>
              <a:t>Tryptyr</a:t>
            </a:r>
            <a:r>
              <a:rPr lang="en-US" sz="3600" dirty="0"/>
              <a:t> (</a:t>
            </a:r>
            <a:r>
              <a:rPr lang="en-US" sz="3600" dirty="0" err="1"/>
              <a:t>acoltremon</a:t>
            </a:r>
            <a:r>
              <a:rPr lang="en-US" sz="3600" dirty="0"/>
              <a:t> ophthalmic solution 0.003%)</a:t>
            </a:r>
          </a:p>
        </p:txBody>
      </p:sp>
      <p:sp>
        <p:nvSpPr>
          <p:cNvPr id="3" name="Content Placeholder 2">
            <a:extLst>
              <a:ext uri="{FF2B5EF4-FFF2-40B4-BE49-F238E27FC236}">
                <a16:creationId xmlns:a16="http://schemas.microsoft.com/office/drawing/2014/main" id="{AE9DDA70-D5C3-27F7-DA7B-4E8D35DFF3EB}"/>
              </a:ext>
            </a:extLst>
          </p:cNvPr>
          <p:cNvSpPr>
            <a:spLocks noGrp="1"/>
          </p:cNvSpPr>
          <p:nvPr>
            <p:ph idx="1"/>
          </p:nvPr>
        </p:nvSpPr>
        <p:spPr>
          <a:xfrm>
            <a:off x="190500" y="1111348"/>
            <a:ext cx="8763000" cy="5156102"/>
          </a:xfrm>
        </p:spPr>
        <p:txBody>
          <a:bodyPr>
            <a:normAutofit fontScale="85000" lnSpcReduction="20000"/>
          </a:bodyPr>
          <a:lstStyle/>
          <a:p>
            <a:r>
              <a:rPr lang="en-US" dirty="0"/>
              <a:t>Transient Receptor Potential </a:t>
            </a:r>
            <a:r>
              <a:rPr lang="en-US" dirty="0" err="1"/>
              <a:t>Melastatin</a:t>
            </a:r>
            <a:r>
              <a:rPr lang="en-US" dirty="0"/>
              <a:t> 8 receptor</a:t>
            </a:r>
          </a:p>
          <a:p>
            <a:r>
              <a:rPr lang="en-US" dirty="0"/>
              <a:t>“TRPM8” is neuromodulator agonist receptor which senses “coolness”</a:t>
            </a:r>
          </a:p>
          <a:p>
            <a:r>
              <a:rPr lang="en-US" dirty="0"/>
              <a:t>Activation of these unique                                             receptors causes tear production</a:t>
            </a:r>
          </a:p>
          <a:p>
            <a:r>
              <a:rPr lang="en-US" dirty="0"/>
              <a:t>This activation can affect multiple                                                                 body tissues, but increasing “basal                                                                                         tear production” is it’s MOA</a:t>
            </a:r>
          </a:p>
          <a:p>
            <a:r>
              <a:rPr lang="en-US" dirty="0"/>
              <a:t>Since MGD is the weak link in the                                                                    DED chain, drugs whose primary                                               expression is increasing tear production                                       such as Restasis, Xiidra, and </a:t>
            </a:r>
            <a:r>
              <a:rPr lang="en-US" dirty="0" err="1"/>
              <a:t>Tryptyr</a:t>
            </a:r>
            <a:r>
              <a:rPr lang="en-US" dirty="0"/>
              <a:t> may be most effective when combined with a lipid layer stabilizing artificial tear</a:t>
            </a:r>
          </a:p>
          <a:p>
            <a:r>
              <a:rPr lang="en-US" dirty="0" err="1"/>
              <a:t>Tryptyr</a:t>
            </a:r>
            <a:r>
              <a:rPr lang="en-US" dirty="0"/>
              <a:t> is manufactured in single dose vials by Alcon (also makers of </a:t>
            </a:r>
            <a:r>
              <a:rPr lang="en-US" dirty="0" err="1"/>
              <a:t>Eysuvis</a:t>
            </a:r>
            <a:r>
              <a:rPr lang="en-US" dirty="0"/>
              <a:t> for DED); BID recommended dosing</a:t>
            </a:r>
          </a:p>
        </p:txBody>
      </p:sp>
      <p:sp>
        <p:nvSpPr>
          <p:cNvPr id="4" name="TextBox 3">
            <a:extLst>
              <a:ext uri="{FF2B5EF4-FFF2-40B4-BE49-F238E27FC236}">
                <a16:creationId xmlns:a16="http://schemas.microsoft.com/office/drawing/2014/main" id="{6F84D197-80B7-4FAC-73BA-3FA5F8DF052E}"/>
              </a:ext>
            </a:extLst>
          </p:cNvPr>
          <p:cNvSpPr txBox="1"/>
          <p:nvPr/>
        </p:nvSpPr>
        <p:spPr>
          <a:xfrm>
            <a:off x="5657850" y="5928896"/>
            <a:ext cx="329565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Br J </a:t>
            </a:r>
            <a:r>
              <a:rPr kumimoji="0" lang="en-US" sz="1600" b="1" i="0" u="none" strike="noStrike" kern="1200" cap="none" spc="0" normalizeH="0" baseline="0" noProof="0" dirty="0" err="1">
                <a:ln>
                  <a:noFill/>
                </a:ln>
                <a:solidFill>
                  <a:srgbClr val="A6CCF6"/>
                </a:solidFill>
                <a:effectLst/>
                <a:uLnTx/>
                <a:uFillTx/>
                <a:latin typeface="Arial" panose="020B0604020202020204" pitchFamily="34" charset="0"/>
                <a:ea typeface="+mn-ea"/>
                <a:cs typeface="+mn-cs"/>
              </a:rPr>
              <a:t>Ophthalmol</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 October 2023</a:t>
            </a:r>
          </a:p>
        </p:txBody>
      </p:sp>
      <p:pic>
        <p:nvPicPr>
          <p:cNvPr id="7" name="Picture 6">
            <a:extLst>
              <a:ext uri="{FF2B5EF4-FFF2-40B4-BE49-F238E27FC236}">
                <a16:creationId xmlns:a16="http://schemas.microsoft.com/office/drawing/2014/main" id="{25D9A468-34CB-2BA7-D5A8-B5218E4C49BD}"/>
              </a:ext>
            </a:extLst>
          </p:cNvPr>
          <p:cNvPicPr>
            <a:picLocks noChangeAspect="1"/>
          </p:cNvPicPr>
          <p:nvPr/>
        </p:nvPicPr>
        <p:blipFill>
          <a:blip r:embed="rId3"/>
          <a:stretch>
            <a:fillRect/>
          </a:stretch>
        </p:blipFill>
        <p:spPr>
          <a:xfrm>
            <a:off x="6089406" y="1863304"/>
            <a:ext cx="2432538" cy="2325614"/>
          </a:xfrm>
          <a:prstGeom prst="rect">
            <a:avLst/>
          </a:prstGeom>
        </p:spPr>
      </p:pic>
    </p:spTree>
    <p:extLst>
      <p:ext uri="{BB962C8B-B14F-4D97-AF65-F5344CB8AC3E}">
        <p14:creationId xmlns:p14="http://schemas.microsoft.com/office/powerpoint/2010/main" val="32430347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4" y="6876"/>
            <a:ext cx="8763000" cy="1047748"/>
          </a:xfrm>
        </p:spPr>
        <p:txBody>
          <a:bodyPr>
            <a:normAutofit/>
          </a:bodyPr>
          <a:lstStyle/>
          <a:p>
            <a:r>
              <a:rPr lang="en-US" dirty="0" err="1"/>
              <a:t>Regener</a:t>
            </a:r>
            <a:r>
              <a:rPr lang="en-US" dirty="0"/>
              <a:t>-Eyes for DED</a:t>
            </a:r>
          </a:p>
        </p:txBody>
      </p:sp>
      <p:sp>
        <p:nvSpPr>
          <p:cNvPr id="3" name="Content Placeholder 2"/>
          <p:cNvSpPr>
            <a:spLocks noGrp="1"/>
          </p:cNvSpPr>
          <p:nvPr>
            <p:ph idx="1"/>
          </p:nvPr>
        </p:nvSpPr>
        <p:spPr>
          <a:xfrm>
            <a:off x="85726" y="1103575"/>
            <a:ext cx="8763000" cy="4991100"/>
          </a:xfrm>
        </p:spPr>
        <p:txBody>
          <a:bodyPr>
            <a:normAutofit/>
          </a:bodyPr>
          <a:lstStyle/>
          <a:p>
            <a:r>
              <a:rPr lang="en-US" dirty="0"/>
              <a:t>First in class eye drop</a:t>
            </a:r>
          </a:p>
          <a:p>
            <a:r>
              <a:rPr lang="en-US" dirty="0"/>
              <a:t>Contains numerous anti-inflammatory cytokines and growth factors from placental-derived tissue</a:t>
            </a:r>
          </a:p>
          <a:p>
            <a:r>
              <a:rPr lang="en-US" dirty="0"/>
              <a:t>Hyaluronic acid for lubrication</a:t>
            </a:r>
          </a:p>
          <a:p>
            <a:r>
              <a:rPr lang="en-US" dirty="0"/>
              <a:t>Enhances the lipid layer</a:t>
            </a:r>
          </a:p>
          <a:p>
            <a:r>
              <a:rPr lang="en-US" dirty="0"/>
              <a:t>Helps the body to regenerate itself</a:t>
            </a:r>
          </a:p>
          <a:p>
            <a:r>
              <a:rPr lang="en-US" dirty="0"/>
              <a:t>Available as </a:t>
            </a:r>
            <a:r>
              <a:rPr lang="en-US" dirty="0" err="1"/>
              <a:t>Regener</a:t>
            </a:r>
            <a:r>
              <a:rPr lang="en-US" dirty="0"/>
              <a:t>-Eyes and </a:t>
            </a:r>
            <a:r>
              <a:rPr lang="en-US" dirty="0" err="1"/>
              <a:t>Regener</a:t>
            </a:r>
            <a:r>
              <a:rPr lang="en-US" dirty="0"/>
              <a:t>-Eyes Lite in a 3 ml sterile bottle</a:t>
            </a:r>
          </a:p>
          <a:p>
            <a:r>
              <a:rPr lang="en-US" dirty="0"/>
              <a:t>See regenereyes.com</a:t>
            </a:r>
          </a:p>
          <a:p>
            <a:endParaRPr lang="en-US" dirty="0"/>
          </a:p>
          <a:p>
            <a:endParaRPr lang="en-US" dirty="0"/>
          </a:p>
        </p:txBody>
      </p:sp>
    </p:spTree>
    <p:extLst>
      <p:ext uri="{BB962C8B-B14F-4D97-AF65-F5344CB8AC3E}">
        <p14:creationId xmlns:p14="http://schemas.microsoft.com/office/powerpoint/2010/main" val="1283818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1EAF5-3F16-3957-7090-CA8EB7856FD2}"/>
              </a:ext>
            </a:extLst>
          </p:cNvPr>
          <p:cNvSpPr>
            <a:spLocks noGrp="1"/>
          </p:cNvSpPr>
          <p:nvPr>
            <p:ph type="title"/>
          </p:nvPr>
        </p:nvSpPr>
        <p:spPr>
          <a:xfrm>
            <a:off x="495301" y="190500"/>
            <a:ext cx="8763000" cy="752034"/>
          </a:xfrm>
        </p:spPr>
        <p:txBody>
          <a:bodyPr/>
          <a:lstStyle/>
          <a:p>
            <a:r>
              <a:rPr lang="en-US" dirty="0" err="1"/>
              <a:t>Perfluorohexyloctane</a:t>
            </a:r>
            <a:r>
              <a:rPr lang="en-US" dirty="0"/>
              <a:t> = </a:t>
            </a:r>
            <a:r>
              <a:rPr lang="en-US" dirty="0" err="1"/>
              <a:t>Meibo</a:t>
            </a:r>
            <a:endParaRPr lang="en-US" dirty="0"/>
          </a:p>
        </p:txBody>
      </p:sp>
      <p:sp>
        <p:nvSpPr>
          <p:cNvPr id="3" name="Content Placeholder 2">
            <a:extLst>
              <a:ext uri="{FF2B5EF4-FFF2-40B4-BE49-F238E27FC236}">
                <a16:creationId xmlns:a16="http://schemas.microsoft.com/office/drawing/2014/main" id="{555E6BBD-7582-B80F-C629-669AA4CCC4DA}"/>
              </a:ext>
            </a:extLst>
          </p:cNvPr>
          <p:cNvSpPr>
            <a:spLocks noGrp="1"/>
          </p:cNvSpPr>
          <p:nvPr>
            <p:ph idx="1"/>
          </p:nvPr>
        </p:nvSpPr>
        <p:spPr/>
        <p:txBody>
          <a:bodyPr/>
          <a:lstStyle/>
          <a:p>
            <a:r>
              <a:rPr lang="en-US" dirty="0"/>
              <a:t>A new and unique treatment for DED</a:t>
            </a:r>
          </a:p>
          <a:p>
            <a:r>
              <a:rPr lang="en-US" dirty="0"/>
              <a:t>Specifically designed to target MGs</a:t>
            </a:r>
          </a:p>
          <a:p>
            <a:r>
              <a:rPr lang="en-US" dirty="0"/>
              <a:t>“</a:t>
            </a:r>
            <a:r>
              <a:rPr lang="en-US" dirty="0" err="1"/>
              <a:t>Meibo</a:t>
            </a:r>
            <a:r>
              <a:rPr lang="en-US" dirty="0"/>
              <a:t> demonstrated statistically and          clinically meaningful improvements in the signs and symptoms of DED associated with MGD.”</a:t>
            </a:r>
          </a:p>
          <a:p>
            <a:r>
              <a:rPr lang="en-US" dirty="0"/>
              <a:t>“</a:t>
            </a:r>
            <a:r>
              <a:rPr lang="en-US" dirty="0" err="1"/>
              <a:t>Meibo</a:t>
            </a:r>
            <a:r>
              <a:rPr lang="en-US" dirty="0"/>
              <a:t> is thought to spread over the ocular surface to form a long-lasting anti-evaporative barrier.”</a:t>
            </a:r>
          </a:p>
          <a:p>
            <a:r>
              <a:rPr lang="en-US" dirty="0"/>
              <a:t>Dosage is QID for at least 8 weeks</a:t>
            </a:r>
          </a:p>
          <a:p>
            <a:r>
              <a:rPr lang="en-US" dirty="0" err="1"/>
              <a:t>Meibo</a:t>
            </a:r>
            <a:r>
              <a:rPr lang="en-US" dirty="0"/>
              <a:t> contains no water or preservative</a:t>
            </a:r>
          </a:p>
          <a:p>
            <a:r>
              <a:rPr lang="en-US" dirty="0"/>
              <a:t>Marketed as </a:t>
            </a:r>
            <a:r>
              <a:rPr lang="en-US" dirty="0" err="1"/>
              <a:t>Miebo</a:t>
            </a:r>
            <a:r>
              <a:rPr lang="en-US" dirty="0"/>
              <a:t> by B+L</a:t>
            </a:r>
          </a:p>
          <a:p>
            <a:endParaRPr lang="en-US" dirty="0"/>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5C570CFC-DBED-E580-41E4-F4CBC88F7B6A}"/>
              </a:ext>
            </a:extLst>
          </p:cNvPr>
          <p:cNvSpPr txBox="1"/>
          <p:nvPr/>
        </p:nvSpPr>
        <p:spPr>
          <a:xfrm>
            <a:off x="5440903" y="6189617"/>
            <a:ext cx="2744597"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Arial" panose="020B0604020202020204" pitchFamily="34" charset="0"/>
              </a:rPr>
              <a:t>Ophthalmology, May, 2023</a:t>
            </a:r>
          </a:p>
        </p:txBody>
      </p:sp>
    </p:spTree>
    <p:extLst>
      <p:ext uri="{BB962C8B-B14F-4D97-AF65-F5344CB8AC3E}">
        <p14:creationId xmlns:p14="http://schemas.microsoft.com/office/powerpoint/2010/main" val="4976588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FB82F-9148-A7C0-98BA-5EEE6A48218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31F5B43-E356-B5A0-16D0-E778F0225E52}"/>
              </a:ext>
            </a:extLst>
          </p:cNvPr>
          <p:cNvPicPr>
            <a:picLocks noGrp="1" noChangeAspect="1"/>
          </p:cNvPicPr>
          <p:nvPr>
            <p:ph idx="1"/>
          </p:nvPr>
        </p:nvPicPr>
        <p:blipFill>
          <a:blip r:embed="rId2"/>
          <a:stretch>
            <a:fillRect/>
          </a:stretch>
        </p:blipFill>
        <p:spPr>
          <a:xfrm>
            <a:off x="0" y="0"/>
            <a:ext cx="4371386" cy="6742426"/>
          </a:xfrm>
        </p:spPr>
      </p:pic>
      <p:pic>
        <p:nvPicPr>
          <p:cNvPr id="7" name="Picture 6">
            <a:extLst>
              <a:ext uri="{FF2B5EF4-FFF2-40B4-BE49-F238E27FC236}">
                <a16:creationId xmlns:a16="http://schemas.microsoft.com/office/drawing/2014/main" id="{00743AB7-C4F2-B06B-ADBF-D47606750908}"/>
              </a:ext>
            </a:extLst>
          </p:cNvPr>
          <p:cNvPicPr>
            <a:picLocks noChangeAspect="1"/>
          </p:cNvPicPr>
          <p:nvPr/>
        </p:nvPicPr>
        <p:blipFill>
          <a:blip r:embed="rId3"/>
          <a:stretch>
            <a:fillRect/>
          </a:stretch>
        </p:blipFill>
        <p:spPr>
          <a:xfrm>
            <a:off x="1018118" y="4271627"/>
            <a:ext cx="6706536" cy="140037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C0A553F7-4CDF-CDDC-29FB-A51AAED7409E}"/>
              </a:ext>
            </a:extLst>
          </p:cNvPr>
          <p:cNvPicPr>
            <a:picLocks noChangeAspect="1"/>
          </p:cNvPicPr>
          <p:nvPr/>
        </p:nvPicPr>
        <p:blipFill>
          <a:blip r:embed="rId4"/>
          <a:stretch>
            <a:fillRect/>
          </a:stretch>
        </p:blipFill>
        <p:spPr>
          <a:xfrm>
            <a:off x="4282506" y="0"/>
            <a:ext cx="4861494" cy="3787978"/>
          </a:xfrm>
          <a:prstGeom prst="rect">
            <a:avLst/>
          </a:prstGeom>
        </p:spPr>
      </p:pic>
    </p:spTree>
    <p:extLst>
      <p:ext uri="{BB962C8B-B14F-4D97-AF65-F5344CB8AC3E}">
        <p14:creationId xmlns:p14="http://schemas.microsoft.com/office/powerpoint/2010/main" val="4087391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633C9-1139-3133-60F6-5F0019DE53AF}"/>
              </a:ext>
            </a:extLst>
          </p:cNvPr>
          <p:cNvSpPr>
            <a:spLocks noGrp="1"/>
          </p:cNvSpPr>
          <p:nvPr>
            <p:ph type="title"/>
          </p:nvPr>
        </p:nvSpPr>
        <p:spPr>
          <a:xfrm>
            <a:off x="190501" y="303624"/>
            <a:ext cx="8763000" cy="752034"/>
          </a:xfrm>
        </p:spPr>
        <p:txBody>
          <a:bodyPr>
            <a:normAutofit fontScale="90000"/>
          </a:bodyPr>
          <a:lstStyle/>
          <a:p>
            <a:r>
              <a:rPr lang="en-US" dirty="0">
                <a:solidFill>
                  <a:srgbClr val="FF0000"/>
                </a:solidFill>
              </a:rPr>
              <a:t>*</a:t>
            </a:r>
            <a:r>
              <a:rPr lang="en-US" dirty="0"/>
              <a:t>Oral Azithromycin vs Oral Doxycycline in Treating MGD</a:t>
            </a:r>
          </a:p>
        </p:txBody>
      </p:sp>
      <p:sp>
        <p:nvSpPr>
          <p:cNvPr id="3" name="Content Placeholder 2">
            <a:extLst>
              <a:ext uri="{FF2B5EF4-FFF2-40B4-BE49-F238E27FC236}">
                <a16:creationId xmlns:a16="http://schemas.microsoft.com/office/drawing/2014/main" id="{14222804-9636-ACA7-7BB7-10B51C7007FA}"/>
              </a:ext>
            </a:extLst>
          </p:cNvPr>
          <p:cNvSpPr>
            <a:spLocks noGrp="1"/>
          </p:cNvSpPr>
          <p:nvPr>
            <p:ph idx="1"/>
          </p:nvPr>
        </p:nvSpPr>
        <p:spPr>
          <a:xfrm>
            <a:off x="190501" y="1414970"/>
            <a:ext cx="8763000" cy="4307100"/>
          </a:xfrm>
        </p:spPr>
        <p:txBody>
          <a:bodyPr/>
          <a:lstStyle/>
          <a:p>
            <a:r>
              <a:rPr lang="en-US" dirty="0"/>
              <a:t>Doxycycline 100 mg twice a day for 6 weeks or oral azithromycin 1g  once a week for 3 weeks</a:t>
            </a:r>
          </a:p>
          <a:p>
            <a:r>
              <a:rPr lang="en-US" dirty="0"/>
              <a:t>With equivalent efficacy, fewer frequent side effects and a less frequent dosing regimen, azithromycin could be an attractive alternative to doxycycline in patients with MGD. “However, long-term follow-up in each group would be needed to determine if these outcomes persist for this chronic condition.”</a:t>
            </a:r>
          </a:p>
        </p:txBody>
      </p:sp>
      <p:sp>
        <p:nvSpPr>
          <p:cNvPr id="4" name="TextBox 3">
            <a:extLst>
              <a:ext uri="{FF2B5EF4-FFF2-40B4-BE49-F238E27FC236}">
                <a16:creationId xmlns:a16="http://schemas.microsoft.com/office/drawing/2014/main" id="{52F17DEE-E1AB-274B-746A-30BACBD8DA56}"/>
              </a:ext>
            </a:extLst>
          </p:cNvPr>
          <p:cNvSpPr txBox="1"/>
          <p:nvPr/>
        </p:nvSpPr>
        <p:spPr>
          <a:xfrm>
            <a:off x="6145289" y="5273753"/>
            <a:ext cx="209275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Arial" panose="020B0604020202020204" pitchFamily="34" charset="0"/>
              </a:rPr>
              <a:t>OSN, July 23, 2023</a:t>
            </a:r>
          </a:p>
        </p:txBody>
      </p:sp>
    </p:spTree>
    <p:extLst>
      <p:ext uri="{BB962C8B-B14F-4D97-AF65-F5344CB8AC3E}">
        <p14:creationId xmlns:p14="http://schemas.microsoft.com/office/powerpoint/2010/main" val="10101978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Title 3"/>
          <p:cNvSpPr>
            <a:spLocks noGrp="1"/>
          </p:cNvSpPr>
          <p:nvPr>
            <p:ph type="title"/>
          </p:nvPr>
        </p:nvSpPr>
        <p:spPr>
          <a:xfrm>
            <a:off x="240742" y="351275"/>
            <a:ext cx="8763000" cy="752034"/>
          </a:xfrm>
        </p:spPr>
        <p:txBody>
          <a:bodyPr>
            <a:normAutofit fontScale="90000"/>
          </a:bodyPr>
          <a:lstStyle/>
          <a:p>
            <a:r>
              <a:rPr lang="en-US" altLang="en-US"/>
              <a:t>Lumify (brimonidine 0.025%) Ophthalmic Solution</a:t>
            </a:r>
          </a:p>
        </p:txBody>
      </p:sp>
      <p:sp>
        <p:nvSpPr>
          <p:cNvPr id="5" name="Text Placeholder 4"/>
          <p:cNvSpPr>
            <a:spLocks noGrp="1"/>
          </p:cNvSpPr>
          <p:nvPr>
            <p:ph idx="1"/>
          </p:nvPr>
        </p:nvSpPr>
        <p:spPr>
          <a:xfrm>
            <a:off x="-47846" y="1412011"/>
            <a:ext cx="8763000" cy="5556152"/>
          </a:xfrm>
        </p:spPr>
        <p:txBody>
          <a:bodyPr/>
          <a:lstStyle/>
          <a:p>
            <a:r>
              <a:rPr lang="en-US" dirty="0"/>
              <a:t>FDA approved in December 2017 – OTC product</a:t>
            </a:r>
          </a:p>
          <a:p>
            <a:r>
              <a:rPr lang="en-US" dirty="0"/>
              <a:t>Major upgrade to help the chronic red eye</a:t>
            </a:r>
          </a:p>
          <a:p>
            <a:r>
              <a:rPr lang="en-US" dirty="0"/>
              <a:t>Venular constriction is the mechanism of action, therefore … </a:t>
            </a:r>
          </a:p>
          <a:p>
            <a:r>
              <a:rPr lang="en-US" dirty="0"/>
              <a:t>No rebound hyperemia</a:t>
            </a:r>
          </a:p>
          <a:p>
            <a:r>
              <a:rPr lang="en-US" dirty="0"/>
              <a:t>Used once or twice a day PRN</a:t>
            </a:r>
          </a:p>
          <a:p>
            <a:r>
              <a:rPr lang="en-US" dirty="0"/>
              <a:t>Marketed as </a:t>
            </a:r>
            <a:r>
              <a:rPr lang="en-US" dirty="0" err="1"/>
              <a:t>Lumify</a:t>
            </a:r>
            <a:r>
              <a:rPr lang="en-US" dirty="0"/>
              <a:t> OTC by Bausch &amp; Lomb</a:t>
            </a:r>
          </a:p>
        </p:txBody>
      </p:sp>
    </p:spTree>
    <p:extLst>
      <p:ext uri="{BB962C8B-B14F-4D97-AF65-F5344CB8AC3E}">
        <p14:creationId xmlns:p14="http://schemas.microsoft.com/office/powerpoint/2010/main" val="38819253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Title 1"/>
          <p:cNvSpPr>
            <a:spLocks noGrp="1"/>
          </p:cNvSpPr>
          <p:nvPr>
            <p:ph type="title"/>
          </p:nvPr>
        </p:nvSpPr>
        <p:spPr>
          <a:xfrm>
            <a:off x="190500" y="111950"/>
            <a:ext cx="8763000" cy="752034"/>
          </a:xfrm>
        </p:spPr>
        <p:txBody>
          <a:bodyPr/>
          <a:lstStyle/>
          <a:p>
            <a:r>
              <a:rPr lang="en-US" altLang="en-US" dirty="0"/>
              <a:t>Chronic Redness</a:t>
            </a:r>
          </a:p>
        </p:txBody>
      </p:sp>
      <p:sp>
        <p:nvSpPr>
          <p:cNvPr id="517123" name="Text Placeholder 2"/>
          <p:cNvSpPr>
            <a:spLocks noGrp="1"/>
          </p:cNvSpPr>
          <p:nvPr>
            <p:ph idx="1"/>
          </p:nvPr>
        </p:nvSpPr>
        <p:spPr>
          <a:xfrm>
            <a:off x="190500" y="985065"/>
            <a:ext cx="8763000" cy="4727573"/>
          </a:xfrm>
        </p:spPr>
        <p:txBody>
          <a:bodyPr/>
          <a:lstStyle/>
          <a:p>
            <a:r>
              <a:rPr lang="en-US" altLang="en-US" dirty="0"/>
              <a:t>60 </a:t>
            </a:r>
            <a:r>
              <a:rPr lang="en-US" altLang="en-US" dirty="0" err="1"/>
              <a:t>yobm</a:t>
            </a:r>
            <a:r>
              <a:rPr lang="en-US" altLang="en-US" dirty="0"/>
              <a:t>, hx chronic blepharitis</a:t>
            </a:r>
          </a:p>
          <a:p>
            <a:r>
              <a:rPr lang="en-US" altLang="en-US" dirty="0"/>
              <a:t>Meds:  Was on Zylet BID OU but stopped 2 </a:t>
            </a:r>
            <a:r>
              <a:rPr lang="en-US" altLang="en-US" dirty="0" err="1"/>
              <a:t>wks</a:t>
            </a:r>
            <a:r>
              <a:rPr lang="en-US" altLang="en-US" dirty="0"/>
              <a:t> ago.   PF Artificial Tears</a:t>
            </a:r>
          </a:p>
          <a:p>
            <a:r>
              <a:rPr lang="en-US" altLang="en-US" dirty="0"/>
              <a:t>BVA:  20/20, 20/20</a:t>
            </a:r>
          </a:p>
          <a:p>
            <a:r>
              <a:rPr lang="en-US" altLang="en-US" dirty="0"/>
              <a:t>Pupils:  Normal OU</a:t>
            </a:r>
          </a:p>
          <a:p>
            <a:r>
              <a:rPr lang="en-US" altLang="en-US" dirty="0"/>
              <a:t>SLE: 1+ scruff lashes, 2+ conjunctival injection, cornea clear OU, 1+NS OU</a:t>
            </a:r>
          </a:p>
          <a:p>
            <a:r>
              <a:rPr lang="en-US" altLang="en-US" dirty="0"/>
              <a:t>IOP:  12,14 @ 9:00am</a:t>
            </a:r>
          </a:p>
          <a:p>
            <a:r>
              <a:rPr lang="en-US" altLang="en-US" dirty="0"/>
              <a:t>DFE:  .3 / .3, fundus normal OU</a:t>
            </a:r>
          </a:p>
        </p:txBody>
      </p:sp>
    </p:spTree>
    <p:extLst>
      <p:ext uri="{BB962C8B-B14F-4D97-AF65-F5344CB8AC3E}">
        <p14:creationId xmlns:p14="http://schemas.microsoft.com/office/powerpoint/2010/main" val="3936597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1F38-EC62-2A2C-D848-585353F4B255}"/>
              </a:ext>
            </a:extLst>
          </p:cNvPr>
          <p:cNvSpPr>
            <a:spLocks noGrp="1"/>
          </p:cNvSpPr>
          <p:nvPr>
            <p:ph type="title"/>
          </p:nvPr>
        </p:nvSpPr>
        <p:spPr/>
        <p:txBody>
          <a:bodyPr/>
          <a:lstStyle/>
          <a:p>
            <a:r>
              <a:rPr lang="en-US" dirty="0"/>
              <a:t>The Future of Optometric Practice</a:t>
            </a:r>
          </a:p>
        </p:txBody>
      </p:sp>
      <p:sp>
        <p:nvSpPr>
          <p:cNvPr id="3" name="Content Placeholder 2">
            <a:extLst>
              <a:ext uri="{FF2B5EF4-FFF2-40B4-BE49-F238E27FC236}">
                <a16:creationId xmlns:a16="http://schemas.microsoft.com/office/drawing/2014/main" id="{25E2F344-DCF2-DD09-F451-0FDFDADE4192}"/>
              </a:ext>
            </a:extLst>
          </p:cNvPr>
          <p:cNvSpPr>
            <a:spLocks noGrp="1"/>
          </p:cNvSpPr>
          <p:nvPr>
            <p:ph idx="1"/>
          </p:nvPr>
        </p:nvSpPr>
        <p:spPr/>
        <p:txBody>
          <a:bodyPr/>
          <a:lstStyle/>
          <a:p>
            <a:r>
              <a:rPr lang="en-US" dirty="0"/>
              <a:t>From 2020 to 2030, medical eye care is expected to increase 28% while routine eye care is expected to grow by 2%!</a:t>
            </a:r>
          </a:p>
          <a:p>
            <a:r>
              <a:rPr lang="en-US" dirty="0"/>
              <a:t>Optometry needs to fill the void of chronic medical eye care that ophthalmology will simply not be able to deliver.</a:t>
            </a:r>
          </a:p>
        </p:txBody>
      </p:sp>
      <p:sp>
        <p:nvSpPr>
          <p:cNvPr id="4" name="TextBox 3">
            <a:extLst>
              <a:ext uri="{FF2B5EF4-FFF2-40B4-BE49-F238E27FC236}">
                <a16:creationId xmlns:a16="http://schemas.microsoft.com/office/drawing/2014/main" id="{93F7CD3D-D63A-9945-6783-1362E3CAA510}"/>
              </a:ext>
            </a:extLst>
          </p:cNvPr>
          <p:cNvSpPr txBox="1"/>
          <p:nvPr/>
        </p:nvSpPr>
        <p:spPr>
          <a:xfrm>
            <a:off x="4487001" y="3720147"/>
            <a:ext cx="409575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Review of Optometry, January 15, 2025</a:t>
            </a:r>
          </a:p>
        </p:txBody>
      </p:sp>
    </p:spTree>
    <p:extLst>
      <p:ext uri="{BB962C8B-B14F-4D97-AF65-F5344CB8AC3E}">
        <p14:creationId xmlns:p14="http://schemas.microsoft.com/office/powerpoint/2010/main" val="37344131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Title 1"/>
          <p:cNvSpPr>
            <a:spLocks noGrp="1"/>
          </p:cNvSpPr>
          <p:nvPr>
            <p:ph type="title"/>
          </p:nvPr>
        </p:nvSpPr>
        <p:spPr/>
        <p:txBody>
          <a:bodyPr/>
          <a:lstStyle/>
          <a:p>
            <a:r>
              <a:rPr lang="en-US" altLang="en-US"/>
              <a:t>Chronic Redness – Med List</a:t>
            </a:r>
          </a:p>
        </p:txBody>
      </p:sp>
      <p:sp>
        <p:nvSpPr>
          <p:cNvPr id="15363" name="Text Placeholder 2"/>
          <p:cNvSpPr>
            <a:spLocks noGrp="1"/>
          </p:cNvSpPr>
          <p:nvPr>
            <p:ph type="body" sz="quarter" idx="10"/>
          </p:nvPr>
        </p:nvSpPr>
        <p:spPr/>
        <p:txBody>
          <a:bodyPr numCol="2">
            <a:noAutofit/>
          </a:bodyPr>
          <a:lstStyle/>
          <a:p>
            <a:pPr marL="974725" lvl="1" indent="-457200">
              <a:buFont typeface="Arial" panose="020B0604020202020204" pitchFamily="34" charset="0"/>
              <a:buChar char="•"/>
            </a:pPr>
            <a:r>
              <a:rPr lang="en-US" altLang="en-US">
                <a:solidFill>
                  <a:schemeClr val="tx1"/>
                </a:solidFill>
              </a:rPr>
              <a:t>Fish oil </a:t>
            </a:r>
          </a:p>
          <a:p>
            <a:pPr marL="974725" lvl="1" indent="-457200">
              <a:buFont typeface="Arial" panose="020B0604020202020204" pitchFamily="34" charset="0"/>
              <a:buChar char="•"/>
            </a:pPr>
            <a:r>
              <a:rPr lang="en-US" altLang="en-US">
                <a:solidFill>
                  <a:schemeClr val="tx1"/>
                </a:solidFill>
              </a:rPr>
              <a:t>PRN</a:t>
            </a:r>
          </a:p>
          <a:p>
            <a:pPr marL="974725" lvl="1" indent="-457200">
              <a:buFont typeface="Arial" panose="020B0604020202020204" pitchFamily="34" charset="0"/>
              <a:buChar char="•"/>
            </a:pPr>
            <a:r>
              <a:rPr lang="en-US" altLang="en-US">
                <a:solidFill>
                  <a:schemeClr val="tx1"/>
                </a:solidFill>
              </a:rPr>
              <a:t>PF Refresh</a:t>
            </a:r>
          </a:p>
          <a:p>
            <a:pPr marL="974725" lvl="1" indent="-457200">
              <a:buFont typeface="Arial" panose="020B0604020202020204" pitchFamily="34" charset="0"/>
              <a:buChar char="•"/>
            </a:pPr>
            <a:r>
              <a:rPr lang="en-US" altLang="en-US" err="1">
                <a:solidFill>
                  <a:schemeClr val="tx1"/>
                </a:solidFill>
              </a:rPr>
              <a:t>Freshkote</a:t>
            </a:r>
            <a:endParaRPr lang="en-US" altLang="en-US">
              <a:solidFill>
                <a:schemeClr val="tx1"/>
              </a:solidFill>
            </a:endParaRPr>
          </a:p>
          <a:p>
            <a:pPr marL="974725" lvl="1" indent="-457200">
              <a:buFont typeface="Arial" panose="020B0604020202020204" pitchFamily="34" charset="0"/>
              <a:buChar char="•"/>
            </a:pPr>
            <a:r>
              <a:rPr lang="en-US" altLang="en-US">
                <a:solidFill>
                  <a:schemeClr val="tx1"/>
                </a:solidFill>
              </a:rPr>
              <a:t>Electrolysis Lashes </a:t>
            </a:r>
          </a:p>
          <a:p>
            <a:pPr marL="974725" lvl="1" indent="-457200">
              <a:buFont typeface="Arial" panose="020B0604020202020204" pitchFamily="34" charset="0"/>
              <a:buChar char="•"/>
            </a:pPr>
            <a:r>
              <a:rPr lang="en-US" altLang="en-US" err="1">
                <a:solidFill>
                  <a:schemeClr val="tx1"/>
                </a:solidFill>
              </a:rPr>
              <a:t>Punctal</a:t>
            </a:r>
            <a:r>
              <a:rPr lang="en-US" altLang="en-US">
                <a:solidFill>
                  <a:schemeClr val="tx1"/>
                </a:solidFill>
              </a:rPr>
              <a:t> Plugs</a:t>
            </a:r>
          </a:p>
          <a:p>
            <a:pPr marL="974725" lvl="1" indent="-457200">
              <a:buFont typeface="Arial" panose="020B0604020202020204" pitchFamily="34" charset="0"/>
              <a:buChar char="•"/>
            </a:pPr>
            <a:r>
              <a:rPr lang="en-US" altLang="en-US">
                <a:solidFill>
                  <a:schemeClr val="tx1"/>
                </a:solidFill>
              </a:rPr>
              <a:t>Commercial lid scrubs</a:t>
            </a:r>
          </a:p>
          <a:p>
            <a:pPr marL="974725" lvl="1" indent="-457200">
              <a:buFont typeface="Arial" panose="020B0604020202020204" pitchFamily="34" charset="0"/>
              <a:buChar char="•"/>
            </a:pPr>
            <a:r>
              <a:rPr lang="en-US" altLang="en-US" err="1">
                <a:solidFill>
                  <a:schemeClr val="tx1"/>
                </a:solidFill>
              </a:rPr>
              <a:t>Cliradex</a:t>
            </a:r>
            <a:endParaRPr lang="en-US" altLang="en-US">
              <a:solidFill>
                <a:schemeClr val="tx1"/>
              </a:solidFill>
            </a:endParaRPr>
          </a:p>
          <a:p>
            <a:pPr marL="974725" lvl="1" indent="-457200">
              <a:buFont typeface="Arial" panose="020B0604020202020204" pitchFamily="34" charset="0"/>
              <a:buChar char="•"/>
            </a:pPr>
            <a:r>
              <a:rPr lang="en-US" altLang="en-US">
                <a:solidFill>
                  <a:schemeClr val="tx1"/>
                </a:solidFill>
              </a:rPr>
              <a:t>Polytrim</a:t>
            </a:r>
          </a:p>
          <a:p>
            <a:pPr marL="974725" lvl="1" indent="-457200">
              <a:buFont typeface="Arial" panose="020B0604020202020204" pitchFamily="34" charset="0"/>
              <a:buChar char="•"/>
            </a:pPr>
            <a:r>
              <a:rPr lang="en-US" altLang="en-US">
                <a:solidFill>
                  <a:schemeClr val="tx1"/>
                </a:solidFill>
              </a:rPr>
              <a:t>DCN</a:t>
            </a:r>
          </a:p>
          <a:p>
            <a:pPr marL="974725" lvl="1" indent="-457200">
              <a:buFont typeface="Arial" panose="020B0604020202020204" pitchFamily="34" charset="0"/>
              <a:buChar char="•"/>
            </a:pPr>
            <a:r>
              <a:rPr lang="en-US" altLang="en-US" err="1">
                <a:solidFill>
                  <a:schemeClr val="tx1"/>
                </a:solidFill>
              </a:rPr>
              <a:t>Restasis</a:t>
            </a:r>
            <a:endParaRPr lang="en-US" altLang="en-US">
              <a:solidFill>
                <a:schemeClr val="tx1"/>
              </a:solidFill>
            </a:endParaRPr>
          </a:p>
          <a:p>
            <a:pPr marL="974725" lvl="1" indent="-457200">
              <a:buFont typeface="Arial" panose="020B0604020202020204" pitchFamily="34" charset="0"/>
              <a:buChar char="•"/>
            </a:pPr>
            <a:r>
              <a:rPr lang="en-US" altLang="en-US">
                <a:solidFill>
                  <a:schemeClr val="tx1"/>
                </a:solidFill>
              </a:rPr>
              <a:t>LE Gel</a:t>
            </a:r>
          </a:p>
          <a:p>
            <a:pPr marL="974725" lvl="1" indent="-457200">
              <a:buFont typeface="Arial" panose="020B0604020202020204" pitchFamily="34" charset="0"/>
              <a:buChar char="•"/>
            </a:pPr>
            <a:r>
              <a:rPr lang="en-US" altLang="en-US" err="1">
                <a:solidFill>
                  <a:schemeClr val="tx1"/>
                </a:solidFill>
              </a:rPr>
              <a:t>Systane</a:t>
            </a:r>
            <a:r>
              <a:rPr lang="en-US" altLang="en-US">
                <a:solidFill>
                  <a:schemeClr val="tx1"/>
                </a:solidFill>
              </a:rPr>
              <a:t> B</a:t>
            </a:r>
          </a:p>
          <a:p>
            <a:pPr marL="974725" lvl="1" indent="-457200">
              <a:buFont typeface="Arial" panose="020B0604020202020204" pitchFamily="34" charset="0"/>
              <a:buChar char="•"/>
            </a:pPr>
            <a:r>
              <a:rPr lang="en-US" altLang="en-US">
                <a:solidFill>
                  <a:schemeClr val="tx1"/>
                </a:solidFill>
              </a:rPr>
              <a:t>Tetracycline</a:t>
            </a:r>
          </a:p>
          <a:p>
            <a:pPr marL="974725" lvl="1" indent="-457200">
              <a:buFont typeface="Arial" panose="020B0604020202020204" pitchFamily="34" charset="0"/>
              <a:buChar char="•"/>
            </a:pPr>
            <a:r>
              <a:rPr lang="en-US" altLang="en-US">
                <a:solidFill>
                  <a:schemeClr val="tx1"/>
                </a:solidFill>
              </a:rPr>
              <a:t>Steroid dose pack</a:t>
            </a:r>
          </a:p>
          <a:p>
            <a:pPr marL="974725" lvl="1" indent="-457200">
              <a:buFont typeface="Arial" panose="020B0604020202020204" pitchFamily="34" charset="0"/>
              <a:buChar char="•"/>
            </a:pPr>
            <a:r>
              <a:rPr lang="en-US" altLang="en-US">
                <a:solidFill>
                  <a:schemeClr val="tx1"/>
                </a:solidFill>
              </a:rPr>
              <a:t>Minocycline </a:t>
            </a:r>
          </a:p>
          <a:p>
            <a:pPr marL="974725" lvl="1" indent="-457200">
              <a:buFont typeface="Arial" panose="020B0604020202020204" pitchFamily="34" charset="0"/>
              <a:buChar char="•"/>
            </a:pPr>
            <a:r>
              <a:rPr lang="en-US" altLang="en-US" err="1">
                <a:solidFill>
                  <a:schemeClr val="tx1"/>
                </a:solidFill>
              </a:rPr>
              <a:t>Tobradex</a:t>
            </a:r>
            <a:r>
              <a:rPr lang="en-US" altLang="en-US">
                <a:solidFill>
                  <a:schemeClr val="tx1"/>
                </a:solidFill>
              </a:rPr>
              <a:t> ointment</a:t>
            </a:r>
          </a:p>
          <a:p>
            <a:pPr marL="974725" lvl="1" indent="-457200">
              <a:buFont typeface="Arial" panose="020B0604020202020204" pitchFamily="34" charset="0"/>
              <a:buChar char="•"/>
            </a:pPr>
            <a:r>
              <a:rPr lang="en-US" altLang="en-US" err="1">
                <a:solidFill>
                  <a:schemeClr val="tx1"/>
                </a:solidFill>
              </a:rPr>
              <a:t>Tobradex</a:t>
            </a:r>
            <a:endParaRPr lang="en-US" altLang="en-US">
              <a:solidFill>
                <a:schemeClr val="tx1"/>
              </a:solidFill>
            </a:endParaRPr>
          </a:p>
          <a:p>
            <a:pPr marL="974725" lvl="1" indent="-457200">
              <a:buFont typeface="Arial" panose="020B0604020202020204" pitchFamily="34" charset="0"/>
              <a:buChar char="•"/>
            </a:pPr>
            <a:r>
              <a:rPr lang="en-US" altLang="en-US" err="1">
                <a:solidFill>
                  <a:schemeClr val="tx1"/>
                </a:solidFill>
              </a:rPr>
              <a:t>Tobradex</a:t>
            </a:r>
            <a:r>
              <a:rPr lang="en-US" altLang="en-US">
                <a:solidFill>
                  <a:schemeClr val="tx1"/>
                </a:solidFill>
              </a:rPr>
              <a:t> ST</a:t>
            </a:r>
          </a:p>
          <a:p>
            <a:pPr marL="974725" lvl="1" indent="-457200">
              <a:buFont typeface="Arial" panose="020B0604020202020204" pitchFamily="34" charset="0"/>
              <a:buChar char="•"/>
            </a:pPr>
            <a:r>
              <a:rPr lang="en-US" altLang="en-US" err="1">
                <a:solidFill>
                  <a:schemeClr val="tx1"/>
                </a:solidFill>
              </a:rPr>
              <a:t>Lotemax</a:t>
            </a:r>
            <a:r>
              <a:rPr lang="en-US" altLang="en-US">
                <a:solidFill>
                  <a:schemeClr val="tx1"/>
                </a:solidFill>
              </a:rPr>
              <a:t> </a:t>
            </a:r>
            <a:r>
              <a:rPr lang="en-US" altLang="en-US" err="1">
                <a:solidFill>
                  <a:schemeClr val="tx1"/>
                </a:solidFill>
              </a:rPr>
              <a:t>ung</a:t>
            </a:r>
            <a:endParaRPr lang="en-US" altLang="en-US">
              <a:solidFill>
                <a:schemeClr val="tx1"/>
              </a:solidFill>
            </a:endParaRPr>
          </a:p>
          <a:p>
            <a:pPr marL="974725" lvl="1" indent="-457200">
              <a:buFont typeface="Arial" panose="020B0604020202020204" pitchFamily="34" charset="0"/>
              <a:buChar char="•"/>
            </a:pPr>
            <a:r>
              <a:rPr lang="en-US" altLang="en-US" err="1">
                <a:solidFill>
                  <a:schemeClr val="tx1"/>
                </a:solidFill>
              </a:rPr>
              <a:t>Zylet</a:t>
            </a:r>
            <a:endParaRPr lang="en-US" altLang="en-US">
              <a:solidFill>
                <a:schemeClr val="tx1"/>
              </a:solidFill>
            </a:endParaRPr>
          </a:p>
          <a:p>
            <a:pPr marL="974725" lvl="1" indent="-457200">
              <a:buFont typeface="Arial" panose="020B0604020202020204" pitchFamily="34" charset="0"/>
              <a:buChar char="•"/>
            </a:pPr>
            <a:r>
              <a:rPr lang="en-US" altLang="en-US" err="1">
                <a:solidFill>
                  <a:schemeClr val="tx1"/>
                </a:solidFill>
              </a:rPr>
              <a:t>Oracea</a:t>
            </a:r>
            <a:endParaRPr lang="en-US" altLang="en-US">
              <a:solidFill>
                <a:schemeClr val="tx1"/>
              </a:solidFill>
            </a:endParaRPr>
          </a:p>
        </p:txBody>
      </p:sp>
    </p:spTree>
    <p:extLst>
      <p:ext uri="{BB962C8B-B14F-4D97-AF65-F5344CB8AC3E}">
        <p14:creationId xmlns:p14="http://schemas.microsoft.com/office/powerpoint/2010/main" val="299422746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5" name="Title 1"/>
          <p:cNvSpPr>
            <a:spLocks noGrp="1"/>
          </p:cNvSpPr>
          <p:nvPr>
            <p:ph type="title"/>
          </p:nvPr>
        </p:nvSpPr>
        <p:spPr/>
        <p:txBody>
          <a:bodyPr/>
          <a:lstStyle/>
          <a:p>
            <a:r>
              <a:rPr lang="en-US" altLang="en-US"/>
              <a:t>Brimonidine Dermatologic Gel</a:t>
            </a:r>
          </a:p>
        </p:txBody>
      </p:sp>
      <p:sp>
        <p:nvSpPr>
          <p:cNvPr id="3" name="Content Placeholder 2"/>
          <p:cNvSpPr>
            <a:spLocks noGrp="1"/>
          </p:cNvSpPr>
          <p:nvPr>
            <p:ph idx="1"/>
          </p:nvPr>
        </p:nvSpPr>
        <p:spPr>
          <a:xfrm>
            <a:off x="117672" y="942536"/>
            <a:ext cx="8763000" cy="5556152"/>
          </a:xfrm>
        </p:spPr>
        <p:txBody>
          <a:bodyPr/>
          <a:lstStyle/>
          <a:p>
            <a:r>
              <a:rPr lang="en-US" dirty="0"/>
              <a:t>Used to address the erythema and flushing commonly expressed in facial and eyelid rosacea</a:t>
            </a:r>
          </a:p>
          <a:p>
            <a:r>
              <a:rPr lang="en-US" dirty="0"/>
              <a:t>Causes microvascular vasoconstriction</a:t>
            </a:r>
          </a:p>
          <a:p>
            <a:r>
              <a:rPr lang="en-US" dirty="0"/>
              <a:t>Comes in a 30 gram tube – applied once daily</a:t>
            </a:r>
          </a:p>
          <a:p>
            <a:r>
              <a:rPr lang="en-US" dirty="0"/>
              <a:t>Provides a “somewhat effective” clinical response</a:t>
            </a:r>
          </a:p>
          <a:p>
            <a:r>
              <a:rPr lang="en-US" dirty="0"/>
              <a:t>Available as a .33% gel (</a:t>
            </a:r>
            <a:r>
              <a:rPr lang="en-US" dirty="0" err="1"/>
              <a:t>Mirvaso</a:t>
            </a:r>
            <a:r>
              <a:rPr lang="en-US" dirty="0"/>
              <a:t>) by Gladerma</a:t>
            </a:r>
          </a:p>
          <a:p>
            <a:pPr marL="0" indent="0" algn="r" defTabSz="914400" eaLnBrk="0" fontAlgn="base" hangingPunct="0">
              <a:lnSpc>
                <a:spcPct val="100000"/>
              </a:lnSpc>
              <a:spcBef>
                <a:spcPct val="0"/>
              </a:spcBef>
              <a:spcAft>
                <a:spcPct val="0"/>
              </a:spcAft>
              <a:buClrTx/>
              <a:buNone/>
              <a:defRPr/>
            </a:pPr>
            <a:endParaRPr lang="en-US" sz="2000" i="1" dirty="0">
              <a:solidFill>
                <a:srgbClr val="65D7FF"/>
              </a:solidFill>
            </a:endParaRPr>
          </a:p>
          <a:p>
            <a:pPr marL="0" indent="0" algn="r" defTabSz="914400" eaLnBrk="0" fontAlgn="base" hangingPunct="0">
              <a:lnSpc>
                <a:spcPct val="100000"/>
              </a:lnSpc>
              <a:spcBef>
                <a:spcPct val="0"/>
              </a:spcBef>
              <a:spcAft>
                <a:spcPct val="0"/>
              </a:spcAft>
              <a:buClrTx/>
              <a:buNone/>
              <a:defRPr/>
            </a:pPr>
            <a:r>
              <a:rPr lang="en-US" sz="2000" i="1" dirty="0">
                <a:solidFill>
                  <a:srgbClr val="65D7FF"/>
                </a:solidFill>
              </a:rPr>
              <a:t>Reference:  The Medical Letter, October 2013</a:t>
            </a:r>
          </a:p>
        </p:txBody>
      </p:sp>
    </p:spTree>
    <p:extLst>
      <p:ext uri="{BB962C8B-B14F-4D97-AF65-F5344CB8AC3E}">
        <p14:creationId xmlns:p14="http://schemas.microsoft.com/office/powerpoint/2010/main" val="4740017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8966" y="101797"/>
            <a:ext cx="9005887" cy="814388"/>
          </a:xfrm>
        </p:spPr>
        <p:txBody>
          <a:bodyPr anchor="ctr">
            <a:noAutofit/>
          </a:bodyPr>
          <a:lstStyle/>
          <a:p>
            <a:r>
              <a:rPr lang="en-US" sz="3600" dirty="0" err="1"/>
              <a:t>Oxervate</a:t>
            </a:r>
            <a:r>
              <a:rPr lang="en-US" sz="3600" dirty="0"/>
              <a:t> (</a:t>
            </a:r>
            <a:r>
              <a:rPr lang="en-US" sz="3600" dirty="0" err="1"/>
              <a:t>cenegermin</a:t>
            </a:r>
            <a:r>
              <a:rPr lang="en-US" sz="3600" dirty="0"/>
              <a:t>) 0.002%    </a:t>
            </a:r>
            <a:br>
              <a:rPr lang="en-US" sz="3600" dirty="0"/>
            </a:br>
            <a:r>
              <a:rPr lang="en-US" sz="3600" dirty="0"/>
              <a:t>solution for Neurotrophic Keratitis</a:t>
            </a:r>
          </a:p>
        </p:txBody>
      </p:sp>
      <p:sp>
        <p:nvSpPr>
          <p:cNvPr id="2" name="Content Placeholder 1"/>
          <p:cNvSpPr>
            <a:spLocks noGrp="1"/>
          </p:cNvSpPr>
          <p:nvPr>
            <p:ph type="body" sz="half" idx="1"/>
          </p:nvPr>
        </p:nvSpPr>
        <p:spPr>
          <a:xfrm>
            <a:off x="334678" y="1447369"/>
            <a:ext cx="7433880" cy="4248224"/>
          </a:xfrm>
        </p:spPr>
        <p:txBody>
          <a:bodyPr>
            <a:normAutofit/>
          </a:bodyPr>
          <a:lstStyle/>
          <a:p>
            <a:pPr>
              <a:lnSpc>
                <a:spcPct val="90000"/>
              </a:lnSpc>
              <a:spcAft>
                <a:spcPts val="600"/>
              </a:spcAft>
            </a:pPr>
            <a:r>
              <a:rPr lang="en-US" sz="2400" dirty="0"/>
              <a:t>FDA-approved in August 2018</a:t>
            </a:r>
          </a:p>
          <a:p>
            <a:pPr>
              <a:lnSpc>
                <a:spcPct val="90000"/>
              </a:lnSpc>
              <a:spcAft>
                <a:spcPts val="600"/>
              </a:spcAft>
            </a:pPr>
            <a:r>
              <a:rPr lang="en-US" sz="2400" dirty="0"/>
              <a:t>Eye drop delivery of human nerve growth factor</a:t>
            </a:r>
          </a:p>
          <a:p>
            <a:pPr>
              <a:lnSpc>
                <a:spcPct val="90000"/>
              </a:lnSpc>
              <a:spcAft>
                <a:spcPts val="600"/>
              </a:spcAft>
            </a:pPr>
            <a:r>
              <a:rPr lang="en-US" sz="2400" dirty="0"/>
              <a:t>Dosage:  6 x D (2 hour intervals) for 8 weeks</a:t>
            </a:r>
          </a:p>
          <a:p>
            <a:pPr>
              <a:lnSpc>
                <a:spcPct val="90000"/>
              </a:lnSpc>
              <a:spcAft>
                <a:spcPts val="600"/>
              </a:spcAft>
            </a:pPr>
            <a:r>
              <a:rPr lang="en-US" sz="2400" dirty="0"/>
              <a:t>Do Not Shake – Very complex administration protocol</a:t>
            </a:r>
          </a:p>
          <a:p>
            <a:pPr>
              <a:lnSpc>
                <a:spcPct val="90000"/>
              </a:lnSpc>
              <a:spcAft>
                <a:spcPts val="600"/>
              </a:spcAft>
            </a:pPr>
            <a:r>
              <a:rPr lang="en-US" sz="2400" dirty="0"/>
              <a:t>70% “complete healing” in 8 weeks</a:t>
            </a:r>
          </a:p>
          <a:p>
            <a:pPr>
              <a:lnSpc>
                <a:spcPct val="90000"/>
              </a:lnSpc>
              <a:spcAft>
                <a:spcPts val="600"/>
              </a:spcAft>
            </a:pPr>
            <a:r>
              <a:rPr lang="en-US" sz="2400" dirty="0"/>
              <a:t>“Orphan Drug” – marketed by </a:t>
            </a:r>
            <a:r>
              <a:rPr lang="en-US" sz="2400" dirty="0" err="1"/>
              <a:t>Dompe</a:t>
            </a:r>
            <a:r>
              <a:rPr lang="en-US" sz="2400" dirty="0"/>
              <a:t> U.S., Boston</a:t>
            </a:r>
          </a:p>
        </p:txBody>
      </p:sp>
    </p:spTree>
    <p:extLst>
      <p:ext uri="{BB962C8B-B14F-4D97-AF65-F5344CB8AC3E}">
        <p14:creationId xmlns:p14="http://schemas.microsoft.com/office/powerpoint/2010/main" val="25343258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9FB4A-D855-7237-B6CA-16296546BE16}"/>
              </a:ext>
            </a:extLst>
          </p:cNvPr>
          <p:cNvSpPr>
            <a:spLocks noGrp="1"/>
          </p:cNvSpPr>
          <p:nvPr>
            <p:ph type="title"/>
          </p:nvPr>
        </p:nvSpPr>
        <p:spPr/>
        <p:txBody>
          <a:bodyPr>
            <a:normAutofit fontScale="90000"/>
          </a:bodyPr>
          <a:lstStyle/>
          <a:p>
            <a:r>
              <a:rPr lang="en-US" dirty="0"/>
              <a:t>Overview of Neurotrophic Keratopathy</a:t>
            </a:r>
          </a:p>
        </p:txBody>
      </p:sp>
      <p:sp>
        <p:nvSpPr>
          <p:cNvPr id="3" name="Content Placeholder 2">
            <a:extLst>
              <a:ext uri="{FF2B5EF4-FFF2-40B4-BE49-F238E27FC236}">
                <a16:creationId xmlns:a16="http://schemas.microsoft.com/office/drawing/2014/main" id="{E7F8B80C-6B13-FFA1-5ED7-A2C0F6A5EB8A}"/>
              </a:ext>
            </a:extLst>
          </p:cNvPr>
          <p:cNvSpPr>
            <a:spLocks noGrp="1"/>
          </p:cNvSpPr>
          <p:nvPr>
            <p:ph idx="1"/>
          </p:nvPr>
        </p:nvSpPr>
        <p:spPr/>
        <p:txBody>
          <a:bodyPr/>
          <a:lstStyle/>
          <a:p>
            <a:r>
              <a:rPr lang="en-US" dirty="0"/>
              <a:t>Epithelial turnover occurs every 7-10 days</a:t>
            </a:r>
          </a:p>
          <a:p>
            <a:r>
              <a:rPr lang="en-US" dirty="0"/>
              <a:t>Corneal hypoesthesia or anesthesia is the hallmark of NK</a:t>
            </a:r>
          </a:p>
          <a:p>
            <a:r>
              <a:rPr lang="en-US" dirty="0"/>
              <a:t>Main Causes: Post HSK and Post VZV</a:t>
            </a:r>
          </a:p>
          <a:p>
            <a:r>
              <a:rPr lang="en-US" dirty="0"/>
              <a:t>Signs outweigh (neurotrophic) symptoms</a:t>
            </a:r>
          </a:p>
          <a:p>
            <a:r>
              <a:rPr lang="en-US" dirty="0"/>
              <a:t>Testing corneal sensitivity is critical</a:t>
            </a:r>
          </a:p>
          <a:p>
            <a:r>
              <a:rPr lang="en-US" dirty="0"/>
              <a:t>BCL, PF-ATs, doxycycline, vitamin C, </a:t>
            </a:r>
            <a:r>
              <a:rPr lang="en-US" dirty="0" err="1"/>
              <a:t>cenegermin</a:t>
            </a:r>
            <a:r>
              <a:rPr lang="en-US" dirty="0"/>
              <a:t> (</a:t>
            </a:r>
            <a:r>
              <a:rPr lang="en-US" dirty="0" err="1"/>
              <a:t>Oxervate</a:t>
            </a:r>
            <a:r>
              <a:rPr lang="en-US" dirty="0"/>
              <a:t>)</a:t>
            </a:r>
          </a:p>
          <a:p>
            <a:r>
              <a:rPr lang="en-US" dirty="0"/>
              <a:t>Topical insulin appears to be effective as well</a:t>
            </a:r>
          </a:p>
          <a:p>
            <a:r>
              <a:rPr lang="en-US" dirty="0"/>
              <a:t>Effect of varenicline (</a:t>
            </a:r>
            <a:r>
              <a:rPr lang="en-US" dirty="0" err="1"/>
              <a:t>Tryvaya</a:t>
            </a:r>
            <a:r>
              <a:rPr lang="en-US" dirty="0"/>
              <a:t>) also being studied.</a:t>
            </a:r>
          </a:p>
        </p:txBody>
      </p:sp>
      <p:sp>
        <p:nvSpPr>
          <p:cNvPr id="4" name="TextBox 3">
            <a:extLst>
              <a:ext uri="{FF2B5EF4-FFF2-40B4-BE49-F238E27FC236}">
                <a16:creationId xmlns:a16="http://schemas.microsoft.com/office/drawing/2014/main" id="{10B9D8DE-DF9E-8594-1F77-3289A5D8A56D}"/>
              </a:ext>
            </a:extLst>
          </p:cNvPr>
          <p:cNvSpPr txBox="1"/>
          <p:nvPr/>
        </p:nvSpPr>
        <p:spPr>
          <a:xfrm>
            <a:off x="5203596" y="6024479"/>
            <a:ext cx="3940404"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B0F0"/>
                </a:solidFill>
                <a:effectLst/>
                <a:uLnTx/>
                <a:uFillTx/>
                <a:latin typeface="Arial" panose="020B0604020202020204" pitchFamily="34" charset="0"/>
                <a:ea typeface="+mn-ea"/>
                <a:cs typeface="+mn-cs"/>
              </a:rPr>
              <a:t>Survey </a:t>
            </a:r>
            <a:r>
              <a:rPr kumimoji="0" lang="en-US" sz="1600" b="1" i="1" u="none" strike="noStrike" kern="1200" cap="none" spc="0" normalizeH="0" baseline="0" noProof="0" dirty="0" err="1">
                <a:ln>
                  <a:noFill/>
                </a:ln>
                <a:solidFill>
                  <a:srgbClr val="00B0F0"/>
                </a:solidFill>
                <a:effectLst/>
                <a:uLnTx/>
                <a:uFillTx/>
                <a:latin typeface="Arial" panose="020B0604020202020204" pitchFamily="34" charset="0"/>
                <a:ea typeface="+mn-ea"/>
                <a:cs typeface="+mn-cs"/>
              </a:rPr>
              <a:t>Ophthalmol</a:t>
            </a:r>
            <a:r>
              <a:rPr kumimoji="0" lang="en-US" sz="1600" b="1" i="0" u="none" strike="noStrike" kern="1200" cap="none" spc="0" normalizeH="0" baseline="0" noProof="0" dirty="0">
                <a:ln>
                  <a:noFill/>
                </a:ln>
                <a:solidFill>
                  <a:srgbClr val="00B0F0"/>
                </a:solidFill>
                <a:effectLst/>
                <a:uLnTx/>
                <a:uFillTx/>
                <a:latin typeface="Arial" panose="020B0604020202020204" pitchFamily="34" charset="0"/>
                <a:ea typeface="+mn-ea"/>
                <a:cs typeface="+mn-cs"/>
              </a:rPr>
              <a:t>. Sept/Oct 2024</a:t>
            </a:r>
          </a:p>
        </p:txBody>
      </p:sp>
    </p:spTree>
    <p:extLst>
      <p:ext uri="{BB962C8B-B14F-4D97-AF65-F5344CB8AC3E}">
        <p14:creationId xmlns:p14="http://schemas.microsoft.com/office/powerpoint/2010/main" val="28889283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4C0A9-9472-B485-7C84-0376D4BE468E}"/>
              </a:ext>
            </a:extLst>
          </p:cNvPr>
          <p:cNvSpPr>
            <a:spLocks noGrp="1"/>
          </p:cNvSpPr>
          <p:nvPr>
            <p:ph type="title"/>
          </p:nvPr>
        </p:nvSpPr>
        <p:spPr/>
        <p:txBody>
          <a:bodyPr/>
          <a:lstStyle/>
          <a:p>
            <a:r>
              <a:rPr lang="en-US" dirty="0"/>
              <a:t>Neuropathic (DED) Eye Pain</a:t>
            </a:r>
          </a:p>
        </p:txBody>
      </p:sp>
      <p:sp>
        <p:nvSpPr>
          <p:cNvPr id="3" name="Content Placeholder 2">
            <a:extLst>
              <a:ext uri="{FF2B5EF4-FFF2-40B4-BE49-F238E27FC236}">
                <a16:creationId xmlns:a16="http://schemas.microsoft.com/office/drawing/2014/main" id="{72349357-B183-F77E-A016-02BF0E283BB3}"/>
              </a:ext>
            </a:extLst>
          </p:cNvPr>
          <p:cNvSpPr>
            <a:spLocks noGrp="1"/>
          </p:cNvSpPr>
          <p:nvPr>
            <p:ph idx="1"/>
          </p:nvPr>
        </p:nvSpPr>
        <p:spPr>
          <a:xfrm>
            <a:off x="190500" y="1111348"/>
            <a:ext cx="8763000" cy="3686895"/>
          </a:xfrm>
        </p:spPr>
        <p:txBody>
          <a:bodyPr/>
          <a:lstStyle/>
          <a:p>
            <a:r>
              <a:rPr lang="en-US" dirty="0"/>
              <a:t>The best article we have found on this topic is available from:</a:t>
            </a:r>
          </a:p>
          <a:p>
            <a:pPr marL="0" indent="0">
              <a:buNone/>
            </a:pPr>
            <a:r>
              <a:rPr lang="en-US" i="0" dirty="0">
                <a:solidFill>
                  <a:srgbClr val="00FF00"/>
                </a:solidFill>
                <a:effectLst/>
                <a:hlinkClick r:id="rId2">
                  <a:extLst>
                    <a:ext uri="{A12FA001-AC4F-418D-AE19-62706E023703}">
                      <ahyp:hlinkClr xmlns:ahyp="http://schemas.microsoft.com/office/drawing/2018/hyperlinkcolor" val="tx"/>
                    </a:ext>
                  </a:extLst>
                </a:hlinkClick>
              </a:rPr>
              <a:t>https://www.ncbi.nlm.nih.gov/books/NBK542282/</a:t>
            </a:r>
            <a:r>
              <a:rPr lang="en-US" i="0" dirty="0">
                <a:solidFill>
                  <a:srgbClr val="00FF00"/>
                </a:solidFill>
                <a:effectLst/>
              </a:rPr>
              <a:t> </a:t>
            </a:r>
            <a:br>
              <a:rPr lang="en-US" i="0" dirty="0">
                <a:effectLst/>
              </a:rPr>
            </a:br>
            <a:endParaRPr lang="en-US" dirty="0"/>
          </a:p>
          <a:p>
            <a:pPr marL="338138" lvl="1" indent="0">
              <a:buNone/>
            </a:pPr>
            <a:r>
              <a:rPr lang="en-US" i="0" dirty="0" err="1">
                <a:solidFill>
                  <a:schemeClr val="tx1"/>
                </a:solidFill>
                <a:effectLst/>
              </a:rPr>
              <a:t>Moshirfar</a:t>
            </a:r>
            <a:r>
              <a:rPr lang="en-US" i="0" dirty="0">
                <a:solidFill>
                  <a:schemeClr val="tx1"/>
                </a:solidFill>
                <a:effectLst/>
              </a:rPr>
              <a:t> M, Benstead EE, Sorrentino PM, et al. Ocular Neuropathic Pain. [Updated 2023 Feb 22]. In: </a:t>
            </a:r>
            <a:r>
              <a:rPr lang="en-US" i="0" dirty="0" err="1">
                <a:solidFill>
                  <a:schemeClr val="tx1"/>
                </a:solidFill>
                <a:effectLst/>
              </a:rPr>
              <a:t>StatPearls</a:t>
            </a:r>
            <a:r>
              <a:rPr lang="en-US" i="0" dirty="0">
                <a:solidFill>
                  <a:schemeClr val="tx1"/>
                </a:solidFill>
                <a:effectLst/>
              </a:rPr>
              <a:t> [Internet]. Treasure Island (FL): </a:t>
            </a:r>
            <a:r>
              <a:rPr lang="en-US" i="0" dirty="0" err="1">
                <a:solidFill>
                  <a:schemeClr val="tx1"/>
                </a:solidFill>
                <a:effectLst/>
              </a:rPr>
              <a:t>StatPearls</a:t>
            </a:r>
            <a:r>
              <a:rPr lang="en-US" i="0" dirty="0">
                <a:solidFill>
                  <a:schemeClr val="tx1"/>
                </a:solidFill>
                <a:effectLst/>
              </a:rPr>
              <a:t> Publishing; 2023 Jan.</a:t>
            </a:r>
            <a:endParaRPr lang="en-US" dirty="0">
              <a:solidFill>
                <a:schemeClr val="tx1"/>
              </a:solidFill>
            </a:endParaRPr>
          </a:p>
        </p:txBody>
      </p:sp>
      <p:pic>
        <p:nvPicPr>
          <p:cNvPr id="5" name="Picture 4" descr="A qr code on a white background&#10;&#10;Description automatically generated">
            <a:extLst>
              <a:ext uri="{FF2B5EF4-FFF2-40B4-BE49-F238E27FC236}">
                <a16:creationId xmlns:a16="http://schemas.microsoft.com/office/drawing/2014/main" id="{3C61CCB4-088F-22D2-8D8C-AA8EBEA57E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6899" y="4753857"/>
            <a:ext cx="1970202" cy="1970202"/>
          </a:xfrm>
          <a:prstGeom prst="rect">
            <a:avLst/>
          </a:prstGeom>
        </p:spPr>
      </p:pic>
    </p:spTree>
    <p:extLst>
      <p:ext uri="{BB962C8B-B14F-4D97-AF65-F5344CB8AC3E}">
        <p14:creationId xmlns:p14="http://schemas.microsoft.com/office/powerpoint/2010/main" val="31086768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9FB4A-D855-7237-B6CA-16296546BE16}"/>
              </a:ext>
            </a:extLst>
          </p:cNvPr>
          <p:cNvSpPr>
            <a:spLocks noGrp="1"/>
          </p:cNvSpPr>
          <p:nvPr>
            <p:ph type="title"/>
          </p:nvPr>
        </p:nvSpPr>
        <p:spPr/>
        <p:txBody>
          <a:bodyPr/>
          <a:lstStyle/>
          <a:p>
            <a:r>
              <a:rPr lang="en-US" dirty="0"/>
              <a:t>Neuropathic Corneal Pain</a:t>
            </a:r>
          </a:p>
        </p:txBody>
      </p:sp>
      <p:sp>
        <p:nvSpPr>
          <p:cNvPr id="3" name="Content Placeholder 2">
            <a:extLst>
              <a:ext uri="{FF2B5EF4-FFF2-40B4-BE49-F238E27FC236}">
                <a16:creationId xmlns:a16="http://schemas.microsoft.com/office/drawing/2014/main" id="{E7F8B80C-6B13-FFA1-5ED7-A2C0F6A5EB8A}"/>
              </a:ext>
            </a:extLst>
          </p:cNvPr>
          <p:cNvSpPr>
            <a:spLocks noGrp="1"/>
          </p:cNvSpPr>
          <p:nvPr>
            <p:ph idx="1"/>
          </p:nvPr>
        </p:nvSpPr>
        <p:spPr/>
        <p:txBody>
          <a:bodyPr/>
          <a:lstStyle/>
          <a:p>
            <a:r>
              <a:rPr lang="en-US" dirty="0"/>
              <a:t>“NCP is characterized by dysfunctional corneal nerves and ocular symptoms including pain, discomfort, burning, stinging, allodynia and photophobia, which are typically not relieved by conventional dry eye treatment because of its neurobiological nature.”</a:t>
            </a:r>
          </a:p>
          <a:p>
            <a:r>
              <a:rPr lang="en-US" dirty="0"/>
              <a:t>Two most common symptoms: Burning and photophobia.</a:t>
            </a:r>
          </a:p>
          <a:p>
            <a:r>
              <a:rPr lang="en-US" dirty="0"/>
              <a:t>In vivo confocal microscopy (IVCM) is 100% able to differentiate NCP from DED.</a:t>
            </a:r>
          </a:p>
          <a:p>
            <a:r>
              <a:rPr lang="en-US" dirty="0"/>
              <a:t>Most of these patients have “severe” symptoms which impact quality of life.</a:t>
            </a:r>
          </a:p>
        </p:txBody>
      </p:sp>
      <p:sp>
        <p:nvSpPr>
          <p:cNvPr id="4" name="TextBox 3">
            <a:extLst>
              <a:ext uri="{FF2B5EF4-FFF2-40B4-BE49-F238E27FC236}">
                <a16:creationId xmlns:a16="http://schemas.microsoft.com/office/drawing/2014/main" id="{780AED07-6603-EFA9-FDBA-F6EEC24860A8}"/>
              </a:ext>
            </a:extLst>
          </p:cNvPr>
          <p:cNvSpPr txBox="1"/>
          <p:nvPr/>
        </p:nvSpPr>
        <p:spPr>
          <a:xfrm>
            <a:off x="5147035" y="6429080"/>
            <a:ext cx="3806465"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B0F0"/>
                </a:solidFill>
                <a:effectLst/>
                <a:uLnTx/>
                <a:uFillTx/>
                <a:latin typeface="Arial" panose="020B0604020202020204" pitchFamily="34" charset="0"/>
                <a:ea typeface="+mn-ea"/>
                <a:cs typeface="+mn-cs"/>
              </a:rPr>
              <a:t>Am J </a:t>
            </a:r>
            <a:r>
              <a:rPr kumimoji="0" lang="en-US" sz="1600" b="1" i="1" u="none" strike="noStrike" kern="1200" cap="none" spc="0" normalizeH="0" baseline="0" noProof="0" dirty="0" err="1">
                <a:ln>
                  <a:noFill/>
                </a:ln>
                <a:solidFill>
                  <a:srgbClr val="00B0F0"/>
                </a:solidFill>
                <a:effectLst/>
                <a:uLnTx/>
                <a:uFillTx/>
                <a:latin typeface="Arial" panose="020B0604020202020204" pitchFamily="34" charset="0"/>
                <a:ea typeface="+mn-ea"/>
                <a:cs typeface="+mn-cs"/>
              </a:rPr>
              <a:t>Ophthalmol</a:t>
            </a:r>
            <a:r>
              <a:rPr kumimoji="0" lang="en-US" sz="1600" b="1" i="1" u="none" strike="noStrike" kern="1200" cap="none" spc="0" normalizeH="0" baseline="0" noProof="0" dirty="0">
                <a:ln>
                  <a:noFill/>
                </a:ln>
                <a:solidFill>
                  <a:srgbClr val="00B0F0"/>
                </a:solidFill>
                <a:effectLst/>
                <a:uLnTx/>
                <a:uFillTx/>
                <a:latin typeface="Arial" panose="020B0604020202020204" pitchFamily="34" charset="0"/>
                <a:ea typeface="+mn-ea"/>
                <a:cs typeface="+mn-cs"/>
              </a:rPr>
              <a:t>. </a:t>
            </a:r>
            <a:r>
              <a:rPr kumimoji="0" lang="en-US" sz="1600" b="1" i="0" u="none" strike="noStrike" kern="1200" cap="none" spc="0" normalizeH="0" baseline="0" noProof="0" dirty="0">
                <a:ln>
                  <a:noFill/>
                </a:ln>
                <a:solidFill>
                  <a:srgbClr val="00B0F0"/>
                </a:solidFill>
                <a:effectLst/>
                <a:uLnTx/>
                <a:uFillTx/>
                <a:latin typeface="Arial" panose="020B0604020202020204" pitchFamily="34" charset="0"/>
                <a:ea typeface="+mn-ea"/>
                <a:cs typeface="+mn-cs"/>
              </a:rPr>
              <a:t>September 2024</a:t>
            </a:r>
          </a:p>
        </p:txBody>
      </p:sp>
    </p:spTree>
    <p:extLst>
      <p:ext uri="{BB962C8B-B14F-4D97-AF65-F5344CB8AC3E}">
        <p14:creationId xmlns:p14="http://schemas.microsoft.com/office/powerpoint/2010/main" val="7098842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53A2B-A774-D913-CDE3-C81AC1575D8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4F08B2E-BCA8-2723-6181-E3B965BEF7DE}"/>
              </a:ext>
            </a:extLst>
          </p:cNvPr>
          <p:cNvPicPr>
            <a:picLocks noGrp="1" noChangeAspect="1"/>
          </p:cNvPicPr>
          <p:nvPr>
            <p:ph idx="1"/>
          </p:nvPr>
        </p:nvPicPr>
        <p:blipFill>
          <a:blip r:embed="rId2"/>
          <a:stretch>
            <a:fillRect/>
          </a:stretch>
        </p:blipFill>
        <p:spPr>
          <a:xfrm>
            <a:off x="151423" y="190502"/>
            <a:ext cx="8802076" cy="2692398"/>
          </a:xfrm>
        </p:spPr>
      </p:pic>
      <p:pic>
        <p:nvPicPr>
          <p:cNvPr id="8" name="Picture 7">
            <a:extLst>
              <a:ext uri="{FF2B5EF4-FFF2-40B4-BE49-F238E27FC236}">
                <a16:creationId xmlns:a16="http://schemas.microsoft.com/office/drawing/2014/main" id="{80159303-92DF-A109-9DC0-9309C0EB431B}"/>
              </a:ext>
            </a:extLst>
          </p:cNvPr>
          <p:cNvPicPr>
            <a:picLocks noChangeAspect="1"/>
          </p:cNvPicPr>
          <p:nvPr/>
        </p:nvPicPr>
        <p:blipFill>
          <a:blip r:embed="rId3"/>
          <a:stretch>
            <a:fillRect/>
          </a:stretch>
        </p:blipFill>
        <p:spPr>
          <a:xfrm>
            <a:off x="2126987" y="2882900"/>
            <a:ext cx="6826512" cy="495300"/>
          </a:xfrm>
          <a:prstGeom prst="rect">
            <a:avLst/>
          </a:prstGeom>
        </p:spPr>
      </p:pic>
    </p:spTree>
    <p:extLst>
      <p:ext uri="{BB962C8B-B14F-4D97-AF65-F5344CB8AC3E}">
        <p14:creationId xmlns:p14="http://schemas.microsoft.com/office/powerpoint/2010/main" val="27808353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94221-BB96-FAE1-8858-C08F42EC5860}"/>
              </a:ext>
            </a:extLst>
          </p:cNvPr>
          <p:cNvSpPr>
            <a:spLocks noGrp="1"/>
          </p:cNvSpPr>
          <p:nvPr>
            <p:ph type="title"/>
          </p:nvPr>
        </p:nvSpPr>
        <p:spPr/>
        <p:txBody>
          <a:bodyPr>
            <a:noAutofit/>
          </a:bodyPr>
          <a:lstStyle/>
          <a:p>
            <a:r>
              <a:rPr lang="en-US" sz="3200" dirty="0"/>
              <a:t>Low Dose Naltrexone (LDN) for Treating Pain Associated with Neuropathic DED</a:t>
            </a:r>
          </a:p>
        </p:txBody>
      </p:sp>
      <p:sp>
        <p:nvSpPr>
          <p:cNvPr id="3" name="Content Placeholder 2">
            <a:extLst>
              <a:ext uri="{FF2B5EF4-FFF2-40B4-BE49-F238E27FC236}">
                <a16:creationId xmlns:a16="http://schemas.microsoft.com/office/drawing/2014/main" id="{40161D2A-F7E8-760C-4BC2-2ED0A8C71FFC}"/>
              </a:ext>
            </a:extLst>
          </p:cNvPr>
          <p:cNvSpPr>
            <a:spLocks noGrp="1"/>
          </p:cNvSpPr>
          <p:nvPr>
            <p:ph idx="1"/>
          </p:nvPr>
        </p:nvSpPr>
        <p:spPr>
          <a:xfrm>
            <a:off x="0" y="1175981"/>
            <a:ext cx="8763000" cy="5556152"/>
          </a:xfrm>
        </p:spPr>
        <p:txBody>
          <a:bodyPr>
            <a:normAutofit/>
          </a:bodyPr>
          <a:lstStyle/>
          <a:p>
            <a:r>
              <a:rPr lang="en-US" sz="2800" dirty="0"/>
              <a:t>Neuropathic corneal pain (NCP) is                                          caused by damage or disease of the                                         central somatosensory nervous system</a:t>
            </a:r>
          </a:p>
          <a:p>
            <a:r>
              <a:rPr lang="en-US" sz="2800" dirty="0"/>
              <a:t>If corneal pain is not suppressed by                                      proparacaine, then the diagnosis points to NCP</a:t>
            </a:r>
          </a:p>
          <a:p>
            <a:r>
              <a:rPr lang="en-US" sz="2800" dirty="0"/>
              <a:t>NCP patients tend to also have anxiety and depression</a:t>
            </a:r>
          </a:p>
          <a:p>
            <a:r>
              <a:rPr lang="en-US" sz="2800" dirty="0"/>
              <a:t>LDN causes transient blockade of opioid receptors</a:t>
            </a:r>
          </a:p>
          <a:p>
            <a:r>
              <a:rPr lang="en-US" sz="2800" dirty="0"/>
              <a:t>Most common SE:  vivid dreams and headaches</a:t>
            </a:r>
          </a:p>
          <a:p>
            <a:r>
              <a:rPr lang="en-US" sz="2800" dirty="0"/>
              <a:t>Dosage at bedtime: 1.5 mg x 2 weeks, then 3.0 mg x 2 weeks, then 4.5 mg x 2 weeks (to several months, if relief is obtained).</a:t>
            </a:r>
          </a:p>
          <a:p>
            <a:r>
              <a:rPr lang="en-US" sz="2800" dirty="0"/>
              <a:t>LDN works for about 50% of patients</a:t>
            </a:r>
          </a:p>
        </p:txBody>
      </p:sp>
      <p:sp>
        <p:nvSpPr>
          <p:cNvPr id="4" name="TextBox 3">
            <a:extLst>
              <a:ext uri="{FF2B5EF4-FFF2-40B4-BE49-F238E27FC236}">
                <a16:creationId xmlns:a16="http://schemas.microsoft.com/office/drawing/2014/main" id="{873AB7CB-90A5-29F6-224C-52413815148A}"/>
              </a:ext>
            </a:extLst>
          </p:cNvPr>
          <p:cNvSpPr txBox="1"/>
          <p:nvPr/>
        </p:nvSpPr>
        <p:spPr>
          <a:xfrm>
            <a:off x="3599959" y="6328944"/>
            <a:ext cx="2828041"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A6CCF6"/>
                </a:solidFill>
                <a:effectLst/>
                <a:uLnTx/>
                <a:uFillTx/>
                <a:latin typeface="Arial" panose="020B0604020202020204" pitchFamily="34" charset="0"/>
                <a:ea typeface="+mn-ea"/>
                <a:cs typeface="+mn-cs"/>
              </a:rPr>
              <a:t>Ocular Surface</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 April 2021</a:t>
            </a:r>
          </a:p>
        </p:txBody>
      </p:sp>
      <p:pic>
        <p:nvPicPr>
          <p:cNvPr id="5" name="Picture 4">
            <a:extLst>
              <a:ext uri="{FF2B5EF4-FFF2-40B4-BE49-F238E27FC236}">
                <a16:creationId xmlns:a16="http://schemas.microsoft.com/office/drawing/2014/main" id="{79762018-5604-68B0-A35D-B569E3793061}"/>
              </a:ext>
            </a:extLst>
          </p:cNvPr>
          <p:cNvPicPr>
            <a:picLocks noChangeAspect="1"/>
          </p:cNvPicPr>
          <p:nvPr/>
        </p:nvPicPr>
        <p:blipFill>
          <a:blip r:embed="rId3"/>
          <a:stretch>
            <a:fillRect/>
          </a:stretch>
        </p:blipFill>
        <p:spPr>
          <a:xfrm>
            <a:off x="6584674" y="853575"/>
            <a:ext cx="976032" cy="1960218"/>
          </a:xfrm>
          <a:prstGeom prst="rect">
            <a:avLst/>
          </a:prstGeom>
        </p:spPr>
      </p:pic>
      <p:pic>
        <p:nvPicPr>
          <p:cNvPr id="6" name="Picture 5">
            <a:extLst>
              <a:ext uri="{FF2B5EF4-FFF2-40B4-BE49-F238E27FC236}">
                <a16:creationId xmlns:a16="http://schemas.microsoft.com/office/drawing/2014/main" id="{15263848-A1FE-FE03-A033-A413E2A14469}"/>
              </a:ext>
            </a:extLst>
          </p:cNvPr>
          <p:cNvPicPr>
            <a:picLocks noChangeAspect="1"/>
          </p:cNvPicPr>
          <p:nvPr/>
        </p:nvPicPr>
        <p:blipFill>
          <a:blip r:embed="rId4"/>
          <a:srcRect l="8979" t="-504" r="23916" b="14623"/>
          <a:stretch>
            <a:fillRect/>
          </a:stretch>
        </p:blipFill>
        <p:spPr>
          <a:xfrm>
            <a:off x="7751205" y="853575"/>
            <a:ext cx="1202294" cy="2335864"/>
          </a:xfrm>
          <a:prstGeom prst="rect">
            <a:avLst/>
          </a:prstGeom>
        </p:spPr>
      </p:pic>
      <p:pic>
        <p:nvPicPr>
          <p:cNvPr id="7" name="Picture 6">
            <a:extLst>
              <a:ext uri="{FF2B5EF4-FFF2-40B4-BE49-F238E27FC236}">
                <a16:creationId xmlns:a16="http://schemas.microsoft.com/office/drawing/2014/main" id="{FA78F8BB-A7C1-8A5E-57F1-5BE0FCDE21F4}"/>
              </a:ext>
            </a:extLst>
          </p:cNvPr>
          <p:cNvPicPr>
            <a:picLocks noChangeAspect="1"/>
          </p:cNvPicPr>
          <p:nvPr/>
        </p:nvPicPr>
        <p:blipFill>
          <a:blip r:embed="rId5"/>
          <a:srcRect b="13030"/>
          <a:stretch>
            <a:fillRect/>
          </a:stretch>
        </p:blipFill>
        <p:spPr>
          <a:xfrm>
            <a:off x="6921687" y="5469967"/>
            <a:ext cx="2124892" cy="1388033"/>
          </a:xfrm>
          <a:prstGeom prst="rect">
            <a:avLst/>
          </a:prstGeom>
        </p:spPr>
      </p:pic>
      <p:sp>
        <p:nvSpPr>
          <p:cNvPr id="9" name="TextBox 8">
            <a:extLst>
              <a:ext uri="{FF2B5EF4-FFF2-40B4-BE49-F238E27FC236}">
                <a16:creationId xmlns:a16="http://schemas.microsoft.com/office/drawing/2014/main" id="{E5C32A59-F408-9207-8677-58A642CF688C}"/>
              </a:ext>
            </a:extLst>
          </p:cNvPr>
          <p:cNvSpPr txBox="1"/>
          <p:nvPr/>
        </p:nvSpPr>
        <p:spPr>
          <a:xfrm>
            <a:off x="6698147" y="1833684"/>
            <a:ext cx="669566" cy="96799"/>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26634341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43556-157C-9AD6-5F53-174E70068FDB}"/>
              </a:ext>
            </a:extLst>
          </p:cNvPr>
          <p:cNvSpPr>
            <a:spLocks noGrp="1"/>
          </p:cNvSpPr>
          <p:nvPr>
            <p:ph type="title"/>
          </p:nvPr>
        </p:nvSpPr>
        <p:spPr/>
        <p:txBody>
          <a:bodyPr/>
          <a:lstStyle/>
          <a:p>
            <a:r>
              <a:rPr lang="en-US" dirty="0"/>
              <a:t>Low Dose Naltrexone for NK</a:t>
            </a:r>
          </a:p>
        </p:txBody>
      </p:sp>
      <p:sp>
        <p:nvSpPr>
          <p:cNvPr id="3" name="Content Placeholder 2">
            <a:extLst>
              <a:ext uri="{FF2B5EF4-FFF2-40B4-BE49-F238E27FC236}">
                <a16:creationId xmlns:a16="http://schemas.microsoft.com/office/drawing/2014/main" id="{7A089353-575C-B5BC-D1F8-49A9E075EE1C}"/>
              </a:ext>
            </a:extLst>
          </p:cNvPr>
          <p:cNvSpPr>
            <a:spLocks noGrp="1"/>
          </p:cNvSpPr>
          <p:nvPr>
            <p:ph idx="1"/>
          </p:nvPr>
        </p:nvSpPr>
        <p:spPr/>
        <p:txBody>
          <a:bodyPr/>
          <a:lstStyle/>
          <a:p>
            <a:r>
              <a:rPr lang="en-US" sz="2800" dirty="0"/>
              <a:t>Standard dosage 50 mg used to treat opioid disorders</a:t>
            </a:r>
          </a:p>
          <a:p>
            <a:r>
              <a:rPr lang="en-US" sz="2800" dirty="0"/>
              <a:t>LDN starts at 1.5 mg, and can be increased to 3.0 and 4.5 mg.</a:t>
            </a:r>
          </a:p>
          <a:p>
            <a:r>
              <a:rPr lang="en-US" sz="2800" dirty="0"/>
              <a:t>Provides modest improvement of corneal pain</a:t>
            </a:r>
          </a:p>
          <a:p>
            <a:r>
              <a:rPr lang="en-US" sz="2800" dirty="0"/>
              <a:t>LDN well-tolerated in most all patients</a:t>
            </a:r>
          </a:p>
          <a:p>
            <a:pPr lvl="1"/>
            <a:r>
              <a:rPr lang="en-US" sz="2400" dirty="0"/>
              <a:t>Most common SEs: Vivid dreams and headaches</a:t>
            </a:r>
          </a:p>
          <a:p>
            <a:r>
              <a:rPr lang="en-US" sz="2800" dirty="0"/>
              <a:t>Pain, </a:t>
            </a:r>
            <a:r>
              <a:rPr lang="en-US" sz="2800" dirty="0" err="1"/>
              <a:t>photoallodynia</a:t>
            </a:r>
            <a:r>
              <a:rPr lang="en-US" sz="2800" dirty="0"/>
              <a:t> most common symptoms in NK</a:t>
            </a:r>
          </a:p>
          <a:p>
            <a:r>
              <a:rPr lang="en-US" sz="2800" dirty="0"/>
              <a:t>Should be considered as an option for refractory NCP</a:t>
            </a:r>
          </a:p>
          <a:p>
            <a:pPr marL="0" indent="0">
              <a:buNone/>
            </a:pPr>
            <a:r>
              <a:rPr lang="en-US" dirty="0"/>
              <a:t>                           </a:t>
            </a:r>
            <a:r>
              <a:rPr lang="en-US" sz="2000" dirty="0">
                <a:solidFill>
                  <a:srgbClr val="A6CCF6"/>
                </a:solidFill>
              </a:rPr>
              <a:t>Reference: The Ocular Surface 2021; 20:33 - 38</a:t>
            </a:r>
          </a:p>
        </p:txBody>
      </p:sp>
    </p:spTree>
    <p:extLst>
      <p:ext uri="{BB962C8B-B14F-4D97-AF65-F5344CB8AC3E}">
        <p14:creationId xmlns:p14="http://schemas.microsoft.com/office/powerpoint/2010/main" val="34214693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7288E-497F-E04E-8E17-0D71A2F45D6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B5EBCD4-A619-500C-D1F1-DD42E3C03601}"/>
              </a:ext>
            </a:extLst>
          </p:cNvPr>
          <p:cNvPicPr>
            <a:picLocks noGrp="1" noChangeAspect="1"/>
          </p:cNvPicPr>
          <p:nvPr>
            <p:ph idx="1"/>
          </p:nvPr>
        </p:nvPicPr>
        <p:blipFill>
          <a:blip r:embed="rId2"/>
          <a:stretch>
            <a:fillRect/>
          </a:stretch>
        </p:blipFill>
        <p:spPr>
          <a:xfrm>
            <a:off x="47298" y="80468"/>
            <a:ext cx="4610736" cy="5897020"/>
          </a:xfrm>
        </p:spPr>
      </p:pic>
      <p:pic>
        <p:nvPicPr>
          <p:cNvPr id="7" name="Picture 6">
            <a:extLst>
              <a:ext uri="{FF2B5EF4-FFF2-40B4-BE49-F238E27FC236}">
                <a16:creationId xmlns:a16="http://schemas.microsoft.com/office/drawing/2014/main" id="{FE548016-0834-B187-3509-E1464700C948}"/>
              </a:ext>
            </a:extLst>
          </p:cNvPr>
          <p:cNvPicPr>
            <a:picLocks noChangeAspect="1"/>
          </p:cNvPicPr>
          <p:nvPr/>
        </p:nvPicPr>
        <p:blipFill>
          <a:blip r:embed="rId3"/>
          <a:stretch>
            <a:fillRect/>
          </a:stretch>
        </p:blipFill>
        <p:spPr>
          <a:xfrm>
            <a:off x="4704180" y="80468"/>
            <a:ext cx="4317462" cy="5897020"/>
          </a:xfrm>
          <a:prstGeom prst="rect">
            <a:avLst/>
          </a:prstGeom>
        </p:spPr>
      </p:pic>
    </p:spTree>
    <p:extLst>
      <p:ext uri="{BB962C8B-B14F-4D97-AF65-F5344CB8AC3E}">
        <p14:creationId xmlns:p14="http://schemas.microsoft.com/office/powerpoint/2010/main" val="1810452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0E8B1-919C-6963-3A65-AFA8C25EEE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E8CB92-8B8A-98BC-4134-2DA6E996E34F}"/>
              </a:ext>
            </a:extLst>
          </p:cNvPr>
          <p:cNvSpPr>
            <a:spLocks noGrp="1"/>
          </p:cNvSpPr>
          <p:nvPr>
            <p:ph type="title"/>
          </p:nvPr>
        </p:nvSpPr>
        <p:spPr>
          <a:xfrm>
            <a:off x="190501" y="190501"/>
            <a:ext cx="8763000" cy="809959"/>
          </a:xfrm>
        </p:spPr>
        <p:txBody>
          <a:bodyPr>
            <a:normAutofit fontScale="90000"/>
          </a:bodyPr>
          <a:lstStyle/>
          <a:p>
            <a:r>
              <a:rPr lang="en-US" dirty="0"/>
              <a:t>Egregious Over-referral of Glaucoma Suspects</a:t>
            </a:r>
          </a:p>
        </p:txBody>
      </p:sp>
      <p:sp>
        <p:nvSpPr>
          <p:cNvPr id="3" name="Content Placeholder 2">
            <a:extLst>
              <a:ext uri="{FF2B5EF4-FFF2-40B4-BE49-F238E27FC236}">
                <a16:creationId xmlns:a16="http://schemas.microsoft.com/office/drawing/2014/main" id="{E8178CFA-E618-21AB-B5AF-E5A508AE6718}"/>
              </a:ext>
            </a:extLst>
          </p:cNvPr>
          <p:cNvSpPr>
            <a:spLocks noGrp="1"/>
          </p:cNvSpPr>
          <p:nvPr>
            <p:ph idx="1"/>
          </p:nvPr>
        </p:nvSpPr>
        <p:spPr>
          <a:xfrm>
            <a:off x="190500" y="1484554"/>
            <a:ext cx="8763000" cy="3926542"/>
          </a:xfrm>
        </p:spPr>
        <p:txBody>
          <a:bodyPr/>
          <a:lstStyle/>
          <a:p>
            <a:r>
              <a:rPr lang="en-US" dirty="0"/>
              <a:t>“Only 8% of those under 40 referred for glaucoma evaluation were diagnosed with glaucoma within 2 years.”</a:t>
            </a:r>
          </a:p>
          <a:p>
            <a:r>
              <a:rPr lang="en-US" dirty="0"/>
              <a:t>Worse, about half of all referred patients did not follow-up with the referral!</a:t>
            </a:r>
          </a:p>
          <a:p>
            <a:r>
              <a:rPr lang="en-US" dirty="0"/>
              <a:t>(M+T): Take home message: Optometrists-please provide glaucoma care services to your patients.</a:t>
            </a:r>
          </a:p>
        </p:txBody>
      </p:sp>
      <p:sp>
        <p:nvSpPr>
          <p:cNvPr id="4" name="TextBox 3">
            <a:extLst>
              <a:ext uri="{FF2B5EF4-FFF2-40B4-BE49-F238E27FC236}">
                <a16:creationId xmlns:a16="http://schemas.microsoft.com/office/drawing/2014/main" id="{1C3E0FAD-E200-C5F6-45B4-7C42B41E7A8A}"/>
              </a:ext>
            </a:extLst>
          </p:cNvPr>
          <p:cNvSpPr txBox="1"/>
          <p:nvPr/>
        </p:nvSpPr>
        <p:spPr>
          <a:xfrm>
            <a:off x="4572000" y="4829447"/>
            <a:ext cx="40386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JAMA Open Network, February 2025</a:t>
            </a:r>
          </a:p>
        </p:txBody>
      </p:sp>
    </p:spTree>
    <p:extLst>
      <p:ext uri="{BB962C8B-B14F-4D97-AF65-F5344CB8AC3E}">
        <p14:creationId xmlns:p14="http://schemas.microsoft.com/office/powerpoint/2010/main" val="18838241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CD702-FDF2-478D-84FC-91867846EAFC}"/>
              </a:ext>
            </a:extLst>
          </p:cNvPr>
          <p:cNvSpPr>
            <a:spLocks noGrp="1"/>
          </p:cNvSpPr>
          <p:nvPr>
            <p:ph type="title"/>
          </p:nvPr>
        </p:nvSpPr>
        <p:spPr/>
        <p:txBody>
          <a:bodyPr/>
          <a:lstStyle/>
          <a:p>
            <a:r>
              <a:rPr lang="en-US" dirty="0"/>
              <a:t>Thermal Systems to Treat DED</a:t>
            </a:r>
          </a:p>
        </p:txBody>
      </p:sp>
      <p:sp>
        <p:nvSpPr>
          <p:cNvPr id="3" name="Content Placeholder 2">
            <a:extLst>
              <a:ext uri="{FF2B5EF4-FFF2-40B4-BE49-F238E27FC236}">
                <a16:creationId xmlns:a16="http://schemas.microsoft.com/office/drawing/2014/main" id="{E0B604A3-A634-41B9-BD68-C63B2155088E}"/>
              </a:ext>
            </a:extLst>
          </p:cNvPr>
          <p:cNvSpPr>
            <a:spLocks noGrp="1"/>
          </p:cNvSpPr>
          <p:nvPr>
            <p:ph idx="1"/>
          </p:nvPr>
        </p:nvSpPr>
        <p:spPr/>
        <p:txBody>
          <a:bodyPr/>
          <a:lstStyle/>
          <a:p>
            <a:r>
              <a:rPr lang="en-US" dirty="0" err="1"/>
              <a:t>Lipiflow</a:t>
            </a:r>
            <a:r>
              <a:rPr lang="en-US" dirty="0"/>
              <a:t>®, </a:t>
            </a:r>
            <a:r>
              <a:rPr lang="en-US" dirty="0" err="1"/>
              <a:t>Ilux</a:t>
            </a:r>
            <a:r>
              <a:rPr lang="en-US" dirty="0"/>
              <a:t>®, </a:t>
            </a:r>
            <a:r>
              <a:rPr lang="en-US" dirty="0" err="1"/>
              <a:t>TearCare</a:t>
            </a:r>
            <a:r>
              <a:rPr lang="en-US" dirty="0"/>
              <a:t>®, and home self treatments were evaluated.</a:t>
            </a:r>
          </a:p>
          <a:p>
            <a:r>
              <a:rPr lang="en-US" dirty="0"/>
              <a:t>All treatments were safe, effective and                       relatively similar.</a:t>
            </a:r>
          </a:p>
          <a:p>
            <a:r>
              <a:rPr lang="en-US" dirty="0"/>
              <a:t>Most in-office treatments provided 6-12 months of improvement.</a:t>
            </a:r>
          </a:p>
          <a:p>
            <a:r>
              <a:rPr lang="en-US" dirty="0"/>
              <a:t>“There are currently no conclusive results on which baseline characteristics may predict patient response to in-office thermal treatment.”</a:t>
            </a:r>
          </a:p>
          <a:p>
            <a:r>
              <a:rPr lang="en-US" dirty="0"/>
              <a:t>Costs (to doctor and patient) are high. Like life in general, decisions are based on a balance of cost vs. convenience. </a:t>
            </a:r>
          </a:p>
        </p:txBody>
      </p:sp>
      <p:sp>
        <p:nvSpPr>
          <p:cNvPr id="4" name="TextBox 3">
            <a:extLst>
              <a:ext uri="{FF2B5EF4-FFF2-40B4-BE49-F238E27FC236}">
                <a16:creationId xmlns:a16="http://schemas.microsoft.com/office/drawing/2014/main" id="{D085D2CB-7C4B-4C48-81D7-A6B06E5A3043}"/>
              </a:ext>
            </a:extLst>
          </p:cNvPr>
          <p:cNvSpPr txBox="1"/>
          <p:nvPr/>
        </p:nvSpPr>
        <p:spPr>
          <a:xfrm>
            <a:off x="5079192" y="6185991"/>
            <a:ext cx="4194928"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A6CCF6"/>
                </a:solidFill>
                <a:effectLst/>
                <a:uLnTx/>
                <a:uFillTx/>
                <a:latin typeface="Arial" panose="020B0604020202020204" pitchFamily="34" charset="0"/>
                <a:ea typeface="+mn-ea"/>
                <a:cs typeface="+mn-cs"/>
              </a:rPr>
              <a:t>Survey </a:t>
            </a:r>
            <a:r>
              <a:rPr kumimoji="0" lang="en-US" sz="1400" b="1" i="1" u="none" strike="noStrike" kern="1200" cap="none" spc="0" normalizeH="0" baseline="0" noProof="0" dirty="0" err="1">
                <a:ln>
                  <a:noFill/>
                </a:ln>
                <a:solidFill>
                  <a:srgbClr val="A6CCF6"/>
                </a:solidFill>
                <a:effectLst/>
                <a:uLnTx/>
                <a:uFillTx/>
                <a:latin typeface="Arial" panose="020B0604020202020204" pitchFamily="34" charset="0"/>
                <a:ea typeface="+mn-ea"/>
                <a:cs typeface="+mn-cs"/>
              </a:rPr>
              <a:t>Ophthalmol</a:t>
            </a:r>
            <a:r>
              <a:rPr kumimoji="0" lang="en-US" sz="14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 Sep-Oct, 2022</a:t>
            </a:r>
          </a:p>
        </p:txBody>
      </p:sp>
    </p:spTree>
    <p:extLst>
      <p:ext uri="{BB962C8B-B14F-4D97-AF65-F5344CB8AC3E}">
        <p14:creationId xmlns:p14="http://schemas.microsoft.com/office/powerpoint/2010/main" val="14154499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70AA82-BF7C-C641-32F5-88D1A374607A}"/>
              </a:ext>
            </a:extLst>
          </p:cNvPr>
          <p:cNvSpPr txBox="1"/>
          <p:nvPr/>
        </p:nvSpPr>
        <p:spPr>
          <a:xfrm>
            <a:off x="0" y="162649"/>
            <a:ext cx="9144000" cy="2308324"/>
          </a:xfrm>
          <a:prstGeom prst="rect">
            <a:avLst/>
          </a:prstGeom>
          <a:solidFill>
            <a:schemeClr val="tx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“As we move up the “sexy” scale, in-office direct-to-gland heating treatments are a full order of magnitude more effective than any at home thermal therapy.”</a:t>
            </a:r>
          </a:p>
        </p:txBody>
      </p:sp>
      <p:sp>
        <p:nvSpPr>
          <p:cNvPr id="3" name="TextBox 2">
            <a:extLst>
              <a:ext uri="{FF2B5EF4-FFF2-40B4-BE49-F238E27FC236}">
                <a16:creationId xmlns:a16="http://schemas.microsoft.com/office/drawing/2014/main" id="{7BEA1E96-7F3F-1682-F839-92988910589D}"/>
              </a:ext>
            </a:extLst>
          </p:cNvPr>
          <p:cNvSpPr txBox="1"/>
          <p:nvPr/>
        </p:nvSpPr>
        <p:spPr>
          <a:xfrm>
            <a:off x="0" y="-140110"/>
            <a:ext cx="460887" cy="769441"/>
          </a:xfrm>
          <a:prstGeom prst="rect">
            <a:avLst/>
          </a:prstGeom>
          <a:noFill/>
        </p:spPr>
        <p:txBody>
          <a:bodyPr wrap="square">
            <a:spAutoFit/>
          </a:bodyPr>
          <a:lstStyle/>
          <a:p>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j-ea"/>
                <a:cs typeface="+mj-cs"/>
              </a:rPr>
              <a:t>*</a:t>
            </a:r>
            <a:endParaRPr lang="en-US" dirty="0"/>
          </a:p>
        </p:txBody>
      </p:sp>
      <p:pic>
        <p:nvPicPr>
          <p:cNvPr id="2" name="Picture 1">
            <a:extLst>
              <a:ext uri="{FF2B5EF4-FFF2-40B4-BE49-F238E27FC236}">
                <a16:creationId xmlns:a16="http://schemas.microsoft.com/office/drawing/2014/main" id="{38A00BF4-A6C9-F7E1-9C75-C449E4ED14B0}"/>
              </a:ext>
            </a:extLst>
          </p:cNvPr>
          <p:cNvPicPr>
            <a:picLocks noChangeAspect="1"/>
          </p:cNvPicPr>
          <p:nvPr/>
        </p:nvPicPr>
        <p:blipFill>
          <a:blip r:embed="rId2"/>
          <a:stretch>
            <a:fillRect/>
          </a:stretch>
        </p:blipFill>
        <p:spPr>
          <a:xfrm>
            <a:off x="0" y="2852928"/>
            <a:ext cx="9144000" cy="4005072"/>
          </a:xfrm>
          <a:prstGeom prst="rect">
            <a:avLst/>
          </a:prstGeom>
        </p:spPr>
      </p:pic>
    </p:spTree>
    <p:extLst>
      <p:ext uri="{BB962C8B-B14F-4D97-AF65-F5344CB8AC3E}">
        <p14:creationId xmlns:p14="http://schemas.microsoft.com/office/powerpoint/2010/main" val="6116627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8840"/>
          <a:stretch/>
        </p:blipFill>
        <p:spPr>
          <a:xfrm>
            <a:off x="0" y="0"/>
            <a:ext cx="5814665" cy="5825067"/>
          </a:xfrm>
          <a:prstGeom prst="rect">
            <a:avLst/>
          </a:prstGeom>
        </p:spPr>
      </p:pic>
      <p:pic>
        <p:nvPicPr>
          <p:cNvPr id="4" name="Picture 3"/>
          <p:cNvPicPr>
            <a:picLocks noChangeAspect="1"/>
          </p:cNvPicPr>
          <p:nvPr/>
        </p:nvPicPr>
        <p:blipFill rotWithShape="1">
          <a:blip r:embed="rId3" cstate="print"/>
          <a:srcRect b="18706"/>
          <a:stretch/>
        </p:blipFill>
        <p:spPr>
          <a:xfrm>
            <a:off x="61020" y="4533090"/>
            <a:ext cx="9082980" cy="1778933"/>
          </a:xfrm>
          <a:prstGeom prst="rect">
            <a:avLst/>
          </a:prstGeom>
          <a:ln w="76200">
            <a:solidFill>
              <a:srgbClr val="FFFF00"/>
            </a:solidFill>
          </a:ln>
        </p:spPr>
      </p:pic>
    </p:spTree>
    <p:extLst>
      <p:ext uri="{BB962C8B-B14F-4D97-AF65-F5344CB8AC3E}">
        <p14:creationId xmlns:p14="http://schemas.microsoft.com/office/powerpoint/2010/main" val="17357930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Title 2"/>
          <p:cNvSpPr>
            <a:spLocks noGrp="1"/>
          </p:cNvSpPr>
          <p:nvPr>
            <p:ph type="title"/>
          </p:nvPr>
        </p:nvSpPr>
        <p:spPr>
          <a:xfrm>
            <a:off x="190500" y="293448"/>
            <a:ext cx="8763000" cy="752034"/>
          </a:xfrm>
        </p:spPr>
        <p:txBody>
          <a:bodyPr>
            <a:normAutofit fontScale="90000"/>
          </a:bodyPr>
          <a:lstStyle/>
          <a:p>
            <a:r>
              <a:rPr lang="en-US" altLang="en-US" dirty="0"/>
              <a:t>Thermal Pulsation Treatment                             Increases CL Wearing Time </a:t>
            </a:r>
          </a:p>
        </p:txBody>
      </p:sp>
      <p:sp>
        <p:nvSpPr>
          <p:cNvPr id="2" name="Content Placeholder 1"/>
          <p:cNvSpPr>
            <a:spLocks noGrp="1"/>
          </p:cNvSpPr>
          <p:nvPr>
            <p:ph idx="1"/>
          </p:nvPr>
        </p:nvSpPr>
        <p:spPr>
          <a:xfrm>
            <a:off x="99666" y="1426240"/>
            <a:ext cx="8763000" cy="5556152"/>
          </a:xfrm>
        </p:spPr>
        <p:txBody>
          <a:bodyPr>
            <a:normAutofit/>
          </a:bodyPr>
          <a:lstStyle/>
          <a:p>
            <a:r>
              <a:rPr lang="en-US" sz="2800" dirty="0"/>
              <a:t>“Conclusion:  In SCL wearers with MGD, a single VTP treatment significantly improved mean meibomian gland function and significantly reduced dry eye signs and symptoms compared to an untreated control.  The treatment increased mean comfortable lens wearing time by 4 hours (approximately doubling the pretreatment findings).  This was sustained for up to    3 months post-treatment on average.”</a:t>
            </a:r>
            <a:endParaRPr lang="en-US" sz="2800" i="1" dirty="0">
              <a:solidFill>
                <a:srgbClr val="33CCCC"/>
              </a:solidFill>
            </a:endParaRPr>
          </a:p>
          <a:p>
            <a:pPr marL="0" indent="0">
              <a:buNone/>
              <a:defRPr/>
            </a:pPr>
            <a:r>
              <a:rPr lang="en-US" sz="2000" i="1" dirty="0">
                <a:solidFill>
                  <a:srgbClr val="33CCCC"/>
                </a:solidFill>
              </a:rPr>
              <a:t>                                                                                    </a:t>
            </a:r>
            <a:r>
              <a:rPr lang="en-US" sz="2000" i="1" dirty="0">
                <a:solidFill>
                  <a:srgbClr val="6FD1FD"/>
                </a:solidFill>
              </a:rPr>
              <a:t>Clinical Ophthalmology, Jan, 2018</a:t>
            </a:r>
          </a:p>
        </p:txBody>
      </p:sp>
    </p:spTree>
    <p:extLst>
      <p:ext uri="{BB962C8B-B14F-4D97-AF65-F5344CB8AC3E}">
        <p14:creationId xmlns:p14="http://schemas.microsoft.com/office/powerpoint/2010/main" val="25468071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D61CB-ACFF-059C-C470-E27B3B10C9B0}"/>
              </a:ext>
            </a:extLst>
          </p:cNvPr>
          <p:cNvSpPr>
            <a:spLocks noGrp="1"/>
          </p:cNvSpPr>
          <p:nvPr>
            <p:ph type="title"/>
          </p:nvPr>
        </p:nvSpPr>
        <p:spPr>
          <a:xfrm>
            <a:off x="169058" y="45209"/>
            <a:ext cx="8763000" cy="752034"/>
          </a:xfrm>
        </p:spPr>
        <p:txBody>
          <a:bodyPr/>
          <a:lstStyle/>
          <a:p>
            <a:r>
              <a:rPr lang="en-US" dirty="0"/>
              <a:t>IPL and Dry Eye</a:t>
            </a:r>
          </a:p>
        </p:txBody>
      </p:sp>
      <p:pic>
        <p:nvPicPr>
          <p:cNvPr id="5" name="Content Placeholder 4">
            <a:extLst>
              <a:ext uri="{FF2B5EF4-FFF2-40B4-BE49-F238E27FC236}">
                <a16:creationId xmlns:a16="http://schemas.microsoft.com/office/drawing/2014/main" id="{88871571-DAAB-9D08-E730-597D76C97C4D}"/>
              </a:ext>
            </a:extLst>
          </p:cNvPr>
          <p:cNvPicPr>
            <a:picLocks noGrp="1" noChangeAspect="1"/>
          </p:cNvPicPr>
          <p:nvPr>
            <p:ph idx="1"/>
          </p:nvPr>
        </p:nvPicPr>
        <p:blipFill rotWithShape="1">
          <a:blip r:embed="rId2"/>
          <a:srcRect l="4203" t="27338" r="24493" b="19166"/>
          <a:stretch/>
        </p:blipFill>
        <p:spPr>
          <a:xfrm>
            <a:off x="126176" y="870620"/>
            <a:ext cx="8805882" cy="3707512"/>
          </a:xfrm>
        </p:spPr>
      </p:pic>
    </p:spTree>
    <p:extLst>
      <p:ext uri="{BB962C8B-B14F-4D97-AF65-F5344CB8AC3E}">
        <p14:creationId xmlns:p14="http://schemas.microsoft.com/office/powerpoint/2010/main" val="4276850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Title 2"/>
          <p:cNvSpPr>
            <a:spLocks noGrp="1"/>
          </p:cNvSpPr>
          <p:nvPr>
            <p:ph type="title"/>
          </p:nvPr>
        </p:nvSpPr>
        <p:spPr/>
        <p:txBody>
          <a:bodyPr/>
          <a:lstStyle/>
          <a:p>
            <a:r>
              <a:rPr lang="en-US" altLang="en-US"/>
              <a:t>MG Scraping in Treating DES</a:t>
            </a:r>
          </a:p>
        </p:txBody>
      </p:sp>
      <p:sp>
        <p:nvSpPr>
          <p:cNvPr id="2" name="Content Placeholder 1"/>
          <p:cNvSpPr>
            <a:spLocks noGrp="1"/>
          </p:cNvSpPr>
          <p:nvPr>
            <p:ph idx="1"/>
          </p:nvPr>
        </p:nvSpPr>
        <p:spPr>
          <a:xfrm>
            <a:off x="79899" y="1022572"/>
            <a:ext cx="8873601" cy="5387106"/>
          </a:xfrm>
        </p:spPr>
        <p:txBody>
          <a:bodyPr/>
          <a:lstStyle/>
          <a:p>
            <a:r>
              <a:rPr lang="en-US" sz="2400" dirty="0"/>
              <a:t>“In the future, the health and maintenance of the MCJ and keratinized lid margin may be considered integral to routine eye care.  This shift in our culture will involve improvements in our observation skills and also the willingness to incorporate novel techniques such as debridement-scaling of the MCJ and keratinized lid margin in our clinical practice.”</a:t>
            </a:r>
            <a:endParaRPr lang="en-US" sz="2000" i="1" dirty="0">
              <a:solidFill>
                <a:srgbClr val="33CCCC"/>
              </a:solidFill>
            </a:endParaRPr>
          </a:p>
          <a:p>
            <a:pPr marL="0" indent="0">
              <a:buNone/>
              <a:defRPr/>
            </a:pPr>
            <a:r>
              <a:rPr lang="en-US" sz="2000" i="1" dirty="0">
                <a:solidFill>
                  <a:srgbClr val="33CCCC"/>
                </a:solidFill>
              </a:rPr>
              <a:t>    					</a:t>
            </a:r>
            <a:r>
              <a:rPr lang="en-US" sz="2000" i="1" dirty="0">
                <a:solidFill>
                  <a:srgbClr val="A6CCF6"/>
                </a:solidFill>
              </a:rPr>
              <a:t>	 Korb/Blackie.  Cornea.  December 2013</a:t>
            </a:r>
          </a:p>
        </p:txBody>
      </p:sp>
    </p:spTree>
    <p:extLst>
      <p:ext uri="{BB962C8B-B14F-4D97-AF65-F5344CB8AC3E}">
        <p14:creationId xmlns:p14="http://schemas.microsoft.com/office/powerpoint/2010/main" val="16578803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289E2-E038-485E-9C6F-55ED96E86C49}"/>
              </a:ext>
            </a:extLst>
          </p:cNvPr>
          <p:cNvSpPr>
            <a:spLocks noGrp="1"/>
          </p:cNvSpPr>
          <p:nvPr>
            <p:ph type="title"/>
          </p:nvPr>
        </p:nvSpPr>
        <p:spPr>
          <a:xfrm>
            <a:off x="190500" y="187181"/>
            <a:ext cx="8763000" cy="920846"/>
          </a:xfrm>
        </p:spPr>
        <p:txBody>
          <a:bodyPr>
            <a:noAutofit/>
          </a:bodyPr>
          <a:lstStyle/>
          <a:p>
            <a:r>
              <a:rPr lang="en-US" sz="4000" dirty="0">
                <a:ea typeface="Tahoma" pitchFamily="34" charset="0"/>
                <a:cs typeface="Arial" pitchFamily="34" charset="0"/>
              </a:rPr>
              <a:t>In-office Procedure for Meibomian Gland Dysfunction</a:t>
            </a:r>
            <a:endParaRPr lang="en-US" sz="4000" dirty="0"/>
          </a:p>
        </p:txBody>
      </p:sp>
      <p:sp>
        <p:nvSpPr>
          <p:cNvPr id="3" name="Content Placeholder 2">
            <a:extLst>
              <a:ext uri="{FF2B5EF4-FFF2-40B4-BE49-F238E27FC236}">
                <a16:creationId xmlns:a16="http://schemas.microsoft.com/office/drawing/2014/main" id="{E76E153C-4BC8-44D2-806B-3DE0D2057ABC}"/>
              </a:ext>
            </a:extLst>
          </p:cNvPr>
          <p:cNvSpPr>
            <a:spLocks noGrp="1"/>
          </p:cNvSpPr>
          <p:nvPr>
            <p:ph idx="1"/>
          </p:nvPr>
        </p:nvSpPr>
        <p:spPr>
          <a:xfrm>
            <a:off x="70651" y="1427315"/>
            <a:ext cx="8404838" cy="5556152"/>
          </a:xfrm>
        </p:spPr>
        <p:txBody>
          <a:bodyPr>
            <a:noAutofit/>
          </a:bodyPr>
          <a:lstStyle/>
          <a:p>
            <a:r>
              <a:rPr lang="en-US" sz="2400" dirty="0">
                <a:cs typeface="Arial" pitchFamily="34" charset="0"/>
              </a:rPr>
              <a:t>Focused heat application followed by doctor-delivered meibomian gland expression is a critical intervention for moderate to advanced dry eye disease</a:t>
            </a:r>
          </a:p>
          <a:p>
            <a:r>
              <a:rPr lang="en-US" sz="2400" dirty="0" err="1">
                <a:cs typeface="Arial" pitchFamily="34" charset="0"/>
              </a:rPr>
              <a:t>TearCare</a:t>
            </a:r>
            <a:r>
              <a:rPr lang="en-US" sz="2400" dirty="0">
                <a:cs typeface="Arial" pitchFamily="34" charset="0"/>
              </a:rPr>
              <a:t>® (</a:t>
            </a:r>
            <a:r>
              <a:rPr lang="en-US" sz="2400" dirty="0" err="1">
                <a:cs typeface="Arial" pitchFamily="34" charset="0"/>
              </a:rPr>
              <a:t>SightSciences</a:t>
            </a:r>
            <a:r>
              <a:rPr lang="en-US" sz="2400" dirty="0">
                <a:cs typeface="Arial" pitchFamily="34" charset="0"/>
              </a:rPr>
              <a:t>) is an in-office procedure where heat strips are strategically placed over the eyelids to achieve optimum liquefaction of meibum</a:t>
            </a:r>
          </a:p>
          <a:p>
            <a:r>
              <a:rPr lang="en-US" sz="2400" dirty="0">
                <a:cs typeface="Arial" pitchFamily="34" charset="0"/>
              </a:rPr>
              <a:t>Once liquefaction is quickly achieved, the doctor then properly expresses the meibum contents, thus allowing more physiological meibum to be produced.</a:t>
            </a:r>
          </a:p>
        </p:txBody>
      </p:sp>
    </p:spTree>
    <p:extLst>
      <p:ext uri="{BB962C8B-B14F-4D97-AF65-F5344CB8AC3E}">
        <p14:creationId xmlns:p14="http://schemas.microsoft.com/office/powerpoint/2010/main" val="23667293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1CAC9-981C-7EB5-02A8-23D51EF1E683}"/>
              </a:ext>
            </a:extLst>
          </p:cNvPr>
          <p:cNvSpPr>
            <a:spLocks noGrp="1"/>
          </p:cNvSpPr>
          <p:nvPr>
            <p:ph type="title"/>
          </p:nvPr>
        </p:nvSpPr>
        <p:spPr>
          <a:xfrm>
            <a:off x="469176" y="190500"/>
            <a:ext cx="8763000" cy="752034"/>
          </a:xfrm>
        </p:spPr>
        <p:txBody>
          <a:bodyPr/>
          <a:lstStyle/>
          <a:p>
            <a:r>
              <a:rPr lang="en-US" dirty="0"/>
              <a:t>Inflammation and Eyelid Scraping</a:t>
            </a:r>
          </a:p>
        </p:txBody>
      </p:sp>
      <p:sp>
        <p:nvSpPr>
          <p:cNvPr id="3" name="Content Placeholder 2">
            <a:extLst>
              <a:ext uri="{FF2B5EF4-FFF2-40B4-BE49-F238E27FC236}">
                <a16:creationId xmlns:a16="http://schemas.microsoft.com/office/drawing/2014/main" id="{F7EFE1A1-FC3B-F6FE-CB26-8A57D89C8C34}"/>
              </a:ext>
            </a:extLst>
          </p:cNvPr>
          <p:cNvSpPr>
            <a:spLocks noGrp="1"/>
          </p:cNvSpPr>
          <p:nvPr>
            <p:ph idx="1"/>
          </p:nvPr>
        </p:nvSpPr>
        <p:spPr/>
        <p:txBody>
          <a:bodyPr/>
          <a:lstStyle/>
          <a:p>
            <a:r>
              <a:rPr lang="en-US" i="0" dirty="0">
                <a:effectLst/>
              </a:rPr>
              <a:t>“For years, we have understood that inflammation is the underlying pathophysiology responsible for the signs and symptoms of dry eye disease (DED).” </a:t>
            </a:r>
          </a:p>
          <a:p>
            <a:r>
              <a:rPr lang="en-US" i="0" dirty="0">
                <a:effectLst/>
              </a:rPr>
              <a:t>“A supermajority of people in the developed world spend almost all their work time looking at screens. Most people who spend their days in front of a computer blink neither frequently nor completely enough to release the oil sequestered in the glands, producing chronic obstruction at the mouth of the gland.” </a:t>
            </a:r>
            <a:endParaRPr lang="en-US" dirty="0"/>
          </a:p>
        </p:txBody>
      </p:sp>
      <p:sp>
        <p:nvSpPr>
          <p:cNvPr id="4" name="TextBox 3">
            <a:extLst>
              <a:ext uri="{FF2B5EF4-FFF2-40B4-BE49-F238E27FC236}">
                <a16:creationId xmlns:a16="http://schemas.microsoft.com/office/drawing/2014/main" id="{2BFCDF8A-34F1-C8F0-00C6-D26387EE0679}"/>
              </a:ext>
            </a:extLst>
          </p:cNvPr>
          <p:cNvSpPr txBox="1"/>
          <p:nvPr/>
        </p:nvSpPr>
        <p:spPr>
          <a:xfrm>
            <a:off x="4711798" y="5162118"/>
            <a:ext cx="3780148"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A6CCF6"/>
                </a:solidFill>
                <a:effectLst/>
                <a:uLnTx/>
                <a:uFillTx/>
                <a:latin typeface="Arial" panose="020B0604020202020204" pitchFamily="34" charset="0"/>
                <a:ea typeface="+mn-ea"/>
                <a:cs typeface="Arial" panose="020B0604020202020204" pitchFamily="34" charset="0"/>
              </a:rPr>
              <a:t>Ocular Surgery News</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Arial" panose="020B0604020202020204" pitchFamily="34" charset="0"/>
              </a:rPr>
              <a:t>, July 25, 2023</a:t>
            </a:r>
          </a:p>
        </p:txBody>
      </p:sp>
    </p:spTree>
    <p:extLst>
      <p:ext uri="{BB962C8B-B14F-4D97-AF65-F5344CB8AC3E}">
        <p14:creationId xmlns:p14="http://schemas.microsoft.com/office/powerpoint/2010/main" val="19741978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0D8138-7943-4487-85DF-A29FFA54BC8B}"/>
              </a:ext>
            </a:extLst>
          </p:cNvPr>
          <p:cNvSpPr>
            <a:spLocks noGrp="1"/>
          </p:cNvSpPr>
          <p:nvPr>
            <p:ph idx="1"/>
          </p:nvPr>
        </p:nvSpPr>
        <p:spPr>
          <a:xfrm>
            <a:off x="288925" y="1488499"/>
            <a:ext cx="8664575" cy="5324475"/>
          </a:xfrm>
        </p:spPr>
        <p:txBody>
          <a:bodyPr/>
          <a:lstStyle/>
          <a:p>
            <a:pPr>
              <a:defRPr/>
            </a:pPr>
            <a:r>
              <a:rPr lang="en-US" dirty="0"/>
              <a:t>“Multi-screen” lifestyle – major risk factor</a:t>
            </a:r>
          </a:p>
          <a:p>
            <a:pPr>
              <a:defRPr/>
            </a:pPr>
            <a:r>
              <a:rPr lang="en-US" dirty="0"/>
              <a:t>Vegetarian and vegan lifestyle – insufficient  consumption of Omega 3 EFA’s</a:t>
            </a:r>
          </a:p>
          <a:p>
            <a:pPr>
              <a:defRPr/>
            </a:pPr>
            <a:r>
              <a:rPr lang="en-US" dirty="0" err="1"/>
              <a:t>Meibography</a:t>
            </a:r>
            <a:r>
              <a:rPr lang="en-US" dirty="0"/>
              <a:t> revealed that about 10% of </a:t>
            </a:r>
            <a:r>
              <a:rPr lang="en-US" u="sng" dirty="0"/>
              <a:t>grade school</a:t>
            </a:r>
            <a:r>
              <a:rPr lang="en-US" dirty="0"/>
              <a:t> children had compromised meibomian glands.</a:t>
            </a:r>
          </a:p>
          <a:p>
            <a:pPr>
              <a:defRPr/>
            </a:pPr>
            <a:r>
              <a:rPr lang="en-US" dirty="0"/>
              <a:t>This compromise was directly correlated to the amount of time looking at screens</a:t>
            </a:r>
          </a:p>
          <a:p>
            <a:pPr>
              <a:defRPr/>
            </a:pPr>
            <a:r>
              <a:rPr lang="en-US" dirty="0"/>
              <a:t>“Evaporative DED associated with smartphone use is a lifestyle disease.”</a:t>
            </a:r>
          </a:p>
          <a:p>
            <a:pPr marL="125412" indent="0" algn="r">
              <a:buNone/>
              <a:defRPr/>
            </a:pPr>
            <a:r>
              <a:rPr lang="en-US" sz="2000" dirty="0"/>
              <a:t>				</a:t>
            </a:r>
            <a:r>
              <a:rPr lang="en-US" sz="2000" i="1" dirty="0">
                <a:solidFill>
                  <a:srgbClr val="A6CCF6"/>
                </a:solidFill>
              </a:rPr>
              <a:t>Reference:  OSN, January 25, 2016</a:t>
            </a:r>
          </a:p>
        </p:txBody>
      </p:sp>
      <p:sp>
        <p:nvSpPr>
          <p:cNvPr id="3" name="Title 2">
            <a:extLst>
              <a:ext uri="{FF2B5EF4-FFF2-40B4-BE49-F238E27FC236}">
                <a16:creationId xmlns:a16="http://schemas.microsoft.com/office/drawing/2014/main" id="{70F4B7D5-0E13-414F-8CC4-A41802448664}"/>
              </a:ext>
            </a:extLst>
          </p:cNvPr>
          <p:cNvSpPr>
            <a:spLocks noGrp="1"/>
          </p:cNvSpPr>
          <p:nvPr>
            <p:ph type="title"/>
          </p:nvPr>
        </p:nvSpPr>
        <p:spPr>
          <a:xfrm>
            <a:off x="348343" y="389374"/>
            <a:ext cx="8855075" cy="1063625"/>
          </a:xfrm>
        </p:spPr>
        <p:txBody>
          <a:bodyPr>
            <a:normAutofit fontScale="90000"/>
          </a:bodyPr>
          <a:lstStyle/>
          <a:p>
            <a:pPr>
              <a:defRPr/>
            </a:pPr>
            <a:r>
              <a:rPr lang="en-US"/>
              <a:t>Pediatric DED and Risk Factors:  </a:t>
            </a:r>
            <a:br>
              <a:rPr lang="en-US"/>
            </a:br>
            <a:r>
              <a:rPr lang="en-US"/>
              <a:t>Things to Ponder</a:t>
            </a:r>
            <a:br>
              <a:rPr lang="en-US"/>
            </a:br>
            <a:endParaRPr lang="en-US"/>
          </a:p>
        </p:txBody>
      </p:sp>
    </p:spTree>
    <p:extLst>
      <p:ext uri="{BB962C8B-B14F-4D97-AF65-F5344CB8AC3E}">
        <p14:creationId xmlns:p14="http://schemas.microsoft.com/office/powerpoint/2010/main" val="21130311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190499" y="90070"/>
            <a:ext cx="8763000" cy="1119116"/>
          </a:xfrm>
        </p:spPr>
        <p:txBody>
          <a:bodyPr>
            <a:normAutofit fontScale="90000"/>
          </a:bodyPr>
          <a:lstStyle/>
          <a:p>
            <a:pPr algn="ctr" eaLnBrk="1" hangingPunct="1"/>
            <a:r>
              <a:rPr lang="en-US" altLang="en-US" dirty="0"/>
              <a:t>Anti-infective/Anti-inflammatory Combinations</a:t>
            </a:r>
          </a:p>
        </p:txBody>
      </p:sp>
      <p:sp>
        <p:nvSpPr>
          <p:cNvPr id="197635" name="Rectangle 3"/>
          <p:cNvSpPr>
            <a:spLocks noGrp="1" noChangeArrowheads="1"/>
          </p:cNvSpPr>
          <p:nvPr>
            <p:ph idx="1"/>
          </p:nvPr>
        </p:nvSpPr>
        <p:spPr>
          <a:xfrm>
            <a:off x="1030404" y="1406485"/>
            <a:ext cx="7083189" cy="4606119"/>
          </a:xfrm>
        </p:spPr>
        <p:txBody>
          <a:bodyPr>
            <a:normAutofit/>
          </a:bodyPr>
          <a:lstStyle/>
          <a:p>
            <a:pPr eaLnBrk="1" hangingPunct="1">
              <a:buFont typeface="Wingdings" panose="05000000000000000000" pitchFamily="2" charset="2"/>
              <a:buNone/>
              <a:tabLst>
                <a:tab pos="457200" algn="l"/>
                <a:tab pos="3886200" algn="l"/>
                <a:tab pos="4406900" algn="l"/>
              </a:tabLst>
            </a:pPr>
            <a:r>
              <a:rPr lang="en-US" altLang="en-US" sz="3200" u="sng" dirty="0">
                <a:solidFill>
                  <a:srgbClr val="FFCC66"/>
                </a:solidFill>
              </a:rPr>
              <a:t>Prednisolone</a:t>
            </a:r>
            <a:r>
              <a:rPr lang="en-US" altLang="en-US" sz="3200" dirty="0">
                <a:solidFill>
                  <a:srgbClr val="FFCC66"/>
                </a:solidFill>
              </a:rPr>
              <a:t>   </a:t>
            </a:r>
            <a:r>
              <a:rPr lang="en-US" altLang="en-US" sz="3200" b="0" dirty="0">
                <a:solidFill>
                  <a:srgbClr val="FFCC66"/>
                </a:solidFill>
              </a:rPr>
              <a:t>	</a:t>
            </a:r>
            <a:r>
              <a:rPr lang="en-US" altLang="en-US" sz="3200" u="sng" dirty="0">
                <a:solidFill>
                  <a:srgbClr val="FFCC66"/>
                </a:solidFill>
              </a:rPr>
              <a:t>Dexamethasone</a:t>
            </a:r>
            <a:br>
              <a:rPr lang="en-US" altLang="en-US" sz="3200" dirty="0">
                <a:solidFill>
                  <a:srgbClr val="00FF00"/>
                </a:solidFill>
              </a:rPr>
            </a:br>
            <a:r>
              <a:rPr lang="en-US" altLang="en-US" sz="2800" dirty="0" err="1"/>
              <a:t>Blephamide</a:t>
            </a:r>
            <a:r>
              <a:rPr lang="en-US" altLang="en-US" sz="2800" dirty="0"/>
              <a:t>                     	</a:t>
            </a:r>
            <a:r>
              <a:rPr lang="en-US" altLang="en-US" sz="2800" dirty="0" err="1"/>
              <a:t>Maxitrol</a:t>
            </a:r>
            <a:br>
              <a:rPr lang="en-US" altLang="en-US" sz="2800" dirty="0"/>
            </a:br>
            <a:r>
              <a:rPr lang="en-US" altLang="en-US" sz="2800" dirty="0" err="1"/>
              <a:t>Pred</a:t>
            </a:r>
            <a:r>
              <a:rPr lang="en-US" altLang="en-US" sz="2800" dirty="0"/>
              <a:t>-G		</a:t>
            </a:r>
            <a:r>
              <a:rPr lang="en-US" altLang="en-US" sz="2800" dirty="0" err="1"/>
              <a:t>TobraDex</a:t>
            </a:r>
            <a:r>
              <a:rPr lang="en-US" altLang="en-US" sz="2800" dirty="0"/>
              <a:t>(ST)</a:t>
            </a:r>
          </a:p>
          <a:p>
            <a:pPr eaLnBrk="1" hangingPunct="1">
              <a:buFont typeface="Wingdings" panose="05000000000000000000" pitchFamily="2" charset="2"/>
              <a:buNone/>
              <a:tabLst>
                <a:tab pos="457200" algn="l"/>
                <a:tab pos="3886200" algn="l"/>
                <a:tab pos="4406900" algn="l"/>
              </a:tabLst>
            </a:pPr>
            <a:r>
              <a:rPr lang="en-US" altLang="en-US" sz="2800" dirty="0"/>
              <a:t>               	 </a:t>
            </a:r>
          </a:p>
          <a:p>
            <a:pPr eaLnBrk="1" hangingPunct="1">
              <a:buFont typeface="Wingdings" panose="05000000000000000000" pitchFamily="2" charset="2"/>
              <a:buNone/>
              <a:tabLst>
                <a:tab pos="457200" algn="l"/>
                <a:tab pos="3886200" algn="l"/>
                <a:tab pos="4406900" algn="l"/>
              </a:tabLst>
            </a:pPr>
            <a:r>
              <a:rPr lang="en-US" altLang="en-US" sz="3200" u="sng" dirty="0">
                <a:solidFill>
                  <a:srgbClr val="FFCC66"/>
                </a:solidFill>
              </a:rPr>
              <a:t>Loteprednol</a:t>
            </a:r>
            <a:r>
              <a:rPr lang="en-US" altLang="en-US" sz="3200" dirty="0">
                <a:solidFill>
                  <a:srgbClr val="FFCC66"/>
                </a:solidFill>
              </a:rPr>
              <a:t>	</a:t>
            </a:r>
            <a:r>
              <a:rPr lang="en-US" altLang="en-US" sz="3200" u="sng" dirty="0">
                <a:solidFill>
                  <a:srgbClr val="FFCC66"/>
                </a:solidFill>
              </a:rPr>
              <a:t>Hydrocortisone</a:t>
            </a:r>
          </a:p>
          <a:p>
            <a:pPr eaLnBrk="1" hangingPunct="1">
              <a:buFont typeface="Wingdings" panose="05000000000000000000" pitchFamily="2" charset="2"/>
              <a:buNone/>
              <a:tabLst>
                <a:tab pos="457200" algn="l"/>
                <a:tab pos="3886200" algn="l"/>
                <a:tab pos="4406900" algn="l"/>
              </a:tabLst>
            </a:pPr>
            <a:r>
              <a:rPr lang="en-US" altLang="en-US" sz="2800" dirty="0"/>
              <a:t>    </a:t>
            </a:r>
            <a:r>
              <a:rPr lang="en-US" altLang="en-US" sz="2800" dirty="0" err="1"/>
              <a:t>Zylet</a:t>
            </a:r>
            <a:r>
              <a:rPr lang="en-US" altLang="en-US" sz="2800" dirty="0"/>
              <a:t>		</a:t>
            </a:r>
            <a:r>
              <a:rPr lang="en-US" altLang="en-US" sz="2800" dirty="0" err="1"/>
              <a:t>Cortisporin</a:t>
            </a:r>
            <a:endParaRPr lang="en-US" altLang="en-US" sz="2800" dirty="0"/>
          </a:p>
          <a:p>
            <a:pPr eaLnBrk="1" hangingPunct="1">
              <a:buFont typeface="Wingdings" panose="05000000000000000000" pitchFamily="2" charset="2"/>
              <a:buNone/>
              <a:tabLst>
                <a:tab pos="457200" algn="l"/>
                <a:tab pos="3886200" algn="l"/>
                <a:tab pos="4406900" algn="l"/>
              </a:tabLst>
            </a:pPr>
            <a:endParaRPr lang="en-US" altLang="en-US" sz="3200" dirty="0"/>
          </a:p>
          <a:p>
            <a:pPr eaLnBrk="1" hangingPunct="1">
              <a:buFont typeface="Wingdings" panose="05000000000000000000" pitchFamily="2" charset="2"/>
              <a:buNone/>
              <a:tabLst>
                <a:tab pos="457200" algn="l"/>
                <a:tab pos="3886200" algn="l"/>
                <a:tab pos="4406900" algn="l"/>
              </a:tabLst>
            </a:pPr>
            <a:r>
              <a:rPr lang="en-US" altLang="en-US" sz="2400" dirty="0"/>
              <a:t>   </a:t>
            </a:r>
          </a:p>
        </p:txBody>
      </p:sp>
    </p:spTree>
    <p:extLst>
      <p:ext uri="{BB962C8B-B14F-4D97-AF65-F5344CB8AC3E}">
        <p14:creationId xmlns:p14="http://schemas.microsoft.com/office/powerpoint/2010/main" val="1954728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F96DA-B3A2-7582-D24A-95973EABA958}"/>
              </a:ext>
            </a:extLst>
          </p:cNvPr>
          <p:cNvSpPr>
            <a:spLocks noGrp="1"/>
          </p:cNvSpPr>
          <p:nvPr>
            <p:ph type="title"/>
          </p:nvPr>
        </p:nvSpPr>
        <p:spPr/>
        <p:txBody>
          <a:bodyPr/>
          <a:lstStyle/>
          <a:p>
            <a:r>
              <a:rPr lang="en-US" dirty="0"/>
              <a:t>Compassion in Patient Health Care</a:t>
            </a:r>
          </a:p>
        </p:txBody>
      </p:sp>
      <p:sp>
        <p:nvSpPr>
          <p:cNvPr id="3" name="Content Placeholder 2">
            <a:extLst>
              <a:ext uri="{FF2B5EF4-FFF2-40B4-BE49-F238E27FC236}">
                <a16:creationId xmlns:a16="http://schemas.microsoft.com/office/drawing/2014/main" id="{82508197-CEF6-B938-EE7A-2AE158249A11}"/>
              </a:ext>
            </a:extLst>
          </p:cNvPr>
          <p:cNvSpPr>
            <a:spLocks noGrp="1"/>
          </p:cNvSpPr>
          <p:nvPr>
            <p:ph idx="1"/>
          </p:nvPr>
        </p:nvSpPr>
        <p:spPr/>
        <p:txBody>
          <a:bodyPr/>
          <a:lstStyle/>
          <a:p>
            <a:r>
              <a:rPr lang="en-US" dirty="0"/>
              <a:t>“Compassion in society has substantially decreased over recent decades.”</a:t>
            </a:r>
          </a:p>
          <a:p>
            <a:r>
              <a:rPr lang="en-US" dirty="0"/>
              <a:t>“The recent increase in documentation requirements and widespread adoption of electronic medical records further impairs the ability of physicians to connect with patients and may perceive a lack of caring and emotional connection.”</a:t>
            </a:r>
          </a:p>
          <a:p>
            <a:r>
              <a:rPr lang="en-US" dirty="0"/>
              <a:t>“Numerous surveys have confirmed that choosing physicians, patients value compassion, kindness, connection and caring over considerations such as education, experience, wait time and cost.”</a:t>
            </a:r>
          </a:p>
        </p:txBody>
      </p:sp>
      <p:sp>
        <p:nvSpPr>
          <p:cNvPr id="4" name="TextBox 3">
            <a:extLst>
              <a:ext uri="{FF2B5EF4-FFF2-40B4-BE49-F238E27FC236}">
                <a16:creationId xmlns:a16="http://schemas.microsoft.com/office/drawing/2014/main" id="{FCB471B4-A25F-69DC-16E9-F84A5BDF9EF9}"/>
              </a:ext>
            </a:extLst>
          </p:cNvPr>
          <p:cNvSpPr txBox="1"/>
          <p:nvPr/>
        </p:nvSpPr>
        <p:spPr>
          <a:xfrm>
            <a:off x="5634266" y="6328944"/>
            <a:ext cx="3120272"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Am J </a:t>
            </a:r>
            <a:r>
              <a:rPr kumimoji="0" lang="en-US" sz="1600" b="1" i="0" u="none" strike="noStrike" kern="1200" cap="none" spc="0" normalizeH="0" baseline="0" noProof="0" dirty="0" err="1">
                <a:ln>
                  <a:noFill/>
                </a:ln>
                <a:solidFill>
                  <a:srgbClr val="A6CCF6"/>
                </a:solidFill>
                <a:effectLst/>
                <a:uLnTx/>
                <a:uFillTx/>
                <a:latin typeface="Arial" panose="020B0604020202020204" pitchFamily="34" charset="0"/>
                <a:ea typeface="+mn-ea"/>
                <a:cs typeface="+mn-cs"/>
              </a:rPr>
              <a:t>Ophthalmol</a:t>
            </a:r>
            <a:r>
              <a:rPr kumimoji="0" lang="en-US" sz="1600" b="1" i="0" u="none" strike="noStrike" kern="1200" cap="none" spc="0" normalizeH="0" baseline="0" noProof="0" dirty="0">
                <a:ln>
                  <a:noFill/>
                </a:ln>
                <a:solidFill>
                  <a:srgbClr val="A6CCF6"/>
                </a:solidFill>
                <a:effectLst/>
                <a:uLnTx/>
                <a:uFillTx/>
                <a:latin typeface="Arial" panose="020B0604020202020204" pitchFamily="34" charset="0"/>
                <a:ea typeface="+mn-ea"/>
                <a:cs typeface="+mn-cs"/>
              </a:rPr>
              <a:t>. March 2024</a:t>
            </a:r>
          </a:p>
        </p:txBody>
      </p:sp>
    </p:spTree>
    <p:extLst>
      <p:ext uri="{BB962C8B-B14F-4D97-AF65-F5344CB8AC3E}">
        <p14:creationId xmlns:p14="http://schemas.microsoft.com/office/powerpoint/2010/main" val="15246565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Title 2"/>
          <p:cNvSpPr>
            <a:spLocks noGrp="1"/>
          </p:cNvSpPr>
          <p:nvPr>
            <p:ph type="title"/>
          </p:nvPr>
        </p:nvSpPr>
        <p:spPr/>
        <p:txBody>
          <a:bodyPr>
            <a:normAutofit/>
          </a:bodyPr>
          <a:lstStyle/>
          <a:p>
            <a:r>
              <a:rPr lang="en-US" altLang="en-US" sz="3600" dirty="0"/>
              <a:t>Eyelid Cleansing Treatments for Blepharitis</a:t>
            </a:r>
          </a:p>
        </p:txBody>
      </p:sp>
      <p:sp>
        <p:nvSpPr>
          <p:cNvPr id="38914" name="Content Placeholder 1"/>
          <p:cNvSpPr>
            <a:spLocks noGrp="1"/>
          </p:cNvSpPr>
          <p:nvPr>
            <p:ph idx="1"/>
          </p:nvPr>
        </p:nvSpPr>
        <p:spPr/>
        <p:txBody>
          <a:bodyPr>
            <a:normAutofit/>
          </a:bodyPr>
          <a:lstStyle/>
          <a:p>
            <a:r>
              <a:rPr lang="en-US" dirty="0"/>
              <a:t>Study compared “dedicated eyelid cleanser to diluted baby shampoo”</a:t>
            </a:r>
          </a:p>
          <a:p>
            <a:r>
              <a:rPr lang="en-US" dirty="0"/>
              <a:t>Cleaning was done bid for four weeks</a:t>
            </a:r>
          </a:p>
          <a:p>
            <a:r>
              <a:rPr lang="en-US" dirty="0"/>
              <a:t>Conclusion:  improvements occurred with both treatments.  “However  only the dedicated eyelid cleanser proved effective in reducing inflammation and was the preferred therapy.”</a:t>
            </a:r>
          </a:p>
          <a:p>
            <a:pPr marL="0" indent="0" algn="r">
              <a:buNone/>
              <a:defRPr/>
            </a:pPr>
            <a:r>
              <a:rPr lang="en-US" sz="2000" i="1" dirty="0">
                <a:solidFill>
                  <a:srgbClr val="A6CCF6"/>
                </a:solidFill>
              </a:rPr>
              <a:t>The Ocular Surface, October, 2017</a:t>
            </a:r>
          </a:p>
        </p:txBody>
      </p:sp>
    </p:spTree>
    <p:extLst>
      <p:ext uri="{BB962C8B-B14F-4D97-AF65-F5344CB8AC3E}">
        <p14:creationId xmlns:p14="http://schemas.microsoft.com/office/powerpoint/2010/main" val="12110861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8977F45-0AC0-469D-9062-D6FB11D85275}"/>
              </a:ext>
            </a:extLst>
          </p:cNvPr>
          <p:cNvPicPr>
            <a:picLocks noGrp="1" noChangeAspect="1"/>
          </p:cNvPicPr>
          <p:nvPr>
            <p:ph idx="1"/>
          </p:nvPr>
        </p:nvPicPr>
        <p:blipFill rotWithShape="1">
          <a:blip r:embed="rId2"/>
          <a:srcRect t="15519"/>
          <a:stretch/>
        </p:blipFill>
        <p:spPr>
          <a:xfrm>
            <a:off x="-85832" y="0"/>
            <a:ext cx="9315664" cy="6453338"/>
          </a:xfrm>
          <a:prstGeom prst="rect">
            <a:avLst/>
          </a:prstGeom>
        </p:spPr>
      </p:pic>
      <p:sp>
        <p:nvSpPr>
          <p:cNvPr id="3" name="TextBox 2">
            <a:extLst>
              <a:ext uri="{FF2B5EF4-FFF2-40B4-BE49-F238E27FC236}">
                <a16:creationId xmlns:a16="http://schemas.microsoft.com/office/drawing/2014/main" id="{CE54939B-D82D-43A8-BCDD-2FB820406F3E}"/>
              </a:ext>
            </a:extLst>
          </p:cNvPr>
          <p:cNvSpPr txBox="1"/>
          <p:nvPr/>
        </p:nvSpPr>
        <p:spPr>
          <a:xfrm>
            <a:off x="7366861" y="5212596"/>
            <a:ext cx="1699648" cy="1201119"/>
          </a:xfrm>
          <a:prstGeom prst="rect">
            <a:avLst/>
          </a:prstGeom>
          <a:solidFill>
            <a:schemeClr val="tx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192764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9827063-C54D-671C-95C5-40DE40283E9C}"/>
              </a:ext>
            </a:extLst>
          </p:cNvPr>
          <p:cNvPicPr>
            <a:picLocks noGrp="1" noChangeAspect="1"/>
          </p:cNvPicPr>
          <p:nvPr>
            <p:ph idx="1"/>
          </p:nvPr>
        </p:nvPicPr>
        <p:blipFill rotWithShape="1">
          <a:blip r:embed="rId2"/>
          <a:srcRect t="49839"/>
          <a:stretch/>
        </p:blipFill>
        <p:spPr>
          <a:xfrm>
            <a:off x="30843" y="72572"/>
            <a:ext cx="9082314" cy="5290456"/>
          </a:xfrm>
        </p:spPr>
      </p:pic>
      <p:pic>
        <p:nvPicPr>
          <p:cNvPr id="3" name="Picture 2">
            <a:extLst>
              <a:ext uri="{FF2B5EF4-FFF2-40B4-BE49-F238E27FC236}">
                <a16:creationId xmlns:a16="http://schemas.microsoft.com/office/drawing/2014/main" id="{8E286C42-FED4-7ECA-5ED4-6E1C377E14E1}"/>
              </a:ext>
            </a:extLst>
          </p:cNvPr>
          <p:cNvPicPr>
            <a:picLocks noChangeAspect="1"/>
          </p:cNvPicPr>
          <p:nvPr/>
        </p:nvPicPr>
        <p:blipFill>
          <a:blip r:embed="rId3"/>
          <a:stretch>
            <a:fillRect/>
          </a:stretch>
        </p:blipFill>
        <p:spPr>
          <a:xfrm>
            <a:off x="5946876" y="187198"/>
            <a:ext cx="2871465" cy="384081"/>
          </a:xfrm>
          <a:prstGeom prst="rect">
            <a:avLst/>
          </a:prstGeom>
        </p:spPr>
      </p:pic>
    </p:spTree>
    <p:extLst>
      <p:ext uri="{BB962C8B-B14F-4D97-AF65-F5344CB8AC3E}">
        <p14:creationId xmlns:p14="http://schemas.microsoft.com/office/powerpoint/2010/main" val="10161016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075CB-4512-5C6C-2784-AE8831CD1210}"/>
              </a:ext>
            </a:extLst>
          </p:cNvPr>
          <p:cNvSpPr>
            <a:spLocks noGrp="1"/>
          </p:cNvSpPr>
          <p:nvPr>
            <p:ph type="title"/>
          </p:nvPr>
        </p:nvSpPr>
        <p:spPr>
          <a:xfrm>
            <a:off x="190500" y="172213"/>
            <a:ext cx="8763000" cy="752034"/>
          </a:xfrm>
        </p:spPr>
        <p:txBody>
          <a:bodyPr/>
          <a:lstStyle/>
          <a:p>
            <a:r>
              <a:rPr lang="en-US" dirty="0"/>
              <a:t>Demodex Blepharitis</a:t>
            </a:r>
          </a:p>
        </p:txBody>
      </p:sp>
      <p:sp>
        <p:nvSpPr>
          <p:cNvPr id="3" name="Content Placeholder 2">
            <a:extLst>
              <a:ext uri="{FF2B5EF4-FFF2-40B4-BE49-F238E27FC236}">
                <a16:creationId xmlns:a16="http://schemas.microsoft.com/office/drawing/2014/main" id="{35D6AFB1-BF6A-A012-951F-B4109F9C8711}"/>
              </a:ext>
            </a:extLst>
          </p:cNvPr>
          <p:cNvSpPr>
            <a:spLocks noGrp="1"/>
          </p:cNvSpPr>
          <p:nvPr>
            <p:ph idx="1"/>
          </p:nvPr>
        </p:nvSpPr>
        <p:spPr>
          <a:xfrm>
            <a:off x="69800" y="960823"/>
            <a:ext cx="8763000" cy="5556152"/>
          </a:xfrm>
        </p:spPr>
        <p:txBody>
          <a:bodyPr/>
          <a:lstStyle/>
          <a:p>
            <a:r>
              <a:rPr lang="en-US" sz="2400" dirty="0"/>
              <a:t>Caused by an infestation of the eyelashes and eyelash follicles by Demodex mites, the most common ectoparasite found in humans</a:t>
            </a:r>
          </a:p>
          <a:p>
            <a:r>
              <a:rPr lang="en-US" sz="2400" dirty="0"/>
              <a:t>Reasonably common, accounting for 45% of blepharitis cases overall, and 84% in people aged 60 and older</a:t>
            </a:r>
          </a:p>
          <a:p>
            <a:r>
              <a:rPr lang="en-US" sz="2400" dirty="0"/>
              <a:t>Symptoms:  eyelid margin inflammation, redness,  and ocular irritation</a:t>
            </a:r>
          </a:p>
          <a:p>
            <a:r>
              <a:rPr lang="en-US" sz="2400" dirty="0"/>
              <a:t>Commonly occurs with rosacea or conditions such as diabetes</a:t>
            </a:r>
          </a:p>
        </p:txBody>
      </p:sp>
    </p:spTree>
    <p:extLst>
      <p:ext uri="{BB962C8B-B14F-4D97-AF65-F5344CB8AC3E}">
        <p14:creationId xmlns:p14="http://schemas.microsoft.com/office/powerpoint/2010/main" val="36653977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075CB-4512-5C6C-2784-AE8831CD1210}"/>
              </a:ext>
            </a:extLst>
          </p:cNvPr>
          <p:cNvSpPr>
            <a:spLocks noGrp="1"/>
          </p:cNvSpPr>
          <p:nvPr>
            <p:ph type="title"/>
          </p:nvPr>
        </p:nvSpPr>
        <p:spPr/>
        <p:txBody>
          <a:bodyPr/>
          <a:lstStyle/>
          <a:p>
            <a:r>
              <a:rPr lang="en-US" dirty="0" err="1"/>
              <a:t>Lotilaner</a:t>
            </a:r>
            <a:r>
              <a:rPr lang="en-US" dirty="0"/>
              <a:t> Ophthalmic Solution 0.25%</a:t>
            </a:r>
          </a:p>
        </p:txBody>
      </p:sp>
      <p:sp>
        <p:nvSpPr>
          <p:cNvPr id="3" name="Content Placeholder 2">
            <a:extLst>
              <a:ext uri="{FF2B5EF4-FFF2-40B4-BE49-F238E27FC236}">
                <a16:creationId xmlns:a16="http://schemas.microsoft.com/office/drawing/2014/main" id="{35D6AFB1-BF6A-A012-951F-B4109F9C8711}"/>
              </a:ext>
            </a:extLst>
          </p:cNvPr>
          <p:cNvSpPr>
            <a:spLocks noGrp="1"/>
          </p:cNvSpPr>
          <p:nvPr>
            <p:ph idx="1"/>
          </p:nvPr>
        </p:nvSpPr>
        <p:spPr/>
        <p:txBody>
          <a:bodyPr/>
          <a:lstStyle/>
          <a:p>
            <a:r>
              <a:rPr lang="en-US" dirty="0"/>
              <a:t>FDA-approved July 25, 2023 </a:t>
            </a:r>
          </a:p>
          <a:p>
            <a:r>
              <a:rPr lang="en-US" dirty="0" err="1"/>
              <a:t>Lotilaner</a:t>
            </a:r>
            <a:r>
              <a:rPr lang="en-US" dirty="0"/>
              <a:t>  0.25% is an anti-parasitic          ophthalmic solution to treat demodex blepharitis</a:t>
            </a:r>
          </a:p>
          <a:p>
            <a:r>
              <a:rPr lang="en-US" dirty="0"/>
              <a:t>Mechanism of action:  inhibits the gamma-</a:t>
            </a:r>
            <a:r>
              <a:rPr lang="en-US" dirty="0" err="1"/>
              <a:t>aminobutyrid</a:t>
            </a:r>
            <a:r>
              <a:rPr lang="en-US" dirty="0"/>
              <a:t> acid (GABA)-gated chloride channels in the Demodex mites to cause paralysis in the mite and its death</a:t>
            </a:r>
          </a:p>
          <a:p>
            <a:r>
              <a:rPr lang="en-US" dirty="0"/>
              <a:t>Administered BID for 6 weeks</a:t>
            </a:r>
          </a:p>
          <a:p>
            <a:r>
              <a:rPr lang="en-US" dirty="0"/>
              <a:t>Side Effects:  instillation site stinging and burning (10%); chalazions and punctate keratitis (&lt;2%)</a:t>
            </a:r>
          </a:p>
          <a:p>
            <a:r>
              <a:rPr lang="en-US" dirty="0"/>
              <a:t>Marketed as </a:t>
            </a:r>
            <a:r>
              <a:rPr lang="en-US" dirty="0" err="1"/>
              <a:t>Xdemvy</a:t>
            </a:r>
            <a:r>
              <a:rPr lang="en-US" dirty="0"/>
              <a:t> by Tarsus Pharmaceuticals</a:t>
            </a:r>
          </a:p>
          <a:p>
            <a:endParaRPr lang="en-US" dirty="0"/>
          </a:p>
        </p:txBody>
      </p:sp>
    </p:spTree>
    <p:extLst>
      <p:ext uri="{BB962C8B-B14F-4D97-AF65-F5344CB8AC3E}">
        <p14:creationId xmlns:p14="http://schemas.microsoft.com/office/powerpoint/2010/main" val="284756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2F4F2-454F-0C36-1A68-A452B7B927D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61333C4-F202-1A0D-5B75-81E89F192797}"/>
              </a:ext>
            </a:extLst>
          </p:cNvPr>
          <p:cNvPicPr>
            <a:picLocks noGrp="1" noChangeAspect="1"/>
          </p:cNvPicPr>
          <p:nvPr>
            <p:ph idx="1"/>
          </p:nvPr>
        </p:nvPicPr>
        <p:blipFill>
          <a:blip r:embed="rId2"/>
          <a:stretch>
            <a:fillRect/>
          </a:stretch>
        </p:blipFill>
        <p:spPr>
          <a:xfrm>
            <a:off x="29566" y="26317"/>
            <a:ext cx="8459724" cy="3666416"/>
          </a:xfrm>
        </p:spPr>
      </p:pic>
      <p:pic>
        <p:nvPicPr>
          <p:cNvPr id="7" name="Picture 6">
            <a:extLst>
              <a:ext uri="{FF2B5EF4-FFF2-40B4-BE49-F238E27FC236}">
                <a16:creationId xmlns:a16="http://schemas.microsoft.com/office/drawing/2014/main" id="{FE92A9A5-0138-434A-43AB-3A0E7C995C95}"/>
              </a:ext>
            </a:extLst>
          </p:cNvPr>
          <p:cNvPicPr>
            <a:picLocks noChangeAspect="1"/>
          </p:cNvPicPr>
          <p:nvPr/>
        </p:nvPicPr>
        <p:blipFill>
          <a:blip r:embed="rId3"/>
          <a:stretch>
            <a:fillRect/>
          </a:stretch>
        </p:blipFill>
        <p:spPr>
          <a:xfrm>
            <a:off x="6885554" y="3101646"/>
            <a:ext cx="2258446" cy="3756354"/>
          </a:xfrm>
          <a:prstGeom prst="rect">
            <a:avLst/>
          </a:prstGeom>
        </p:spPr>
      </p:pic>
      <p:sp>
        <p:nvSpPr>
          <p:cNvPr id="8" name="TextBox 7">
            <a:extLst>
              <a:ext uri="{FF2B5EF4-FFF2-40B4-BE49-F238E27FC236}">
                <a16:creationId xmlns:a16="http://schemas.microsoft.com/office/drawing/2014/main" id="{786704CF-632E-1843-37B6-A0DEA52D16EF}"/>
              </a:ext>
            </a:extLst>
          </p:cNvPr>
          <p:cNvSpPr txBox="1"/>
          <p:nvPr/>
        </p:nvSpPr>
        <p:spPr>
          <a:xfrm>
            <a:off x="5522976" y="1444753"/>
            <a:ext cx="643738" cy="208483"/>
          </a:xfrm>
          <a:prstGeom prst="rect">
            <a:avLst/>
          </a:prstGeom>
          <a:solidFill>
            <a:schemeClr val="tx1">
              <a:lumMod val="95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26" name="Picture 2" descr="Ivermectin Cream, 1% - Padagis">
            <a:extLst>
              <a:ext uri="{FF2B5EF4-FFF2-40B4-BE49-F238E27FC236}">
                <a16:creationId xmlns:a16="http://schemas.microsoft.com/office/drawing/2014/main" id="{33C028D6-CA1F-2D07-6FAC-0318F3A6DE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21" t="6963" r="7384" b="12540"/>
          <a:stretch/>
        </p:blipFill>
        <p:spPr bwMode="auto">
          <a:xfrm>
            <a:off x="0" y="5250426"/>
            <a:ext cx="3126658" cy="1607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766881E-75CA-564B-8715-1B57E24915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465"/>
          <a:stretch/>
        </p:blipFill>
        <p:spPr bwMode="auto">
          <a:xfrm>
            <a:off x="419056" y="3700981"/>
            <a:ext cx="1937764" cy="15411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2E8245B-C4FE-41CB-6FA2-7BF5DFC4176C}"/>
              </a:ext>
            </a:extLst>
          </p:cNvPr>
          <p:cNvPicPr>
            <a:picLocks noChangeAspect="1"/>
          </p:cNvPicPr>
          <p:nvPr/>
        </p:nvPicPr>
        <p:blipFill>
          <a:blip r:embed="rId6"/>
          <a:stretch>
            <a:fillRect/>
          </a:stretch>
        </p:blipFill>
        <p:spPr>
          <a:xfrm>
            <a:off x="3489202" y="3738407"/>
            <a:ext cx="2626514" cy="3024038"/>
          </a:xfrm>
          <a:prstGeom prst="rect">
            <a:avLst/>
          </a:prstGeom>
        </p:spPr>
      </p:pic>
    </p:spTree>
    <p:extLst>
      <p:ext uri="{BB962C8B-B14F-4D97-AF65-F5344CB8AC3E}">
        <p14:creationId xmlns:p14="http://schemas.microsoft.com/office/powerpoint/2010/main" val="37788855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60895-B7B6-62DE-2714-635CA1AE2D8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9FA21D5-3239-ECEE-0209-3035BB9AA454}"/>
              </a:ext>
            </a:extLst>
          </p:cNvPr>
          <p:cNvPicPr>
            <a:picLocks noGrp="1" noChangeAspect="1"/>
          </p:cNvPicPr>
          <p:nvPr>
            <p:ph idx="1"/>
          </p:nvPr>
        </p:nvPicPr>
        <p:blipFill>
          <a:blip r:embed="rId2"/>
          <a:stretch>
            <a:fillRect/>
          </a:stretch>
        </p:blipFill>
        <p:spPr>
          <a:xfrm>
            <a:off x="-9475" y="73153"/>
            <a:ext cx="5011210" cy="6711694"/>
          </a:xfrm>
        </p:spPr>
      </p:pic>
      <p:pic>
        <p:nvPicPr>
          <p:cNvPr id="3" name="Picture 2">
            <a:extLst>
              <a:ext uri="{FF2B5EF4-FFF2-40B4-BE49-F238E27FC236}">
                <a16:creationId xmlns:a16="http://schemas.microsoft.com/office/drawing/2014/main" id="{B645D8A1-5F75-6F36-0DF2-B53096F9AD9E}"/>
              </a:ext>
            </a:extLst>
          </p:cNvPr>
          <p:cNvPicPr>
            <a:picLocks noChangeAspect="1"/>
          </p:cNvPicPr>
          <p:nvPr/>
        </p:nvPicPr>
        <p:blipFill>
          <a:blip r:embed="rId3"/>
          <a:stretch>
            <a:fillRect/>
          </a:stretch>
        </p:blipFill>
        <p:spPr>
          <a:xfrm>
            <a:off x="5118779" y="1159458"/>
            <a:ext cx="3951766" cy="4209898"/>
          </a:xfrm>
          <a:prstGeom prst="rect">
            <a:avLst/>
          </a:prstGeom>
        </p:spPr>
      </p:pic>
    </p:spTree>
    <p:extLst>
      <p:ext uri="{BB962C8B-B14F-4D97-AF65-F5344CB8AC3E}">
        <p14:creationId xmlns:p14="http://schemas.microsoft.com/office/powerpoint/2010/main" val="10510994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90DE9B6-53D6-73C3-546A-7EC6CC4BF4A2}"/>
              </a:ext>
            </a:extLst>
          </p:cNvPr>
          <p:cNvPicPr>
            <a:picLocks noGrp="1" noChangeAspect="1"/>
          </p:cNvPicPr>
          <p:nvPr>
            <p:ph idx="1"/>
          </p:nvPr>
        </p:nvPicPr>
        <p:blipFill>
          <a:blip r:embed="rId2"/>
          <a:stretch>
            <a:fillRect/>
          </a:stretch>
        </p:blipFill>
        <p:spPr>
          <a:xfrm>
            <a:off x="37622" y="0"/>
            <a:ext cx="9156538" cy="5620766"/>
          </a:xfrm>
        </p:spPr>
      </p:pic>
    </p:spTree>
    <p:extLst>
      <p:ext uri="{BB962C8B-B14F-4D97-AF65-F5344CB8AC3E}">
        <p14:creationId xmlns:p14="http://schemas.microsoft.com/office/powerpoint/2010/main" val="9389776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2">
            <a:extLst>
              <a:ext uri="{FF2B5EF4-FFF2-40B4-BE49-F238E27FC236}">
                <a16:creationId xmlns:a16="http://schemas.microsoft.com/office/drawing/2014/main" id="{7129B3EE-9476-3E27-4086-BF60672DB62C}"/>
              </a:ext>
            </a:extLst>
          </p:cNvPr>
          <p:cNvSpPr>
            <a:spLocks noGrp="1" noChangeArrowheads="1"/>
          </p:cNvSpPr>
          <p:nvPr>
            <p:ph type="title"/>
          </p:nvPr>
        </p:nvSpPr>
        <p:spPr>
          <a:xfrm>
            <a:off x="909638" y="174625"/>
            <a:ext cx="7947025" cy="814388"/>
          </a:xfrm>
        </p:spPr>
        <p:txBody>
          <a:bodyPr/>
          <a:lstStyle/>
          <a:p>
            <a:pPr eaLnBrk="1" hangingPunct="1"/>
            <a:r>
              <a:rPr lang="en-US" altLang="en-US"/>
              <a:t>Itch Girl</a:t>
            </a:r>
          </a:p>
        </p:txBody>
      </p:sp>
      <p:sp>
        <p:nvSpPr>
          <p:cNvPr id="815107" name="Rectangle 3">
            <a:extLst>
              <a:ext uri="{FF2B5EF4-FFF2-40B4-BE49-F238E27FC236}">
                <a16:creationId xmlns:a16="http://schemas.microsoft.com/office/drawing/2014/main" id="{B77DFB65-9E7E-324C-0790-0D327240298F}"/>
              </a:ext>
            </a:extLst>
          </p:cNvPr>
          <p:cNvSpPr>
            <a:spLocks noGrp="1" noChangeArrowheads="1"/>
          </p:cNvSpPr>
          <p:nvPr>
            <p:ph type="body" idx="1"/>
          </p:nvPr>
        </p:nvSpPr>
        <p:spPr>
          <a:xfrm>
            <a:off x="458788" y="1358900"/>
            <a:ext cx="8229600" cy="4525963"/>
          </a:xfrm>
        </p:spPr>
        <p:txBody>
          <a:bodyPr/>
          <a:lstStyle/>
          <a:p>
            <a:pPr eaLnBrk="1" hangingPunct="1"/>
            <a:r>
              <a:rPr lang="en-US" altLang="en-US" dirty="0"/>
              <a:t>19 y/o </a:t>
            </a:r>
            <a:r>
              <a:rPr lang="en-US" altLang="en-US" dirty="0" err="1"/>
              <a:t>wf</a:t>
            </a:r>
            <a:r>
              <a:rPr lang="en-US" altLang="en-US" dirty="0"/>
              <a:t> nursing student 3+ itch OS</a:t>
            </a:r>
          </a:p>
          <a:p>
            <a:pPr eaLnBrk="1" hangingPunct="1"/>
            <a:r>
              <a:rPr lang="en-US" altLang="en-US" dirty="0"/>
              <a:t>Referred by internist</a:t>
            </a:r>
          </a:p>
          <a:p>
            <a:pPr eaLnBrk="1" hangingPunct="1"/>
            <a:r>
              <a:rPr lang="en-US" altLang="en-US" dirty="0"/>
              <a:t>Tx topical antihistamine and steroids</a:t>
            </a:r>
          </a:p>
          <a:p>
            <a:pPr eaLnBrk="1" hangingPunct="1"/>
            <a:r>
              <a:rPr lang="en-US" altLang="en-US" dirty="0"/>
              <a:t>Slight improvement</a:t>
            </a:r>
          </a:p>
          <a:p>
            <a:pPr eaLnBrk="1" hangingPunct="1"/>
            <a:r>
              <a:rPr lang="en-US" altLang="en-US" dirty="0"/>
              <a:t>No previous ocular hx</a:t>
            </a:r>
          </a:p>
          <a:p>
            <a:pPr eaLnBrk="1" hangingPunct="1"/>
            <a:r>
              <a:rPr lang="en-US" altLang="en-US" dirty="0"/>
              <a:t>BC pills; NKDAs</a:t>
            </a:r>
          </a:p>
        </p:txBody>
      </p:sp>
    </p:spTree>
    <p:extLst>
      <p:ext uri="{BB962C8B-B14F-4D97-AF65-F5344CB8AC3E}">
        <p14:creationId xmlns:p14="http://schemas.microsoft.com/office/powerpoint/2010/main" val="42472806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13858" name="Rectangle 2">
            <a:extLst>
              <a:ext uri="{FF2B5EF4-FFF2-40B4-BE49-F238E27FC236}">
                <a16:creationId xmlns:a16="http://schemas.microsoft.com/office/drawing/2014/main" id="{3A31FCE7-D47A-4773-900F-78EBBB009C55}"/>
              </a:ext>
            </a:extLst>
          </p:cNvPr>
          <p:cNvSpPr>
            <a:spLocks noGrp="1" noChangeArrowheads="1"/>
          </p:cNvSpPr>
          <p:nvPr>
            <p:ph type="title"/>
          </p:nvPr>
        </p:nvSpPr>
        <p:spPr>
          <a:xfrm>
            <a:off x="920750" y="174625"/>
            <a:ext cx="7935913" cy="814388"/>
          </a:xfrm>
        </p:spPr>
        <p:txBody>
          <a:bodyPr/>
          <a:lstStyle/>
          <a:p>
            <a:pPr eaLnBrk="1" hangingPunct="1"/>
            <a:r>
              <a:rPr lang="en-US" altLang="en-US"/>
              <a:t>Itch Girl Dx</a:t>
            </a:r>
          </a:p>
        </p:txBody>
      </p:sp>
      <p:sp>
        <p:nvSpPr>
          <p:cNvPr id="1913859" name="Rectangle 3">
            <a:extLst>
              <a:ext uri="{FF2B5EF4-FFF2-40B4-BE49-F238E27FC236}">
                <a16:creationId xmlns:a16="http://schemas.microsoft.com/office/drawing/2014/main" id="{4D3A8256-0723-CFBA-1ABC-6CE4AF3CF0AF}"/>
              </a:ext>
            </a:extLst>
          </p:cNvPr>
          <p:cNvSpPr>
            <a:spLocks noGrp="1" noChangeArrowheads="1"/>
          </p:cNvSpPr>
          <p:nvPr>
            <p:ph type="body" idx="1"/>
          </p:nvPr>
        </p:nvSpPr>
        <p:spPr>
          <a:xfrm>
            <a:off x="654050" y="1371600"/>
            <a:ext cx="7377113" cy="4670425"/>
          </a:xfrm>
        </p:spPr>
        <p:txBody>
          <a:bodyPr/>
          <a:lstStyle/>
          <a:p>
            <a:pPr marL="0" indent="0" eaLnBrk="1" hangingPunct="1">
              <a:buFont typeface="Wingdings" panose="05000000000000000000" pitchFamily="2" charset="2"/>
              <a:buNone/>
              <a:tabLst>
                <a:tab pos="461963" algn="l"/>
                <a:tab pos="1082675" algn="l"/>
              </a:tabLst>
            </a:pPr>
            <a:r>
              <a:rPr lang="en-US" altLang="en-US" sz="3200"/>
              <a:t>Based on this information, your assessment is:</a:t>
            </a:r>
          </a:p>
          <a:p>
            <a:pPr marL="0" indent="0" eaLnBrk="1" hangingPunct="1">
              <a:buFont typeface="Wingdings" panose="05000000000000000000" pitchFamily="2" charset="2"/>
              <a:buNone/>
              <a:tabLst>
                <a:tab pos="461963" algn="l"/>
                <a:tab pos="1082675" algn="l"/>
              </a:tabLst>
            </a:pPr>
            <a:endParaRPr lang="en-US" altLang="en-US" sz="3200"/>
          </a:p>
          <a:p>
            <a:pPr marL="0" indent="0" eaLnBrk="1" hangingPunct="1">
              <a:buFont typeface="Wingdings" panose="05000000000000000000" pitchFamily="2" charset="2"/>
              <a:buNone/>
              <a:tabLst>
                <a:tab pos="461963" algn="l"/>
                <a:tab pos="1082675" algn="l"/>
              </a:tabLst>
            </a:pPr>
            <a:r>
              <a:rPr lang="en-US" altLang="en-US"/>
              <a:t>	1. 	Medicamentosa reaction to topical 		steroid</a:t>
            </a:r>
          </a:p>
          <a:p>
            <a:pPr marL="0" indent="0" eaLnBrk="1" hangingPunct="1">
              <a:buFont typeface="Wingdings" panose="05000000000000000000" pitchFamily="2" charset="2"/>
              <a:buNone/>
              <a:tabLst>
                <a:tab pos="461963" algn="l"/>
                <a:tab pos="1082675" algn="l"/>
              </a:tabLst>
            </a:pPr>
            <a:r>
              <a:rPr lang="en-US" altLang="en-US"/>
              <a:t>	2. 	Allergic conjunctivitis that is non-		responsive to steroid</a:t>
            </a:r>
          </a:p>
          <a:p>
            <a:pPr marL="0" indent="0" eaLnBrk="1" hangingPunct="1">
              <a:buFont typeface="Wingdings" panose="05000000000000000000" pitchFamily="2" charset="2"/>
              <a:buNone/>
              <a:tabLst>
                <a:tab pos="461963" algn="l"/>
                <a:tab pos="1082675" algn="l"/>
              </a:tabLst>
            </a:pPr>
            <a:r>
              <a:rPr lang="en-US" altLang="en-US"/>
              <a:t>	3. 	Phthiriasis Palpebrarum</a:t>
            </a:r>
          </a:p>
          <a:p>
            <a:pPr marL="0" indent="0" eaLnBrk="1" hangingPunct="1">
              <a:buFont typeface="Wingdings" panose="05000000000000000000" pitchFamily="2" charset="2"/>
              <a:buNone/>
              <a:tabLst>
                <a:tab pos="461963" algn="l"/>
                <a:tab pos="1082675" algn="l"/>
              </a:tabLst>
            </a:pPr>
            <a:r>
              <a:rPr lang="en-US" altLang="en-US"/>
              <a:t>	4. 	Chlamydial conjunctivitis</a:t>
            </a:r>
          </a:p>
        </p:txBody>
      </p:sp>
    </p:spTree>
    <p:extLst>
      <p:ext uri="{BB962C8B-B14F-4D97-AF65-F5344CB8AC3E}">
        <p14:creationId xmlns:p14="http://schemas.microsoft.com/office/powerpoint/2010/main" val="39353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1913858"/>
                                        </p:tgtEl>
                                        <p:attrNameLst>
                                          <p:attrName>style.visibility</p:attrName>
                                        </p:attrNameLst>
                                      </p:cBhvr>
                                      <p:to>
                                        <p:strVal val="visible"/>
                                      </p:to>
                                    </p:set>
                                    <p:animEffect transition="in" filter="box(out)">
                                      <p:cBhvr>
                                        <p:cTn id="7" dur="500"/>
                                        <p:tgtEl>
                                          <p:spTgt spid="19138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2" fill="hold" nodeType="clickEffect">
                                  <p:stCondLst>
                                    <p:cond delay="0"/>
                                  </p:stCondLst>
                                  <p:childTnLst>
                                    <p:set>
                                      <p:cBhvr>
                                        <p:cTn id="11" dur="1" fill="hold">
                                          <p:stCondLst>
                                            <p:cond delay="0"/>
                                          </p:stCondLst>
                                        </p:cTn>
                                        <p:tgtEl>
                                          <p:spTgt spid="1913859"/>
                                        </p:tgtEl>
                                        <p:attrNameLst>
                                          <p:attrName>style.visibility</p:attrName>
                                        </p:attrNameLst>
                                      </p:cBhvr>
                                      <p:to>
                                        <p:strVal val="visible"/>
                                      </p:to>
                                    </p:set>
                                    <p:anim calcmode="lin" valueType="num">
                                      <p:cBhvr additive="base">
                                        <p:cTn id="12" dur="500" fill="hold"/>
                                        <p:tgtEl>
                                          <p:spTgt spid="1913859"/>
                                        </p:tgtEl>
                                        <p:attrNameLst>
                                          <p:attrName>ppt_x</p:attrName>
                                        </p:attrNameLst>
                                      </p:cBhvr>
                                      <p:tavLst>
                                        <p:tav tm="0">
                                          <p:val>
                                            <p:strVal val="0-#ppt_w/2"/>
                                          </p:val>
                                        </p:tav>
                                        <p:tav tm="100000">
                                          <p:val>
                                            <p:strVal val="#ppt_x"/>
                                          </p:val>
                                        </p:tav>
                                      </p:tavLst>
                                    </p:anim>
                                    <p:anim calcmode="lin" valueType="num">
                                      <p:cBhvr additive="base">
                                        <p:cTn id="13" dur="500" fill="hold"/>
                                        <p:tgtEl>
                                          <p:spTgt spid="19138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3858" grpId="0" autoUpdateAnimBg="0"/>
      <p:bldP spid="1913859"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B5C25-A503-2ADC-F634-1F3F9B21D4A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CE58C6D-147B-81A1-938E-9B27FEFAE105}"/>
              </a:ext>
            </a:extLst>
          </p:cNvPr>
          <p:cNvPicPr>
            <a:picLocks noGrp="1" noChangeAspect="1"/>
          </p:cNvPicPr>
          <p:nvPr>
            <p:ph idx="1"/>
          </p:nvPr>
        </p:nvPicPr>
        <p:blipFill>
          <a:blip r:embed="rId2"/>
          <a:srcRect t="33186"/>
          <a:stretch/>
        </p:blipFill>
        <p:spPr>
          <a:xfrm>
            <a:off x="190500" y="2081560"/>
            <a:ext cx="8763000" cy="2142299"/>
          </a:xfrm>
        </p:spPr>
      </p:pic>
      <p:pic>
        <p:nvPicPr>
          <p:cNvPr id="7" name="Picture 6">
            <a:extLst>
              <a:ext uri="{FF2B5EF4-FFF2-40B4-BE49-F238E27FC236}">
                <a16:creationId xmlns:a16="http://schemas.microsoft.com/office/drawing/2014/main" id="{7A25BE2B-6F33-5BB4-6661-E3FDA3AC3B48}"/>
              </a:ext>
            </a:extLst>
          </p:cNvPr>
          <p:cNvPicPr>
            <a:picLocks noChangeAspect="1"/>
          </p:cNvPicPr>
          <p:nvPr/>
        </p:nvPicPr>
        <p:blipFill>
          <a:blip r:embed="rId3"/>
          <a:stretch>
            <a:fillRect/>
          </a:stretch>
        </p:blipFill>
        <p:spPr>
          <a:xfrm>
            <a:off x="0" y="4493894"/>
            <a:ext cx="9144000" cy="967889"/>
          </a:xfrm>
          <a:prstGeom prst="rect">
            <a:avLst/>
          </a:prstGeom>
        </p:spPr>
      </p:pic>
      <p:pic>
        <p:nvPicPr>
          <p:cNvPr id="9" name="Picture 8">
            <a:extLst>
              <a:ext uri="{FF2B5EF4-FFF2-40B4-BE49-F238E27FC236}">
                <a16:creationId xmlns:a16="http://schemas.microsoft.com/office/drawing/2014/main" id="{4209063C-752C-8EEE-EDF2-7BBE4E561589}"/>
              </a:ext>
            </a:extLst>
          </p:cNvPr>
          <p:cNvPicPr>
            <a:picLocks noChangeAspect="1"/>
          </p:cNvPicPr>
          <p:nvPr/>
        </p:nvPicPr>
        <p:blipFill>
          <a:blip r:embed="rId4"/>
          <a:srcRect b="41949"/>
          <a:stretch/>
        </p:blipFill>
        <p:spPr>
          <a:xfrm>
            <a:off x="1436370" y="472051"/>
            <a:ext cx="6271260" cy="1339475"/>
          </a:xfrm>
          <a:prstGeom prst="rect">
            <a:avLst/>
          </a:prstGeom>
        </p:spPr>
      </p:pic>
      <p:pic>
        <p:nvPicPr>
          <p:cNvPr id="11" name="Picture 10">
            <a:extLst>
              <a:ext uri="{FF2B5EF4-FFF2-40B4-BE49-F238E27FC236}">
                <a16:creationId xmlns:a16="http://schemas.microsoft.com/office/drawing/2014/main" id="{C2ADD1D0-7E1B-BDB4-7054-F527BAB0C43B}"/>
              </a:ext>
            </a:extLst>
          </p:cNvPr>
          <p:cNvPicPr>
            <a:picLocks noChangeAspect="1"/>
          </p:cNvPicPr>
          <p:nvPr/>
        </p:nvPicPr>
        <p:blipFill>
          <a:blip r:embed="rId5"/>
          <a:stretch>
            <a:fillRect/>
          </a:stretch>
        </p:blipFill>
        <p:spPr>
          <a:xfrm>
            <a:off x="3240388" y="93424"/>
            <a:ext cx="2432081" cy="301115"/>
          </a:xfrm>
          <a:prstGeom prst="rect">
            <a:avLst/>
          </a:prstGeom>
        </p:spPr>
      </p:pic>
    </p:spTree>
    <p:extLst>
      <p:ext uri="{BB962C8B-B14F-4D97-AF65-F5344CB8AC3E}">
        <p14:creationId xmlns:p14="http://schemas.microsoft.com/office/powerpoint/2010/main" val="34475043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14882" name="Rectangle 2">
            <a:extLst>
              <a:ext uri="{FF2B5EF4-FFF2-40B4-BE49-F238E27FC236}">
                <a16:creationId xmlns:a16="http://schemas.microsoft.com/office/drawing/2014/main" id="{797064C2-6DEE-9BC2-A8D6-5F5BE95F6359}"/>
              </a:ext>
            </a:extLst>
          </p:cNvPr>
          <p:cNvSpPr>
            <a:spLocks noGrp="1" noChangeArrowheads="1"/>
          </p:cNvSpPr>
          <p:nvPr>
            <p:ph type="title"/>
          </p:nvPr>
        </p:nvSpPr>
        <p:spPr>
          <a:xfrm>
            <a:off x="415131" y="85613"/>
            <a:ext cx="7905750" cy="814388"/>
          </a:xfrm>
        </p:spPr>
        <p:txBody>
          <a:bodyPr/>
          <a:lstStyle/>
          <a:p>
            <a:pPr eaLnBrk="1" hangingPunct="1"/>
            <a:r>
              <a:rPr lang="en-US" altLang="en-US" dirty="0"/>
              <a:t>Itch Girl Tx</a:t>
            </a:r>
          </a:p>
        </p:txBody>
      </p:sp>
      <p:sp>
        <p:nvSpPr>
          <p:cNvPr id="1914883" name="Rectangle 3">
            <a:extLst>
              <a:ext uri="{FF2B5EF4-FFF2-40B4-BE49-F238E27FC236}">
                <a16:creationId xmlns:a16="http://schemas.microsoft.com/office/drawing/2014/main" id="{FE8750D7-4161-5F05-9D61-6437CE7F0AB5}"/>
              </a:ext>
            </a:extLst>
          </p:cNvPr>
          <p:cNvSpPr>
            <a:spLocks noGrp="1" noChangeArrowheads="1"/>
          </p:cNvSpPr>
          <p:nvPr>
            <p:ph type="body" idx="1"/>
          </p:nvPr>
        </p:nvSpPr>
        <p:spPr>
          <a:xfrm>
            <a:off x="415131" y="1093787"/>
            <a:ext cx="8313738" cy="4670425"/>
          </a:xfrm>
        </p:spPr>
        <p:txBody>
          <a:bodyPr/>
          <a:lstStyle/>
          <a:p>
            <a:pPr eaLnBrk="1" hangingPunct="1">
              <a:buFont typeface="Wingdings" panose="05000000000000000000" pitchFamily="2" charset="2"/>
              <a:buNone/>
            </a:pPr>
            <a:r>
              <a:rPr lang="en-US" altLang="en-US" sz="3200" dirty="0"/>
              <a:t>Your </a:t>
            </a:r>
            <a:r>
              <a:rPr lang="en-US" altLang="en-US" sz="3200" dirty="0" err="1"/>
              <a:t>tx</a:t>
            </a:r>
            <a:r>
              <a:rPr lang="en-US" altLang="en-US" sz="3200" dirty="0"/>
              <a:t> plan includes:</a:t>
            </a:r>
          </a:p>
          <a:p>
            <a:pPr eaLnBrk="1" hangingPunct="1">
              <a:buFont typeface="Wingdings" panose="05000000000000000000" pitchFamily="2" charset="2"/>
              <a:buNone/>
            </a:pPr>
            <a:endParaRPr lang="en-US" altLang="en-US" dirty="0"/>
          </a:p>
          <a:p>
            <a:pPr eaLnBrk="1" hangingPunct="1">
              <a:buFont typeface="Wingdings" panose="05000000000000000000" pitchFamily="2" charset="2"/>
              <a:buNone/>
            </a:pPr>
            <a:r>
              <a:rPr lang="en-US" altLang="en-US" dirty="0"/>
              <a:t>	1. Artificial tears ung tid left lids</a:t>
            </a:r>
          </a:p>
          <a:p>
            <a:pPr eaLnBrk="1" hangingPunct="1">
              <a:buFont typeface="Wingdings" panose="05000000000000000000" pitchFamily="2" charset="2"/>
              <a:buNone/>
            </a:pPr>
            <a:r>
              <a:rPr lang="en-US" altLang="en-US" dirty="0"/>
              <a:t>	2. Ciprofloxacin drops qid OS</a:t>
            </a:r>
          </a:p>
          <a:p>
            <a:pPr eaLnBrk="1" hangingPunct="1">
              <a:buFont typeface="Wingdings" panose="05000000000000000000" pitchFamily="2" charset="2"/>
              <a:buNone/>
            </a:pPr>
            <a:r>
              <a:rPr lang="en-US" altLang="en-US" dirty="0"/>
              <a:t>	3. Zithromax 250 mg q d x 5 days</a:t>
            </a:r>
          </a:p>
          <a:p>
            <a:pPr eaLnBrk="1" hangingPunct="1">
              <a:buFont typeface="Wingdings" panose="05000000000000000000" pitchFamily="2" charset="2"/>
              <a:buNone/>
            </a:pPr>
            <a:r>
              <a:rPr lang="en-US" altLang="en-US" dirty="0"/>
              <a:t>	4. Tobramycin drops qid OS</a:t>
            </a:r>
          </a:p>
        </p:txBody>
      </p:sp>
    </p:spTree>
    <p:extLst>
      <p:ext uri="{BB962C8B-B14F-4D97-AF65-F5344CB8AC3E}">
        <p14:creationId xmlns:p14="http://schemas.microsoft.com/office/powerpoint/2010/main" val="3764042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1914882"/>
                                        </p:tgtEl>
                                        <p:attrNameLst>
                                          <p:attrName>style.visibility</p:attrName>
                                        </p:attrNameLst>
                                      </p:cBhvr>
                                      <p:to>
                                        <p:strVal val="visible"/>
                                      </p:to>
                                    </p:set>
                                    <p:animEffect transition="in" filter="box(out)">
                                      <p:cBhvr>
                                        <p:cTn id="7" dur="500"/>
                                        <p:tgtEl>
                                          <p:spTgt spid="19148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914883"/>
                                        </p:tgtEl>
                                        <p:attrNameLst>
                                          <p:attrName>style.visibility</p:attrName>
                                        </p:attrNameLst>
                                      </p:cBhvr>
                                      <p:to>
                                        <p:strVal val="visible"/>
                                      </p:to>
                                    </p:set>
                                    <p:animEffect transition="in" filter="blinds(horizontal)">
                                      <p:cBhvr>
                                        <p:cTn id="12" dur="500"/>
                                        <p:tgtEl>
                                          <p:spTgt spid="1914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882" grpId="0" autoUpdateAnimBg="0"/>
      <p:bldP spid="1914883"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2">
            <a:extLst>
              <a:ext uri="{FF2B5EF4-FFF2-40B4-BE49-F238E27FC236}">
                <a16:creationId xmlns:a16="http://schemas.microsoft.com/office/drawing/2014/main" id="{0B2ECF5A-AC07-AAB7-39AE-A2362D99BDEC}"/>
              </a:ext>
            </a:extLst>
          </p:cNvPr>
          <p:cNvSpPr>
            <a:spLocks noGrp="1" noChangeArrowheads="1"/>
          </p:cNvSpPr>
          <p:nvPr>
            <p:ph type="title"/>
          </p:nvPr>
        </p:nvSpPr>
        <p:spPr/>
        <p:txBody>
          <a:bodyPr/>
          <a:lstStyle/>
          <a:p>
            <a:r>
              <a:rPr lang="en-US" altLang="en-US"/>
              <a:t>Phthiriasis Palpebrarum</a:t>
            </a:r>
          </a:p>
        </p:txBody>
      </p:sp>
      <p:sp>
        <p:nvSpPr>
          <p:cNvPr id="823299" name="Rectangle 3">
            <a:extLst>
              <a:ext uri="{FF2B5EF4-FFF2-40B4-BE49-F238E27FC236}">
                <a16:creationId xmlns:a16="http://schemas.microsoft.com/office/drawing/2014/main" id="{78082E0E-1060-AFCF-B3C3-2CC8EBD67BC7}"/>
              </a:ext>
            </a:extLst>
          </p:cNvPr>
          <p:cNvSpPr>
            <a:spLocks noGrp="1" noChangeArrowheads="1"/>
          </p:cNvSpPr>
          <p:nvPr>
            <p:ph type="body" sz="quarter" idx="4294967295"/>
          </p:nvPr>
        </p:nvSpPr>
        <p:spPr>
          <a:xfrm>
            <a:off x="0" y="914400"/>
            <a:ext cx="8915400" cy="5791200"/>
          </a:xfrm>
        </p:spPr>
        <p:txBody>
          <a:bodyPr/>
          <a:lstStyle/>
          <a:p>
            <a:r>
              <a:rPr lang="en-US" altLang="en-US" dirty="0" err="1"/>
              <a:t>Phthirus</a:t>
            </a:r>
            <a:r>
              <a:rPr lang="en-US" altLang="en-US" dirty="0"/>
              <a:t> Pubis (crab louse) eyelid infestation</a:t>
            </a:r>
          </a:p>
          <a:p>
            <a:r>
              <a:rPr lang="en-US" altLang="en-US" dirty="0"/>
              <a:t>Uncommon form of blepharitis</a:t>
            </a:r>
          </a:p>
          <a:p>
            <a:r>
              <a:rPr lang="en-US" altLang="en-US" dirty="0"/>
              <a:t>Symptoms: intense itching (pruritus)</a:t>
            </a:r>
          </a:p>
          <a:p>
            <a:r>
              <a:rPr lang="en-US" altLang="en-US" dirty="0"/>
              <a:t>Signs: nits (louse egg cases) and reddish </a:t>
            </a:r>
            <a:r>
              <a:rPr lang="en-US" altLang="en-US" dirty="0" err="1"/>
              <a:t>sanguinofecal</a:t>
            </a:r>
            <a:r>
              <a:rPr lang="en-US" altLang="en-US" dirty="0"/>
              <a:t> debris at base of eyelashes classic slit lamp findings</a:t>
            </a:r>
          </a:p>
          <a:p>
            <a:r>
              <a:rPr lang="en-US" altLang="en-US" dirty="0"/>
              <a:t>Treatment</a:t>
            </a:r>
          </a:p>
          <a:p>
            <a:pPr lvl="1"/>
            <a:r>
              <a:rPr lang="en-US" altLang="en-US" dirty="0"/>
              <a:t>Forceps to remove lice at slit lamp</a:t>
            </a:r>
          </a:p>
          <a:p>
            <a:pPr lvl="1"/>
            <a:r>
              <a:rPr lang="en-US" altLang="en-US" dirty="0"/>
              <a:t>Standard lid scrubs and aggressive ointment to lid margins bid x 7 days</a:t>
            </a:r>
          </a:p>
          <a:p>
            <a:pPr lvl="1"/>
            <a:r>
              <a:rPr lang="en-US" altLang="en-US" dirty="0"/>
              <a:t>Consult with primary care physician</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0C8C9-0304-7990-FD13-FA9898987D70}"/>
              </a:ext>
            </a:extLst>
          </p:cNvPr>
          <p:cNvSpPr>
            <a:spLocks noGrp="1"/>
          </p:cNvSpPr>
          <p:nvPr>
            <p:ph type="title"/>
          </p:nvPr>
        </p:nvSpPr>
        <p:spPr/>
        <p:txBody>
          <a:bodyPr/>
          <a:lstStyle/>
          <a:p>
            <a:r>
              <a:rPr lang="en-US" dirty="0" err="1"/>
              <a:t>Ryzumvi</a:t>
            </a:r>
            <a:r>
              <a:rPr lang="en-US" dirty="0"/>
              <a:t>™ for Dilation Reversal</a:t>
            </a:r>
          </a:p>
        </p:txBody>
      </p:sp>
      <p:sp>
        <p:nvSpPr>
          <p:cNvPr id="3" name="Content Placeholder 2">
            <a:extLst>
              <a:ext uri="{FF2B5EF4-FFF2-40B4-BE49-F238E27FC236}">
                <a16:creationId xmlns:a16="http://schemas.microsoft.com/office/drawing/2014/main" id="{85D3193F-4720-A706-99E6-4A66D8B54E3E}"/>
              </a:ext>
            </a:extLst>
          </p:cNvPr>
          <p:cNvSpPr>
            <a:spLocks noGrp="1"/>
          </p:cNvSpPr>
          <p:nvPr>
            <p:ph idx="1"/>
          </p:nvPr>
        </p:nvSpPr>
        <p:spPr/>
        <p:txBody>
          <a:bodyPr>
            <a:normAutofit/>
          </a:bodyPr>
          <a:lstStyle/>
          <a:p>
            <a:r>
              <a:rPr lang="en-US" dirty="0"/>
              <a:t>Last was Rev-Eyes™ (0.5% </a:t>
            </a:r>
            <a:r>
              <a:rPr lang="en-US" dirty="0" err="1"/>
              <a:t>dapiprazole</a:t>
            </a:r>
            <a:r>
              <a:rPr lang="en-US" dirty="0"/>
              <a:t>) 1990’s</a:t>
            </a:r>
          </a:p>
          <a:p>
            <a:r>
              <a:rPr lang="en-US" dirty="0"/>
              <a:t>Phentolamine ophthalmic solution 0.75% by </a:t>
            </a:r>
            <a:r>
              <a:rPr lang="en-US" dirty="0" err="1"/>
              <a:t>Ocuphire</a:t>
            </a:r>
            <a:r>
              <a:rPr lang="en-US" dirty="0"/>
              <a:t>/</a:t>
            </a:r>
            <a:r>
              <a:rPr lang="en-US" dirty="0" err="1"/>
              <a:t>Viatris</a:t>
            </a:r>
            <a:endParaRPr lang="en-US" dirty="0"/>
          </a:p>
          <a:p>
            <a:r>
              <a:rPr lang="en-US" dirty="0"/>
              <a:t>Blocks alpha-1 receptors on iris radial muscles</a:t>
            </a:r>
          </a:p>
          <a:p>
            <a:r>
              <a:rPr lang="en-US" dirty="0"/>
              <a:t>Approved down to age 3: One to two drops post-exam for adults; only one drop &lt;12 years</a:t>
            </a:r>
          </a:p>
          <a:p>
            <a:r>
              <a:rPr lang="en-US" dirty="0"/>
              <a:t>Comes in preservative-free individual unit dose: 5 per foil pack - 6 foil packs per carton                     (0.31 mL per unit)</a:t>
            </a:r>
          </a:p>
          <a:p>
            <a:r>
              <a:rPr lang="en-US" dirty="0"/>
              <a:t>Store under refrigeration, but once foil is opened, can stay at room temperature for 2 weeks</a:t>
            </a:r>
          </a:p>
          <a:p>
            <a:r>
              <a:rPr lang="en-US" dirty="0"/>
              <a:t>Consult drugs.com/</a:t>
            </a:r>
            <a:r>
              <a:rPr lang="en-US" dirty="0" err="1"/>
              <a:t>Ryzumvi</a:t>
            </a:r>
            <a:r>
              <a:rPr lang="en-US" dirty="0"/>
              <a:t> or ryzumvi.com</a:t>
            </a:r>
          </a:p>
        </p:txBody>
      </p:sp>
    </p:spTree>
    <p:extLst>
      <p:ext uri="{BB962C8B-B14F-4D97-AF65-F5344CB8AC3E}">
        <p14:creationId xmlns:p14="http://schemas.microsoft.com/office/powerpoint/2010/main" val="286672161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ue - farm">
  <a:themeElements>
    <a:clrScheme name="blue st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 star">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blue st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sta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sta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sta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sta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sta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sta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sta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sta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sta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sta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sta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ue star">
  <a:themeElements>
    <a:clrScheme name="blue st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 st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blue st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sta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sta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sta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sta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sta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sta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sta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sta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sta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sta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sta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6527</TotalTime>
  <Words>5225</Words>
  <Application>Microsoft Office PowerPoint</Application>
  <PresentationFormat>On-screen Show (4:3)</PresentationFormat>
  <Paragraphs>439</Paragraphs>
  <Slides>81</Slides>
  <Notes>31</Notes>
  <HiddenSlides>0</HiddenSlides>
  <MMClips>0</MMClips>
  <ScaleCrop>false</ScaleCrop>
  <HeadingPairs>
    <vt:vector size="6" baseType="variant">
      <vt:variant>
        <vt:lpstr>Fonts Used</vt:lpstr>
      </vt:variant>
      <vt:variant>
        <vt:i4>22</vt:i4>
      </vt:variant>
      <vt:variant>
        <vt:lpstr>Theme</vt:lpstr>
      </vt:variant>
      <vt:variant>
        <vt:i4>4</vt:i4>
      </vt:variant>
      <vt:variant>
        <vt:lpstr>Slide Titles</vt:lpstr>
      </vt:variant>
      <vt:variant>
        <vt:i4>81</vt:i4>
      </vt:variant>
    </vt:vector>
  </HeadingPairs>
  <TitlesOfParts>
    <vt:vector size="107" baseType="lpstr">
      <vt:lpstr>MS PGothic</vt:lpstr>
      <vt:lpstr>Aptos SemiBold</vt:lpstr>
      <vt:lpstr>Arial</vt:lpstr>
      <vt:lpstr>Calibri</vt:lpstr>
      <vt:lpstr>Calibri Light</vt:lpstr>
      <vt:lpstr>Cambria</vt:lpstr>
      <vt:lpstr>Elsevier Sans</vt:lpstr>
      <vt:lpstr>ElsevierGulliver</vt:lpstr>
      <vt:lpstr>Georgia</vt:lpstr>
      <vt:lpstr>Gotham</vt:lpstr>
      <vt:lpstr>Guardian TextSans Web</vt:lpstr>
      <vt:lpstr>helvetica</vt:lpstr>
      <vt:lpstr>Helvetica Neue</vt:lpstr>
      <vt:lpstr>interfaceregular</vt:lpstr>
      <vt:lpstr>Roboto Condensed</vt:lpstr>
      <vt:lpstr>Source Sans Pro</vt:lpstr>
      <vt:lpstr>system-ui</vt:lpstr>
      <vt:lpstr>Tahoma</vt:lpstr>
      <vt:lpstr>Verdana</vt:lpstr>
      <vt:lpstr>Wingdings</vt:lpstr>
      <vt:lpstr>Wingdings 2</vt:lpstr>
      <vt:lpstr>Wingdings 3</vt:lpstr>
      <vt:lpstr>1_Office Theme</vt:lpstr>
      <vt:lpstr>blue - farm</vt:lpstr>
      <vt:lpstr>blue star</vt:lpstr>
      <vt:lpstr>5_Office Theme</vt:lpstr>
      <vt:lpstr>THERAPEUTIC UPDATE – CLINICAL APPLICATIONS</vt:lpstr>
      <vt:lpstr>Financial Disclosure</vt:lpstr>
      <vt:lpstr>PowerPoint Presentation</vt:lpstr>
      <vt:lpstr>EyeMedsNow.com</vt:lpstr>
      <vt:lpstr>The Future of Optometric Practice</vt:lpstr>
      <vt:lpstr>Egregious Over-referral of Glaucoma Suspects</vt:lpstr>
      <vt:lpstr>Compassion in Patient Health Care</vt:lpstr>
      <vt:lpstr>PowerPoint Presentation</vt:lpstr>
      <vt:lpstr>Ryzumvi™ for Dilation Reversal</vt:lpstr>
      <vt:lpstr>Update on Ryzumvi™</vt:lpstr>
      <vt:lpstr>PowerPoint Presentation</vt:lpstr>
      <vt:lpstr>Forget Cyclopentolate - Maybe</vt:lpstr>
      <vt:lpstr>Repeated Low-Level Red Light Therapy</vt:lpstr>
      <vt:lpstr>Vuity (Pilocarpine 1.25%)</vt:lpstr>
      <vt:lpstr>Qlosi (Pilocarpine 0.4%)</vt:lpstr>
      <vt:lpstr>PowerPoint Presentation</vt:lpstr>
      <vt:lpstr>PowerPoint Presentation</vt:lpstr>
      <vt:lpstr>PowerPoint Presentation</vt:lpstr>
      <vt:lpstr>PowerPoint Presentation</vt:lpstr>
      <vt:lpstr>Retinal Detachment and Pilocarpine</vt:lpstr>
      <vt:lpstr>Dry Eye Disease</vt:lpstr>
      <vt:lpstr>PowerPoint Presentation</vt:lpstr>
      <vt:lpstr>“Consensus Report Simplifies Dry Eye Diagnosis”</vt:lpstr>
      <vt:lpstr>PowerPoint Presentation</vt:lpstr>
      <vt:lpstr>Effect on DED on the Pre-surgical Evaluation</vt:lpstr>
      <vt:lpstr>No Clinical Advantage to Femto Cataract Surgery </vt:lpstr>
      <vt:lpstr>American Academy of Ophthalmology on FEMTO</vt:lpstr>
      <vt:lpstr>BYQLOVI (clobetasol propionate 0.05%)</vt:lpstr>
      <vt:lpstr>Steroids for DED</vt:lpstr>
      <vt:lpstr>PowerPoint Presentation</vt:lpstr>
      <vt:lpstr>PowerPoint Presentation</vt:lpstr>
      <vt:lpstr>PowerPoint Presentation</vt:lpstr>
      <vt:lpstr>PowerPoint Presentation</vt:lpstr>
      <vt:lpstr>PowerPoint Presentation</vt:lpstr>
      <vt:lpstr>Fish Oil Fails Yet Again</vt:lpstr>
      <vt:lpstr>Another Blow to Fish Oil Intervention</vt:lpstr>
      <vt:lpstr>PowerPoint Presentation</vt:lpstr>
      <vt:lpstr>PowerPoint Presentation</vt:lpstr>
      <vt:lpstr>PowerPoint Presentation</vt:lpstr>
      <vt:lpstr>Literature Perspective on Steroids and Elevated IOP</vt:lpstr>
      <vt:lpstr>Vevye™ (Cyclosporine Solution 0.1%)</vt:lpstr>
      <vt:lpstr>A Nose for Dry Eye</vt:lpstr>
      <vt:lpstr>Tryptyr (acoltremon ophthalmic solution 0.003%)</vt:lpstr>
      <vt:lpstr>Regener-Eyes for DED</vt:lpstr>
      <vt:lpstr>Perfluorohexyloctane = Meibo</vt:lpstr>
      <vt:lpstr>PowerPoint Presentation</vt:lpstr>
      <vt:lpstr>*Oral Azithromycin vs Oral Doxycycline in Treating MGD</vt:lpstr>
      <vt:lpstr>Lumify (brimonidine 0.025%) Ophthalmic Solution</vt:lpstr>
      <vt:lpstr>Chronic Redness</vt:lpstr>
      <vt:lpstr>Chronic Redness – Med List</vt:lpstr>
      <vt:lpstr>Brimonidine Dermatologic Gel</vt:lpstr>
      <vt:lpstr>Oxervate (cenegermin) 0.002%     solution for Neurotrophic Keratitis</vt:lpstr>
      <vt:lpstr>Overview of Neurotrophic Keratopathy</vt:lpstr>
      <vt:lpstr>Neuropathic (DED) Eye Pain</vt:lpstr>
      <vt:lpstr>Neuropathic Corneal Pain</vt:lpstr>
      <vt:lpstr>PowerPoint Presentation</vt:lpstr>
      <vt:lpstr>Low Dose Naltrexone (LDN) for Treating Pain Associated with Neuropathic DED</vt:lpstr>
      <vt:lpstr>Low Dose Naltrexone for NK</vt:lpstr>
      <vt:lpstr>PowerPoint Presentation</vt:lpstr>
      <vt:lpstr>Thermal Systems to Treat DED</vt:lpstr>
      <vt:lpstr>PowerPoint Presentation</vt:lpstr>
      <vt:lpstr>PowerPoint Presentation</vt:lpstr>
      <vt:lpstr>Thermal Pulsation Treatment                             Increases CL Wearing Time </vt:lpstr>
      <vt:lpstr>IPL and Dry Eye</vt:lpstr>
      <vt:lpstr>MG Scraping in Treating DES</vt:lpstr>
      <vt:lpstr>In-office Procedure for Meibomian Gland Dysfunction</vt:lpstr>
      <vt:lpstr>Inflammation and Eyelid Scraping</vt:lpstr>
      <vt:lpstr>Pediatric DED and Risk Factors:   Things to Ponder </vt:lpstr>
      <vt:lpstr>Anti-infective/Anti-inflammatory Combinations</vt:lpstr>
      <vt:lpstr>Eyelid Cleansing Treatments for Blepharitis</vt:lpstr>
      <vt:lpstr>PowerPoint Presentation</vt:lpstr>
      <vt:lpstr>PowerPoint Presentation</vt:lpstr>
      <vt:lpstr>Demodex Blepharitis</vt:lpstr>
      <vt:lpstr>Lotilaner Ophthalmic Solution 0.25%</vt:lpstr>
      <vt:lpstr>PowerPoint Presentation</vt:lpstr>
      <vt:lpstr>PowerPoint Presentation</vt:lpstr>
      <vt:lpstr>PowerPoint Presentation</vt:lpstr>
      <vt:lpstr>Itch Girl</vt:lpstr>
      <vt:lpstr>Itch Girl Dx</vt:lpstr>
      <vt:lpstr>Itch Girl Tx</vt:lpstr>
      <vt:lpstr>Phthiriasis Palpebrarum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 Melton</dc:creator>
  <cp:lastModifiedBy>Ron Melton</cp:lastModifiedBy>
  <cp:revision>91</cp:revision>
  <cp:lastPrinted>2023-05-18T04:37:17Z</cp:lastPrinted>
  <dcterms:created xsi:type="dcterms:W3CDTF">2020-08-22T20:37:07Z</dcterms:created>
  <dcterms:modified xsi:type="dcterms:W3CDTF">2025-08-11T00:59:20Z</dcterms:modified>
</cp:coreProperties>
</file>