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9532" r:id="rId1"/>
    <p:sldMasterId id="2147489560" r:id="rId2"/>
    <p:sldMasterId id="2147489617" r:id="rId3"/>
    <p:sldMasterId id="2147489627" r:id="rId4"/>
    <p:sldMasterId id="2147489672" r:id="rId5"/>
  </p:sldMasterIdLst>
  <p:notesMasterIdLst>
    <p:notesMasterId r:id="rId53"/>
  </p:notesMasterIdLst>
  <p:handoutMasterIdLst>
    <p:handoutMasterId r:id="rId54"/>
  </p:handoutMasterIdLst>
  <p:sldIdLst>
    <p:sldId id="2145710562" r:id="rId6"/>
    <p:sldId id="2145710792" r:id="rId7"/>
    <p:sldId id="2145710690" r:id="rId8"/>
    <p:sldId id="2145709677" r:id="rId9"/>
    <p:sldId id="2145709679" r:id="rId10"/>
    <p:sldId id="5889" r:id="rId11"/>
    <p:sldId id="2145709040" r:id="rId12"/>
    <p:sldId id="2145709041" r:id="rId13"/>
    <p:sldId id="777" r:id="rId14"/>
    <p:sldId id="2145709044" r:id="rId15"/>
    <p:sldId id="2145709045" r:id="rId16"/>
    <p:sldId id="2145709613" r:id="rId17"/>
    <p:sldId id="2145709644" r:id="rId18"/>
    <p:sldId id="2145709614" r:id="rId19"/>
    <p:sldId id="2145709189" r:id="rId20"/>
    <p:sldId id="2145710793" r:id="rId21"/>
    <p:sldId id="2145710842" r:id="rId22"/>
    <p:sldId id="2145709473" r:id="rId23"/>
    <p:sldId id="2145709727" r:id="rId24"/>
    <p:sldId id="8181" r:id="rId25"/>
    <p:sldId id="2145709577" r:id="rId26"/>
    <p:sldId id="2145709798" r:id="rId27"/>
    <p:sldId id="2145710858" r:id="rId28"/>
    <p:sldId id="2145708511" r:id="rId29"/>
    <p:sldId id="2145709801" r:id="rId30"/>
    <p:sldId id="2145709802" r:id="rId31"/>
    <p:sldId id="2145709803" r:id="rId32"/>
    <p:sldId id="2145710861" r:id="rId33"/>
    <p:sldId id="2145708501" r:id="rId34"/>
    <p:sldId id="2145709804" r:id="rId35"/>
    <p:sldId id="2145709814" r:id="rId36"/>
    <p:sldId id="2145709723" r:id="rId37"/>
    <p:sldId id="2145710564" r:id="rId38"/>
    <p:sldId id="5754" r:id="rId39"/>
    <p:sldId id="6725" r:id="rId40"/>
    <p:sldId id="2145710565" r:id="rId41"/>
    <p:sldId id="1681" r:id="rId42"/>
    <p:sldId id="3062" r:id="rId43"/>
    <p:sldId id="8089" r:id="rId44"/>
    <p:sldId id="8090" r:id="rId45"/>
    <p:sldId id="8091" r:id="rId46"/>
    <p:sldId id="8092" r:id="rId47"/>
    <p:sldId id="8093" r:id="rId48"/>
    <p:sldId id="8095" r:id="rId49"/>
    <p:sldId id="5651" r:id="rId50"/>
    <p:sldId id="2841" r:id="rId51"/>
    <p:sldId id="6795" r:id="rId52"/>
  </p:sldIdLst>
  <p:sldSz cx="9144000" cy="6858000" type="screen4x3"/>
  <p:notesSz cx="7102475" cy="9388475"/>
  <p:defaultTextStyle>
    <a:defPPr>
      <a:defRPr lang="en-US"/>
    </a:defPPr>
    <a:lvl1pPr algn="l" rtl="0" eaLnBrk="0" fontAlgn="base" hangingPunct="0">
      <a:spcBef>
        <a:spcPct val="0"/>
      </a:spcBef>
      <a:spcAft>
        <a:spcPct val="0"/>
      </a:spcAft>
      <a:defRPr sz="36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36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36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36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3600" kern="1200">
        <a:solidFill>
          <a:schemeClr val="tx1"/>
        </a:solidFill>
        <a:latin typeface="Arial" panose="020B0604020202020204" pitchFamily="34" charset="0"/>
        <a:ea typeface="+mn-ea"/>
        <a:cs typeface="+mn-cs"/>
      </a:defRPr>
    </a:lvl5pPr>
    <a:lvl6pPr marL="2286000" algn="l" defTabSz="914400" rtl="0" eaLnBrk="1" latinLnBrk="0" hangingPunct="1">
      <a:defRPr sz="3600" kern="1200">
        <a:solidFill>
          <a:schemeClr val="tx1"/>
        </a:solidFill>
        <a:latin typeface="Arial" panose="020B0604020202020204" pitchFamily="34" charset="0"/>
        <a:ea typeface="+mn-ea"/>
        <a:cs typeface="+mn-cs"/>
      </a:defRPr>
    </a:lvl6pPr>
    <a:lvl7pPr marL="2743200" algn="l" defTabSz="914400" rtl="0" eaLnBrk="1" latinLnBrk="0" hangingPunct="1">
      <a:defRPr sz="3600" kern="1200">
        <a:solidFill>
          <a:schemeClr val="tx1"/>
        </a:solidFill>
        <a:latin typeface="Arial" panose="020B0604020202020204" pitchFamily="34" charset="0"/>
        <a:ea typeface="+mn-ea"/>
        <a:cs typeface="+mn-cs"/>
      </a:defRPr>
    </a:lvl7pPr>
    <a:lvl8pPr marL="3200400" algn="l" defTabSz="914400" rtl="0" eaLnBrk="1" latinLnBrk="0" hangingPunct="1">
      <a:defRPr sz="3600" kern="1200">
        <a:solidFill>
          <a:schemeClr val="tx1"/>
        </a:solidFill>
        <a:latin typeface="Arial" panose="020B0604020202020204" pitchFamily="34" charset="0"/>
        <a:ea typeface="+mn-ea"/>
        <a:cs typeface="+mn-cs"/>
      </a:defRPr>
    </a:lvl8pPr>
    <a:lvl9pPr marL="3657600" algn="l" defTabSz="914400" rtl="0" eaLnBrk="1" latinLnBrk="0" hangingPunct="1">
      <a:defRPr sz="36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4" pos="2882">
          <p15:clr>
            <a:srgbClr val="A4A3A4"/>
          </p15:clr>
        </p15:guide>
      </p15:sldGuideLst>
    </p:ext>
    <p:ext uri="{2D200454-40CA-4A62-9FC3-DE9A4176ACB9}">
      <p15:notesGuideLst xmlns:p15="http://schemas.microsoft.com/office/powerpoint/2012/main">
        <p15:guide id="1" orient="horz" pos="2957" userDrawn="1">
          <p15:clr>
            <a:srgbClr val="A4A3A4"/>
          </p15:clr>
        </p15:guide>
        <p15:guide id="2" pos="223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CCF6"/>
    <a:srgbClr val="00FF00"/>
    <a:srgbClr val="04C61B"/>
    <a:srgbClr val="72A9F2"/>
    <a:srgbClr val="6FD1FD"/>
    <a:srgbClr val="65D7FF"/>
    <a:srgbClr val="FFFF66"/>
    <a:srgbClr val="FFFF99"/>
    <a:srgbClr val="800000"/>
    <a:srgbClr val="0CB2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2248" autoAdjust="0"/>
    <p:restoredTop sz="95448" autoAdjust="0"/>
  </p:normalViewPr>
  <p:slideViewPr>
    <p:cSldViewPr snapToGrid="0" showGuides="1">
      <p:cViewPr varScale="1">
        <p:scale>
          <a:sx n="110" d="100"/>
          <a:sy n="110" d="100"/>
        </p:scale>
        <p:origin x="1218" y="288"/>
      </p:cViewPr>
      <p:guideLst>
        <p:guide orient="horz" pos="2160"/>
        <p:guide pos="2882"/>
      </p:guideLst>
    </p:cSldViewPr>
  </p:slideViewPr>
  <p:outlineViewPr>
    <p:cViewPr>
      <p:scale>
        <a:sx n="33" d="100"/>
        <a:sy n="33" d="100"/>
      </p:scale>
      <p:origin x="0" y="0"/>
    </p:cViewPr>
    <p:sldLst>
      <p:sld r:id="rId1" collapse="1"/>
    </p:sldLst>
  </p:outlineViewPr>
  <p:notesTextViewPr>
    <p:cViewPr>
      <p:scale>
        <a:sx n="3" d="2"/>
        <a:sy n="3" d="2"/>
      </p:scale>
      <p:origin x="0" y="0"/>
    </p:cViewPr>
  </p:notesTextViewPr>
  <p:sorterViewPr>
    <p:cViewPr varScale="1">
      <p:scale>
        <a:sx n="1" d="1"/>
        <a:sy n="1" d="1"/>
      </p:scale>
      <p:origin x="0" y="-5766"/>
    </p:cViewPr>
  </p:sorterViewPr>
  <p:notesViewPr>
    <p:cSldViewPr snapToGrid="0" showGuides="1">
      <p:cViewPr>
        <p:scale>
          <a:sx n="90" d="100"/>
          <a:sy n="90" d="100"/>
        </p:scale>
        <p:origin x="-1764" y="-72"/>
      </p:cViewPr>
      <p:guideLst>
        <p:guide orient="horz" pos="2957"/>
        <p:guide pos="2238"/>
      </p:guideLst>
    </p:cSldViewPr>
  </p:notesViewPr>
  <p:gridSpacing cx="228600" cy="2286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Master" Target="slideMasters/slideMaster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theme" Target="theme/theme1.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826" name="Rectangle 2"/>
          <p:cNvSpPr>
            <a:spLocks noGrp="1" noChangeArrowheads="1"/>
          </p:cNvSpPr>
          <p:nvPr>
            <p:ph type="hdr" sz="quarter"/>
          </p:nvPr>
        </p:nvSpPr>
        <p:spPr bwMode="auto">
          <a:xfrm>
            <a:off x="0" y="0"/>
            <a:ext cx="3076775" cy="4697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99" tIns="46650" rIns="93299" bIns="46650" numCol="1" anchor="t" anchorCtr="0" compatLnSpc="1">
            <a:prstTxWarp prst="textNoShape">
              <a:avLst/>
            </a:prstTxWarp>
          </a:bodyPr>
          <a:lstStyle>
            <a:lvl1pPr defTabSz="932418" eaLnBrk="1" hangingPunct="1">
              <a:defRPr sz="1200">
                <a:effectLst/>
                <a:latin typeface="Arial" pitchFamily="34" charset="0"/>
              </a:defRPr>
            </a:lvl1pPr>
          </a:lstStyle>
          <a:p>
            <a:pPr>
              <a:defRPr/>
            </a:pPr>
            <a:endParaRPr lang="en-US"/>
          </a:p>
        </p:txBody>
      </p:sp>
      <p:sp>
        <p:nvSpPr>
          <p:cNvPr id="205827" name="Rectangle 3"/>
          <p:cNvSpPr>
            <a:spLocks noGrp="1" noChangeArrowheads="1"/>
          </p:cNvSpPr>
          <p:nvPr>
            <p:ph type="dt" sz="quarter" idx="1"/>
          </p:nvPr>
        </p:nvSpPr>
        <p:spPr bwMode="auto">
          <a:xfrm>
            <a:off x="4024093" y="0"/>
            <a:ext cx="3076775" cy="4697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99" tIns="46650" rIns="93299" bIns="46650" numCol="1" anchor="t" anchorCtr="0" compatLnSpc="1">
            <a:prstTxWarp prst="textNoShape">
              <a:avLst/>
            </a:prstTxWarp>
          </a:bodyPr>
          <a:lstStyle>
            <a:lvl1pPr algn="r" defTabSz="932418" eaLnBrk="1" hangingPunct="1">
              <a:defRPr sz="1200">
                <a:effectLst/>
                <a:latin typeface="Arial" pitchFamily="34" charset="0"/>
              </a:defRPr>
            </a:lvl1pPr>
          </a:lstStyle>
          <a:p>
            <a:pPr>
              <a:defRPr/>
            </a:pPr>
            <a:endParaRPr lang="en-US"/>
          </a:p>
        </p:txBody>
      </p:sp>
      <p:sp>
        <p:nvSpPr>
          <p:cNvPr id="205828" name="Rectangle 4"/>
          <p:cNvSpPr>
            <a:spLocks noGrp="1" noChangeArrowheads="1"/>
          </p:cNvSpPr>
          <p:nvPr>
            <p:ph type="ftr" sz="quarter" idx="2"/>
          </p:nvPr>
        </p:nvSpPr>
        <p:spPr bwMode="auto">
          <a:xfrm>
            <a:off x="0" y="8917127"/>
            <a:ext cx="3076775" cy="4697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99" tIns="46650" rIns="93299" bIns="46650" numCol="1" anchor="b" anchorCtr="0" compatLnSpc="1">
            <a:prstTxWarp prst="textNoShape">
              <a:avLst/>
            </a:prstTxWarp>
          </a:bodyPr>
          <a:lstStyle>
            <a:lvl1pPr defTabSz="932418" eaLnBrk="1" hangingPunct="1">
              <a:defRPr sz="1200">
                <a:effectLst/>
                <a:latin typeface="Arial" pitchFamily="34" charset="0"/>
              </a:defRPr>
            </a:lvl1pPr>
          </a:lstStyle>
          <a:p>
            <a:pPr>
              <a:defRPr/>
            </a:pPr>
            <a:endParaRPr lang="en-US"/>
          </a:p>
        </p:txBody>
      </p:sp>
      <p:sp>
        <p:nvSpPr>
          <p:cNvPr id="205829" name="Rectangle 5"/>
          <p:cNvSpPr>
            <a:spLocks noGrp="1" noChangeArrowheads="1"/>
          </p:cNvSpPr>
          <p:nvPr>
            <p:ph type="sldNum" sz="quarter" idx="3"/>
          </p:nvPr>
        </p:nvSpPr>
        <p:spPr bwMode="auto">
          <a:xfrm>
            <a:off x="4024093" y="8917127"/>
            <a:ext cx="3076775" cy="4697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99" tIns="46650" rIns="93299" bIns="46650" numCol="1" anchor="b" anchorCtr="0" compatLnSpc="1">
            <a:prstTxWarp prst="textNoShape">
              <a:avLst/>
            </a:prstTxWarp>
          </a:bodyPr>
          <a:lstStyle>
            <a:lvl1pPr algn="r" defTabSz="932418" eaLnBrk="1" hangingPunct="1">
              <a:defRPr sz="1200">
                <a:effectLst/>
              </a:defRPr>
            </a:lvl1pPr>
          </a:lstStyle>
          <a:p>
            <a:pPr>
              <a:defRPr/>
            </a:pPr>
            <a:fld id="{C37C9506-95F6-4FB4-AED3-10107FB4D231}" type="slidenum">
              <a:rPr lang="en-US"/>
              <a:pPr>
                <a:defRPr/>
              </a:pPr>
              <a:t>‹#›</a:t>
            </a:fld>
            <a:endParaRPr lang="en-US" dirty="0"/>
          </a:p>
        </p:txBody>
      </p:sp>
    </p:spTree>
    <p:extLst>
      <p:ext uri="{BB962C8B-B14F-4D97-AF65-F5344CB8AC3E}">
        <p14:creationId xmlns:p14="http://schemas.microsoft.com/office/powerpoint/2010/main" val="15288286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3076775" cy="4697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99" tIns="46650" rIns="93299" bIns="46650" numCol="1" anchor="t" anchorCtr="0" compatLnSpc="1">
            <a:prstTxWarp prst="textNoShape">
              <a:avLst/>
            </a:prstTxWarp>
          </a:bodyPr>
          <a:lstStyle>
            <a:lvl1pPr defTabSz="932418" eaLnBrk="1" hangingPunct="1">
              <a:defRPr sz="1200">
                <a:effectLst/>
                <a:latin typeface="Arial" pitchFamily="34" charset="0"/>
              </a:defRPr>
            </a:lvl1pPr>
          </a:lstStyle>
          <a:p>
            <a:pPr>
              <a:defRPr/>
            </a:pPr>
            <a:endParaRPr lang="en-US"/>
          </a:p>
        </p:txBody>
      </p:sp>
      <p:sp>
        <p:nvSpPr>
          <p:cNvPr id="64515" name="Rectangle 3"/>
          <p:cNvSpPr>
            <a:spLocks noGrp="1" noChangeArrowheads="1"/>
          </p:cNvSpPr>
          <p:nvPr>
            <p:ph type="dt" idx="1"/>
          </p:nvPr>
        </p:nvSpPr>
        <p:spPr bwMode="auto">
          <a:xfrm>
            <a:off x="4024093" y="0"/>
            <a:ext cx="3076775" cy="4697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99" tIns="46650" rIns="93299" bIns="46650" numCol="1" anchor="t" anchorCtr="0" compatLnSpc="1">
            <a:prstTxWarp prst="textNoShape">
              <a:avLst/>
            </a:prstTxWarp>
          </a:bodyPr>
          <a:lstStyle>
            <a:lvl1pPr algn="r" defTabSz="932418" eaLnBrk="1" hangingPunct="1">
              <a:defRPr sz="1200">
                <a:effectLst/>
                <a:latin typeface="Arial" pitchFamily="34" charset="0"/>
              </a:defRPr>
            </a:lvl1pPr>
          </a:lstStyle>
          <a:p>
            <a:pPr>
              <a:defRPr/>
            </a:pPr>
            <a:endParaRPr lang="en-US"/>
          </a:p>
        </p:txBody>
      </p:sp>
      <p:sp>
        <p:nvSpPr>
          <p:cNvPr id="21508" name="Rectangle 4"/>
          <p:cNvSpPr>
            <a:spLocks noGrp="1" noRot="1" noChangeAspect="1" noChangeArrowheads="1" noTextEdit="1"/>
          </p:cNvSpPr>
          <p:nvPr>
            <p:ph type="sldImg" idx="2"/>
          </p:nvPr>
        </p:nvSpPr>
        <p:spPr bwMode="auto">
          <a:xfrm>
            <a:off x="1203325" y="703263"/>
            <a:ext cx="4695825" cy="352107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710892" y="4458565"/>
            <a:ext cx="5680693" cy="4226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99" tIns="46650" rIns="93299" bIns="4665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917127"/>
            <a:ext cx="3076775" cy="4697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99" tIns="46650" rIns="93299" bIns="46650" numCol="1" anchor="b" anchorCtr="0" compatLnSpc="1">
            <a:prstTxWarp prst="textNoShape">
              <a:avLst/>
            </a:prstTxWarp>
          </a:bodyPr>
          <a:lstStyle>
            <a:lvl1pPr defTabSz="932418" eaLnBrk="1" hangingPunct="1">
              <a:defRPr sz="1200">
                <a:effectLst/>
                <a:latin typeface="Arial" pitchFamily="34" charset="0"/>
              </a:defRPr>
            </a:lvl1pPr>
          </a:lstStyle>
          <a:p>
            <a:pPr>
              <a:defRPr/>
            </a:pPr>
            <a:endParaRPr lang="en-US"/>
          </a:p>
        </p:txBody>
      </p:sp>
      <p:sp>
        <p:nvSpPr>
          <p:cNvPr id="64519" name="Rectangle 7"/>
          <p:cNvSpPr>
            <a:spLocks noGrp="1" noChangeArrowheads="1"/>
          </p:cNvSpPr>
          <p:nvPr>
            <p:ph type="sldNum" sz="quarter" idx="5"/>
          </p:nvPr>
        </p:nvSpPr>
        <p:spPr bwMode="auto">
          <a:xfrm>
            <a:off x="4024093" y="8917127"/>
            <a:ext cx="3076775" cy="4697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99" tIns="46650" rIns="93299" bIns="46650" numCol="1" anchor="b" anchorCtr="0" compatLnSpc="1">
            <a:prstTxWarp prst="textNoShape">
              <a:avLst/>
            </a:prstTxWarp>
          </a:bodyPr>
          <a:lstStyle>
            <a:lvl1pPr algn="r" defTabSz="932418" eaLnBrk="1" hangingPunct="1">
              <a:defRPr sz="1200">
                <a:effectLst/>
              </a:defRPr>
            </a:lvl1pPr>
          </a:lstStyle>
          <a:p>
            <a:pPr>
              <a:defRPr/>
            </a:pPr>
            <a:fld id="{A20C34B4-2AE9-4BB2-99B2-D9BF555EE40B}" type="slidenum">
              <a:rPr lang="en-US"/>
              <a:pPr>
                <a:defRPr/>
              </a:pPr>
              <a:t>‹#›</a:t>
            </a:fld>
            <a:endParaRPr lang="en-US" dirty="0"/>
          </a:p>
        </p:txBody>
      </p:sp>
    </p:spTree>
    <p:extLst>
      <p:ext uri="{BB962C8B-B14F-4D97-AF65-F5344CB8AC3E}">
        <p14:creationId xmlns:p14="http://schemas.microsoft.com/office/powerpoint/2010/main" val="291846833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doi.org/10.1093/rheumatology/keae459"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88FDD2-61FD-882A-AC84-A6DBEB6EF8BC}"/>
            </a:ext>
          </a:extLst>
        </p:cNvPr>
        <p:cNvGrpSpPr/>
        <p:nvPr/>
      </p:nvGrpSpPr>
      <p:grpSpPr>
        <a:xfrm>
          <a:off x="0" y="0"/>
          <a:ext cx="0" cy="0"/>
          <a:chOff x="0" y="0"/>
          <a:chExt cx="0" cy="0"/>
        </a:xfrm>
      </p:grpSpPr>
      <p:sp>
        <p:nvSpPr>
          <p:cNvPr id="47106" name="Rectangle 7">
            <a:extLst>
              <a:ext uri="{FF2B5EF4-FFF2-40B4-BE49-F238E27FC236}">
                <a16:creationId xmlns:a16="http://schemas.microsoft.com/office/drawing/2014/main" id="{07190349-006B-C2D9-5872-4F5F1C57396D}"/>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3192" indent="-288940">
              <a:spcBef>
                <a:spcPct val="30000"/>
              </a:spcBef>
              <a:defRPr sz="1200">
                <a:solidFill>
                  <a:schemeClr val="tx1"/>
                </a:solidFill>
                <a:latin typeface="Arial" panose="020B0604020202020204" pitchFamily="34" charset="0"/>
              </a:defRPr>
            </a:lvl2pPr>
            <a:lvl3pPr marL="1159007" indent="-230503">
              <a:spcBef>
                <a:spcPct val="30000"/>
              </a:spcBef>
              <a:defRPr sz="1200">
                <a:solidFill>
                  <a:schemeClr val="tx1"/>
                </a:solidFill>
                <a:latin typeface="Arial" panose="020B0604020202020204" pitchFamily="34" charset="0"/>
              </a:defRPr>
            </a:lvl3pPr>
            <a:lvl4pPr marL="1621636" indent="-230503">
              <a:spcBef>
                <a:spcPct val="30000"/>
              </a:spcBef>
              <a:defRPr sz="1200">
                <a:solidFill>
                  <a:schemeClr val="tx1"/>
                </a:solidFill>
                <a:latin typeface="Arial" panose="020B0604020202020204" pitchFamily="34" charset="0"/>
              </a:defRPr>
            </a:lvl4pPr>
            <a:lvl5pPr marL="2085888" indent="-230503">
              <a:spcBef>
                <a:spcPct val="30000"/>
              </a:spcBef>
              <a:defRPr sz="1200">
                <a:solidFill>
                  <a:schemeClr val="tx1"/>
                </a:solidFill>
                <a:latin typeface="Arial" panose="020B0604020202020204" pitchFamily="34" charset="0"/>
              </a:defRPr>
            </a:lvl5pPr>
            <a:lvl6pPr marL="2553387" indent="-230503" eaLnBrk="0" fontAlgn="base" hangingPunct="0">
              <a:spcBef>
                <a:spcPct val="30000"/>
              </a:spcBef>
              <a:spcAft>
                <a:spcPct val="0"/>
              </a:spcAft>
              <a:defRPr sz="1200">
                <a:solidFill>
                  <a:schemeClr val="tx1"/>
                </a:solidFill>
                <a:latin typeface="Arial" panose="020B0604020202020204" pitchFamily="34" charset="0"/>
              </a:defRPr>
            </a:lvl6pPr>
            <a:lvl7pPr marL="3020886" indent="-230503" eaLnBrk="0" fontAlgn="base" hangingPunct="0">
              <a:spcBef>
                <a:spcPct val="30000"/>
              </a:spcBef>
              <a:spcAft>
                <a:spcPct val="0"/>
              </a:spcAft>
              <a:defRPr sz="1200">
                <a:solidFill>
                  <a:schemeClr val="tx1"/>
                </a:solidFill>
                <a:latin typeface="Arial" panose="020B0604020202020204" pitchFamily="34" charset="0"/>
              </a:defRPr>
            </a:lvl7pPr>
            <a:lvl8pPr marL="3488384" indent="-230503" eaLnBrk="0" fontAlgn="base" hangingPunct="0">
              <a:spcBef>
                <a:spcPct val="30000"/>
              </a:spcBef>
              <a:spcAft>
                <a:spcPct val="0"/>
              </a:spcAft>
              <a:defRPr sz="1200">
                <a:solidFill>
                  <a:schemeClr val="tx1"/>
                </a:solidFill>
                <a:latin typeface="Arial" panose="020B0604020202020204" pitchFamily="34" charset="0"/>
              </a:defRPr>
            </a:lvl8pPr>
            <a:lvl9pPr marL="3955883" indent="-230503"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34997" rtl="0" eaLnBrk="0" fontAlgn="base" latinLnBrk="0" hangingPunct="0">
              <a:lnSpc>
                <a:spcPct val="100000"/>
              </a:lnSpc>
              <a:spcBef>
                <a:spcPct val="0"/>
              </a:spcBef>
              <a:spcAft>
                <a:spcPct val="0"/>
              </a:spcAft>
              <a:buClrTx/>
              <a:buSzTx/>
              <a:buFontTx/>
              <a:buNone/>
              <a:tabLst/>
              <a:defRPr/>
            </a:pPr>
            <a:fld id="{5A077DF0-9E06-4F80-ACFD-F59900969F5B}" type="slidenum">
              <a:rPr kumimoji="0" lang="en-US" altLang="en-US" sz="1100" b="0" i="0" u="none" strike="noStrike" kern="1200" cap="none" spc="0" normalizeH="0" baseline="0" noProof="0">
                <a:ln>
                  <a:noFill/>
                </a:ln>
                <a:solidFill>
                  <a:srgbClr val="000000"/>
                </a:solidFill>
                <a:effectLst>
                  <a:outerShdw blurRad="38100" dist="38100" dir="2700000" algn="tl">
                    <a:srgbClr val="C0C0C0"/>
                  </a:outerShdw>
                </a:effectLst>
                <a:uLnTx/>
                <a:uFillTx/>
                <a:latin typeface="Arial" panose="020B0604020202020204" pitchFamily="34" charset="0"/>
                <a:ea typeface="+mn-ea"/>
                <a:cs typeface="Arial" panose="020B0604020202020204" pitchFamily="34" charset="0"/>
              </a:rPr>
              <a:pPr marL="0" marR="0" lvl="0" indent="0" algn="r" defTabSz="934997" rtl="0" eaLnBrk="0" fontAlgn="base" latinLnBrk="0" hangingPunct="0">
                <a:lnSpc>
                  <a:spcPct val="100000"/>
                </a:lnSpc>
                <a:spcBef>
                  <a:spcPct val="0"/>
                </a:spcBef>
                <a:spcAft>
                  <a:spcPct val="0"/>
                </a:spcAft>
                <a:buClrTx/>
                <a:buSzTx/>
                <a:buFontTx/>
                <a:buNone/>
                <a:tabLst/>
                <a:defRPr/>
              </a:pPr>
              <a:t>1</a:t>
            </a:fld>
            <a:endParaRPr kumimoji="0" lang="en-US" altLang="en-US" sz="1100" b="0" i="0" u="none" strike="noStrike" kern="1200" cap="none" spc="0" normalizeH="0" baseline="0" noProof="0">
              <a:ln>
                <a:noFill/>
              </a:ln>
              <a:solidFill>
                <a:srgbClr val="000000"/>
              </a:solidFill>
              <a:effectLst>
                <a:outerShdw blurRad="38100" dist="38100" dir="2700000" algn="tl">
                  <a:srgbClr val="C0C0C0"/>
                </a:outerShdw>
              </a:effectLst>
              <a:uLnTx/>
              <a:uFillTx/>
              <a:latin typeface="Arial" panose="020B0604020202020204" pitchFamily="34" charset="0"/>
              <a:ea typeface="+mn-ea"/>
              <a:cs typeface="Arial" panose="020B0604020202020204" pitchFamily="34" charset="0"/>
            </a:endParaRPr>
          </a:p>
        </p:txBody>
      </p:sp>
      <p:sp>
        <p:nvSpPr>
          <p:cNvPr id="47107" name="Rectangle 2">
            <a:extLst>
              <a:ext uri="{FF2B5EF4-FFF2-40B4-BE49-F238E27FC236}">
                <a16:creationId xmlns:a16="http://schemas.microsoft.com/office/drawing/2014/main" id="{859BCE68-F4B8-11B8-C22D-0074CE24D836}"/>
              </a:ext>
            </a:extLst>
          </p:cNvPr>
          <p:cNvSpPr>
            <a:spLocks noGrp="1" noRot="1" noChangeAspect="1" noChangeArrowheads="1" noTextEdit="1"/>
          </p:cNvSpPr>
          <p:nvPr>
            <p:ph type="sldImg"/>
          </p:nvPr>
        </p:nvSpPr>
        <p:spPr>
          <a:ln/>
        </p:spPr>
      </p:sp>
      <p:sp>
        <p:nvSpPr>
          <p:cNvPr id="47108" name="Rectangle 3">
            <a:extLst>
              <a:ext uri="{FF2B5EF4-FFF2-40B4-BE49-F238E27FC236}">
                <a16:creationId xmlns:a16="http://schemas.microsoft.com/office/drawing/2014/main" id="{04612864-5382-EDCF-AEA6-912AF00A6E85}"/>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9813304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None/>
            </a:pPr>
            <a:r>
              <a:rPr lang="en-US" b="0" i="0" dirty="0">
                <a:solidFill>
                  <a:srgbClr val="333333"/>
                </a:solidFill>
                <a:effectLst/>
                <a:latin typeface="Helvetica Neue"/>
              </a:rPr>
              <a:t>Banc A, et al. </a:t>
            </a:r>
            <a:r>
              <a:rPr lang="en-US" b="0" i="0" dirty="0" err="1">
                <a:solidFill>
                  <a:srgbClr val="333333"/>
                </a:solidFill>
                <a:effectLst/>
                <a:latin typeface="Elsevier Sans"/>
              </a:rPr>
              <a:t>Nonarteritic</a:t>
            </a:r>
            <a:r>
              <a:rPr lang="en-US" b="0" i="0" dirty="0">
                <a:solidFill>
                  <a:srgbClr val="333333"/>
                </a:solidFill>
                <a:effectLst/>
                <a:latin typeface="Elsevier Sans"/>
              </a:rPr>
              <a:t> Anterior Ischemic Optic Neuropathy in Black Patients</a:t>
            </a:r>
            <a:r>
              <a:rPr lang="en-US" b="0" i="0" dirty="0">
                <a:solidFill>
                  <a:srgbClr val="333333"/>
                </a:solidFill>
                <a:effectLst/>
                <a:latin typeface="Helvetica Neue"/>
              </a:rPr>
              <a:t>. American Journal of Ophthalmology, Volume 270, 192 - 202</a:t>
            </a:r>
          </a:p>
          <a:p>
            <a:endParaRPr lang="en-US" dirty="0"/>
          </a:p>
        </p:txBody>
      </p:sp>
      <p:sp>
        <p:nvSpPr>
          <p:cNvPr id="4" name="Slide Number Placeholder 3"/>
          <p:cNvSpPr>
            <a:spLocks noGrp="1"/>
          </p:cNvSpPr>
          <p:nvPr>
            <p:ph type="sldNum" sz="quarter" idx="5"/>
          </p:nvPr>
        </p:nvSpPr>
        <p:spPr/>
        <p:txBody>
          <a:bodyPr/>
          <a:lstStyle/>
          <a:p>
            <a:pPr marL="0" marR="0" lvl="0" indent="0" algn="r" defTabSz="922091" rtl="0" eaLnBrk="1" fontAlgn="base" latinLnBrk="0" hangingPunct="1">
              <a:lnSpc>
                <a:spcPct val="100000"/>
              </a:lnSpc>
              <a:spcBef>
                <a:spcPct val="0"/>
              </a:spcBef>
              <a:spcAft>
                <a:spcPct val="0"/>
              </a:spcAft>
              <a:buClrTx/>
              <a:buSzTx/>
              <a:buFontTx/>
              <a:buNone/>
              <a:tabLst/>
              <a:defRPr/>
            </a:pPr>
            <a:fld id="{A20C34B4-2AE9-4BB2-99B2-D9BF555EE40B}" type="slidenum">
              <a:rPr kumimoji="0" 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22091" rtl="0" eaLnBrk="1" fontAlgn="base" latinLnBrk="0" hangingPunct="1">
                <a:lnSpc>
                  <a:spcPct val="100000"/>
                </a:lnSpc>
                <a:spcBef>
                  <a:spcPct val="0"/>
                </a:spcBef>
                <a:spcAft>
                  <a:spcPct val="0"/>
                </a:spcAft>
                <a:buClrTx/>
                <a:buSzTx/>
                <a:buFontTx/>
                <a:buNone/>
                <a:tabLst/>
                <a:defRPr/>
              </a:pPr>
              <a:t>23</a:t>
            </a:fld>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611811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err="1">
                <a:solidFill>
                  <a:srgbClr val="222222"/>
                </a:solidFill>
                <a:effectLst/>
                <a:latin typeface="-apple-system"/>
              </a:rPr>
              <a:t>Bilton</a:t>
            </a:r>
            <a:r>
              <a:rPr lang="en-US" b="0" i="0" dirty="0">
                <a:solidFill>
                  <a:srgbClr val="222222"/>
                </a:solidFill>
                <a:effectLst/>
                <a:latin typeface="-apple-system"/>
              </a:rPr>
              <a:t>, E.J., </a:t>
            </a:r>
            <a:r>
              <a:rPr lang="en-US" b="0" i="0" dirty="0" err="1">
                <a:solidFill>
                  <a:srgbClr val="222222"/>
                </a:solidFill>
                <a:effectLst/>
                <a:latin typeface="-apple-system"/>
              </a:rPr>
              <a:t>Mollan</a:t>
            </a:r>
            <a:r>
              <a:rPr lang="en-US" b="0" i="0" dirty="0">
                <a:solidFill>
                  <a:srgbClr val="222222"/>
                </a:solidFill>
                <a:effectLst/>
                <a:latin typeface="-apple-system"/>
              </a:rPr>
              <a:t>, S.P. Giant cell arteritis: reviewing the advancing diagnostics and management. </a:t>
            </a:r>
            <a:r>
              <a:rPr lang="en-US" b="0" i="1" dirty="0">
                <a:solidFill>
                  <a:srgbClr val="222222"/>
                </a:solidFill>
                <a:effectLst/>
                <a:latin typeface="-apple-system"/>
              </a:rPr>
              <a:t>Eye</a:t>
            </a:r>
            <a:r>
              <a:rPr lang="en-US" b="0" i="0" dirty="0">
                <a:solidFill>
                  <a:srgbClr val="222222"/>
                </a:solidFill>
                <a:effectLst/>
                <a:latin typeface="-apple-system"/>
              </a:rPr>
              <a:t> </a:t>
            </a:r>
            <a:r>
              <a:rPr lang="en-US" b="1" i="0" dirty="0">
                <a:solidFill>
                  <a:srgbClr val="222222"/>
                </a:solidFill>
                <a:effectLst/>
                <a:latin typeface="-apple-system"/>
              </a:rPr>
              <a:t>37</a:t>
            </a:r>
            <a:r>
              <a:rPr lang="en-US" b="0" i="0" dirty="0">
                <a:solidFill>
                  <a:srgbClr val="222222"/>
                </a:solidFill>
                <a:effectLst/>
                <a:latin typeface="-apple-system"/>
              </a:rPr>
              <a:t>, 2365–2373 (2023). https://doi.org/10.1038/s41433-023-02433-y</a:t>
            </a:r>
            <a:endParaRPr lang="en-US" dirty="0"/>
          </a:p>
        </p:txBody>
      </p:sp>
      <p:sp>
        <p:nvSpPr>
          <p:cNvPr id="4" name="Slide Number Placeholder 3"/>
          <p:cNvSpPr>
            <a:spLocks noGrp="1"/>
          </p:cNvSpPr>
          <p:nvPr>
            <p:ph type="sldNum" sz="quarter" idx="5"/>
          </p:nvPr>
        </p:nvSpPr>
        <p:spPr/>
        <p:txBody>
          <a:bodyPr/>
          <a:lstStyle/>
          <a:p>
            <a:pPr marL="0" marR="0" lvl="0" indent="0" algn="r" defTabSz="922091" rtl="0" eaLnBrk="1" fontAlgn="base" latinLnBrk="0" hangingPunct="1">
              <a:lnSpc>
                <a:spcPct val="100000"/>
              </a:lnSpc>
              <a:spcBef>
                <a:spcPct val="0"/>
              </a:spcBef>
              <a:spcAft>
                <a:spcPct val="0"/>
              </a:spcAft>
              <a:buClrTx/>
              <a:buSzTx/>
              <a:buFontTx/>
              <a:buNone/>
              <a:tabLst/>
              <a:defRPr/>
            </a:pPr>
            <a:fld id="{A20C34B4-2AE9-4BB2-99B2-D9BF555EE40B}" type="slidenum">
              <a:rPr kumimoji="0" 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22091" rtl="0" eaLnBrk="1" fontAlgn="base" latinLnBrk="0" hangingPunct="1">
                <a:lnSpc>
                  <a:spcPct val="100000"/>
                </a:lnSpc>
                <a:spcBef>
                  <a:spcPct val="0"/>
                </a:spcBef>
                <a:spcAft>
                  <a:spcPct val="0"/>
                </a:spcAft>
                <a:buClrTx/>
                <a:buSzTx/>
                <a:buFontTx/>
                <a:buNone/>
                <a:tabLst/>
                <a:defRPr/>
              </a:pPr>
              <a:t>25</a:t>
            </a:fld>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7621261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err="1">
                <a:solidFill>
                  <a:srgbClr val="222222"/>
                </a:solidFill>
                <a:effectLst/>
                <a:latin typeface="-apple-system"/>
              </a:rPr>
              <a:t>Bilton</a:t>
            </a:r>
            <a:r>
              <a:rPr lang="en-US" b="0" i="0" dirty="0">
                <a:solidFill>
                  <a:srgbClr val="222222"/>
                </a:solidFill>
                <a:effectLst/>
                <a:latin typeface="-apple-system"/>
              </a:rPr>
              <a:t>, E.J., </a:t>
            </a:r>
            <a:r>
              <a:rPr lang="en-US" b="0" i="0" dirty="0" err="1">
                <a:solidFill>
                  <a:srgbClr val="222222"/>
                </a:solidFill>
                <a:effectLst/>
                <a:latin typeface="-apple-system"/>
              </a:rPr>
              <a:t>Mollan</a:t>
            </a:r>
            <a:r>
              <a:rPr lang="en-US" b="0" i="0" dirty="0">
                <a:solidFill>
                  <a:srgbClr val="222222"/>
                </a:solidFill>
                <a:effectLst/>
                <a:latin typeface="-apple-system"/>
              </a:rPr>
              <a:t>, S.P. Giant cell arteritis: reviewing the advancing diagnostics and management. </a:t>
            </a:r>
            <a:r>
              <a:rPr lang="en-US" b="0" i="1" dirty="0">
                <a:solidFill>
                  <a:srgbClr val="222222"/>
                </a:solidFill>
                <a:effectLst/>
                <a:latin typeface="-apple-system"/>
              </a:rPr>
              <a:t>Eye</a:t>
            </a:r>
            <a:r>
              <a:rPr lang="en-US" b="0" i="0" dirty="0">
                <a:solidFill>
                  <a:srgbClr val="222222"/>
                </a:solidFill>
                <a:effectLst/>
                <a:latin typeface="-apple-system"/>
              </a:rPr>
              <a:t> </a:t>
            </a:r>
            <a:r>
              <a:rPr lang="en-US" b="1" i="0" dirty="0">
                <a:solidFill>
                  <a:srgbClr val="222222"/>
                </a:solidFill>
                <a:effectLst/>
                <a:latin typeface="-apple-system"/>
              </a:rPr>
              <a:t>37</a:t>
            </a:r>
            <a:r>
              <a:rPr lang="en-US" b="0" i="0" dirty="0">
                <a:solidFill>
                  <a:srgbClr val="222222"/>
                </a:solidFill>
                <a:effectLst/>
                <a:latin typeface="-apple-system"/>
              </a:rPr>
              <a:t>, 2365–2373 (2023). </a:t>
            </a:r>
            <a:r>
              <a:rPr lang="en-US" b="0" i="0">
                <a:solidFill>
                  <a:srgbClr val="222222"/>
                </a:solidFill>
                <a:effectLst/>
                <a:latin typeface="-apple-system"/>
              </a:rPr>
              <a:t>https://doi.org/10.1038/s41433-023-02433-y</a:t>
            </a:r>
            <a:endParaRPr lang="en-US"/>
          </a:p>
        </p:txBody>
      </p:sp>
      <p:sp>
        <p:nvSpPr>
          <p:cNvPr id="4" name="Slide Number Placeholder 3"/>
          <p:cNvSpPr>
            <a:spLocks noGrp="1"/>
          </p:cNvSpPr>
          <p:nvPr>
            <p:ph type="sldNum" sz="quarter" idx="5"/>
          </p:nvPr>
        </p:nvSpPr>
        <p:spPr/>
        <p:txBody>
          <a:bodyPr/>
          <a:lstStyle/>
          <a:p>
            <a:pPr marL="0" marR="0" lvl="0" indent="0" algn="r" defTabSz="922091" rtl="0" eaLnBrk="1" fontAlgn="base" latinLnBrk="0" hangingPunct="1">
              <a:lnSpc>
                <a:spcPct val="100000"/>
              </a:lnSpc>
              <a:spcBef>
                <a:spcPct val="0"/>
              </a:spcBef>
              <a:spcAft>
                <a:spcPct val="0"/>
              </a:spcAft>
              <a:buClrTx/>
              <a:buSzTx/>
              <a:buFontTx/>
              <a:buNone/>
              <a:tabLst/>
              <a:defRPr/>
            </a:pPr>
            <a:fld id="{A20C34B4-2AE9-4BB2-99B2-D9BF555EE40B}" type="slidenum">
              <a:rPr kumimoji="0" 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22091" rtl="0" eaLnBrk="1" fontAlgn="base" latinLnBrk="0" hangingPunct="1">
                <a:lnSpc>
                  <a:spcPct val="100000"/>
                </a:lnSpc>
                <a:spcBef>
                  <a:spcPct val="0"/>
                </a:spcBef>
                <a:spcAft>
                  <a:spcPct val="0"/>
                </a:spcAft>
                <a:buClrTx/>
                <a:buSzTx/>
                <a:buFontTx/>
                <a:buNone/>
                <a:tabLst/>
                <a:defRPr/>
              </a:pPr>
              <a:t>26</a:t>
            </a:fld>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9636149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err="1">
                <a:solidFill>
                  <a:srgbClr val="222222"/>
                </a:solidFill>
                <a:effectLst/>
                <a:latin typeface="-apple-system"/>
              </a:rPr>
              <a:t>Bilton</a:t>
            </a:r>
            <a:r>
              <a:rPr lang="en-US" b="0" i="0" dirty="0">
                <a:solidFill>
                  <a:srgbClr val="222222"/>
                </a:solidFill>
                <a:effectLst/>
                <a:latin typeface="-apple-system"/>
              </a:rPr>
              <a:t>, E.J., </a:t>
            </a:r>
            <a:r>
              <a:rPr lang="en-US" b="0" i="0" dirty="0" err="1">
                <a:solidFill>
                  <a:srgbClr val="222222"/>
                </a:solidFill>
                <a:effectLst/>
                <a:latin typeface="-apple-system"/>
              </a:rPr>
              <a:t>Mollan</a:t>
            </a:r>
            <a:r>
              <a:rPr lang="en-US" b="0" i="0" dirty="0">
                <a:solidFill>
                  <a:srgbClr val="222222"/>
                </a:solidFill>
                <a:effectLst/>
                <a:latin typeface="-apple-system"/>
              </a:rPr>
              <a:t>, S.P. Giant cell arteritis: reviewing the advancing diagnostics and management. </a:t>
            </a:r>
            <a:r>
              <a:rPr lang="en-US" b="0" i="1" dirty="0">
                <a:solidFill>
                  <a:srgbClr val="222222"/>
                </a:solidFill>
                <a:effectLst/>
                <a:latin typeface="-apple-system"/>
              </a:rPr>
              <a:t>Eye</a:t>
            </a:r>
            <a:r>
              <a:rPr lang="en-US" b="0" i="0" dirty="0">
                <a:solidFill>
                  <a:srgbClr val="222222"/>
                </a:solidFill>
                <a:effectLst/>
                <a:latin typeface="-apple-system"/>
              </a:rPr>
              <a:t> </a:t>
            </a:r>
            <a:r>
              <a:rPr lang="en-US" b="1" i="0" dirty="0">
                <a:solidFill>
                  <a:srgbClr val="222222"/>
                </a:solidFill>
                <a:effectLst/>
                <a:latin typeface="-apple-system"/>
              </a:rPr>
              <a:t>37</a:t>
            </a:r>
            <a:r>
              <a:rPr lang="en-US" b="0" i="0" dirty="0">
                <a:solidFill>
                  <a:srgbClr val="222222"/>
                </a:solidFill>
                <a:effectLst/>
                <a:latin typeface="-apple-system"/>
              </a:rPr>
              <a:t>, 2365–2373 (2023). https://doi.org/10.1038/s41433-023-02433-y</a:t>
            </a:r>
            <a:endParaRPr lang="en-US" dirty="0"/>
          </a:p>
        </p:txBody>
      </p:sp>
      <p:sp>
        <p:nvSpPr>
          <p:cNvPr id="4" name="Slide Number Placeholder 3"/>
          <p:cNvSpPr>
            <a:spLocks noGrp="1"/>
          </p:cNvSpPr>
          <p:nvPr>
            <p:ph type="sldNum" sz="quarter" idx="5"/>
          </p:nvPr>
        </p:nvSpPr>
        <p:spPr/>
        <p:txBody>
          <a:bodyPr/>
          <a:lstStyle/>
          <a:p>
            <a:pPr marL="0" marR="0" lvl="0" indent="0" algn="r" defTabSz="922091" rtl="0" eaLnBrk="1" fontAlgn="base" latinLnBrk="0" hangingPunct="1">
              <a:lnSpc>
                <a:spcPct val="100000"/>
              </a:lnSpc>
              <a:spcBef>
                <a:spcPct val="0"/>
              </a:spcBef>
              <a:spcAft>
                <a:spcPct val="0"/>
              </a:spcAft>
              <a:buClrTx/>
              <a:buSzTx/>
              <a:buFontTx/>
              <a:buNone/>
              <a:tabLst/>
              <a:defRPr/>
            </a:pPr>
            <a:fld id="{A20C34B4-2AE9-4BB2-99B2-D9BF555EE40B}" type="slidenum">
              <a:rPr kumimoji="0" 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22091" rtl="0" eaLnBrk="1" fontAlgn="base" latinLnBrk="0" hangingPunct="1">
                <a:lnSpc>
                  <a:spcPct val="100000"/>
                </a:lnSpc>
                <a:spcBef>
                  <a:spcPct val="0"/>
                </a:spcBef>
                <a:spcAft>
                  <a:spcPct val="0"/>
                </a:spcAft>
                <a:buClrTx/>
                <a:buSzTx/>
                <a:buFontTx/>
                <a:buNone/>
                <a:tabLst/>
                <a:defRPr/>
              </a:pPr>
              <a:t>27</a:t>
            </a:fld>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122209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A2A2A"/>
                </a:solidFill>
                <a:effectLst/>
                <a:latin typeface="Source Sans Pro" panose="020B0503030403020204" pitchFamily="34" charset="0"/>
              </a:rPr>
              <a:t>Hampus </a:t>
            </a:r>
            <a:r>
              <a:rPr lang="en-US" b="0" i="0" dirty="0" err="1">
                <a:solidFill>
                  <a:srgbClr val="2A2A2A"/>
                </a:solidFill>
                <a:effectLst/>
                <a:latin typeface="Source Sans Pro" panose="020B0503030403020204" pitchFamily="34" charset="0"/>
              </a:rPr>
              <a:t>Henningson</a:t>
            </a:r>
            <a:r>
              <a:rPr lang="en-US" b="0" i="0" dirty="0">
                <a:solidFill>
                  <a:srgbClr val="2A2A2A"/>
                </a:solidFill>
                <a:effectLst/>
                <a:latin typeface="Source Sans Pro" panose="020B0503030403020204" pitchFamily="34" charset="0"/>
              </a:rPr>
              <a:t>, Björn </a:t>
            </a:r>
            <a:r>
              <a:rPr lang="en-US" b="0" i="0" dirty="0" err="1">
                <a:solidFill>
                  <a:srgbClr val="2A2A2A"/>
                </a:solidFill>
                <a:effectLst/>
                <a:latin typeface="Source Sans Pro" panose="020B0503030403020204" pitchFamily="34" charset="0"/>
              </a:rPr>
              <a:t>Hammar</a:t>
            </a:r>
            <a:r>
              <a:rPr lang="en-US" b="0" i="0" dirty="0">
                <a:solidFill>
                  <a:srgbClr val="2A2A2A"/>
                </a:solidFill>
                <a:effectLst/>
                <a:latin typeface="Source Sans Pro" panose="020B0503030403020204" pitchFamily="34" charset="0"/>
              </a:rPr>
              <a:t>, Aladdin J Mohammad, The use of intravenous methylprednisolone in giant cell arteritis: a population-based study, </a:t>
            </a:r>
            <a:r>
              <a:rPr lang="en-US" b="0" i="1" dirty="0">
                <a:solidFill>
                  <a:srgbClr val="2A2A2A"/>
                </a:solidFill>
                <a:effectLst/>
                <a:latin typeface="Source Sans Pro" panose="020B0503030403020204" pitchFamily="34" charset="0"/>
              </a:rPr>
              <a:t>Rheumatology</a:t>
            </a:r>
            <a:r>
              <a:rPr lang="en-US" b="0" i="0" dirty="0">
                <a:solidFill>
                  <a:srgbClr val="2A2A2A"/>
                </a:solidFill>
                <a:effectLst/>
                <a:latin typeface="Source Sans Pro" panose="020B0503030403020204" pitchFamily="34" charset="0"/>
              </a:rPr>
              <a:t>, 2024;, keae459, </a:t>
            </a:r>
            <a:r>
              <a:rPr lang="en-US" b="0" i="0" u="none" strike="noStrike" dirty="0">
                <a:solidFill>
                  <a:srgbClr val="006FB7"/>
                </a:solidFill>
                <a:effectLst/>
                <a:latin typeface="Source Sans Pro" panose="020B0503030403020204" pitchFamily="34" charset="0"/>
                <a:hlinkClick r:id="rId3"/>
              </a:rPr>
              <a:t>https://doi.org/10.1093/rheumatology/keae459</a:t>
            </a:r>
            <a:endParaRPr lang="en-US" dirty="0"/>
          </a:p>
        </p:txBody>
      </p:sp>
      <p:sp>
        <p:nvSpPr>
          <p:cNvPr id="4" name="Slide Number Placeholder 3"/>
          <p:cNvSpPr>
            <a:spLocks noGrp="1"/>
          </p:cNvSpPr>
          <p:nvPr>
            <p:ph type="sldNum" sz="quarter" idx="5"/>
          </p:nvPr>
        </p:nvSpPr>
        <p:spPr/>
        <p:txBody>
          <a:bodyPr/>
          <a:lstStyle/>
          <a:p>
            <a:pPr marL="0" marR="0" lvl="0" indent="0" algn="r" defTabSz="922091" rtl="0" eaLnBrk="1" fontAlgn="base" latinLnBrk="0" hangingPunct="1">
              <a:lnSpc>
                <a:spcPct val="100000"/>
              </a:lnSpc>
              <a:spcBef>
                <a:spcPct val="0"/>
              </a:spcBef>
              <a:spcAft>
                <a:spcPct val="0"/>
              </a:spcAft>
              <a:buClrTx/>
              <a:buSzTx/>
              <a:buFontTx/>
              <a:buNone/>
              <a:tabLst/>
              <a:defRPr/>
            </a:pPr>
            <a:fld id="{A20C34B4-2AE9-4BB2-99B2-D9BF555EE40B}" type="slidenum">
              <a:rPr kumimoji="0" 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22091" rtl="0" eaLnBrk="1" fontAlgn="base" latinLnBrk="0" hangingPunct="1">
                <a:lnSpc>
                  <a:spcPct val="100000"/>
                </a:lnSpc>
                <a:spcBef>
                  <a:spcPct val="0"/>
                </a:spcBef>
                <a:spcAft>
                  <a:spcPct val="0"/>
                </a:spcAft>
                <a:buClrTx/>
                <a:buSzTx/>
                <a:buFontTx/>
                <a:buNone/>
                <a:tabLst/>
                <a:defRPr/>
              </a:pPr>
              <a:t>28</a:t>
            </a:fld>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50203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13ABE300-9526-4E92-85CB-22BEAA70E3B1}"/>
              </a:ext>
            </a:extLst>
          </p:cNvPr>
          <p:cNvSpPr>
            <a:spLocks noGrp="1" noRot="1" noChangeAspect="1" noTextEdit="1"/>
          </p:cNvSpPr>
          <p:nvPr>
            <p:ph type="sldImg"/>
          </p:nvPr>
        </p:nvSpPr>
        <p:spPr>
          <a:ln/>
        </p:spPr>
      </p:sp>
      <p:sp>
        <p:nvSpPr>
          <p:cNvPr id="24579" name="Notes Placeholder 2">
            <a:extLst>
              <a:ext uri="{FF2B5EF4-FFF2-40B4-BE49-F238E27FC236}">
                <a16:creationId xmlns:a16="http://schemas.microsoft.com/office/drawing/2014/main" id="{A3F59A9D-1EAA-4B67-A313-E0A274B5727D}"/>
              </a:ext>
            </a:extLst>
          </p:cNvPr>
          <p:cNvSpPr>
            <a:spLocks noGrp="1"/>
          </p:cNvSpPr>
          <p:nvPr>
            <p:ph type="body" idx="1"/>
          </p:nvPr>
        </p:nvSpPr>
        <p:spPr>
          <a:noFill/>
        </p:spPr>
        <p:txBody>
          <a:bodyPr/>
          <a:lstStyle/>
          <a:p>
            <a:r>
              <a:rPr lang="en-US" altLang="en-US">
                <a:solidFill>
                  <a:schemeClr val="bg1"/>
                </a:solidFill>
              </a:rPr>
              <a:t>Stone JH, </a:t>
            </a:r>
            <a:r>
              <a:rPr lang="en-US" altLang="en-US"/>
              <a:t>Tuckwell K, Dimonaco S, </a:t>
            </a:r>
            <a:r>
              <a:rPr lang="en-US" altLang="en-US">
                <a:solidFill>
                  <a:schemeClr val="bg1"/>
                </a:solidFill>
              </a:rPr>
              <a:t>et al. Trial of tocilizumab in giant-cell arteritis. N Engl J Med 2017;377:317-328.</a:t>
            </a:r>
          </a:p>
        </p:txBody>
      </p:sp>
      <p:sp>
        <p:nvSpPr>
          <p:cNvPr id="24580" name="Slide Number Placeholder 3">
            <a:extLst>
              <a:ext uri="{FF2B5EF4-FFF2-40B4-BE49-F238E27FC236}">
                <a16:creationId xmlns:a16="http://schemas.microsoft.com/office/drawing/2014/main" id="{6DBE9B26-3C13-4434-813B-8850C96F5F48}"/>
              </a:ext>
            </a:extLst>
          </p:cNvPr>
          <p:cNvSpPr>
            <a:spLocks noGrp="1"/>
          </p:cNvSpPr>
          <p:nvPr>
            <p:ph type="sldNum" sz="quarter" idx="5"/>
          </p:nvPr>
        </p:nvSpPr>
        <p:spPr>
          <a:noFill/>
        </p:spPr>
        <p:txBody>
          <a:bodyPr/>
          <a:lstStyle>
            <a:lvl1pPr defTabSz="920750">
              <a:defRPr sz="3600">
                <a:solidFill>
                  <a:schemeClr val="tx1"/>
                </a:solidFill>
                <a:latin typeface="Arial" panose="020B0604020202020204" pitchFamily="34" charset="0"/>
              </a:defRPr>
            </a:lvl1pPr>
            <a:lvl2pPr marL="742950" indent="-285750" defTabSz="920750">
              <a:defRPr sz="3600">
                <a:solidFill>
                  <a:schemeClr val="tx1"/>
                </a:solidFill>
                <a:latin typeface="Arial" panose="020B0604020202020204" pitchFamily="34" charset="0"/>
              </a:defRPr>
            </a:lvl2pPr>
            <a:lvl3pPr marL="1143000" indent="-228600" defTabSz="920750">
              <a:defRPr sz="3600">
                <a:solidFill>
                  <a:schemeClr val="tx1"/>
                </a:solidFill>
                <a:latin typeface="Arial" panose="020B0604020202020204" pitchFamily="34" charset="0"/>
              </a:defRPr>
            </a:lvl3pPr>
            <a:lvl4pPr marL="1600200" indent="-228600" defTabSz="920750">
              <a:defRPr sz="3600">
                <a:solidFill>
                  <a:schemeClr val="tx1"/>
                </a:solidFill>
                <a:latin typeface="Arial" panose="020B0604020202020204" pitchFamily="34" charset="0"/>
              </a:defRPr>
            </a:lvl4pPr>
            <a:lvl5pPr marL="2057400" indent="-228600" defTabSz="920750">
              <a:defRPr sz="3600">
                <a:solidFill>
                  <a:schemeClr val="tx1"/>
                </a:solidFill>
                <a:latin typeface="Arial" panose="020B0604020202020204" pitchFamily="34" charset="0"/>
              </a:defRPr>
            </a:lvl5pPr>
            <a:lvl6pPr marL="2514600" indent="-228600" defTabSz="920750" eaLnBrk="0" fontAlgn="base" hangingPunct="0">
              <a:spcBef>
                <a:spcPct val="0"/>
              </a:spcBef>
              <a:spcAft>
                <a:spcPct val="0"/>
              </a:spcAft>
              <a:defRPr sz="3600">
                <a:solidFill>
                  <a:schemeClr val="tx1"/>
                </a:solidFill>
                <a:latin typeface="Arial" panose="020B0604020202020204" pitchFamily="34" charset="0"/>
              </a:defRPr>
            </a:lvl6pPr>
            <a:lvl7pPr marL="2971800" indent="-228600" defTabSz="920750" eaLnBrk="0" fontAlgn="base" hangingPunct="0">
              <a:spcBef>
                <a:spcPct val="0"/>
              </a:spcBef>
              <a:spcAft>
                <a:spcPct val="0"/>
              </a:spcAft>
              <a:defRPr sz="3600">
                <a:solidFill>
                  <a:schemeClr val="tx1"/>
                </a:solidFill>
                <a:latin typeface="Arial" panose="020B0604020202020204" pitchFamily="34" charset="0"/>
              </a:defRPr>
            </a:lvl7pPr>
            <a:lvl8pPr marL="3429000" indent="-228600" defTabSz="920750" eaLnBrk="0" fontAlgn="base" hangingPunct="0">
              <a:spcBef>
                <a:spcPct val="0"/>
              </a:spcBef>
              <a:spcAft>
                <a:spcPct val="0"/>
              </a:spcAft>
              <a:defRPr sz="3600">
                <a:solidFill>
                  <a:schemeClr val="tx1"/>
                </a:solidFill>
                <a:latin typeface="Arial" panose="020B0604020202020204" pitchFamily="34" charset="0"/>
              </a:defRPr>
            </a:lvl8pPr>
            <a:lvl9pPr marL="3886200" indent="-228600" defTabSz="920750" eaLnBrk="0" fontAlgn="base" hangingPunct="0">
              <a:spcBef>
                <a:spcPct val="0"/>
              </a:spcBef>
              <a:spcAft>
                <a:spcPct val="0"/>
              </a:spcAft>
              <a:defRPr sz="3600">
                <a:solidFill>
                  <a:schemeClr val="tx1"/>
                </a:solidFill>
                <a:latin typeface="Arial" panose="020B0604020202020204" pitchFamily="34" charset="0"/>
              </a:defRPr>
            </a:lvl9pPr>
          </a:lstStyle>
          <a:p>
            <a:pPr marL="0" marR="0" lvl="0" indent="0" algn="r" defTabSz="920750" rtl="0" eaLnBrk="1" fontAlgn="base" latinLnBrk="0" hangingPunct="1">
              <a:lnSpc>
                <a:spcPct val="100000"/>
              </a:lnSpc>
              <a:spcBef>
                <a:spcPct val="0"/>
              </a:spcBef>
              <a:spcAft>
                <a:spcPct val="0"/>
              </a:spcAft>
              <a:buClrTx/>
              <a:buSzTx/>
              <a:buFontTx/>
              <a:buNone/>
              <a:tabLst/>
              <a:defRPr/>
            </a:pPr>
            <a:fld id="{BB681121-973F-4676-88B3-0F3E53FEC865}"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20750" rtl="0" eaLnBrk="1" fontAlgn="base" latinLnBrk="0" hangingPunct="1">
                <a:lnSpc>
                  <a:spcPct val="100000"/>
                </a:lnSpc>
                <a:spcBef>
                  <a:spcPct val="0"/>
                </a:spcBef>
                <a:spcAft>
                  <a:spcPct val="0"/>
                </a:spcAft>
                <a:buClrTx/>
                <a:buSzTx/>
                <a:buFontTx/>
                <a:buNone/>
                <a:tabLst/>
                <a:defRPr/>
              </a:pPr>
              <a:t>30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9257008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Calibri" panose="020F0502020204030204" pitchFamily="34" charset="0"/>
              </a:defRPr>
            </a:lvl1pPr>
            <a:lvl2pPr marL="742950" indent="-285750" defTabSz="922338">
              <a:spcBef>
                <a:spcPct val="30000"/>
              </a:spcBef>
              <a:defRPr sz="1200">
                <a:solidFill>
                  <a:schemeClr val="tx1"/>
                </a:solidFill>
                <a:latin typeface="Calibri" panose="020F0502020204030204" pitchFamily="34" charset="0"/>
              </a:defRPr>
            </a:lvl2pPr>
            <a:lvl3pPr marL="1143000" indent="-228600" defTabSz="922338">
              <a:spcBef>
                <a:spcPct val="30000"/>
              </a:spcBef>
              <a:defRPr sz="1200">
                <a:solidFill>
                  <a:schemeClr val="tx1"/>
                </a:solidFill>
                <a:latin typeface="Calibri" panose="020F0502020204030204" pitchFamily="34" charset="0"/>
              </a:defRPr>
            </a:lvl3pPr>
            <a:lvl4pPr marL="1600200" indent="-228600" defTabSz="922338">
              <a:spcBef>
                <a:spcPct val="30000"/>
              </a:spcBef>
              <a:defRPr sz="1200">
                <a:solidFill>
                  <a:schemeClr val="tx1"/>
                </a:solidFill>
                <a:latin typeface="Calibri" panose="020F0502020204030204" pitchFamily="34" charset="0"/>
              </a:defRPr>
            </a:lvl4pPr>
            <a:lvl5pPr marL="2057400" indent="-228600" defTabSz="922338">
              <a:spcBef>
                <a:spcPct val="30000"/>
              </a:spcBef>
              <a:defRPr sz="1200">
                <a:solidFill>
                  <a:schemeClr val="tx1"/>
                </a:solidFill>
                <a:latin typeface="Calibri" panose="020F0502020204030204" pitchFamily="34" charset="0"/>
              </a:defRPr>
            </a:lvl5pPr>
            <a:lvl6pPr marL="2514600" indent="-228600" defTabSz="922338"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22338"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22338"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22338"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22338" rtl="0" eaLnBrk="1" fontAlgn="base" latinLnBrk="0" hangingPunct="1">
              <a:lnSpc>
                <a:spcPct val="100000"/>
              </a:lnSpc>
              <a:spcBef>
                <a:spcPct val="0"/>
              </a:spcBef>
              <a:spcAft>
                <a:spcPct val="0"/>
              </a:spcAft>
              <a:buClrTx/>
              <a:buSzTx/>
              <a:buFontTx/>
              <a:buNone/>
              <a:tabLst/>
              <a:defRPr/>
            </a:pPr>
            <a:fld id="{9F338A23-C712-4591-BE6C-AFF5FF3B4427}"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22338" rtl="0" eaLnBrk="1" fontAlgn="base" latinLnBrk="0" hangingPunct="1">
                <a:lnSpc>
                  <a:spcPct val="100000"/>
                </a:lnSpc>
                <a:spcBef>
                  <a:spcPct val="0"/>
                </a:spcBef>
                <a:spcAft>
                  <a:spcPct val="0"/>
                </a:spcAft>
                <a:buClrTx/>
                <a:buSzTx/>
                <a:buFontTx/>
                <a:buNone/>
                <a:tabLst/>
                <a:defRPr/>
              </a:pPr>
              <a:t>33</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273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733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extLst>
      <p:ext uri="{BB962C8B-B14F-4D97-AF65-F5344CB8AC3E}">
        <p14:creationId xmlns:p14="http://schemas.microsoft.com/office/powerpoint/2010/main" val="19880630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6D124FF-3D11-4048-85FF-4DE6BF4768C5}"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996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9684" name="Rectangle 3"/>
          <p:cNvSpPr>
            <a:spLocks noGrp="1" noChangeArrowheads="1"/>
          </p:cNvSpPr>
          <p:nvPr>
            <p:ph type="body" idx="1"/>
          </p:nvPr>
        </p:nvSpPr>
        <p:spPr bwMode="auto">
          <a:xfrm>
            <a:off x="933104" y="4414838"/>
            <a:ext cx="5144193" cy="4184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extLst>
      <p:ext uri="{BB962C8B-B14F-4D97-AF65-F5344CB8AC3E}">
        <p14:creationId xmlns:p14="http://schemas.microsoft.com/office/powerpoint/2010/main" val="42842055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1271" indent="-288950">
              <a:spcBef>
                <a:spcPct val="30000"/>
              </a:spcBef>
              <a:defRPr sz="1200">
                <a:solidFill>
                  <a:schemeClr val="tx1"/>
                </a:solidFill>
                <a:latin typeface="Arial" panose="020B0604020202020204" pitchFamily="34" charset="0"/>
              </a:defRPr>
            </a:lvl2pPr>
            <a:lvl3pPr marL="1155802" indent="-231160">
              <a:spcBef>
                <a:spcPct val="30000"/>
              </a:spcBef>
              <a:defRPr sz="1200">
                <a:solidFill>
                  <a:schemeClr val="tx1"/>
                </a:solidFill>
                <a:latin typeface="Arial" panose="020B0604020202020204" pitchFamily="34" charset="0"/>
              </a:defRPr>
            </a:lvl3pPr>
            <a:lvl4pPr marL="1618122" indent="-231160">
              <a:spcBef>
                <a:spcPct val="30000"/>
              </a:spcBef>
              <a:defRPr sz="1200">
                <a:solidFill>
                  <a:schemeClr val="tx1"/>
                </a:solidFill>
                <a:latin typeface="Arial" panose="020B0604020202020204" pitchFamily="34" charset="0"/>
              </a:defRPr>
            </a:lvl4pPr>
            <a:lvl5pPr marL="2080443" indent="-231160">
              <a:spcBef>
                <a:spcPct val="30000"/>
              </a:spcBef>
              <a:defRPr sz="1200">
                <a:solidFill>
                  <a:schemeClr val="tx1"/>
                </a:solidFill>
                <a:latin typeface="Arial" panose="020B0604020202020204" pitchFamily="34" charset="0"/>
              </a:defRPr>
            </a:lvl5pPr>
            <a:lvl6pPr marL="2542764" indent="-231160" eaLnBrk="0" fontAlgn="base" hangingPunct="0">
              <a:spcBef>
                <a:spcPct val="30000"/>
              </a:spcBef>
              <a:spcAft>
                <a:spcPct val="0"/>
              </a:spcAft>
              <a:defRPr sz="1200">
                <a:solidFill>
                  <a:schemeClr val="tx1"/>
                </a:solidFill>
                <a:latin typeface="Arial" panose="020B0604020202020204" pitchFamily="34" charset="0"/>
              </a:defRPr>
            </a:lvl6pPr>
            <a:lvl7pPr marL="3005084" indent="-231160" eaLnBrk="0" fontAlgn="base" hangingPunct="0">
              <a:spcBef>
                <a:spcPct val="30000"/>
              </a:spcBef>
              <a:spcAft>
                <a:spcPct val="0"/>
              </a:spcAft>
              <a:defRPr sz="1200">
                <a:solidFill>
                  <a:schemeClr val="tx1"/>
                </a:solidFill>
                <a:latin typeface="Arial" panose="020B0604020202020204" pitchFamily="34" charset="0"/>
              </a:defRPr>
            </a:lvl7pPr>
            <a:lvl8pPr marL="3467405" indent="-231160" eaLnBrk="0" fontAlgn="base" hangingPunct="0">
              <a:spcBef>
                <a:spcPct val="30000"/>
              </a:spcBef>
              <a:spcAft>
                <a:spcPct val="0"/>
              </a:spcAft>
              <a:defRPr sz="1200">
                <a:solidFill>
                  <a:schemeClr val="tx1"/>
                </a:solidFill>
                <a:latin typeface="Arial" panose="020B0604020202020204" pitchFamily="34" charset="0"/>
              </a:defRPr>
            </a:lvl8pPr>
            <a:lvl9pPr marL="3929725" indent="-23116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24641" rtl="0" eaLnBrk="1" fontAlgn="base" latinLnBrk="0" hangingPunct="1">
              <a:lnSpc>
                <a:spcPct val="100000"/>
              </a:lnSpc>
              <a:spcBef>
                <a:spcPct val="0"/>
              </a:spcBef>
              <a:spcAft>
                <a:spcPct val="0"/>
              </a:spcAft>
              <a:buClrTx/>
              <a:buSzTx/>
              <a:buFontTx/>
              <a:buNone/>
              <a:tabLst/>
              <a:defRPr/>
            </a:pPr>
            <a:fld id="{82C5D1E3-5E31-4303-A13D-C7F77A534267}"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24641" rtl="0" eaLnBrk="1" fontAlgn="base" latinLnBrk="0" hangingPunct="1">
                <a:lnSpc>
                  <a:spcPct val="100000"/>
                </a:lnSpc>
                <a:spcBef>
                  <a:spcPct val="0"/>
                </a:spcBef>
                <a:spcAft>
                  <a:spcPct val="0"/>
                </a:spcAft>
                <a:buClrTx/>
                <a:buSzTx/>
                <a:buFontTx/>
                <a:buNone/>
                <a:tabLst/>
                <a:defRPr/>
              </a:pPr>
              <a:t>35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9349855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8604869F-EA74-4718-9CC5-1BB7C5980595}"/>
              </a:ext>
            </a:extLst>
          </p:cNvPr>
          <p:cNvSpPr>
            <a:spLocks noGrp="1" noRot="1" noChangeAspect="1" noChangeArrowheads="1" noTextEdit="1"/>
          </p:cNvSpPr>
          <p:nvPr>
            <p:ph type="sldImg"/>
          </p:nvPr>
        </p:nvSpPr>
        <p:spPr>
          <a:ln/>
        </p:spPr>
      </p:sp>
      <p:sp>
        <p:nvSpPr>
          <p:cNvPr id="49155" name="Notes Placeholder 2">
            <a:extLst>
              <a:ext uri="{FF2B5EF4-FFF2-40B4-BE49-F238E27FC236}">
                <a16:creationId xmlns:a16="http://schemas.microsoft.com/office/drawing/2014/main" id="{6053181F-93BE-4403-8345-7AEC51751C4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Miyazaki D, Fukushima A, </a:t>
            </a:r>
            <a:r>
              <a:rPr lang="en-US" altLang="en-US" dirty="0" err="1">
                <a:latin typeface="Arial" panose="020B0604020202020204" pitchFamily="34" charset="0"/>
              </a:rPr>
              <a:t>Ohashi</a:t>
            </a:r>
            <a:r>
              <a:rPr lang="en-US" altLang="en-US" dirty="0">
                <a:latin typeface="Arial" panose="020B0604020202020204" pitchFamily="34" charset="0"/>
              </a:rPr>
              <a:t> Y, et al. Steroid-sparing effect of 0.1% tacrolimus eye drop for treatment of shield ulcer and corneal epitheliopathy in refractory allergic ocular diseases. Ophthalmology 2017;124(3):287-294.</a:t>
            </a:r>
          </a:p>
        </p:txBody>
      </p:sp>
      <p:sp>
        <p:nvSpPr>
          <p:cNvPr id="49156" name="Slide Number Placeholder 3">
            <a:extLst>
              <a:ext uri="{FF2B5EF4-FFF2-40B4-BE49-F238E27FC236}">
                <a16:creationId xmlns:a16="http://schemas.microsoft.com/office/drawing/2014/main" id="{E6A4A676-F5D6-434F-A3F7-054E0106387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3600">
                <a:solidFill>
                  <a:schemeClr val="tx1"/>
                </a:solidFill>
                <a:latin typeface="Arial" panose="020B0604020202020204" pitchFamily="34" charset="0"/>
              </a:defRPr>
            </a:lvl1pPr>
            <a:lvl2pPr marL="742950" indent="-285750" defTabSz="920750">
              <a:defRPr sz="3600">
                <a:solidFill>
                  <a:schemeClr val="tx1"/>
                </a:solidFill>
                <a:latin typeface="Arial" panose="020B0604020202020204" pitchFamily="34" charset="0"/>
              </a:defRPr>
            </a:lvl2pPr>
            <a:lvl3pPr marL="1143000" indent="-228600" defTabSz="920750">
              <a:defRPr sz="3600">
                <a:solidFill>
                  <a:schemeClr val="tx1"/>
                </a:solidFill>
                <a:latin typeface="Arial" panose="020B0604020202020204" pitchFamily="34" charset="0"/>
              </a:defRPr>
            </a:lvl3pPr>
            <a:lvl4pPr marL="1600200" indent="-228600" defTabSz="920750">
              <a:defRPr sz="3600">
                <a:solidFill>
                  <a:schemeClr val="tx1"/>
                </a:solidFill>
                <a:latin typeface="Arial" panose="020B0604020202020204" pitchFamily="34" charset="0"/>
              </a:defRPr>
            </a:lvl4pPr>
            <a:lvl5pPr marL="2057400" indent="-228600" defTabSz="920750">
              <a:defRPr sz="3600">
                <a:solidFill>
                  <a:schemeClr val="tx1"/>
                </a:solidFill>
                <a:latin typeface="Arial" panose="020B0604020202020204" pitchFamily="34" charset="0"/>
              </a:defRPr>
            </a:lvl5pPr>
            <a:lvl6pPr marL="2514600" indent="-228600" defTabSz="920750" eaLnBrk="0" fontAlgn="base" hangingPunct="0">
              <a:spcBef>
                <a:spcPct val="0"/>
              </a:spcBef>
              <a:spcAft>
                <a:spcPct val="0"/>
              </a:spcAft>
              <a:defRPr sz="3600">
                <a:solidFill>
                  <a:schemeClr val="tx1"/>
                </a:solidFill>
                <a:latin typeface="Arial" panose="020B0604020202020204" pitchFamily="34" charset="0"/>
              </a:defRPr>
            </a:lvl6pPr>
            <a:lvl7pPr marL="2971800" indent="-228600" defTabSz="920750" eaLnBrk="0" fontAlgn="base" hangingPunct="0">
              <a:spcBef>
                <a:spcPct val="0"/>
              </a:spcBef>
              <a:spcAft>
                <a:spcPct val="0"/>
              </a:spcAft>
              <a:defRPr sz="3600">
                <a:solidFill>
                  <a:schemeClr val="tx1"/>
                </a:solidFill>
                <a:latin typeface="Arial" panose="020B0604020202020204" pitchFamily="34" charset="0"/>
              </a:defRPr>
            </a:lvl7pPr>
            <a:lvl8pPr marL="3429000" indent="-228600" defTabSz="920750" eaLnBrk="0" fontAlgn="base" hangingPunct="0">
              <a:spcBef>
                <a:spcPct val="0"/>
              </a:spcBef>
              <a:spcAft>
                <a:spcPct val="0"/>
              </a:spcAft>
              <a:defRPr sz="3600">
                <a:solidFill>
                  <a:schemeClr val="tx1"/>
                </a:solidFill>
                <a:latin typeface="Arial" panose="020B0604020202020204" pitchFamily="34" charset="0"/>
              </a:defRPr>
            </a:lvl8pPr>
            <a:lvl9pPr marL="3886200" indent="-228600" defTabSz="920750" eaLnBrk="0" fontAlgn="base" hangingPunct="0">
              <a:spcBef>
                <a:spcPct val="0"/>
              </a:spcBef>
              <a:spcAft>
                <a:spcPct val="0"/>
              </a:spcAft>
              <a:defRPr sz="3600">
                <a:solidFill>
                  <a:schemeClr val="tx1"/>
                </a:solidFill>
                <a:latin typeface="Arial" panose="020B0604020202020204" pitchFamily="34" charset="0"/>
              </a:defRPr>
            </a:lvl9pPr>
          </a:lstStyle>
          <a:p>
            <a:pPr marL="0" marR="0" lvl="0" indent="0" algn="r" defTabSz="920750" rtl="0" eaLnBrk="1" fontAlgn="base" latinLnBrk="0" hangingPunct="1">
              <a:lnSpc>
                <a:spcPct val="100000"/>
              </a:lnSpc>
              <a:spcBef>
                <a:spcPct val="0"/>
              </a:spcBef>
              <a:spcAft>
                <a:spcPct val="0"/>
              </a:spcAft>
              <a:buClrTx/>
              <a:buSzTx/>
              <a:buFontTx/>
              <a:buNone/>
              <a:tabLst/>
              <a:defRPr/>
            </a:pPr>
            <a:fld id="{DD8FDC9D-5072-457F-8D0F-E84D81397468}"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20750" rtl="0" eaLnBrk="1" fontAlgn="base" latinLnBrk="0" hangingPunct="1">
                <a:lnSpc>
                  <a:spcPct val="100000"/>
                </a:lnSpc>
                <a:spcBef>
                  <a:spcPct val="0"/>
                </a:spcBef>
                <a:spcAft>
                  <a:spcPct val="0"/>
                </a:spcAft>
                <a:buClrTx/>
                <a:buSzTx/>
                <a:buFontTx/>
                <a:buNone/>
                <a:tabLst/>
                <a:defRPr/>
              </a:pPr>
              <a:t>36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0899000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0" i="0" dirty="0">
                <a:solidFill>
                  <a:srgbClr val="FFFFFF"/>
                </a:solidFill>
                <a:effectLst/>
                <a:latin typeface="helvetica" panose="020B0604020202020204" pitchFamily="34" charset="0"/>
              </a:rPr>
              <a:t>Margolis TP, </a:t>
            </a:r>
            <a:r>
              <a:rPr lang="en-US" b="0" i="0" dirty="0" err="1">
                <a:solidFill>
                  <a:srgbClr val="FFFFFF"/>
                </a:solidFill>
                <a:effectLst/>
                <a:latin typeface="helvetica" panose="020B0604020202020204" pitchFamily="34" charset="0"/>
              </a:rPr>
              <a:t>Galor</a:t>
            </a:r>
            <a:r>
              <a:rPr lang="en-US" b="0" i="0" dirty="0">
                <a:solidFill>
                  <a:srgbClr val="FFFFFF"/>
                </a:solidFill>
                <a:effectLst/>
                <a:latin typeface="helvetica" panose="020B0604020202020204" pitchFamily="34" charset="0"/>
              </a:rPr>
              <a:t> A. Six Myths of the Anterior Segment: Misunderstandings and Critical Thinking in Ophthalmology. </a:t>
            </a:r>
            <a:r>
              <a:rPr lang="en-US" b="0" i="1" dirty="0">
                <a:solidFill>
                  <a:srgbClr val="FFFFFF"/>
                </a:solidFill>
                <a:effectLst/>
                <a:latin typeface="helvetica" panose="020B0604020202020204" pitchFamily="34" charset="0"/>
              </a:rPr>
              <a:t>Ophthalmology </a:t>
            </a:r>
            <a:r>
              <a:rPr lang="en-US" b="0" i="0" dirty="0">
                <a:solidFill>
                  <a:srgbClr val="FFFFFF"/>
                </a:solidFill>
                <a:effectLst/>
                <a:latin typeface="helvetica" panose="020B0604020202020204" pitchFamily="34" charset="0"/>
              </a:rPr>
              <a:t>2023;130(8):783-785.</a:t>
            </a:r>
          </a:p>
          <a:p>
            <a:endParaRPr lang="en-US" dirty="0"/>
          </a:p>
        </p:txBody>
      </p:sp>
      <p:sp>
        <p:nvSpPr>
          <p:cNvPr id="4" name="Slide Number Placeholder 3"/>
          <p:cNvSpPr>
            <a:spLocks noGrp="1"/>
          </p:cNvSpPr>
          <p:nvPr>
            <p:ph type="sldNum" sz="quarter" idx="5"/>
          </p:nvPr>
        </p:nvSpPr>
        <p:spPr/>
        <p:txBody>
          <a:bodyPr/>
          <a:lstStyle/>
          <a:p>
            <a:pPr marL="0" marR="0" lvl="0" indent="0" algn="r" defTabSz="922091" rtl="0" eaLnBrk="1" fontAlgn="base" latinLnBrk="0" hangingPunct="1">
              <a:lnSpc>
                <a:spcPct val="100000"/>
              </a:lnSpc>
              <a:spcBef>
                <a:spcPct val="0"/>
              </a:spcBef>
              <a:spcAft>
                <a:spcPct val="0"/>
              </a:spcAft>
              <a:buClrTx/>
              <a:buSzTx/>
              <a:buFontTx/>
              <a:buNone/>
              <a:tabLst/>
              <a:defRPr/>
            </a:pPr>
            <a:fld id="{A20C34B4-2AE9-4BB2-99B2-D9BF555EE40B}" type="slidenum">
              <a:rPr kumimoji="0" 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22091"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44322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Dawwas</a:t>
            </a:r>
            <a:r>
              <a:rPr lang="en-US" dirty="0"/>
              <a:t> GK, Brown J, Dietrich E, Park H. </a:t>
            </a:r>
            <a:r>
              <a:rPr lang="en-US" b="0" dirty="0"/>
              <a:t>Effectiveness and safety of </a:t>
            </a:r>
            <a:r>
              <a:rPr lang="en-US" b="0" dirty="0" err="1"/>
              <a:t>apixaban</a:t>
            </a:r>
            <a:r>
              <a:rPr lang="en-US" b="0" dirty="0"/>
              <a:t> versus </a:t>
            </a:r>
            <a:r>
              <a:rPr lang="en-US" b="0" dirty="0" err="1"/>
              <a:t>rivaroxaban</a:t>
            </a:r>
            <a:r>
              <a:rPr lang="en-US" b="0" dirty="0"/>
              <a:t> for prevention of recurrent venous thromboembolism and adverse bleeding events in patients with venous thromboembolism: a retrospective population-based cohort analysis.</a:t>
            </a:r>
          </a:p>
          <a:p>
            <a:r>
              <a:rPr lang="en-US" b="0" i="1" dirty="0"/>
              <a:t>Lancet </a:t>
            </a:r>
            <a:r>
              <a:rPr lang="en-US" b="0" i="1" dirty="0" err="1"/>
              <a:t>Haematol</a:t>
            </a:r>
            <a:r>
              <a:rPr lang="en-US" b="0" i="1" dirty="0"/>
              <a:t>. </a:t>
            </a:r>
            <a:r>
              <a:rPr lang="en-US" b="0" dirty="0"/>
              <a:t>2019;6(1):e20-e28.</a:t>
            </a:r>
          </a:p>
        </p:txBody>
      </p:sp>
      <p:sp>
        <p:nvSpPr>
          <p:cNvPr id="4" name="Slide Number Placeholder 3"/>
          <p:cNvSpPr>
            <a:spLocks noGrp="1"/>
          </p:cNvSpPr>
          <p:nvPr>
            <p:ph type="sldNum" sz="quarter" idx="10"/>
          </p:nvPr>
        </p:nvSpPr>
        <p:spPr/>
        <p:txBody>
          <a:bodyPr/>
          <a:lstStyle/>
          <a:p>
            <a:pPr marL="0" marR="0" lvl="0" indent="0" algn="r" defTabSz="922091" rtl="0" eaLnBrk="1" fontAlgn="base" latinLnBrk="0" hangingPunct="1">
              <a:lnSpc>
                <a:spcPct val="100000"/>
              </a:lnSpc>
              <a:spcBef>
                <a:spcPct val="0"/>
              </a:spcBef>
              <a:spcAft>
                <a:spcPct val="0"/>
              </a:spcAft>
              <a:buClrTx/>
              <a:buSzTx/>
              <a:buFontTx/>
              <a:buNone/>
              <a:tabLst/>
              <a:defRPr/>
            </a:pPr>
            <a:fld id="{A20C34B4-2AE9-4BB2-99B2-D9BF555EE40B}" type="slidenum">
              <a:rPr kumimoji="0" 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22091" rtl="0" eaLnBrk="1" fontAlgn="base" latinLnBrk="0" hangingPunct="1">
                <a:lnSpc>
                  <a:spcPct val="100000"/>
                </a:lnSpc>
                <a:spcBef>
                  <a:spcPct val="0"/>
                </a:spcBef>
                <a:spcAft>
                  <a:spcPct val="0"/>
                </a:spcAft>
                <a:buClrTx/>
                <a:buSzTx/>
                <a:buFontTx/>
                <a:buNone/>
                <a:tabLst/>
                <a:defRPr/>
              </a:pPr>
              <a:t>40</a:t>
            </a:fld>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0705256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2380617A-8782-4FDD-A3E8-ED30DE5BEFAA}"/>
              </a:ext>
            </a:extLst>
          </p:cNvPr>
          <p:cNvSpPr>
            <a:spLocks noGrp="1" noRot="1" noChangeAspect="1" noChangeArrowheads="1" noTextEdit="1"/>
          </p:cNvSpPr>
          <p:nvPr>
            <p:ph type="sldImg"/>
          </p:nvPr>
        </p:nvSpPr>
        <p:spPr>
          <a:ln/>
        </p:spPr>
      </p:sp>
      <p:sp>
        <p:nvSpPr>
          <p:cNvPr id="17411" name="Notes Placeholder 2">
            <a:extLst>
              <a:ext uri="{FF2B5EF4-FFF2-40B4-BE49-F238E27FC236}">
                <a16:creationId xmlns:a16="http://schemas.microsoft.com/office/drawing/2014/main" id="{A22F8C7C-5BD4-4C74-97EE-A352B0AD8E55}"/>
              </a:ext>
            </a:extLst>
          </p:cNvPr>
          <p:cNvSpPr>
            <a:spLocks noGrp="1" noChangeArrowheads="1"/>
          </p:cNvSpPr>
          <p:nvPr>
            <p:ph type="body" idx="1"/>
          </p:nvPr>
        </p:nvSpPr>
        <p:spPr>
          <a:noFill/>
        </p:spPr>
        <p:txBody>
          <a:bodyPr/>
          <a:lstStyle/>
          <a:p>
            <a:r>
              <a:rPr lang="en-US" altLang="en-US">
                <a:solidFill>
                  <a:schemeClr val="bg1"/>
                </a:solidFill>
                <a:cs typeface="Arial" panose="020B0604020202020204" pitchFamily="34" charset="0"/>
              </a:rPr>
              <a:t>Sun MT, Wood MK, Chan W, et al. </a:t>
            </a:r>
            <a:r>
              <a:rPr lang="en-US" altLang="en-US">
                <a:cs typeface="Arial" panose="020B0604020202020204" pitchFamily="34" charset="0"/>
              </a:rPr>
              <a:t>Risk of intraocular bleeding with novel oral anticoagulants compared with warfarin. A systematic review and meta-analysis. </a:t>
            </a:r>
            <a:r>
              <a:rPr lang="en-US" altLang="en-US" i="1">
                <a:solidFill>
                  <a:schemeClr val="bg1"/>
                </a:solidFill>
                <a:cs typeface="Arial" panose="020B0604020202020204" pitchFamily="34" charset="0"/>
              </a:rPr>
              <a:t>JAMA </a:t>
            </a:r>
            <a:r>
              <a:rPr lang="en-US" altLang="en-US" i="1">
                <a:solidFill>
                  <a:schemeClr val="bg1"/>
                </a:solidFill>
              </a:rPr>
              <a:t>Ophthalmol</a:t>
            </a:r>
            <a:r>
              <a:rPr lang="en-US" altLang="en-US">
                <a:solidFill>
                  <a:schemeClr val="bg1"/>
                </a:solidFill>
              </a:rPr>
              <a:t>. 2017;135(8):864-70.</a:t>
            </a:r>
            <a:endParaRPr lang="en-US" altLang="en-US"/>
          </a:p>
        </p:txBody>
      </p:sp>
      <p:sp>
        <p:nvSpPr>
          <p:cNvPr id="17412" name="Slide Number Placeholder 3">
            <a:extLst>
              <a:ext uri="{FF2B5EF4-FFF2-40B4-BE49-F238E27FC236}">
                <a16:creationId xmlns:a16="http://schemas.microsoft.com/office/drawing/2014/main" id="{A6A5BA77-5E2A-46B3-BE10-438732B9D766}"/>
              </a:ext>
            </a:extLst>
          </p:cNvPr>
          <p:cNvSpPr>
            <a:spLocks noGrp="1"/>
          </p:cNvSpPr>
          <p:nvPr>
            <p:ph type="sldNum" sz="quarter" idx="5"/>
          </p:nvPr>
        </p:nvSpPr>
        <p:spPr>
          <a:noFill/>
        </p:spPr>
        <p:txBody>
          <a:bodyPr/>
          <a:lstStyle>
            <a:lvl1pPr defTabSz="920750">
              <a:defRPr sz="3600">
                <a:solidFill>
                  <a:schemeClr val="tx1"/>
                </a:solidFill>
                <a:latin typeface="Arial" panose="020B0604020202020204" pitchFamily="34" charset="0"/>
              </a:defRPr>
            </a:lvl1pPr>
            <a:lvl2pPr marL="742950" indent="-285750" defTabSz="920750">
              <a:defRPr sz="3600">
                <a:solidFill>
                  <a:schemeClr val="tx1"/>
                </a:solidFill>
                <a:latin typeface="Arial" panose="020B0604020202020204" pitchFamily="34" charset="0"/>
              </a:defRPr>
            </a:lvl2pPr>
            <a:lvl3pPr marL="1143000" indent="-228600" defTabSz="920750">
              <a:defRPr sz="3600">
                <a:solidFill>
                  <a:schemeClr val="tx1"/>
                </a:solidFill>
                <a:latin typeface="Arial" panose="020B0604020202020204" pitchFamily="34" charset="0"/>
              </a:defRPr>
            </a:lvl3pPr>
            <a:lvl4pPr marL="1600200" indent="-228600" defTabSz="920750">
              <a:defRPr sz="3600">
                <a:solidFill>
                  <a:schemeClr val="tx1"/>
                </a:solidFill>
                <a:latin typeface="Arial" panose="020B0604020202020204" pitchFamily="34" charset="0"/>
              </a:defRPr>
            </a:lvl4pPr>
            <a:lvl5pPr marL="2057400" indent="-228600" defTabSz="920750">
              <a:defRPr sz="3600">
                <a:solidFill>
                  <a:schemeClr val="tx1"/>
                </a:solidFill>
                <a:latin typeface="Arial" panose="020B0604020202020204" pitchFamily="34" charset="0"/>
              </a:defRPr>
            </a:lvl5pPr>
            <a:lvl6pPr marL="2514600" indent="-228600" defTabSz="920750" eaLnBrk="0" fontAlgn="base" hangingPunct="0">
              <a:spcBef>
                <a:spcPct val="0"/>
              </a:spcBef>
              <a:spcAft>
                <a:spcPct val="0"/>
              </a:spcAft>
              <a:defRPr sz="3600">
                <a:solidFill>
                  <a:schemeClr val="tx1"/>
                </a:solidFill>
                <a:latin typeface="Arial" panose="020B0604020202020204" pitchFamily="34" charset="0"/>
              </a:defRPr>
            </a:lvl6pPr>
            <a:lvl7pPr marL="2971800" indent="-228600" defTabSz="920750" eaLnBrk="0" fontAlgn="base" hangingPunct="0">
              <a:spcBef>
                <a:spcPct val="0"/>
              </a:spcBef>
              <a:spcAft>
                <a:spcPct val="0"/>
              </a:spcAft>
              <a:defRPr sz="3600">
                <a:solidFill>
                  <a:schemeClr val="tx1"/>
                </a:solidFill>
                <a:latin typeface="Arial" panose="020B0604020202020204" pitchFamily="34" charset="0"/>
              </a:defRPr>
            </a:lvl7pPr>
            <a:lvl8pPr marL="3429000" indent="-228600" defTabSz="920750" eaLnBrk="0" fontAlgn="base" hangingPunct="0">
              <a:spcBef>
                <a:spcPct val="0"/>
              </a:spcBef>
              <a:spcAft>
                <a:spcPct val="0"/>
              </a:spcAft>
              <a:defRPr sz="3600">
                <a:solidFill>
                  <a:schemeClr val="tx1"/>
                </a:solidFill>
                <a:latin typeface="Arial" panose="020B0604020202020204" pitchFamily="34" charset="0"/>
              </a:defRPr>
            </a:lvl8pPr>
            <a:lvl9pPr marL="3886200" indent="-228600" defTabSz="920750" eaLnBrk="0" fontAlgn="base" hangingPunct="0">
              <a:spcBef>
                <a:spcPct val="0"/>
              </a:spcBef>
              <a:spcAft>
                <a:spcPct val="0"/>
              </a:spcAft>
              <a:defRPr sz="3600">
                <a:solidFill>
                  <a:schemeClr val="tx1"/>
                </a:solidFill>
                <a:latin typeface="Arial" panose="020B0604020202020204" pitchFamily="34" charset="0"/>
              </a:defRPr>
            </a:lvl9pPr>
          </a:lstStyle>
          <a:p>
            <a:pPr marL="0" marR="0" lvl="0" indent="0" algn="r" defTabSz="920750" rtl="0" eaLnBrk="1" fontAlgn="base" latinLnBrk="0" hangingPunct="1">
              <a:lnSpc>
                <a:spcPct val="100000"/>
              </a:lnSpc>
              <a:spcBef>
                <a:spcPct val="0"/>
              </a:spcBef>
              <a:spcAft>
                <a:spcPct val="0"/>
              </a:spcAft>
              <a:buClrTx/>
              <a:buSzTx/>
              <a:buFontTx/>
              <a:buNone/>
              <a:tabLst/>
              <a:defRPr/>
            </a:pPr>
            <a:fld id="{75D48D04-8338-4A66-8F85-D07C68373D5F}"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20750" rtl="0" eaLnBrk="1" fontAlgn="base" latinLnBrk="0" hangingPunct="1">
                <a:lnSpc>
                  <a:spcPct val="100000"/>
                </a:lnSpc>
                <a:spcBef>
                  <a:spcPct val="0"/>
                </a:spcBef>
                <a:spcAft>
                  <a:spcPct val="0"/>
                </a:spcAft>
                <a:buClrTx/>
                <a:buSzTx/>
                <a:buFontTx/>
                <a:buNone/>
                <a:tabLst/>
                <a:defRPr/>
              </a:pPr>
              <a:t>42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065780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6">
              <a:spcBef>
                <a:spcPct val="30000"/>
              </a:spcBef>
              <a:defRPr sz="1200">
                <a:solidFill>
                  <a:schemeClr val="tx1"/>
                </a:solidFill>
                <a:latin typeface="Arial" panose="020B0604020202020204" pitchFamily="34" charset="0"/>
              </a:defRPr>
            </a:lvl1pPr>
            <a:lvl2pPr marL="759574" indent="-292144" defTabSz="942976">
              <a:spcBef>
                <a:spcPct val="30000"/>
              </a:spcBef>
              <a:defRPr sz="1200">
                <a:solidFill>
                  <a:schemeClr val="tx1"/>
                </a:solidFill>
                <a:latin typeface="Arial" panose="020B0604020202020204" pitchFamily="34" charset="0"/>
              </a:defRPr>
            </a:lvl2pPr>
            <a:lvl3pPr marL="1168576" indent="-233716" defTabSz="942976">
              <a:spcBef>
                <a:spcPct val="30000"/>
              </a:spcBef>
              <a:defRPr sz="1200">
                <a:solidFill>
                  <a:schemeClr val="tx1"/>
                </a:solidFill>
                <a:latin typeface="Arial" panose="020B0604020202020204" pitchFamily="34" charset="0"/>
              </a:defRPr>
            </a:lvl3pPr>
            <a:lvl4pPr marL="1636005" indent="-233716" defTabSz="942976">
              <a:spcBef>
                <a:spcPct val="30000"/>
              </a:spcBef>
              <a:defRPr sz="1200">
                <a:solidFill>
                  <a:schemeClr val="tx1"/>
                </a:solidFill>
                <a:latin typeface="Arial" panose="020B0604020202020204" pitchFamily="34" charset="0"/>
              </a:defRPr>
            </a:lvl4pPr>
            <a:lvl5pPr marL="2103437" indent="-233716" defTabSz="942976">
              <a:spcBef>
                <a:spcPct val="30000"/>
              </a:spcBef>
              <a:defRPr sz="1200">
                <a:solidFill>
                  <a:schemeClr val="tx1"/>
                </a:solidFill>
                <a:latin typeface="Arial" panose="020B0604020202020204" pitchFamily="34" charset="0"/>
              </a:defRPr>
            </a:lvl5pPr>
            <a:lvl6pPr marL="2570866" indent="-233716" defTabSz="942976" eaLnBrk="0" fontAlgn="base" hangingPunct="0">
              <a:spcBef>
                <a:spcPct val="30000"/>
              </a:spcBef>
              <a:spcAft>
                <a:spcPct val="0"/>
              </a:spcAft>
              <a:defRPr sz="1200">
                <a:solidFill>
                  <a:schemeClr val="tx1"/>
                </a:solidFill>
                <a:latin typeface="Arial" panose="020B0604020202020204" pitchFamily="34" charset="0"/>
              </a:defRPr>
            </a:lvl6pPr>
            <a:lvl7pPr marL="3038295" indent="-233716" defTabSz="942976" eaLnBrk="0" fontAlgn="base" hangingPunct="0">
              <a:spcBef>
                <a:spcPct val="30000"/>
              </a:spcBef>
              <a:spcAft>
                <a:spcPct val="0"/>
              </a:spcAft>
              <a:defRPr sz="1200">
                <a:solidFill>
                  <a:schemeClr val="tx1"/>
                </a:solidFill>
                <a:latin typeface="Arial" panose="020B0604020202020204" pitchFamily="34" charset="0"/>
              </a:defRPr>
            </a:lvl7pPr>
            <a:lvl8pPr marL="3505726" indent="-233716" defTabSz="942976" eaLnBrk="0" fontAlgn="base" hangingPunct="0">
              <a:spcBef>
                <a:spcPct val="30000"/>
              </a:spcBef>
              <a:spcAft>
                <a:spcPct val="0"/>
              </a:spcAft>
              <a:defRPr sz="1200">
                <a:solidFill>
                  <a:schemeClr val="tx1"/>
                </a:solidFill>
                <a:latin typeface="Arial" panose="020B0604020202020204" pitchFamily="34" charset="0"/>
              </a:defRPr>
            </a:lvl8pPr>
            <a:lvl9pPr marL="3973155" indent="-233716" defTabSz="942976"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defRPr/>
            </a:pPr>
            <a:fld id="{F13DF794-A3DE-464D-8409-8C94B192C4DE}" type="slidenum">
              <a:rPr lang="en-US" altLang="en-US">
                <a:solidFill>
                  <a:srgbClr val="000000"/>
                </a:solidFill>
                <a:cs typeface="Arial" panose="020B0604020202020204" pitchFamily="34" charset="0"/>
              </a:rPr>
              <a:pPr>
                <a:spcBef>
                  <a:spcPct val="0"/>
                </a:spcBef>
                <a:defRPr/>
              </a:pPr>
              <a:t>7</a:t>
            </a:fld>
            <a:endParaRPr lang="en-US" altLang="en-US">
              <a:solidFill>
                <a:srgbClr val="000000"/>
              </a:solidFill>
              <a:cs typeface="Arial" panose="020B0604020202020204" pitchFamily="34" charset="0"/>
            </a:endParaRPr>
          </a:p>
        </p:txBody>
      </p:sp>
      <p:sp>
        <p:nvSpPr>
          <p:cNvPr id="242691" name="Rectangle 2"/>
          <p:cNvSpPr>
            <a:spLocks noGrp="1" noRot="1" noChangeAspect="1" noChangeArrowheads="1" noTextEdit="1"/>
          </p:cNvSpPr>
          <p:nvPr>
            <p:ph type="sldImg"/>
          </p:nvPr>
        </p:nvSpPr>
        <p:spPr>
          <a:ln/>
        </p:spPr>
      </p:sp>
      <p:sp>
        <p:nvSpPr>
          <p:cNvPr id="24269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087838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258">
              <a:spcBef>
                <a:spcPct val="30000"/>
              </a:spcBef>
              <a:defRPr sz="1200">
                <a:solidFill>
                  <a:schemeClr val="tx1"/>
                </a:solidFill>
                <a:latin typeface="Arial" panose="020B0604020202020204" pitchFamily="34" charset="0"/>
              </a:defRPr>
            </a:lvl1pPr>
            <a:lvl2pPr marL="759685" indent="-292186" defTabSz="925258">
              <a:spcBef>
                <a:spcPct val="30000"/>
              </a:spcBef>
              <a:defRPr sz="1200">
                <a:solidFill>
                  <a:schemeClr val="tx1"/>
                </a:solidFill>
                <a:latin typeface="Arial" panose="020B0604020202020204" pitchFamily="34" charset="0"/>
              </a:defRPr>
            </a:lvl2pPr>
            <a:lvl3pPr marL="1168747" indent="-233749" defTabSz="925258">
              <a:spcBef>
                <a:spcPct val="30000"/>
              </a:spcBef>
              <a:defRPr sz="1200">
                <a:solidFill>
                  <a:schemeClr val="tx1"/>
                </a:solidFill>
                <a:latin typeface="Arial" panose="020B0604020202020204" pitchFamily="34" charset="0"/>
              </a:defRPr>
            </a:lvl3pPr>
            <a:lvl4pPr marL="1636245" indent="-233749" defTabSz="925258">
              <a:spcBef>
                <a:spcPct val="30000"/>
              </a:spcBef>
              <a:defRPr sz="1200">
                <a:solidFill>
                  <a:schemeClr val="tx1"/>
                </a:solidFill>
                <a:latin typeface="Arial" panose="020B0604020202020204" pitchFamily="34" charset="0"/>
              </a:defRPr>
            </a:lvl4pPr>
            <a:lvl5pPr marL="2103744" indent="-233749" defTabSz="925258">
              <a:spcBef>
                <a:spcPct val="30000"/>
              </a:spcBef>
              <a:defRPr sz="1200">
                <a:solidFill>
                  <a:schemeClr val="tx1"/>
                </a:solidFill>
                <a:latin typeface="Arial" panose="020B0604020202020204" pitchFamily="34" charset="0"/>
              </a:defRPr>
            </a:lvl5pPr>
            <a:lvl6pPr marL="2571243" indent="-233749" defTabSz="925258" eaLnBrk="0" fontAlgn="base" hangingPunct="0">
              <a:spcBef>
                <a:spcPct val="30000"/>
              </a:spcBef>
              <a:spcAft>
                <a:spcPct val="0"/>
              </a:spcAft>
              <a:defRPr sz="1200">
                <a:solidFill>
                  <a:schemeClr val="tx1"/>
                </a:solidFill>
                <a:latin typeface="Arial" panose="020B0604020202020204" pitchFamily="34" charset="0"/>
              </a:defRPr>
            </a:lvl6pPr>
            <a:lvl7pPr marL="3038741" indent="-233749" defTabSz="925258" eaLnBrk="0" fontAlgn="base" hangingPunct="0">
              <a:spcBef>
                <a:spcPct val="30000"/>
              </a:spcBef>
              <a:spcAft>
                <a:spcPct val="0"/>
              </a:spcAft>
              <a:defRPr sz="1200">
                <a:solidFill>
                  <a:schemeClr val="tx1"/>
                </a:solidFill>
                <a:latin typeface="Arial" panose="020B0604020202020204" pitchFamily="34" charset="0"/>
              </a:defRPr>
            </a:lvl7pPr>
            <a:lvl8pPr marL="3506240" indent="-233749" defTabSz="925258" eaLnBrk="0" fontAlgn="base" hangingPunct="0">
              <a:spcBef>
                <a:spcPct val="30000"/>
              </a:spcBef>
              <a:spcAft>
                <a:spcPct val="0"/>
              </a:spcAft>
              <a:defRPr sz="1200">
                <a:solidFill>
                  <a:schemeClr val="tx1"/>
                </a:solidFill>
                <a:latin typeface="Arial" panose="020B0604020202020204" pitchFamily="34" charset="0"/>
              </a:defRPr>
            </a:lvl8pPr>
            <a:lvl9pPr marL="3973738" indent="-233749" defTabSz="92525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defRPr/>
            </a:pPr>
            <a:fld id="{BE9195A0-8382-4936-8831-E4FA050B08C0}" type="slidenum">
              <a:rPr lang="en-US" altLang="en-US">
                <a:solidFill>
                  <a:srgbClr val="000000"/>
                </a:solidFill>
                <a:cs typeface="Arial" panose="020B0604020202020204" pitchFamily="34" charset="0"/>
              </a:rPr>
              <a:pPr>
                <a:spcBef>
                  <a:spcPct val="0"/>
                </a:spcBef>
                <a:defRPr/>
              </a:pPr>
              <a:t>8</a:t>
            </a:fld>
            <a:endParaRPr lang="en-US" altLang="en-US">
              <a:solidFill>
                <a:srgbClr val="000000"/>
              </a:solidFill>
              <a:cs typeface="Arial" panose="020B0604020202020204" pitchFamily="34" charset="0"/>
            </a:endParaRPr>
          </a:p>
        </p:txBody>
      </p:sp>
      <p:sp>
        <p:nvSpPr>
          <p:cNvPr id="270339" name="Rectangle 2"/>
          <p:cNvSpPr>
            <a:spLocks noGrp="1" noRot="1" noChangeAspect="1" noChangeArrowheads="1" noTextEdit="1"/>
          </p:cNvSpPr>
          <p:nvPr>
            <p:ph type="sldImg"/>
          </p:nvPr>
        </p:nvSpPr>
        <p:spPr>
          <a:ln/>
        </p:spPr>
      </p:sp>
      <p:sp>
        <p:nvSpPr>
          <p:cNvPr id="270340" name="Rectangle 3"/>
          <p:cNvSpPr>
            <a:spLocks noGrp="1" noChangeArrowheads="1"/>
          </p:cNvSpPr>
          <p:nvPr>
            <p:ph type="body" idx="1"/>
          </p:nvPr>
        </p:nvSpPr>
        <p:spPr>
          <a:xfrm>
            <a:off x="957777" y="4504343"/>
            <a:ext cx="5280209" cy="426633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latin typeface="Arial" panose="020B0604020202020204" pitchFamily="34" charset="0"/>
            </a:endParaRPr>
          </a:p>
        </p:txBody>
      </p:sp>
    </p:spTree>
    <p:extLst>
      <p:ext uri="{BB962C8B-B14F-4D97-AF65-F5344CB8AC3E}">
        <p14:creationId xmlns:p14="http://schemas.microsoft.com/office/powerpoint/2010/main" val="34326958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3114">
              <a:spcBef>
                <a:spcPct val="30000"/>
              </a:spcBef>
              <a:defRPr sz="1200">
                <a:solidFill>
                  <a:schemeClr val="tx1"/>
                </a:solidFill>
                <a:latin typeface="Arial" panose="020B0604020202020204" pitchFamily="34" charset="0"/>
              </a:defRPr>
            </a:lvl1pPr>
            <a:lvl2pPr marL="759685" indent="-292186" defTabSz="943114">
              <a:spcBef>
                <a:spcPct val="30000"/>
              </a:spcBef>
              <a:defRPr sz="1200">
                <a:solidFill>
                  <a:schemeClr val="tx1"/>
                </a:solidFill>
                <a:latin typeface="Arial" panose="020B0604020202020204" pitchFamily="34" charset="0"/>
              </a:defRPr>
            </a:lvl2pPr>
            <a:lvl3pPr marL="1168747" indent="-233749" defTabSz="943114">
              <a:spcBef>
                <a:spcPct val="30000"/>
              </a:spcBef>
              <a:defRPr sz="1200">
                <a:solidFill>
                  <a:schemeClr val="tx1"/>
                </a:solidFill>
                <a:latin typeface="Arial" panose="020B0604020202020204" pitchFamily="34" charset="0"/>
              </a:defRPr>
            </a:lvl3pPr>
            <a:lvl4pPr marL="1636245" indent="-233749" defTabSz="943114">
              <a:spcBef>
                <a:spcPct val="30000"/>
              </a:spcBef>
              <a:defRPr sz="1200">
                <a:solidFill>
                  <a:schemeClr val="tx1"/>
                </a:solidFill>
                <a:latin typeface="Arial" panose="020B0604020202020204" pitchFamily="34" charset="0"/>
              </a:defRPr>
            </a:lvl4pPr>
            <a:lvl5pPr marL="2103744" indent="-233749" defTabSz="943114">
              <a:spcBef>
                <a:spcPct val="30000"/>
              </a:spcBef>
              <a:defRPr sz="1200">
                <a:solidFill>
                  <a:schemeClr val="tx1"/>
                </a:solidFill>
                <a:latin typeface="Arial" panose="020B0604020202020204" pitchFamily="34" charset="0"/>
              </a:defRPr>
            </a:lvl5pPr>
            <a:lvl6pPr marL="2571243" indent="-233749" defTabSz="943114" eaLnBrk="0" fontAlgn="base" hangingPunct="0">
              <a:spcBef>
                <a:spcPct val="30000"/>
              </a:spcBef>
              <a:spcAft>
                <a:spcPct val="0"/>
              </a:spcAft>
              <a:defRPr sz="1200">
                <a:solidFill>
                  <a:schemeClr val="tx1"/>
                </a:solidFill>
                <a:latin typeface="Arial" panose="020B0604020202020204" pitchFamily="34" charset="0"/>
              </a:defRPr>
            </a:lvl6pPr>
            <a:lvl7pPr marL="3038741" indent="-233749" defTabSz="943114" eaLnBrk="0" fontAlgn="base" hangingPunct="0">
              <a:spcBef>
                <a:spcPct val="30000"/>
              </a:spcBef>
              <a:spcAft>
                <a:spcPct val="0"/>
              </a:spcAft>
              <a:defRPr sz="1200">
                <a:solidFill>
                  <a:schemeClr val="tx1"/>
                </a:solidFill>
                <a:latin typeface="Arial" panose="020B0604020202020204" pitchFamily="34" charset="0"/>
              </a:defRPr>
            </a:lvl7pPr>
            <a:lvl8pPr marL="3506240" indent="-233749" defTabSz="943114" eaLnBrk="0" fontAlgn="base" hangingPunct="0">
              <a:spcBef>
                <a:spcPct val="30000"/>
              </a:spcBef>
              <a:spcAft>
                <a:spcPct val="0"/>
              </a:spcAft>
              <a:defRPr sz="1200">
                <a:solidFill>
                  <a:schemeClr val="tx1"/>
                </a:solidFill>
                <a:latin typeface="Arial" panose="020B0604020202020204" pitchFamily="34" charset="0"/>
              </a:defRPr>
            </a:lvl8pPr>
            <a:lvl9pPr marL="3973738" indent="-233749" defTabSz="943114"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defRPr/>
            </a:pPr>
            <a:fld id="{C82902F2-F6DF-43BA-AC6D-74BB55BF8D69}" type="slidenum">
              <a:rPr lang="en-US" altLang="en-US">
                <a:solidFill>
                  <a:srgbClr val="000000"/>
                </a:solidFill>
                <a:cs typeface="Arial" panose="020B0604020202020204" pitchFamily="34" charset="0"/>
              </a:rPr>
              <a:pPr>
                <a:spcBef>
                  <a:spcPct val="0"/>
                </a:spcBef>
                <a:defRPr/>
              </a:pPr>
              <a:t>10</a:t>
            </a:fld>
            <a:endParaRPr lang="en-US" altLang="en-US">
              <a:solidFill>
                <a:srgbClr val="000000"/>
              </a:solidFill>
              <a:cs typeface="Arial" panose="020B0604020202020204" pitchFamily="34" charset="0"/>
            </a:endParaRPr>
          </a:p>
        </p:txBody>
      </p:sp>
      <p:sp>
        <p:nvSpPr>
          <p:cNvPr id="266243" name="Rectangle 2"/>
          <p:cNvSpPr>
            <a:spLocks noGrp="1" noRot="1" noChangeAspect="1" noChangeArrowheads="1" noTextEdit="1"/>
          </p:cNvSpPr>
          <p:nvPr>
            <p:ph type="sldImg"/>
          </p:nvPr>
        </p:nvSpPr>
        <p:spPr>
          <a:ln/>
        </p:spPr>
      </p:sp>
      <p:sp>
        <p:nvSpPr>
          <p:cNvPr id="266244" name="Rectangle 3"/>
          <p:cNvSpPr>
            <a:spLocks noGrp="1" noChangeArrowheads="1"/>
          </p:cNvSpPr>
          <p:nvPr>
            <p:ph type="body" idx="1"/>
          </p:nvPr>
        </p:nvSpPr>
        <p:spPr>
          <a:xfrm>
            <a:off x="957777" y="4502723"/>
            <a:ext cx="5280209" cy="426795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25668027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1490">
              <a:spcBef>
                <a:spcPct val="30000"/>
              </a:spcBef>
              <a:defRPr sz="1200">
                <a:solidFill>
                  <a:schemeClr val="tx1"/>
                </a:solidFill>
                <a:latin typeface="Arial" panose="020B0604020202020204" pitchFamily="34" charset="0"/>
              </a:defRPr>
            </a:lvl1pPr>
            <a:lvl2pPr marL="759685" indent="-292186" defTabSz="941490">
              <a:spcBef>
                <a:spcPct val="30000"/>
              </a:spcBef>
              <a:defRPr sz="1200">
                <a:solidFill>
                  <a:schemeClr val="tx1"/>
                </a:solidFill>
                <a:latin typeface="Arial" panose="020B0604020202020204" pitchFamily="34" charset="0"/>
              </a:defRPr>
            </a:lvl2pPr>
            <a:lvl3pPr marL="1168747" indent="-233749" defTabSz="941490">
              <a:spcBef>
                <a:spcPct val="30000"/>
              </a:spcBef>
              <a:defRPr sz="1200">
                <a:solidFill>
                  <a:schemeClr val="tx1"/>
                </a:solidFill>
                <a:latin typeface="Arial" panose="020B0604020202020204" pitchFamily="34" charset="0"/>
              </a:defRPr>
            </a:lvl3pPr>
            <a:lvl4pPr marL="1636245" indent="-233749" defTabSz="941490">
              <a:spcBef>
                <a:spcPct val="30000"/>
              </a:spcBef>
              <a:defRPr sz="1200">
                <a:solidFill>
                  <a:schemeClr val="tx1"/>
                </a:solidFill>
                <a:latin typeface="Arial" panose="020B0604020202020204" pitchFamily="34" charset="0"/>
              </a:defRPr>
            </a:lvl4pPr>
            <a:lvl5pPr marL="2103744" indent="-233749" defTabSz="941490">
              <a:spcBef>
                <a:spcPct val="30000"/>
              </a:spcBef>
              <a:defRPr sz="1200">
                <a:solidFill>
                  <a:schemeClr val="tx1"/>
                </a:solidFill>
                <a:latin typeface="Arial" panose="020B0604020202020204" pitchFamily="34" charset="0"/>
              </a:defRPr>
            </a:lvl5pPr>
            <a:lvl6pPr marL="2571243" indent="-233749" defTabSz="941490" eaLnBrk="0" fontAlgn="base" hangingPunct="0">
              <a:spcBef>
                <a:spcPct val="30000"/>
              </a:spcBef>
              <a:spcAft>
                <a:spcPct val="0"/>
              </a:spcAft>
              <a:defRPr sz="1200">
                <a:solidFill>
                  <a:schemeClr val="tx1"/>
                </a:solidFill>
                <a:latin typeface="Arial" panose="020B0604020202020204" pitchFamily="34" charset="0"/>
              </a:defRPr>
            </a:lvl6pPr>
            <a:lvl7pPr marL="3038741" indent="-233749" defTabSz="941490" eaLnBrk="0" fontAlgn="base" hangingPunct="0">
              <a:spcBef>
                <a:spcPct val="30000"/>
              </a:spcBef>
              <a:spcAft>
                <a:spcPct val="0"/>
              </a:spcAft>
              <a:defRPr sz="1200">
                <a:solidFill>
                  <a:schemeClr val="tx1"/>
                </a:solidFill>
                <a:latin typeface="Arial" panose="020B0604020202020204" pitchFamily="34" charset="0"/>
              </a:defRPr>
            </a:lvl7pPr>
            <a:lvl8pPr marL="3506240" indent="-233749" defTabSz="941490" eaLnBrk="0" fontAlgn="base" hangingPunct="0">
              <a:spcBef>
                <a:spcPct val="30000"/>
              </a:spcBef>
              <a:spcAft>
                <a:spcPct val="0"/>
              </a:spcAft>
              <a:defRPr sz="1200">
                <a:solidFill>
                  <a:schemeClr val="tx1"/>
                </a:solidFill>
                <a:latin typeface="Arial" panose="020B0604020202020204" pitchFamily="34" charset="0"/>
              </a:defRPr>
            </a:lvl8pPr>
            <a:lvl9pPr marL="3973738" indent="-233749" defTabSz="94149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defRPr/>
            </a:pPr>
            <a:fld id="{AFD8234D-C376-4BB2-A7AC-B84D5EDE73CF}" type="slidenum">
              <a:rPr lang="en-US" altLang="en-US">
                <a:solidFill>
                  <a:srgbClr val="000000"/>
                </a:solidFill>
                <a:cs typeface="Arial" panose="020B0604020202020204" pitchFamily="34" charset="0"/>
              </a:rPr>
              <a:pPr>
                <a:spcBef>
                  <a:spcPct val="0"/>
                </a:spcBef>
                <a:defRPr/>
              </a:pPr>
              <a:t>11</a:t>
            </a:fld>
            <a:endParaRPr lang="en-US" altLang="en-US">
              <a:solidFill>
                <a:srgbClr val="000000"/>
              </a:solidFill>
              <a:cs typeface="Arial" panose="020B0604020202020204" pitchFamily="34" charset="0"/>
            </a:endParaRPr>
          </a:p>
        </p:txBody>
      </p:sp>
      <p:sp>
        <p:nvSpPr>
          <p:cNvPr id="273411" name="Rectangle 2"/>
          <p:cNvSpPr>
            <a:spLocks noGrp="1" noRot="1" noChangeAspect="1" noChangeArrowheads="1" noTextEdit="1"/>
          </p:cNvSpPr>
          <p:nvPr>
            <p:ph type="sldImg"/>
          </p:nvPr>
        </p:nvSpPr>
        <p:spPr>
          <a:ln/>
        </p:spPr>
      </p:sp>
      <p:sp>
        <p:nvSpPr>
          <p:cNvPr id="273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latin typeface="Arial" panose="020B0604020202020204" pitchFamily="34" charset="0"/>
            </a:endParaRPr>
          </a:p>
        </p:txBody>
      </p:sp>
    </p:spTree>
    <p:extLst>
      <p:ext uri="{BB962C8B-B14F-4D97-AF65-F5344CB8AC3E}">
        <p14:creationId xmlns:p14="http://schemas.microsoft.com/office/powerpoint/2010/main" val="16202170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4450" name="Rectangle 7">
            <a:extLst>
              <a:ext uri="{FF2B5EF4-FFF2-40B4-BE49-F238E27FC236}">
                <a16:creationId xmlns:a16="http://schemas.microsoft.com/office/drawing/2014/main" id="{8E21EF1F-4025-433E-8806-8927E020437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2668">
              <a:defRPr sz="3600">
                <a:solidFill>
                  <a:schemeClr val="tx1"/>
                </a:solidFill>
                <a:latin typeface="Arial" panose="020B0604020202020204" pitchFamily="34" charset="0"/>
              </a:defRPr>
            </a:lvl1pPr>
            <a:lvl2pPr marL="751271" indent="-288950" defTabSz="932668">
              <a:defRPr sz="3600">
                <a:solidFill>
                  <a:schemeClr val="tx1"/>
                </a:solidFill>
                <a:latin typeface="Arial" panose="020B0604020202020204" pitchFamily="34" charset="0"/>
              </a:defRPr>
            </a:lvl2pPr>
            <a:lvl3pPr marL="1155802" indent="-231160" defTabSz="932668">
              <a:defRPr sz="3600">
                <a:solidFill>
                  <a:schemeClr val="tx1"/>
                </a:solidFill>
                <a:latin typeface="Arial" panose="020B0604020202020204" pitchFamily="34" charset="0"/>
              </a:defRPr>
            </a:lvl3pPr>
            <a:lvl4pPr marL="1618122" indent="-231160" defTabSz="932668">
              <a:defRPr sz="3600">
                <a:solidFill>
                  <a:schemeClr val="tx1"/>
                </a:solidFill>
                <a:latin typeface="Arial" panose="020B0604020202020204" pitchFamily="34" charset="0"/>
              </a:defRPr>
            </a:lvl4pPr>
            <a:lvl5pPr marL="2080443" indent="-231160" defTabSz="932668">
              <a:defRPr sz="3600">
                <a:solidFill>
                  <a:schemeClr val="tx1"/>
                </a:solidFill>
                <a:latin typeface="Arial" panose="020B0604020202020204" pitchFamily="34" charset="0"/>
              </a:defRPr>
            </a:lvl5pPr>
            <a:lvl6pPr marL="2542764" indent="-231160" defTabSz="932668" eaLnBrk="0" fontAlgn="base" hangingPunct="0">
              <a:spcBef>
                <a:spcPct val="0"/>
              </a:spcBef>
              <a:spcAft>
                <a:spcPct val="0"/>
              </a:spcAft>
              <a:defRPr sz="3600">
                <a:solidFill>
                  <a:schemeClr val="tx1"/>
                </a:solidFill>
                <a:latin typeface="Arial" panose="020B0604020202020204" pitchFamily="34" charset="0"/>
              </a:defRPr>
            </a:lvl6pPr>
            <a:lvl7pPr marL="3005084" indent="-231160" defTabSz="932668" eaLnBrk="0" fontAlgn="base" hangingPunct="0">
              <a:spcBef>
                <a:spcPct val="0"/>
              </a:spcBef>
              <a:spcAft>
                <a:spcPct val="0"/>
              </a:spcAft>
              <a:defRPr sz="3600">
                <a:solidFill>
                  <a:schemeClr val="tx1"/>
                </a:solidFill>
                <a:latin typeface="Arial" panose="020B0604020202020204" pitchFamily="34" charset="0"/>
              </a:defRPr>
            </a:lvl7pPr>
            <a:lvl8pPr marL="3467405" indent="-231160" defTabSz="932668" eaLnBrk="0" fontAlgn="base" hangingPunct="0">
              <a:spcBef>
                <a:spcPct val="0"/>
              </a:spcBef>
              <a:spcAft>
                <a:spcPct val="0"/>
              </a:spcAft>
              <a:defRPr sz="3600">
                <a:solidFill>
                  <a:schemeClr val="tx1"/>
                </a:solidFill>
                <a:latin typeface="Arial" panose="020B0604020202020204" pitchFamily="34" charset="0"/>
              </a:defRPr>
            </a:lvl8pPr>
            <a:lvl9pPr marL="3929725" indent="-231160" defTabSz="932668" eaLnBrk="0" fontAlgn="base" hangingPunct="0">
              <a:spcBef>
                <a:spcPct val="0"/>
              </a:spcBef>
              <a:spcAft>
                <a:spcPct val="0"/>
              </a:spcAft>
              <a:defRPr sz="3600">
                <a:solidFill>
                  <a:schemeClr val="tx1"/>
                </a:solidFill>
                <a:latin typeface="Arial" panose="020B0604020202020204" pitchFamily="34" charset="0"/>
              </a:defRPr>
            </a:lvl9pPr>
          </a:lstStyle>
          <a:p>
            <a:pPr marL="0" marR="0" lvl="0" indent="0" algn="r" defTabSz="932668" rtl="0" eaLnBrk="1" fontAlgn="base" latinLnBrk="0" hangingPunct="1">
              <a:lnSpc>
                <a:spcPct val="100000"/>
              </a:lnSpc>
              <a:spcBef>
                <a:spcPct val="0"/>
              </a:spcBef>
              <a:spcAft>
                <a:spcPct val="0"/>
              </a:spcAft>
              <a:buClrTx/>
              <a:buSzTx/>
              <a:buFontTx/>
              <a:buNone/>
              <a:tabLst/>
              <a:defRPr/>
            </a:pPr>
            <a:fld id="{76053E4F-E209-42B3-A81F-8EEF1977EEF0}"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32668"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44451" name="Rectangle 2">
            <a:extLst>
              <a:ext uri="{FF2B5EF4-FFF2-40B4-BE49-F238E27FC236}">
                <a16:creationId xmlns:a16="http://schemas.microsoft.com/office/drawing/2014/main" id="{61FBDB73-DF51-4BD2-A141-63041C9CAD22}"/>
              </a:ext>
            </a:extLst>
          </p:cNvPr>
          <p:cNvSpPr>
            <a:spLocks noGrp="1" noRot="1" noChangeAspect="1" noChangeArrowheads="1" noTextEdit="1"/>
          </p:cNvSpPr>
          <p:nvPr>
            <p:ph type="sldImg"/>
          </p:nvPr>
        </p:nvSpPr>
        <p:spPr>
          <a:ln/>
        </p:spPr>
      </p:sp>
      <p:sp>
        <p:nvSpPr>
          <p:cNvPr id="744452" name="Rectangle 3">
            <a:extLst>
              <a:ext uri="{FF2B5EF4-FFF2-40B4-BE49-F238E27FC236}">
                <a16:creationId xmlns:a16="http://schemas.microsoft.com/office/drawing/2014/main" id="{7571C028-27A9-44A7-ABFC-7D8669196232}"/>
              </a:ext>
            </a:extLst>
          </p:cNvPr>
          <p:cNvSpPr>
            <a:spLocks noGrp="1" noChangeArrowheads="1"/>
          </p:cNvSpPr>
          <p:nvPr>
            <p:ph type="body" idx="1"/>
          </p:nvPr>
        </p:nvSpPr>
        <p:spPr>
          <a:xfrm>
            <a:off x="928364" y="4458564"/>
            <a:ext cx="5115472" cy="422609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3440428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mj-lt"/>
              <a:buNone/>
              <a:tabLst/>
              <a:defRPr/>
            </a:pPr>
            <a:r>
              <a:rPr lang="en-US" b="0" i="0" dirty="0">
                <a:solidFill>
                  <a:srgbClr val="333333"/>
                </a:solidFill>
                <a:effectLst/>
                <a:latin typeface="Helvetica Neue"/>
              </a:rPr>
              <a:t>Lobo-Chan, Ann-Marie et al. </a:t>
            </a:r>
            <a:r>
              <a:rPr lang="en-US" b="0" i="0" dirty="0">
                <a:solidFill>
                  <a:srgbClr val="333333"/>
                </a:solidFill>
                <a:effectLst/>
                <a:latin typeface="Elsevier Sans"/>
              </a:rPr>
              <a:t>Risk Factors for the Development of Ocular Complications in Herpes Zoster </a:t>
            </a:r>
            <a:r>
              <a:rPr lang="en-US" b="0" i="0" dirty="0" err="1">
                <a:solidFill>
                  <a:srgbClr val="333333"/>
                </a:solidFill>
                <a:effectLst/>
                <a:latin typeface="Elsevier Sans"/>
              </a:rPr>
              <a:t>Ophthalmicus</a:t>
            </a:r>
            <a:r>
              <a:rPr lang="en-US" b="0" i="0" dirty="0">
                <a:solidFill>
                  <a:srgbClr val="333333"/>
                </a:solidFill>
                <a:effectLst/>
                <a:latin typeface="Elsevier Sans"/>
              </a:rPr>
              <a:t> and Zoster Vaccine Utilization in a Large, Urban Health System. </a:t>
            </a:r>
            <a:r>
              <a:rPr lang="en-US" b="0" i="0" dirty="0">
                <a:solidFill>
                  <a:srgbClr val="333333"/>
                </a:solidFill>
                <a:effectLst/>
                <a:latin typeface="Helvetica Neue"/>
              </a:rPr>
              <a:t>American Journal of Ophthalmology, Volume 269, 435 – 449.</a:t>
            </a:r>
          </a:p>
          <a:p>
            <a:endParaRPr lang="en-US" dirty="0"/>
          </a:p>
        </p:txBody>
      </p:sp>
      <p:sp>
        <p:nvSpPr>
          <p:cNvPr id="4" name="Slide Number Placeholder 3"/>
          <p:cNvSpPr>
            <a:spLocks noGrp="1"/>
          </p:cNvSpPr>
          <p:nvPr>
            <p:ph type="sldNum" sz="quarter" idx="5"/>
          </p:nvPr>
        </p:nvSpPr>
        <p:spPr/>
        <p:txBody>
          <a:bodyPr/>
          <a:lstStyle/>
          <a:p>
            <a:pPr marL="0" marR="0" lvl="0" indent="0" algn="r" defTabSz="922091" rtl="0" eaLnBrk="1" fontAlgn="base" latinLnBrk="0" hangingPunct="1">
              <a:lnSpc>
                <a:spcPct val="100000"/>
              </a:lnSpc>
              <a:spcBef>
                <a:spcPct val="0"/>
              </a:spcBef>
              <a:spcAft>
                <a:spcPct val="0"/>
              </a:spcAft>
              <a:buClrTx/>
              <a:buSzTx/>
              <a:buFontTx/>
              <a:buNone/>
              <a:tabLst/>
              <a:defRPr/>
            </a:pPr>
            <a:fld id="{A20C34B4-2AE9-4BB2-99B2-D9BF555EE40B}" type="slidenum">
              <a:rPr kumimoji="0" 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22091" rtl="0" eaLnBrk="1" fontAlgn="base" latinLnBrk="0" hangingPunct="1">
                <a:lnSpc>
                  <a:spcPct val="100000"/>
                </a:lnSpc>
                <a:spcBef>
                  <a:spcPct val="0"/>
                </a:spcBef>
                <a:spcAft>
                  <a:spcPct val="0"/>
                </a:spcAft>
                <a:buClrTx/>
                <a:buSzTx/>
                <a:buFontTx/>
                <a:buNone/>
                <a:tabLst/>
                <a:defRPr/>
              </a:pPr>
              <a:t>17</a:t>
            </a:fld>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909438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Rectangle 7"/>
          <p:cNvSpPr txBox="1">
            <a:spLocks noGrp="1" noChangeArrowheads="1"/>
          </p:cNvSpPr>
          <p:nvPr/>
        </p:nvSpPr>
        <p:spPr bwMode="auto">
          <a:xfrm>
            <a:off x="3950110" y="8918734"/>
            <a:ext cx="3022091" cy="469744"/>
          </a:xfrm>
          <a:prstGeom prst="rect">
            <a:avLst/>
          </a:prstGeom>
          <a:noFill/>
          <a:ln>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64" tIns="46232" rIns="92464" bIns="46232" anchor="b"/>
          <a:lstStyle>
            <a:lvl1pPr defTabSz="922338" eaLnBrk="0" hangingPunct="0">
              <a:defRPr>
                <a:solidFill>
                  <a:schemeClr val="tx1"/>
                </a:solidFill>
                <a:latin typeface="Calibri" panose="020F0502020204030204" pitchFamily="34" charset="0"/>
                <a:cs typeface="Arial" panose="020B0604020202020204" pitchFamily="34" charset="0"/>
              </a:defRPr>
            </a:lvl1pPr>
            <a:lvl2pPr marL="742950" indent="-285750" defTabSz="922338" eaLnBrk="0" hangingPunct="0">
              <a:defRPr>
                <a:solidFill>
                  <a:schemeClr val="tx1"/>
                </a:solidFill>
                <a:latin typeface="Calibri" panose="020F0502020204030204" pitchFamily="34" charset="0"/>
                <a:cs typeface="Arial" panose="020B0604020202020204" pitchFamily="34" charset="0"/>
              </a:defRPr>
            </a:lvl2pPr>
            <a:lvl3pPr marL="1143000" indent="-228600" defTabSz="922338" eaLnBrk="0" hangingPunct="0">
              <a:defRPr>
                <a:solidFill>
                  <a:schemeClr val="tx1"/>
                </a:solidFill>
                <a:latin typeface="Calibri" panose="020F0502020204030204" pitchFamily="34" charset="0"/>
                <a:cs typeface="Arial" panose="020B0604020202020204" pitchFamily="34" charset="0"/>
              </a:defRPr>
            </a:lvl3pPr>
            <a:lvl4pPr marL="1600200" indent="-228600" defTabSz="922338" eaLnBrk="0" hangingPunct="0">
              <a:defRPr>
                <a:solidFill>
                  <a:schemeClr val="tx1"/>
                </a:solidFill>
                <a:latin typeface="Calibri" panose="020F0502020204030204" pitchFamily="34" charset="0"/>
                <a:cs typeface="Arial" panose="020B0604020202020204" pitchFamily="34" charset="0"/>
              </a:defRPr>
            </a:lvl4pPr>
            <a:lvl5pPr marL="2057400" indent="-228600" defTabSz="922338" eaLnBrk="0" hangingPunct="0">
              <a:defRPr>
                <a:solidFill>
                  <a:schemeClr val="tx1"/>
                </a:solidFill>
                <a:latin typeface="Calibri" panose="020F0502020204030204" pitchFamily="34" charset="0"/>
                <a:cs typeface="Arial" panose="020B0604020202020204" pitchFamily="34" charset="0"/>
              </a:defRPr>
            </a:lvl5pPr>
            <a:lvl6pPr marL="2514600" indent="-228600" defTabSz="9223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9223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9223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9223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22338" rtl="0" eaLnBrk="1" fontAlgn="auto" latinLnBrk="0" hangingPunct="1">
              <a:lnSpc>
                <a:spcPct val="100000"/>
              </a:lnSpc>
              <a:spcBef>
                <a:spcPts val="0"/>
              </a:spcBef>
              <a:spcAft>
                <a:spcPts val="0"/>
              </a:spcAft>
              <a:buClrTx/>
              <a:buSzTx/>
              <a:buFontTx/>
              <a:buNone/>
              <a:tabLst/>
              <a:defRPr/>
            </a:pPr>
            <a:fld id="{24E398EE-F369-427B-9F53-BE2C969F387D}" type="slidenum">
              <a:rPr kumimoji="0" lang="en-US" sz="1200" b="0" i="0" u="none" strike="noStrike" kern="0" cap="none" spc="0" normalizeH="0" baseline="0" noProof="0">
                <a:ln>
                  <a:noFill/>
                </a:ln>
                <a:solidFill>
                  <a:srgbClr val="000000"/>
                </a:solidFill>
                <a:effectLst>
                  <a:outerShdw blurRad="38100" dist="38100" dir="2700000" algn="tl">
                    <a:srgbClr val="C0C0C0"/>
                  </a:outerShdw>
                </a:effectLst>
                <a:uLnTx/>
                <a:uFillTx/>
                <a:latin typeface="Arial" panose="020B0604020202020204" pitchFamily="34" charset="0"/>
                <a:ea typeface="+mn-ea"/>
                <a:cs typeface="Arial" panose="020B0604020202020204" pitchFamily="34" charset="0"/>
              </a:rPr>
              <a:pPr marL="0" marR="0" lvl="0" indent="0" algn="r" defTabSz="922338"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0" cap="none" spc="0" normalizeH="0" baseline="0" noProof="0">
              <a:ln>
                <a:noFill/>
              </a:ln>
              <a:solidFill>
                <a:srgbClr val="000000"/>
              </a:solidFill>
              <a:effectLst>
                <a:outerShdw blurRad="38100" dist="38100" dir="2700000" algn="tl">
                  <a:srgbClr val="C0C0C0"/>
                </a:outerShdw>
              </a:effectLst>
              <a:uLnTx/>
              <a:uFillTx/>
              <a:latin typeface="Arial" panose="020B0604020202020204" pitchFamily="34" charset="0"/>
              <a:ea typeface="+mn-ea"/>
              <a:cs typeface="Arial" panose="020B0604020202020204" pitchFamily="34" charset="0"/>
            </a:endParaRPr>
          </a:p>
        </p:txBody>
      </p:sp>
      <p:sp>
        <p:nvSpPr>
          <p:cNvPr id="391171" name="Rectangle 2"/>
          <p:cNvSpPr>
            <a:spLocks noGrp="1" noRot="1" noChangeAspect="1" noChangeArrowheads="1" noTextEdit="1"/>
          </p:cNvSpPr>
          <p:nvPr>
            <p:ph type="sldImg"/>
          </p:nvPr>
        </p:nvSpPr>
        <p:spPr>
          <a:ln/>
        </p:spPr>
      </p:sp>
      <p:sp>
        <p:nvSpPr>
          <p:cNvPr id="391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1843854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E9C5D-E5EE-4F0B-BD06-922E4908D4D8}"/>
              </a:ext>
            </a:extLst>
          </p:cNvPr>
          <p:cNvSpPr>
            <a:spLocks noGrp="1"/>
          </p:cNvSpPr>
          <p:nvPr>
            <p:ph type="ctrTitle"/>
          </p:nvPr>
        </p:nvSpPr>
        <p:spPr>
          <a:xfrm>
            <a:off x="1143000" y="1122363"/>
            <a:ext cx="6858000" cy="2387600"/>
          </a:xfrm>
        </p:spPr>
        <p:txBody>
          <a:bodyPr anchor="b"/>
          <a:lstStyle>
            <a:lvl1pPr algn="ctr">
              <a:defRPr sz="4500"/>
            </a:lvl1pPr>
          </a:lstStyle>
          <a:p>
            <a:r>
              <a:rPr lang="en-US" dirty="0"/>
              <a:t>Click to edit Master title style</a:t>
            </a:r>
          </a:p>
        </p:txBody>
      </p:sp>
      <p:sp>
        <p:nvSpPr>
          <p:cNvPr id="3" name="Subtitle 2">
            <a:extLst>
              <a:ext uri="{FF2B5EF4-FFF2-40B4-BE49-F238E27FC236}">
                <a16:creationId xmlns:a16="http://schemas.microsoft.com/office/drawing/2014/main" id="{A086040B-879C-4C0E-AC9C-23869CF40131}"/>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Tree>
    <p:extLst>
      <p:ext uri="{BB962C8B-B14F-4D97-AF65-F5344CB8AC3E}">
        <p14:creationId xmlns:p14="http://schemas.microsoft.com/office/powerpoint/2010/main" val="2587862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35269" name="Rectangle 5"/>
          <p:cNvSpPr>
            <a:spLocks noGrp="1" noChangeArrowheads="1"/>
          </p:cNvSpPr>
          <p:nvPr>
            <p:ph type="ctrTitle" sz="quarter"/>
          </p:nvPr>
        </p:nvSpPr>
        <p:spPr>
          <a:xfrm>
            <a:off x="685800" y="2130425"/>
            <a:ext cx="7772400" cy="1470025"/>
          </a:xfrm>
        </p:spPr>
        <p:txBody>
          <a:bodyPr/>
          <a:lstStyle>
            <a:lvl1pPr>
              <a:defRPr/>
            </a:lvl1pPr>
          </a:lstStyle>
          <a:p>
            <a:pPr lvl="0"/>
            <a:r>
              <a:rPr lang="en-US" noProof="0"/>
              <a:t>Click to edit Master title style</a:t>
            </a:r>
          </a:p>
        </p:txBody>
      </p:sp>
      <p:sp>
        <p:nvSpPr>
          <p:cNvPr id="1035270" name="Rectangle 6"/>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noProof="0"/>
              <a:t>Click to edit Master subtitle style</a:t>
            </a:r>
          </a:p>
        </p:txBody>
      </p:sp>
    </p:spTree>
    <p:extLst>
      <p:ext uri="{BB962C8B-B14F-4D97-AF65-F5344CB8AC3E}">
        <p14:creationId xmlns:p14="http://schemas.microsoft.com/office/powerpoint/2010/main" val="22893937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138113" y="1235034"/>
            <a:ext cx="8869362" cy="549827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p:nvPr>
        </p:nvSpPr>
        <p:spPr>
          <a:xfrm>
            <a:off x="138114" y="83128"/>
            <a:ext cx="8869362" cy="902524"/>
          </a:xfrm>
        </p:spPr>
        <p:txBody>
          <a:bodyPr/>
          <a:lstStyle>
            <a:lvl1pPr>
              <a:lnSpc>
                <a:spcPct val="90000"/>
              </a:lnSpc>
              <a:defRPr/>
            </a:lvl1pPr>
          </a:lstStyle>
          <a:p>
            <a:r>
              <a:rPr lang="en-US" dirty="0"/>
              <a:t>Click to edit Master title style</a:t>
            </a:r>
          </a:p>
        </p:txBody>
      </p:sp>
    </p:spTree>
    <p:extLst>
      <p:ext uri="{BB962C8B-B14F-4D97-AF65-F5344CB8AC3E}">
        <p14:creationId xmlns:p14="http://schemas.microsoft.com/office/powerpoint/2010/main" val="18253951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549037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8113" y="174625"/>
            <a:ext cx="9005887" cy="814388"/>
          </a:xfrm>
        </p:spPr>
        <p:txBody>
          <a:bodyPr/>
          <a:lstStyle/>
          <a:p>
            <a:r>
              <a:rPr lang="en-US" dirty="0"/>
              <a:t>Click to edit Master title style</a:t>
            </a:r>
          </a:p>
        </p:txBody>
      </p:sp>
      <p:sp>
        <p:nvSpPr>
          <p:cNvPr id="3" name="Text Placeholder 2"/>
          <p:cNvSpPr>
            <a:spLocks noGrp="1"/>
          </p:cNvSpPr>
          <p:nvPr>
            <p:ph type="body" sz="half" idx="1"/>
          </p:nvPr>
        </p:nvSpPr>
        <p:spPr>
          <a:xfrm>
            <a:off x="138113" y="1600200"/>
            <a:ext cx="4357687" cy="505745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199" y="1600200"/>
            <a:ext cx="4359275" cy="505745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950030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shadeToTitle="1">
        <a:gradFill rotWithShape="0">
          <a:gsLst>
            <a:gs pos="0">
              <a:srgbClr val="003C3E"/>
            </a:gs>
            <a:gs pos="100000">
              <a:srgbClr val="008689"/>
            </a:gs>
          </a:gsLst>
          <a:path path="shape">
            <a:fillToRect l="50000" t="50000" r="50000" b="50000"/>
          </a:path>
        </a:gradFill>
        <a:effectLst/>
      </p:bgPr>
    </p:bg>
    <p:spTree>
      <p:nvGrpSpPr>
        <p:cNvPr id="1" name=""/>
        <p:cNvGrpSpPr/>
        <p:nvPr/>
      </p:nvGrpSpPr>
      <p:grpSpPr>
        <a:xfrm>
          <a:off x="0" y="0"/>
          <a:ext cx="0" cy="0"/>
          <a:chOff x="0" y="0"/>
          <a:chExt cx="0" cy="0"/>
        </a:xfrm>
      </p:grpSpPr>
      <p:sp>
        <p:nvSpPr>
          <p:cNvPr id="4" name="Rectangle 9">
            <a:extLst>
              <a:ext uri="{FF2B5EF4-FFF2-40B4-BE49-F238E27FC236}">
                <a16:creationId xmlns:a16="http://schemas.microsoft.com/office/drawing/2014/main" id="{7CE773B4-177F-4869-A8FE-A125B1E74F23}"/>
              </a:ext>
            </a:extLst>
          </p:cNvPr>
          <p:cNvSpPr>
            <a:spLocks noChangeArrowheads="1"/>
          </p:cNvSpPr>
          <p:nvPr userDrawn="1"/>
        </p:nvSpPr>
        <p:spPr bwMode="auto">
          <a:xfrm>
            <a:off x="87313" y="0"/>
            <a:ext cx="92075" cy="6858000"/>
          </a:xfrm>
          <a:prstGeom prst="rect">
            <a:avLst/>
          </a:prstGeom>
          <a:gradFill rotWithShape="1">
            <a:gsLst>
              <a:gs pos="0">
                <a:srgbClr val="003C3E"/>
              </a:gs>
              <a:gs pos="100000">
                <a:srgbClr val="008689"/>
              </a:gs>
            </a:gsLst>
            <a:lin ang="5400000" scaled="1"/>
          </a:gradFill>
          <a:ln w="9525">
            <a:noFill/>
            <a:miter lim="800000"/>
            <a:headEnd/>
            <a:tailEnd/>
          </a:ln>
          <a:effectLst/>
        </p:spPr>
        <p:txBody>
          <a:bodyPr wrap="none" anchor="ctr"/>
          <a:lstStyle/>
          <a:p>
            <a:pPr>
              <a:defRPr/>
            </a:pPr>
            <a:endParaRPr lang="en-US" dirty="0">
              <a:effectLst>
                <a:outerShdw blurRad="38100" dist="38100" dir="2700000" algn="tl">
                  <a:srgbClr val="000000">
                    <a:alpha val="43137"/>
                  </a:srgbClr>
                </a:outerShdw>
              </a:effectLst>
              <a:latin typeface="Arial" charset="0"/>
              <a:cs typeface="+mn-cs"/>
            </a:endParaRPr>
          </a:p>
        </p:txBody>
      </p:sp>
      <p:sp>
        <p:nvSpPr>
          <p:cNvPr id="5" name="Rectangle 10">
            <a:extLst>
              <a:ext uri="{FF2B5EF4-FFF2-40B4-BE49-F238E27FC236}">
                <a16:creationId xmlns:a16="http://schemas.microsoft.com/office/drawing/2014/main" id="{4AFD42FA-117D-4A29-A838-5DA9F08F9116}"/>
              </a:ext>
            </a:extLst>
          </p:cNvPr>
          <p:cNvSpPr>
            <a:spLocks noChangeArrowheads="1"/>
          </p:cNvSpPr>
          <p:nvPr userDrawn="1"/>
        </p:nvSpPr>
        <p:spPr bwMode="auto">
          <a:xfrm>
            <a:off x="8978900" y="0"/>
            <a:ext cx="92075" cy="6858000"/>
          </a:xfrm>
          <a:prstGeom prst="rect">
            <a:avLst/>
          </a:prstGeom>
          <a:gradFill rotWithShape="1">
            <a:gsLst>
              <a:gs pos="0">
                <a:srgbClr val="003C3E"/>
              </a:gs>
              <a:gs pos="100000">
                <a:srgbClr val="008689"/>
              </a:gs>
            </a:gsLst>
            <a:lin ang="5400000" scaled="1"/>
          </a:gradFill>
          <a:ln w="9525">
            <a:noFill/>
            <a:miter lim="800000"/>
            <a:headEnd/>
            <a:tailEnd/>
          </a:ln>
          <a:effectLst/>
        </p:spPr>
        <p:txBody>
          <a:bodyPr wrap="none" anchor="ctr"/>
          <a:lstStyle/>
          <a:p>
            <a:pPr>
              <a:defRPr/>
            </a:pPr>
            <a:endParaRPr lang="en-US" dirty="0">
              <a:effectLst>
                <a:outerShdw blurRad="38100" dist="38100" dir="2700000" algn="tl">
                  <a:srgbClr val="000000">
                    <a:alpha val="43137"/>
                  </a:srgbClr>
                </a:outerShdw>
              </a:effectLst>
              <a:latin typeface="Arial" charset="0"/>
              <a:cs typeface="+mn-cs"/>
            </a:endParaRPr>
          </a:p>
        </p:txBody>
      </p:sp>
      <p:sp>
        <p:nvSpPr>
          <p:cNvPr id="1035269" name="Rectangle 5"/>
          <p:cNvSpPr>
            <a:spLocks noGrp="1" noChangeArrowheads="1"/>
          </p:cNvSpPr>
          <p:nvPr>
            <p:ph type="ctrTitle" sz="quarter"/>
          </p:nvPr>
        </p:nvSpPr>
        <p:spPr>
          <a:xfrm>
            <a:off x="83344" y="391430"/>
            <a:ext cx="8983662" cy="762000"/>
          </a:xfrm>
        </p:spPr>
        <p:txBody>
          <a:bodyPr anchorCtr="1"/>
          <a:lstStyle>
            <a:lvl1pPr>
              <a:defRPr sz="4400"/>
            </a:lvl1pPr>
          </a:lstStyle>
          <a:p>
            <a:r>
              <a:rPr lang="en-US" dirty="0"/>
              <a:t>Click to edit Master title style</a:t>
            </a:r>
          </a:p>
        </p:txBody>
      </p:sp>
      <p:sp>
        <p:nvSpPr>
          <p:cNvPr id="1035276" name="Rectangle 12"/>
          <p:cNvSpPr>
            <a:spLocks noGrp="1" noChangeArrowheads="1"/>
          </p:cNvSpPr>
          <p:nvPr>
            <p:ph type="subTitle" sz="quarter" idx="1"/>
          </p:nvPr>
        </p:nvSpPr>
        <p:spPr>
          <a:xfrm>
            <a:off x="1374775" y="2363788"/>
            <a:ext cx="6400800" cy="457200"/>
          </a:xfrm>
        </p:spPr>
        <p:txBody>
          <a:bodyPr lIns="45720" rIns="45720" anchorCtr="1">
            <a:spAutoFit/>
          </a:bodyPr>
          <a:lstStyle>
            <a:lvl1pPr marL="0" indent="0" algn="ctr">
              <a:buFont typeface="Wingdings 2" pitchFamily="18" charset="2"/>
              <a:buNone/>
              <a:defRPr sz="2400"/>
            </a:lvl1pPr>
          </a:lstStyle>
          <a:p>
            <a:r>
              <a:rPr lang="en-US"/>
              <a:t>Click to edit Master subtitle style</a:t>
            </a:r>
          </a:p>
        </p:txBody>
      </p:sp>
    </p:spTree>
    <p:extLst>
      <p:ext uri="{BB962C8B-B14F-4D97-AF65-F5344CB8AC3E}">
        <p14:creationId xmlns:p14="http://schemas.microsoft.com/office/powerpoint/2010/main" val="27862193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2875" y="217842"/>
            <a:ext cx="8864600" cy="701675"/>
          </a:xfrm>
        </p:spPr>
        <p:txBody>
          <a:bodyPr anchor="ctr">
            <a:normAutofit/>
          </a:bodyPr>
          <a:lstStyle>
            <a:lvl1pPr>
              <a:defRPr sz="3800">
                <a:effectLst>
                  <a:outerShdw blurRad="38100" dist="38100" dir="2700000" algn="tl">
                    <a:srgbClr val="000000">
                      <a:alpha val="43137"/>
                    </a:srgbClr>
                  </a:outerShdw>
                </a:effectLst>
                <a:latin typeface="Tahoma" pitchFamily="34" charset="0"/>
                <a:ea typeface="Tahoma" pitchFamily="34" charset="0"/>
                <a:cs typeface="Tahoma" pitchFamily="34" charset="0"/>
              </a:defRPr>
            </a:lvl1pPr>
          </a:lstStyle>
          <a:p>
            <a:r>
              <a:rPr lang="en-US" dirty="0"/>
              <a:t>Click to edit Master title style</a:t>
            </a:r>
          </a:p>
        </p:txBody>
      </p:sp>
      <p:sp>
        <p:nvSpPr>
          <p:cNvPr id="3" name="Content Placeholder 2"/>
          <p:cNvSpPr>
            <a:spLocks noGrp="1"/>
          </p:cNvSpPr>
          <p:nvPr>
            <p:ph idx="1"/>
          </p:nvPr>
        </p:nvSpPr>
        <p:spPr>
          <a:xfrm>
            <a:off x="142875" y="1028700"/>
            <a:ext cx="8821737" cy="5676900"/>
          </a:xfrm>
        </p:spPr>
        <p:txBody>
          <a:bodyPr/>
          <a:lstStyle>
            <a:lvl1pPr>
              <a:spcBef>
                <a:spcPts val="0"/>
              </a:spcBef>
              <a:defRPr b="1">
                <a:effectLst/>
              </a:defRPr>
            </a:lvl1pPr>
            <a:lvl2pPr>
              <a:spcBef>
                <a:spcPts val="0"/>
              </a:spcBef>
              <a:defRPr/>
            </a:lvl2pPr>
            <a:lvl3pPr>
              <a:spcBef>
                <a:spcPts val="0"/>
              </a:spcBef>
              <a:defRPr/>
            </a:lvl3pPr>
            <a:lvl4pPr>
              <a:spcBef>
                <a:spcPts val="0"/>
              </a:spcBef>
              <a:defRPr/>
            </a:lvl4pPr>
            <a:lvl5pPr>
              <a:spcBef>
                <a:spcPts val="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886388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no bullet">
    <p:spTree>
      <p:nvGrpSpPr>
        <p:cNvPr id="1" name=""/>
        <p:cNvGrpSpPr/>
        <p:nvPr/>
      </p:nvGrpSpPr>
      <p:grpSpPr>
        <a:xfrm>
          <a:off x="0" y="0"/>
          <a:ext cx="0" cy="0"/>
          <a:chOff x="0" y="0"/>
          <a:chExt cx="0" cy="0"/>
        </a:xfrm>
      </p:grpSpPr>
      <p:sp>
        <p:nvSpPr>
          <p:cNvPr id="2" name="Title 1"/>
          <p:cNvSpPr>
            <a:spLocks noGrp="1"/>
          </p:cNvSpPr>
          <p:nvPr>
            <p:ph type="title"/>
          </p:nvPr>
        </p:nvSpPr>
        <p:spPr>
          <a:xfrm>
            <a:off x="142875" y="217842"/>
            <a:ext cx="8864600" cy="701675"/>
          </a:xfrm>
        </p:spPr>
        <p:txBody>
          <a:bodyPr anchor="ctr">
            <a:normAutofit/>
          </a:bodyPr>
          <a:lstStyle>
            <a:lvl1pPr>
              <a:defRPr sz="3800">
                <a:effectLst>
                  <a:outerShdw blurRad="38100" dist="38100" dir="2700000" algn="tl">
                    <a:srgbClr val="000000">
                      <a:alpha val="43137"/>
                    </a:srgbClr>
                  </a:outerShdw>
                </a:effectLst>
                <a:latin typeface="Tahoma" pitchFamily="34" charset="0"/>
                <a:ea typeface="Tahoma" pitchFamily="34" charset="0"/>
                <a:cs typeface="Tahoma" pitchFamily="34" charset="0"/>
              </a:defRPr>
            </a:lvl1pPr>
          </a:lstStyle>
          <a:p>
            <a:r>
              <a:rPr lang="en-US" dirty="0"/>
              <a:t>Click to edit Master title style</a:t>
            </a:r>
          </a:p>
        </p:txBody>
      </p:sp>
      <p:sp>
        <p:nvSpPr>
          <p:cNvPr id="3" name="Content Placeholder 2"/>
          <p:cNvSpPr>
            <a:spLocks noGrp="1"/>
          </p:cNvSpPr>
          <p:nvPr>
            <p:ph idx="1"/>
          </p:nvPr>
        </p:nvSpPr>
        <p:spPr>
          <a:xfrm>
            <a:off x="142875" y="1028700"/>
            <a:ext cx="8821737" cy="5676900"/>
          </a:xfrm>
        </p:spPr>
        <p:txBody>
          <a:bodyPr/>
          <a:lstStyle>
            <a:lvl1pPr marL="0" indent="0">
              <a:spcBef>
                <a:spcPts val="0"/>
              </a:spcBef>
              <a:buNone/>
              <a:defRPr b="1">
                <a:effectLst/>
              </a:defRPr>
            </a:lvl1pPr>
            <a:lvl2pPr marL="457200" indent="0">
              <a:spcBef>
                <a:spcPts val="0"/>
              </a:spcBef>
              <a:buNone/>
              <a:defRPr/>
            </a:lvl2pPr>
            <a:lvl3pPr marL="914400" indent="0">
              <a:spcBef>
                <a:spcPts val="0"/>
              </a:spcBef>
              <a:buNone/>
              <a:defRPr/>
            </a:lvl3pPr>
            <a:lvl4pPr marL="1371600" indent="0">
              <a:spcBef>
                <a:spcPts val="0"/>
              </a:spcBef>
              <a:buNone/>
              <a:defRPr/>
            </a:lvl4pPr>
            <a:lvl5pPr marL="1778000" indent="0">
              <a:spcBef>
                <a:spcPts val="0"/>
              </a:spcBef>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524560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 tabs">
    <p:spTree>
      <p:nvGrpSpPr>
        <p:cNvPr id="1" name=""/>
        <p:cNvGrpSpPr/>
        <p:nvPr/>
      </p:nvGrpSpPr>
      <p:grpSpPr>
        <a:xfrm>
          <a:off x="0" y="0"/>
          <a:ext cx="0" cy="0"/>
          <a:chOff x="0" y="0"/>
          <a:chExt cx="0" cy="0"/>
        </a:xfrm>
      </p:grpSpPr>
      <p:sp>
        <p:nvSpPr>
          <p:cNvPr id="2" name="Title 1"/>
          <p:cNvSpPr>
            <a:spLocks noGrp="1"/>
          </p:cNvSpPr>
          <p:nvPr>
            <p:ph type="title"/>
          </p:nvPr>
        </p:nvSpPr>
        <p:spPr>
          <a:xfrm>
            <a:off x="142875" y="217842"/>
            <a:ext cx="8864600" cy="701675"/>
          </a:xfrm>
        </p:spPr>
        <p:txBody>
          <a:bodyPr anchor="ctr">
            <a:normAutofit/>
          </a:bodyPr>
          <a:lstStyle>
            <a:lvl1pPr>
              <a:defRPr sz="3800">
                <a:effectLst>
                  <a:outerShdw blurRad="38100" dist="38100" dir="2700000" algn="tl">
                    <a:srgbClr val="000000">
                      <a:alpha val="43137"/>
                    </a:srgbClr>
                  </a:outerShdw>
                </a:effectLst>
                <a:latin typeface="Tahoma" pitchFamily="34" charset="0"/>
                <a:ea typeface="Tahoma" pitchFamily="34" charset="0"/>
                <a:cs typeface="Tahoma" pitchFamily="34" charset="0"/>
              </a:defRPr>
            </a:lvl1pPr>
          </a:lstStyle>
          <a:p>
            <a:r>
              <a:rPr lang="en-US" dirty="0"/>
              <a:t>Click to edit Master title style</a:t>
            </a:r>
          </a:p>
        </p:txBody>
      </p:sp>
      <p:sp>
        <p:nvSpPr>
          <p:cNvPr id="3" name="Content Placeholder 2"/>
          <p:cNvSpPr>
            <a:spLocks noGrp="1"/>
          </p:cNvSpPr>
          <p:nvPr>
            <p:ph idx="1"/>
          </p:nvPr>
        </p:nvSpPr>
        <p:spPr>
          <a:xfrm>
            <a:off x="142875" y="1028700"/>
            <a:ext cx="8821737" cy="5676900"/>
          </a:xfrm>
        </p:spPr>
        <p:txBody>
          <a:bodyPr lIns="45720" rIns="45720">
            <a:normAutofit/>
          </a:bodyPr>
          <a:lstStyle>
            <a:lvl1pPr marL="0" indent="0" defTabSz="914400">
              <a:spcBef>
                <a:spcPts val="0"/>
              </a:spcBef>
              <a:buNone/>
              <a:tabLst>
                <a:tab pos="465138" algn="l"/>
                <a:tab pos="914400" algn="l"/>
                <a:tab pos="1379538" algn="l"/>
                <a:tab pos="1828800" algn="l"/>
                <a:tab pos="2293938" algn="l"/>
                <a:tab pos="2743200" algn="l"/>
                <a:tab pos="3208338" algn="l"/>
                <a:tab pos="3657600" algn="l"/>
                <a:tab pos="4122738" algn="l"/>
                <a:tab pos="4572000" algn="l"/>
                <a:tab pos="5037138" algn="l"/>
                <a:tab pos="5486400" algn="l"/>
              </a:tabLst>
              <a:defRPr b="1">
                <a:effectLst/>
              </a:defRPr>
            </a:lvl1pPr>
            <a:lvl2pPr marL="457200" indent="0">
              <a:buNone/>
              <a:defRPr/>
            </a:lvl2pPr>
            <a:lvl3pPr marL="914400" indent="0">
              <a:buNone/>
              <a:defRPr/>
            </a:lvl3pPr>
            <a:lvl4pPr marL="1371600" indent="0">
              <a:buNone/>
              <a:defRPr/>
            </a:lvl4pPr>
            <a:lvl5pPr marL="1778000" indent="0">
              <a:buNone/>
              <a:defRPr/>
            </a:lvl5pPr>
          </a:lstStyle>
          <a:p>
            <a:pPr lvl="0"/>
            <a:r>
              <a:rPr lang="en-US" dirty="0"/>
              <a:t>Click to edit Master text styles</a:t>
            </a:r>
          </a:p>
        </p:txBody>
      </p:sp>
    </p:spTree>
    <p:extLst>
      <p:ext uri="{BB962C8B-B14F-4D97-AF65-F5344CB8AC3E}">
        <p14:creationId xmlns:p14="http://schemas.microsoft.com/office/powerpoint/2010/main" val="23385287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366941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42876" y="406400"/>
            <a:ext cx="8864599" cy="6299200"/>
          </a:xfrm>
        </p:spPr>
        <p:txBody>
          <a:bodyPr/>
          <a:lstStyle>
            <a:lvl1pPr>
              <a:spcBef>
                <a:spcPts val="0"/>
              </a:spcBef>
              <a:defRPr>
                <a:effectLst/>
              </a:defRPr>
            </a:lvl1pPr>
            <a:lvl2pPr>
              <a:spcBef>
                <a:spcPts val="0"/>
              </a:spcBef>
              <a:defRPr/>
            </a:lvl2pPr>
            <a:lvl3pPr>
              <a:spcBef>
                <a:spcPts val="0"/>
              </a:spcBef>
              <a:defRPr/>
            </a:lvl3pPr>
            <a:lvl4pPr>
              <a:spcBef>
                <a:spcPts val="0"/>
              </a:spcBef>
              <a:defRPr/>
            </a:lvl4pPr>
            <a:lvl5pPr>
              <a:spcBef>
                <a:spcPts val="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64803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DC31B-9B81-43A2-A4A6-AECF351D48D6}"/>
              </a:ext>
            </a:extLst>
          </p:cNvPr>
          <p:cNvSpPr>
            <a:spLocks noGrp="1"/>
          </p:cNvSpPr>
          <p:nvPr>
            <p:ph type="title"/>
          </p:nvPr>
        </p:nvSpPr>
        <p:spPr>
          <a:xfrm>
            <a:off x="190501" y="190502"/>
            <a:ext cx="8763000" cy="752034"/>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B0E4049E-7460-4D9F-A1DB-D95B0DA3B7B0}"/>
              </a:ext>
            </a:extLst>
          </p:cNvPr>
          <p:cNvSpPr>
            <a:spLocks noGrp="1"/>
          </p:cNvSpPr>
          <p:nvPr>
            <p:ph idx="1"/>
          </p:nvPr>
        </p:nvSpPr>
        <p:spPr>
          <a:xfrm>
            <a:off x="190500" y="1111348"/>
            <a:ext cx="8763000" cy="5556152"/>
          </a:xfrm>
        </p:spPr>
        <p:txBody>
          <a:bodyPr/>
          <a:lstStyle>
            <a:lvl1pPr marL="463550" indent="-463550">
              <a:lnSpc>
                <a:spcPct val="90000"/>
              </a:lnSpc>
              <a:spcBef>
                <a:spcPts val="0"/>
              </a:spcBef>
              <a:spcAft>
                <a:spcPts val="600"/>
              </a:spcAft>
              <a:buClr>
                <a:srgbClr val="FFFF00"/>
              </a:buClr>
              <a:buFont typeface="Calibri" panose="020F0502020204030204" pitchFamily="34" charset="0"/>
              <a:buChar char="•"/>
              <a:defRPr/>
            </a:lvl1pPr>
            <a:lvl2pPr marL="801688" indent="-338138">
              <a:lnSpc>
                <a:spcPct val="90000"/>
              </a:lnSpc>
              <a:spcBef>
                <a:spcPts val="0"/>
              </a:spcBef>
              <a:spcAft>
                <a:spcPts val="600"/>
              </a:spcAft>
              <a:buClr>
                <a:schemeClr val="tx1"/>
              </a:buClr>
              <a:buSzPct val="100000"/>
              <a:buFont typeface="Calibri" panose="020F0502020204030204" pitchFamily="34" charset="0"/>
              <a:buChar char="»"/>
              <a:defRPr>
                <a:solidFill>
                  <a:srgbClr val="00FF00"/>
                </a:solidFill>
              </a:defRPr>
            </a:lvl2pPr>
            <a:lvl3pPr>
              <a:lnSpc>
                <a:spcPct val="90000"/>
              </a:lnSpc>
              <a:spcBef>
                <a:spcPts val="0"/>
              </a:spcBef>
              <a:spcAft>
                <a:spcPts val="600"/>
              </a:spcAft>
              <a:defRPr/>
            </a:lvl3pPr>
            <a:lvl4pPr>
              <a:lnSpc>
                <a:spcPct val="100000"/>
              </a:lnSpc>
              <a:spcBef>
                <a:spcPts val="0"/>
              </a:spcBef>
              <a:defRPr/>
            </a:lvl4pPr>
            <a:lvl5pPr>
              <a:lnSpc>
                <a:spcPct val="100000"/>
              </a:lnSpc>
              <a:spcBef>
                <a:spcPts val="0"/>
              </a:spcBef>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51422644"/>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objOnly" preserve="1">
  <p:cSld name="Content no bullet">
    <p:spTree>
      <p:nvGrpSpPr>
        <p:cNvPr id="1" name=""/>
        <p:cNvGrpSpPr/>
        <p:nvPr/>
      </p:nvGrpSpPr>
      <p:grpSpPr>
        <a:xfrm>
          <a:off x="0" y="0"/>
          <a:ext cx="0" cy="0"/>
          <a:chOff x="0" y="0"/>
          <a:chExt cx="0" cy="0"/>
        </a:xfrm>
      </p:grpSpPr>
      <p:sp>
        <p:nvSpPr>
          <p:cNvPr id="2" name="Content Placeholder 1"/>
          <p:cNvSpPr>
            <a:spLocks noGrp="1"/>
          </p:cNvSpPr>
          <p:nvPr>
            <p:ph/>
          </p:nvPr>
        </p:nvSpPr>
        <p:spPr>
          <a:xfrm>
            <a:off x="142876" y="406400"/>
            <a:ext cx="8864599" cy="6299200"/>
          </a:xfrm>
        </p:spPr>
        <p:txBody>
          <a:bodyPr/>
          <a:lstStyle>
            <a:lvl1pPr marL="0" indent="0">
              <a:spcBef>
                <a:spcPts val="0"/>
              </a:spcBef>
              <a:buNone/>
              <a:defRPr>
                <a:effectLst/>
              </a:defRPr>
            </a:lvl1pPr>
            <a:lvl2pPr marL="457200" indent="0">
              <a:spcBef>
                <a:spcPts val="0"/>
              </a:spcBef>
              <a:buNone/>
              <a:defRPr/>
            </a:lvl2pPr>
            <a:lvl3pPr marL="914400" indent="0">
              <a:spcBef>
                <a:spcPts val="0"/>
              </a:spcBef>
              <a:buNone/>
              <a:defRPr/>
            </a:lvl3pPr>
            <a:lvl4pPr marL="1371600" indent="0">
              <a:spcBef>
                <a:spcPts val="0"/>
              </a:spcBef>
              <a:buNone/>
              <a:defRPr/>
            </a:lvl4pPr>
            <a:lvl5pPr marL="1778000" indent="0">
              <a:spcBef>
                <a:spcPts val="0"/>
              </a:spcBef>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740923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66700" y="228600"/>
            <a:ext cx="8804275" cy="701675"/>
          </a:xfrm>
        </p:spPr>
        <p:txBody>
          <a:bodyPr/>
          <a:lstStyle/>
          <a:p>
            <a:r>
              <a:rPr lang="en-US"/>
              <a:t>Click to edit Master title style</a:t>
            </a:r>
          </a:p>
        </p:txBody>
      </p:sp>
      <p:sp>
        <p:nvSpPr>
          <p:cNvPr id="3" name="Text Placeholder 2"/>
          <p:cNvSpPr>
            <a:spLocks noGrp="1"/>
          </p:cNvSpPr>
          <p:nvPr>
            <p:ph type="body" sz="half" idx="1"/>
          </p:nvPr>
        </p:nvSpPr>
        <p:spPr>
          <a:xfrm>
            <a:off x="142876" y="1028700"/>
            <a:ext cx="4432300" cy="56769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575176" y="1028700"/>
            <a:ext cx="4432299" cy="56769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63841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spread out more 1.5 title">
    <p:spTree>
      <p:nvGrpSpPr>
        <p:cNvPr id="1" name=""/>
        <p:cNvGrpSpPr/>
        <p:nvPr/>
      </p:nvGrpSpPr>
      <p:grpSpPr>
        <a:xfrm>
          <a:off x="0" y="0"/>
          <a:ext cx="0" cy="0"/>
          <a:chOff x="0" y="0"/>
          <a:chExt cx="0" cy="0"/>
        </a:xfrm>
      </p:grpSpPr>
      <p:pic>
        <p:nvPicPr>
          <p:cNvPr id="4" name="Picture 4" descr="Picture2">
            <a:extLst>
              <a:ext uri="{FF2B5EF4-FFF2-40B4-BE49-F238E27FC236}">
                <a16:creationId xmlns:a16="http://schemas.microsoft.com/office/drawing/2014/main" id="{D61CB56D-04A0-42C3-BCBB-51E22B320F99}"/>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5400000" flipH="1">
            <a:off x="4609306" y="-3201193"/>
            <a:ext cx="61913" cy="900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38113" y="143838"/>
            <a:ext cx="8866187" cy="1130158"/>
          </a:xfrm>
        </p:spPr>
        <p:txBody>
          <a:bodyPr rIns="0"/>
          <a:lstStyle>
            <a:lvl1pPr>
              <a:spcAft>
                <a:spcPts val="1800"/>
              </a:spcAft>
              <a:defRPr sz="3800"/>
            </a:lvl1pPr>
          </a:lstStyle>
          <a:p>
            <a:r>
              <a:rPr lang="en-US" dirty="0"/>
              <a:t>Click to edit Master title style</a:t>
            </a:r>
          </a:p>
        </p:txBody>
      </p:sp>
      <p:sp>
        <p:nvSpPr>
          <p:cNvPr id="3" name="Content Placeholder 2"/>
          <p:cNvSpPr>
            <a:spLocks noGrp="1"/>
          </p:cNvSpPr>
          <p:nvPr>
            <p:ph idx="1"/>
          </p:nvPr>
        </p:nvSpPr>
        <p:spPr>
          <a:xfrm>
            <a:off x="138113" y="1510302"/>
            <a:ext cx="8866187" cy="5208998"/>
          </a:xfrm>
        </p:spPr>
        <p:txBody>
          <a:bodyPr/>
          <a:lstStyle>
            <a:lvl1pPr marL="406400" indent="-406400">
              <a:lnSpc>
                <a:spcPct val="100000"/>
              </a:lnSpc>
              <a:spcBef>
                <a:spcPts val="0"/>
              </a:spcBef>
              <a:spcAft>
                <a:spcPts val="1800"/>
              </a:spcAft>
              <a:buSzPct val="80000"/>
              <a:defRPr/>
            </a:lvl1pPr>
            <a:lvl2pPr marL="914400" indent="-449263">
              <a:lnSpc>
                <a:spcPct val="100000"/>
              </a:lnSpc>
              <a:spcBef>
                <a:spcPts val="0"/>
              </a:spcBef>
              <a:spcAft>
                <a:spcPts val="1800"/>
              </a:spcAft>
              <a:defRPr/>
            </a:lvl2pPr>
            <a:lvl3pPr>
              <a:lnSpc>
                <a:spcPct val="100000"/>
              </a:lnSpc>
              <a:spcBef>
                <a:spcPts val="0"/>
              </a:spcBef>
              <a:spcAft>
                <a:spcPts val="1800"/>
              </a:spcAft>
              <a:defRPr/>
            </a:lvl3pPr>
            <a:lvl4pPr>
              <a:lnSpc>
                <a:spcPct val="100000"/>
              </a:lnSpc>
              <a:spcBef>
                <a:spcPts val="0"/>
              </a:spcBef>
              <a:spcAft>
                <a:spcPts val="1800"/>
              </a:spcAft>
              <a:defRPr/>
            </a:lvl4pPr>
            <a:lvl5pPr>
              <a:lnSpc>
                <a:spcPct val="100000"/>
              </a:lnSpc>
              <a:spcBef>
                <a:spcPts val="0"/>
              </a:spcBef>
              <a:spcAft>
                <a:spcPts val="18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838886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E9C5D-E5EE-4F0B-BD06-922E4908D4D8}"/>
              </a:ext>
            </a:extLst>
          </p:cNvPr>
          <p:cNvSpPr>
            <a:spLocks noGrp="1"/>
          </p:cNvSpPr>
          <p:nvPr>
            <p:ph type="ctrTitle"/>
          </p:nvPr>
        </p:nvSpPr>
        <p:spPr>
          <a:xfrm>
            <a:off x="1143000" y="1122363"/>
            <a:ext cx="6858000" cy="2387600"/>
          </a:xfrm>
        </p:spPr>
        <p:txBody>
          <a:bodyPr anchor="b"/>
          <a:lstStyle>
            <a:lvl1pPr algn="ctr">
              <a:defRPr sz="3375"/>
            </a:lvl1pPr>
          </a:lstStyle>
          <a:p>
            <a:r>
              <a:rPr lang="en-US" dirty="0"/>
              <a:t>Click to edit Master title style</a:t>
            </a:r>
          </a:p>
        </p:txBody>
      </p:sp>
      <p:sp>
        <p:nvSpPr>
          <p:cNvPr id="3" name="Subtitle 2">
            <a:extLst>
              <a:ext uri="{FF2B5EF4-FFF2-40B4-BE49-F238E27FC236}">
                <a16:creationId xmlns:a16="http://schemas.microsoft.com/office/drawing/2014/main" id="{A086040B-879C-4C0E-AC9C-23869CF40131}"/>
              </a:ext>
            </a:extLst>
          </p:cNvPr>
          <p:cNvSpPr>
            <a:spLocks noGrp="1"/>
          </p:cNvSpPr>
          <p:nvPr>
            <p:ph type="subTitle" idx="1"/>
          </p:nvPr>
        </p:nvSpPr>
        <p:spPr>
          <a:xfrm>
            <a:off x="1143000" y="3602038"/>
            <a:ext cx="6858000" cy="1655762"/>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dirty="0"/>
              <a:t>Click to edit Master subtitle style</a:t>
            </a:r>
          </a:p>
        </p:txBody>
      </p:sp>
    </p:spTree>
    <p:extLst>
      <p:ext uri="{BB962C8B-B14F-4D97-AF65-F5344CB8AC3E}">
        <p14:creationId xmlns:p14="http://schemas.microsoft.com/office/powerpoint/2010/main" val="8172660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DC31B-9B81-43A2-A4A6-AECF351D48D6}"/>
              </a:ext>
            </a:extLst>
          </p:cNvPr>
          <p:cNvSpPr>
            <a:spLocks noGrp="1"/>
          </p:cNvSpPr>
          <p:nvPr>
            <p:ph type="title"/>
          </p:nvPr>
        </p:nvSpPr>
        <p:spPr>
          <a:xfrm>
            <a:off x="190501" y="190502"/>
            <a:ext cx="8763000" cy="752034"/>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B0E4049E-7460-4D9F-A1DB-D95B0DA3B7B0}"/>
              </a:ext>
            </a:extLst>
          </p:cNvPr>
          <p:cNvSpPr>
            <a:spLocks noGrp="1"/>
          </p:cNvSpPr>
          <p:nvPr>
            <p:ph idx="1"/>
          </p:nvPr>
        </p:nvSpPr>
        <p:spPr>
          <a:xfrm>
            <a:off x="190500" y="1111348"/>
            <a:ext cx="8763000" cy="5556152"/>
          </a:xfrm>
        </p:spPr>
        <p:txBody>
          <a:bodyPr/>
          <a:lstStyle>
            <a:lvl1pPr marL="347663" indent="-347663">
              <a:lnSpc>
                <a:spcPct val="90000"/>
              </a:lnSpc>
              <a:spcBef>
                <a:spcPts val="0"/>
              </a:spcBef>
              <a:spcAft>
                <a:spcPts val="450"/>
              </a:spcAft>
              <a:buClr>
                <a:srgbClr val="FFFF00"/>
              </a:buClr>
              <a:buFont typeface="Calibri" panose="020F0502020204030204" pitchFamily="34" charset="0"/>
              <a:buChar char="•"/>
              <a:defRPr/>
            </a:lvl1pPr>
            <a:lvl2pPr marL="601266" indent="-253604">
              <a:lnSpc>
                <a:spcPct val="90000"/>
              </a:lnSpc>
              <a:spcBef>
                <a:spcPts val="0"/>
              </a:spcBef>
              <a:spcAft>
                <a:spcPts val="450"/>
              </a:spcAft>
              <a:buClr>
                <a:schemeClr val="tx1"/>
              </a:buClr>
              <a:buSzPct val="100000"/>
              <a:buFont typeface="Calibri" panose="020F0502020204030204" pitchFamily="34" charset="0"/>
              <a:buChar char="»"/>
              <a:defRPr>
                <a:solidFill>
                  <a:srgbClr val="00FF00"/>
                </a:solidFill>
              </a:defRPr>
            </a:lvl2pPr>
            <a:lvl3pPr>
              <a:lnSpc>
                <a:spcPct val="90000"/>
              </a:lnSpc>
              <a:spcBef>
                <a:spcPts val="0"/>
              </a:spcBef>
              <a:spcAft>
                <a:spcPts val="450"/>
              </a:spcAft>
              <a:defRPr/>
            </a:lvl3pPr>
            <a:lvl4pPr>
              <a:lnSpc>
                <a:spcPct val="100000"/>
              </a:lnSpc>
              <a:spcBef>
                <a:spcPts val="0"/>
              </a:spcBef>
              <a:defRPr/>
            </a:lvl4pPr>
            <a:lvl5pPr>
              <a:lnSpc>
                <a:spcPct val="100000"/>
              </a:lnSpc>
              <a:spcBef>
                <a:spcPts val="0"/>
              </a:spcBef>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62539001"/>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57502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CEB0D-B54E-457E-A8C9-1DBB4568F3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361BA45-686D-43B4-BCF3-F96871E5F41C}"/>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B110955-A475-4323-B6DB-ACBA47B0D109}"/>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FF9E1381-FD9E-4C26-8375-C417BD1DF3D1}"/>
              </a:ext>
            </a:extLst>
          </p:cNvPr>
          <p:cNvSpPr>
            <a:spLocks noGrp="1"/>
          </p:cNvSpPr>
          <p:nvPr>
            <p:ph type="ftr" sz="quarter" idx="11"/>
          </p:nvPr>
        </p:nvSpPr>
        <p:spPr>
          <a:xfrm>
            <a:off x="3028950" y="6356353"/>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E1C1FF1-7734-468A-B85F-21ACDB1169C4}"/>
              </a:ext>
            </a:extLst>
          </p:cNvPr>
          <p:cNvSpPr>
            <a:spLocks noGrp="1"/>
          </p:cNvSpPr>
          <p:nvPr>
            <p:ph type="sldNum" sz="quarter" idx="12"/>
          </p:nvPr>
        </p:nvSpPr>
        <p:spPr>
          <a:xfrm>
            <a:off x="6457950" y="6356353"/>
            <a:ext cx="2057400" cy="365125"/>
          </a:xfrm>
          <a:prstGeom prst="rect">
            <a:avLst/>
          </a:prstGeom>
        </p:spPr>
        <p:txBody>
          <a:bodyPr/>
          <a:lstStyle/>
          <a:p>
            <a:fld id="{8D384611-8534-4693-9B0E-12DA08C8129A}" type="slidenum">
              <a:rPr lang="en-US" smtClean="0"/>
              <a:t>‹#›</a:t>
            </a:fld>
            <a:endParaRPr lang="en-US"/>
          </a:p>
        </p:txBody>
      </p:sp>
    </p:spTree>
    <p:extLst>
      <p:ext uri="{BB962C8B-B14F-4D97-AF65-F5344CB8AC3E}">
        <p14:creationId xmlns:p14="http://schemas.microsoft.com/office/powerpoint/2010/main" val="27304521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C29DE-18D0-4CA5-B701-8445F94BEC12}"/>
              </a:ext>
            </a:extLst>
          </p:cNvPr>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12370903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Content Template">
    <p:spTree>
      <p:nvGrpSpPr>
        <p:cNvPr id="1" name=""/>
        <p:cNvGrpSpPr/>
        <p:nvPr/>
      </p:nvGrpSpPr>
      <p:grpSpPr>
        <a:xfrm>
          <a:off x="0" y="0"/>
          <a:ext cx="0" cy="0"/>
          <a:chOff x="0" y="0"/>
          <a:chExt cx="0" cy="0"/>
        </a:xfrm>
      </p:grpSpPr>
      <p:sp>
        <p:nvSpPr>
          <p:cNvPr id="5" name="Slide Number Placeholder 2">
            <a:extLst>
              <a:ext uri="{FF2B5EF4-FFF2-40B4-BE49-F238E27FC236}">
                <a16:creationId xmlns:a16="http://schemas.microsoft.com/office/drawing/2014/main" id="{B47D3270-BCBB-42C5-891B-1E21545D2F3B}"/>
              </a:ext>
            </a:extLst>
          </p:cNvPr>
          <p:cNvSpPr txBox="1">
            <a:spLocks noGrp="1"/>
          </p:cNvSpPr>
          <p:nvPr userDrawn="1"/>
        </p:nvSpPr>
        <p:spPr bwMode="gray">
          <a:xfrm>
            <a:off x="41276" y="6597650"/>
            <a:ext cx="485775" cy="184150"/>
          </a:xfrm>
          <a:prstGeom prst="rect">
            <a:avLst/>
          </a:prstGeom>
          <a:noFill/>
          <a:ln>
            <a:noFill/>
          </a:ln>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fld id="{321C6834-0756-4276-B740-FFAC869BF4EF}" type="slidenum">
              <a:rPr lang="en-US" altLang="en-US" sz="750" smtClean="0"/>
              <a:pPr algn="ctr" eaLnBrk="1" hangingPunct="1">
                <a:defRPr/>
              </a:pPr>
              <a:t>‹#›</a:t>
            </a:fld>
            <a:endParaRPr lang="en-US" altLang="en-US" sz="750"/>
          </a:p>
        </p:txBody>
      </p:sp>
      <p:sp>
        <p:nvSpPr>
          <p:cNvPr id="3" name="Content Placeholder 2"/>
          <p:cNvSpPr>
            <a:spLocks noGrp="1"/>
          </p:cNvSpPr>
          <p:nvPr>
            <p:ph idx="1"/>
          </p:nvPr>
        </p:nvSpPr>
        <p:spPr/>
        <p:txBody>
          <a:bodyPr/>
          <a:lstStyle>
            <a:lvl1pPr>
              <a:defRPr sz="1800">
                <a:solidFill>
                  <a:schemeClr val="tx1"/>
                </a:solidFill>
              </a:defRPr>
            </a:lvl1pPr>
            <a:lvl2pPr>
              <a:defRPr sz="1500">
                <a:solidFill>
                  <a:schemeClr val="tx1"/>
                </a:solidFill>
              </a:defRPr>
            </a:lvl2pPr>
            <a:lvl3pPr>
              <a:defRPr sz="1350">
                <a:solidFill>
                  <a:schemeClr val="tx1"/>
                </a:solidFill>
              </a:defRPr>
            </a:lvl3pPr>
            <a:lvl4pPr>
              <a:defRPr sz="1350">
                <a:solidFill>
                  <a:schemeClr val="tx1"/>
                </a:solidFill>
              </a:defRPr>
            </a:lvl4pPr>
            <a:lvl5pPr>
              <a:defRPr sz="135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2"/>
          <p:cNvSpPr>
            <a:spLocks noGrp="1" noChangeArrowheads="1"/>
          </p:cNvSpPr>
          <p:nvPr>
            <p:ph type="title"/>
          </p:nvPr>
        </p:nvSpPr>
        <p:spPr bwMode="gray">
          <a:xfrm>
            <a:off x="65793" y="58715"/>
            <a:ext cx="9012414" cy="666775"/>
          </a:xfrm>
          <a:prstGeom prst="rect">
            <a:avLst/>
          </a:prstGeom>
          <a:noFill/>
          <a:ln>
            <a:noFill/>
          </a:ln>
        </p:spPr>
        <p:txBody>
          <a:bodyPr/>
          <a:lstStyle>
            <a:lvl1pPr>
              <a:defRPr sz="1800">
                <a:latin typeface="Arial" panose="020B0604020202020204" pitchFamily="34" charset="0"/>
                <a:cs typeface="Arial" panose="020B0604020202020204" pitchFamily="34" charset="0"/>
              </a:defRPr>
            </a:lvl1pPr>
          </a:lstStyle>
          <a:p>
            <a:pPr lvl="0"/>
            <a:r>
              <a:rPr lang="sk-SK" dirty="0"/>
              <a:t>Click to edit Master title style</a:t>
            </a:r>
          </a:p>
        </p:txBody>
      </p:sp>
      <p:sp>
        <p:nvSpPr>
          <p:cNvPr id="8" name="Text Placeholder 5"/>
          <p:cNvSpPr>
            <a:spLocks noGrp="1"/>
          </p:cNvSpPr>
          <p:nvPr>
            <p:ph type="body" sz="quarter" idx="11"/>
          </p:nvPr>
        </p:nvSpPr>
        <p:spPr>
          <a:xfrm>
            <a:off x="381000" y="6075894"/>
            <a:ext cx="8261350" cy="457200"/>
          </a:xfrm>
        </p:spPr>
        <p:txBody>
          <a:bodyPr anchor="b"/>
          <a:lstStyle>
            <a:lvl1pPr marL="0" indent="0">
              <a:spcBef>
                <a:spcPts val="0"/>
              </a:spcBef>
              <a:buNone/>
              <a:defRPr sz="750">
                <a:latin typeface="Arial" panose="020B0604020202020204" pitchFamily="34" charset="0"/>
                <a:cs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2476483438"/>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 Content no line">
    <p:spTree>
      <p:nvGrpSpPr>
        <p:cNvPr id="1" name=""/>
        <p:cNvGrpSpPr/>
        <p:nvPr/>
      </p:nvGrpSpPr>
      <p:grpSpPr>
        <a:xfrm>
          <a:off x="0" y="0"/>
          <a:ext cx="0" cy="0"/>
          <a:chOff x="0" y="0"/>
          <a:chExt cx="0" cy="0"/>
        </a:xfrm>
      </p:grpSpPr>
      <p:sp>
        <p:nvSpPr>
          <p:cNvPr id="7" name="Content Placeholder 2"/>
          <p:cNvSpPr>
            <a:spLocks noGrp="1"/>
          </p:cNvSpPr>
          <p:nvPr>
            <p:ph idx="1"/>
          </p:nvPr>
        </p:nvSpPr>
        <p:spPr>
          <a:xfrm>
            <a:off x="138113" y="342900"/>
            <a:ext cx="8869362" cy="639040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39499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81254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762000"/>
            <a:ext cx="685621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952697" y="762000"/>
            <a:ext cx="2193989"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02386" y="1298448"/>
            <a:ext cx="5486400" cy="3255264"/>
          </a:xfrm>
        </p:spPr>
        <p:txBody>
          <a:bodyPr anchor="b">
            <a:normAutofit/>
          </a:bodyPr>
          <a:lstStyle>
            <a:lvl1pPr algn="l">
              <a:defRPr sz="4425" spc="-75"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825011" y="4670246"/>
            <a:ext cx="5486400" cy="914400"/>
          </a:xfrm>
        </p:spPr>
        <p:txBody>
          <a:bodyPr anchor="t">
            <a:normAutofit/>
          </a:bodyPr>
          <a:lstStyle>
            <a:lvl1pPr marL="0" indent="0" algn="l">
              <a:buNone/>
              <a:defRPr sz="1650" cap="none" spc="0" baseline="0">
                <a:solidFill>
                  <a:schemeClr val="accent1">
                    <a:lumMod val="20000"/>
                    <a:lumOff val="80000"/>
                  </a:schemeClr>
                </a:solidFill>
              </a:defRPr>
            </a:lvl1pPr>
            <a:lvl2pPr marL="342900" indent="0" algn="ctr">
              <a:buNone/>
              <a:defRPr sz="1650"/>
            </a:lvl2pPr>
            <a:lvl3pPr marL="685800" indent="0" algn="ctr">
              <a:buNone/>
              <a:defRPr sz="165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FCD67E0-5C76-6144-B626-7674CFAD23A5}" type="datetimeFigureOut">
              <a:rPr lang="en-US" smtClean="0"/>
              <a:t>8/10/2025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E0BFA6-A4C3-0643-8827-D231870271BD}" type="slidenum">
              <a:rPr lang="en-US" smtClean="0"/>
              <a:t>‹#›</a:t>
            </a:fld>
            <a:endParaRPr lang="en-US"/>
          </a:p>
        </p:txBody>
      </p:sp>
    </p:spTree>
    <p:extLst>
      <p:ext uri="{BB962C8B-B14F-4D97-AF65-F5344CB8AC3E}">
        <p14:creationId xmlns:p14="http://schemas.microsoft.com/office/powerpoint/2010/main" val="34255199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FCD67E0-5C76-6144-B626-7674CFAD23A5}" type="datetimeFigureOut">
              <a:rPr lang="en-US" smtClean="0"/>
              <a:t>8/10/2025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E0BFA6-A4C3-0643-8827-D231870271BD}" type="slidenum">
              <a:rPr lang="en-US" smtClean="0"/>
              <a:t>‹#›</a:t>
            </a:fld>
            <a:endParaRPr lang="en-US"/>
          </a:p>
        </p:txBody>
      </p:sp>
    </p:spTree>
    <p:extLst>
      <p:ext uri="{BB962C8B-B14F-4D97-AF65-F5344CB8AC3E}">
        <p14:creationId xmlns:p14="http://schemas.microsoft.com/office/powerpoint/2010/main" val="6809456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00934" y="1298448"/>
            <a:ext cx="5486400" cy="3255264"/>
          </a:xfrm>
        </p:spPr>
        <p:txBody>
          <a:bodyPr anchor="b">
            <a:normAutofit/>
          </a:bodyPr>
          <a:lstStyle>
            <a:lvl1pPr>
              <a:defRPr sz="4425" b="0" spc="-75"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2914650" y="4672584"/>
            <a:ext cx="5486400" cy="914400"/>
          </a:xfrm>
        </p:spPr>
        <p:txBody>
          <a:bodyPr anchor="t">
            <a:normAutofit/>
          </a:bodyPr>
          <a:lstStyle>
            <a:lvl1pPr marL="0" indent="0">
              <a:buNone/>
              <a:defRPr sz="1650" cap="none" spc="0" baseline="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FCD67E0-5C76-6144-B626-7674CFAD23A5}" type="datetimeFigureOut">
              <a:rPr lang="en-US" smtClean="0"/>
              <a:t>8/10/2025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E0BFA6-A4C3-0643-8827-D231870271BD}" type="slidenum">
              <a:rPr lang="en-US" smtClean="0"/>
              <a:t>‹#›</a:t>
            </a:fld>
            <a:endParaRPr lang="en-US"/>
          </a:p>
        </p:txBody>
      </p:sp>
    </p:spTree>
    <p:extLst>
      <p:ext uri="{BB962C8B-B14F-4D97-AF65-F5344CB8AC3E}">
        <p14:creationId xmlns:p14="http://schemas.microsoft.com/office/powerpoint/2010/main" val="15918938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900934" y="868680"/>
            <a:ext cx="2606040" cy="5120640"/>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63590" y="868680"/>
            <a:ext cx="2606040" cy="5120640"/>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DFCD67E0-5C76-6144-B626-7674CFAD23A5}" type="datetimeFigureOut">
              <a:rPr lang="en-US" smtClean="0"/>
              <a:t>8/10/2025</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88E0BFA6-A4C3-0643-8827-D231870271BD}" type="slidenum">
              <a:rPr lang="en-US" smtClean="0"/>
              <a:t>‹#›</a:t>
            </a:fld>
            <a:endParaRPr lang="en-US"/>
          </a:p>
        </p:txBody>
      </p:sp>
    </p:spTree>
    <p:extLst>
      <p:ext uri="{BB962C8B-B14F-4D97-AF65-F5344CB8AC3E}">
        <p14:creationId xmlns:p14="http://schemas.microsoft.com/office/powerpoint/2010/main" val="41317006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00934" y="1023586"/>
            <a:ext cx="2606040" cy="807720"/>
          </a:xfrm>
        </p:spPr>
        <p:txBody>
          <a:bodyPr anchor="b">
            <a:normAutofit/>
          </a:bodyPr>
          <a:lstStyle>
            <a:lvl1pPr marL="0" indent="0">
              <a:spcBef>
                <a:spcPts val="0"/>
              </a:spcBef>
              <a:buNone/>
              <a:defRPr sz="1500" b="1">
                <a:solidFill>
                  <a:schemeClr val="tx1">
                    <a:lumMod val="65000"/>
                    <a:lumOff val="3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2900934" y="1930936"/>
            <a:ext cx="2606040" cy="4023360"/>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63847" y="1023587"/>
            <a:ext cx="2606040" cy="813171"/>
          </a:xfrm>
        </p:spPr>
        <p:txBody>
          <a:bodyPr anchor="b">
            <a:normAutofit/>
          </a:bodyPr>
          <a:lstStyle>
            <a:lvl1pPr marL="0" indent="0">
              <a:spcBef>
                <a:spcPts val="0"/>
              </a:spcBef>
              <a:buNone/>
              <a:defRPr sz="1500" b="1">
                <a:solidFill>
                  <a:schemeClr val="tx1">
                    <a:lumMod val="65000"/>
                    <a:lumOff val="3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5863847" y="1930936"/>
            <a:ext cx="2606040" cy="4023360"/>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DFCD67E0-5C76-6144-B626-7674CFAD23A5}" type="datetimeFigureOut">
              <a:rPr lang="en-US" smtClean="0"/>
              <a:t>8/10/2025</a:t>
            </a:fld>
            <a:endParaRPr lang="en-US"/>
          </a:p>
        </p:txBody>
      </p:sp>
      <p:sp>
        <p:nvSpPr>
          <p:cNvPr id="11" name="Footer Placeholder 10"/>
          <p:cNvSpPr>
            <a:spLocks noGrp="1"/>
          </p:cNvSpPr>
          <p:nvPr>
            <p:ph type="ftr" sz="quarter" idx="11"/>
          </p:nvPr>
        </p:nvSpPr>
        <p:spPr/>
        <p:txBody>
          <a:bodyPr/>
          <a:lstStyle/>
          <a:p>
            <a:endParaRPr lang="en-US"/>
          </a:p>
        </p:txBody>
      </p:sp>
      <p:sp>
        <p:nvSpPr>
          <p:cNvPr id="12" name="Slide Number Placeholder 11"/>
          <p:cNvSpPr>
            <a:spLocks noGrp="1"/>
          </p:cNvSpPr>
          <p:nvPr>
            <p:ph type="sldNum" sz="quarter" idx="12"/>
          </p:nvPr>
        </p:nvSpPr>
        <p:spPr/>
        <p:txBody>
          <a:bodyPr/>
          <a:lstStyle/>
          <a:p>
            <a:fld id="{88E0BFA6-A4C3-0643-8827-D231870271BD}" type="slidenum">
              <a:rPr lang="en-US" smtClean="0"/>
              <a:t>‹#›</a:t>
            </a:fld>
            <a:endParaRPr lang="en-US"/>
          </a:p>
        </p:txBody>
      </p:sp>
    </p:spTree>
    <p:extLst>
      <p:ext uri="{BB962C8B-B14F-4D97-AF65-F5344CB8AC3E}">
        <p14:creationId xmlns:p14="http://schemas.microsoft.com/office/powerpoint/2010/main" val="205524181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DFCD67E0-5C76-6144-B626-7674CFAD23A5}" type="datetimeFigureOut">
              <a:rPr lang="en-US" smtClean="0"/>
              <a:t>8/10/2025</a:t>
            </a:fld>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88E0BFA6-A4C3-0643-8827-D231870271BD}" type="slidenum">
              <a:rPr lang="en-US" smtClean="0"/>
              <a:t>‹#›</a:t>
            </a:fld>
            <a:endParaRPr lang="en-US"/>
          </a:p>
        </p:txBody>
      </p:sp>
    </p:spTree>
    <p:extLst>
      <p:ext uri="{BB962C8B-B14F-4D97-AF65-F5344CB8AC3E}">
        <p14:creationId xmlns:p14="http://schemas.microsoft.com/office/powerpoint/2010/main" val="290732800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FCD67E0-5C76-6144-B626-7674CFAD23A5}" type="datetimeFigureOut">
              <a:rPr lang="en-US" smtClean="0"/>
              <a:t>8/10/2025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E0BFA6-A4C3-0643-8827-D231870271BD}" type="slidenum">
              <a:rPr lang="en-US" smtClean="0"/>
              <a:t>‹#›</a:t>
            </a:fld>
            <a:endParaRPr lang="en-US"/>
          </a:p>
        </p:txBody>
      </p:sp>
    </p:spTree>
    <p:extLst>
      <p:ext uri="{BB962C8B-B14F-4D97-AF65-F5344CB8AC3E}">
        <p14:creationId xmlns:p14="http://schemas.microsoft.com/office/powerpoint/2010/main" val="42189787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125980" cy="2377440"/>
          </a:xfrm>
        </p:spPr>
        <p:txBody>
          <a:bodyPr anchor="b">
            <a:normAutofit/>
          </a:bodyPr>
          <a:lstStyle>
            <a:lvl1pPr>
              <a:defRPr sz="2400" b="0" baseline="0"/>
            </a:lvl1pPr>
          </a:lstStyle>
          <a:p>
            <a:r>
              <a:rPr lang="en-US"/>
              <a:t>Click to edit Master title style</a:t>
            </a:r>
            <a:endParaRPr lang="en-US" dirty="0"/>
          </a:p>
        </p:txBody>
      </p:sp>
      <p:sp>
        <p:nvSpPr>
          <p:cNvPr id="3" name="Content Placeholder 2"/>
          <p:cNvSpPr>
            <a:spLocks noGrp="1"/>
          </p:cNvSpPr>
          <p:nvPr>
            <p:ph idx="1"/>
          </p:nvPr>
        </p:nvSpPr>
        <p:spPr>
          <a:xfrm>
            <a:off x="2900934" y="868680"/>
            <a:ext cx="5486400" cy="5120640"/>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2024" y="3494176"/>
            <a:ext cx="2125980" cy="2321990"/>
          </a:xfrm>
        </p:spPr>
        <p:txBody>
          <a:bodyPr anchor="t">
            <a:normAutofit/>
          </a:bodyPr>
          <a:lstStyle>
            <a:lvl1pPr marL="0" indent="0">
              <a:lnSpc>
                <a:spcPct val="100000"/>
              </a:lnSpc>
              <a:buNone/>
              <a:defRPr sz="1050">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8" name="Date Placeholder 7"/>
          <p:cNvSpPr>
            <a:spLocks noGrp="1"/>
          </p:cNvSpPr>
          <p:nvPr>
            <p:ph type="dt" sz="half" idx="10"/>
          </p:nvPr>
        </p:nvSpPr>
        <p:spPr/>
        <p:txBody>
          <a:bodyPr/>
          <a:lstStyle/>
          <a:p>
            <a:fld id="{DFCD67E0-5C76-6144-B626-7674CFAD23A5}" type="datetimeFigureOut">
              <a:rPr lang="en-US" smtClean="0"/>
              <a:t>8/10/2025</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88E0BFA6-A4C3-0643-8827-D231870271BD}" type="slidenum">
              <a:rPr lang="en-US" smtClean="0"/>
              <a:t>‹#›</a:t>
            </a:fld>
            <a:endParaRPr lang="en-US"/>
          </a:p>
        </p:txBody>
      </p:sp>
    </p:spTree>
    <p:extLst>
      <p:ext uri="{BB962C8B-B14F-4D97-AF65-F5344CB8AC3E}">
        <p14:creationId xmlns:p14="http://schemas.microsoft.com/office/powerpoint/2010/main" val="287005683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125980" cy="2377440"/>
          </a:xfrm>
        </p:spPr>
        <p:txBody>
          <a:bodyPr anchor="b">
            <a:normAutofit/>
          </a:bodyPr>
          <a:lstStyle>
            <a:lvl1pP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677983" y="767419"/>
            <a:ext cx="6086423" cy="5330952"/>
          </a:xfrm>
          <a:solidFill>
            <a:schemeClr val="bg1">
              <a:lumMod val="75000"/>
            </a:schemeClr>
          </a:solidFill>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192024" y="3493008"/>
            <a:ext cx="2125980" cy="2322576"/>
          </a:xfrm>
        </p:spPr>
        <p:txBody>
          <a:bodyPr anchor="t">
            <a:normAutofit/>
          </a:bodyPr>
          <a:lstStyle>
            <a:lvl1pPr marL="0" indent="0">
              <a:lnSpc>
                <a:spcPct val="100000"/>
              </a:lnSpc>
              <a:buNone/>
              <a:defRPr sz="1050">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8" name="Date Placeholder 7"/>
          <p:cNvSpPr>
            <a:spLocks noGrp="1"/>
          </p:cNvSpPr>
          <p:nvPr>
            <p:ph type="dt" sz="half" idx="10"/>
          </p:nvPr>
        </p:nvSpPr>
        <p:spPr/>
        <p:txBody>
          <a:bodyPr/>
          <a:lstStyle/>
          <a:p>
            <a:fld id="{DFCD67E0-5C76-6144-B626-7674CFAD23A5}" type="datetimeFigureOut">
              <a:rPr lang="en-US" smtClean="0"/>
              <a:t>8/10/2025</a:t>
            </a:fld>
            <a:endParaRPr lang="en-US"/>
          </a:p>
        </p:txBody>
      </p:sp>
      <p:sp>
        <p:nvSpPr>
          <p:cNvPr id="9" name="Footer Placeholder 8"/>
          <p:cNvSpPr>
            <a:spLocks noGrp="1"/>
          </p:cNvSpPr>
          <p:nvPr>
            <p:ph type="ftr" sz="quarter" idx="11"/>
          </p:nvPr>
        </p:nvSpPr>
        <p:spPr>
          <a:xfrm>
            <a:off x="2624326" y="6356351"/>
            <a:ext cx="4433638" cy="365125"/>
          </a:xfrm>
        </p:spPr>
        <p:txBody>
          <a:bodyPr/>
          <a:lstStyle/>
          <a:p>
            <a:endParaRPr lang="en-US"/>
          </a:p>
        </p:txBody>
      </p:sp>
      <p:sp>
        <p:nvSpPr>
          <p:cNvPr id="10" name="Slide Number Placeholder 9"/>
          <p:cNvSpPr>
            <a:spLocks noGrp="1"/>
          </p:cNvSpPr>
          <p:nvPr>
            <p:ph type="sldNum" sz="quarter" idx="12"/>
          </p:nvPr>
        </p:nvSpPr>
        <p:spPr/>
        <p:txBody>
          <a:bodyPr/>
          <a:lstStyle/>
          <a:p>
            <a:fld id="{88E0BFA6-A4C3-0643-8827-D231870271BD}" type="slidenum">
              <a:rPr lang="en-US" smtClean="0"/>
              <a:t>‹#›</a:t>
            </a:fld>
            <a:endParaRPr lang="en-US"/>
          </a:p>
        </p:txBody>
      </p:sp>
    </p:spTree>
    <p:extLst>
      <p:ext uri="{BB962C8B-B14F-4D97-AF65-F5344CB8AC3E}">
        <p14:creationId xmlns:p14="http://schemas.microsoft.com/office/powerpoint/2010/main" val="332221657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FCD67E0-5C76-6144-B626-7674CFAD23A5}" type="datetimeFigureOut">
              <a:rPr lang="en-US" smtClean="0"/>
              <a:t>8/10/2025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8E0BFA6-A4C3-0643-8827-D231870271BD}" type="slidenum">
              <a:rPr lang="en-US" smtClean="0"/>
              <a:t>‹#›</a:t>
            </a:fld>
            <a:endParaRPr lang="en-US"/>
          </a:p>
        </p:txBody>
      </p:sp>
    </p:spTree>
    <p:extLst>
      <p:ext uri="{BB962C8B-B14F-4D97-AF65-F5344CB8AC3E}">
        <p14:creationId xmlns:p14="http://schemas.microsoft.com/office/powerpoint/2010/main" val="504768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CEB0D-B54E-457E-A8C9-1DBB4568F3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361BA45-686D-43B4-BCF3-F96871E5F41C}"/>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B110955-A475-4323-B6DB-ACBA47B0D109}"/>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FF9E1381-FD9E-4C26-8375-C417BD1DF3D1}"/>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E1C1FF1-7734-468A-B85F-21ACDB1169C4}"/>
              </a:ext>
            </a:extLst>
          </p:cNvPr>
          <p:cNvSpPr>
            <a:spLocks noGrp="1"/>
          </p:cNvSpPr>
          <p:nvPr>
            <p:ph type="sldNum" sz="quarter" idx="12"/>
          </p:nvPr>
        </p:nvSpPr>
        <p:spPr>
          <a:xfrm>
            <a:off x="6457950" y="6356351"/>
            <a:ext cx="2057400" cy="365125"/>
          </a:xfrm>
          <a:prstGeom prst="rect">
            <a:avLst/>
          </a:prstGeom>
        </p:spPr>
        <p:txBody>
          <a:bodyPr/>
          <a:lstStyle/>
          <a:p>
            <a:fld id="{8D384611-8534-4693-9B0E-12DA08C8129A}" type="slidenum">
              <a:rPr lang="en-US" smtClean="0"/>
              <a:t>‹#›</a:t>
            </a:fld>
            <a:endParaRPr lang="en-US"/>
          </a:p>
        </p:txBody>
      </p:sp>
    </p:spTree>
    <p:extLst>
      <p:ext uri="{BB962C8B-B14F-4D97-AF65-F5344CB8AC3E}">
        <p14:creationId xmlns:p14="http://schemas.microsoft.com/office/powerpoint/2010/main" val="307131570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85750" y="990600"/>
            <a:ext cx="211455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00934" y="868680"/>
            <a:ext cx="5486400" cy="512064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FCD67E0-5C76-6144-B626-7674CFAD23A5}" type="datetimeFigureOut">
              <a:rPr lang="en-US" smtClean="0"/>
              <a:t>8/10/2025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8E0BFA6-A4C3-0643-8827-D231870271BD}" type="slidenum">
              <a:rPr lang="en-US" smtClean="0"/>
              <a:t>‹#›</a:t>
            </a:fld>
            <a:endParaRPr lang="en-US"/>
          </a:p>
        </p:txBody>
      </p:sp>
    </p:spTree>
    <p:extLst>
      <p:ext uri="{BB962C8B-B14F-4D97-AF65-F5344CB8AC3E}">
        <p14:creationId xmlns:p14="http://schemas.microsoft.com/office/powerpoint/2010/main" val="2404159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C29DE-18D0-4CA5-B701-8445F94BEC12}"/>
              </a:ext>
            </a:extLst>
          </p:cNvPr>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38247087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no bullett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0499" y="230188"/>
            <a:ext cx="8763001" cy="665162"/>
          </a:xfrm>
        </p:spPr>
        <p:txBody>
          <a:bodyPr lIns="18288" tIns="18288" rIns="18288" bIns="18288"/>
          <a:lstStyle>
            <a:lvl1pPr>
              <a:defRPr sz="4400"/>
            </a:lvl1pPr>
          </a:lstStyle>
          <a:p>
            <a:r>
              <a:rPr lang="en-US" dirty="0"/>
              <a:t>Click to edit Master title style</a:t>
            </a:r>
          </a:p>
        </p:txBody>
      </p:sp>
      <p:sp>
        <p:nvSpPr>
          <p:cNvPr id="6" name="Text Placeholder 5"/>
          <p:cNvSpPr>
            <a:spLocks noGrp="1"/>
          </p:cNvSpPr>
          <p:nvPr>
            <p:ph type="body" sz="quarter" idx="10"/>
          </p:nvPr>
        </p:nvSpPr>
        <p:spPr>
          <a:xfrm>
            <a:off x="190500" y="1123950"/>
            <a:ext cx="8763000" cy="5581650"/>
          </a:xfrm>
        </p:spPr>
        <p:txBody>
          <a:bodyPr>
            <a:normAutofit/>
          </a:bodyPr>
          <a:lstStyle>
            <a:lvl1pPr marL="0" indent="0">
              <a:lnSpc>
                <a:spcPct val="90000"/>
              </a:lnSpc>
              <a:buFont typeface="Arial" pitchFamily="34" charset="0"/>
              <a:buNone/>
              <a:defRPr sz="3000" b="1"/>
            </a:lvl1pPr>
            <a:lvl2pPr marL="517525" indent="0">
              <a:lnSpc>
                <a:spcPct val="90000"/>
              </a:lnSpc>
              <a:buNone/>
              <a:defRPr sz="2800" b="1"/>
            </a:lvl2pPr>
            <a:lvl3pPr marL="914400" indent="0">
              <a:lnSpc>
                <a:spcPct val="90000"/>
              </a:lnSpc>
              <a:buNone/>
              <a:defRPr sz="2600" b="1"/>
            </a:lvl3pPr>
            <a:lvl4pPr marL="1258888" indent="0">
              <a:lnSpc>
                <a:spcPct val="90000"/>
              </a:lnSpc>
              <a:buNone/>
              <a:defRPr b="1"/>
            </a:lvl4pPr>
            <a:lvl5pPr marL="1604963" indent="0">
              <a:lnSpc>
                <a:spcPct val="90000"/>
              </a:lnSpc>
              <a:buFont typeface="Arial" pitchFamily="34" charset="0"/>
              <a:buNone/>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7391027"/>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ontent Template">
    <p:spTree>
      <p:nvGrpSpPr>
        <p:cNvPr id="1" name=""/>
        <p:cNvGrpSpPr/>
        <p:nvPr/>
      </p:nvGrpSpPr>
      <p:grpSpPr>
        <a:xfrm>
          <a:off x="0" y="0"/>
          <a:ext cx="0" cy="0"/>
          <a:chOff x="0" y="0"/>
          <a:chExt cx="0" cy="0"/>
        </a:xfrm>
      </p:grpSpPr>
      <p:sp>
        <p:nvSpPr>
          <p:cNvPr id="5" name="Slide Number Placeholder 2">
            <a:extLst>
              <a:ext uri="{FF2B5EF4-FFF2-40B4-BE49-F238E27FC236}">
                <a16:creationId xmlns:a16="http://schemas.microsoft.com/office/drawing/2014/main" id="{B47D3270-BCBB-42C5-891B-1E21545D2F3B}"/>
              </a:ext>
            </a:extLst>
          </p:cNvPr>
          <p:cNvSpPr txBox="1">
            <a:spLocks noGrp="1"/>
          </p:cNvSpPr>
          <p:nvPr userDrawn="1"/>
        </p:nvSpPr>
        <p:spPr bwMode="gray">
          <a:xfrm>
            <a:off x="41275" y="6597650"/>
            <a:ext cx="485775" cy="184150"/>
          </a:xfrm>
          <a:prstGeom prst="rect">
            <a:avLst/>
          </a:prstGeom>
          <a:noFill/>
          <a:ln>
            <a:noFill/>
          </a:ln>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fld id="{321C6834-0756-4276-B740-FFAC869BF4EF}" type="slidenum">
              <a:rPr lang="en-US" altLang="en-US" sz="1000" smtClean="0"/>
              <a:pPr algn="ctr" eaLnBrk="1" hangingPunct="1">
                <a:defRPr/>
              </a:pPr>
              <a:t>‹#›</a:t>
            </a:fld>
            <a:endParaRPr lang="en-US" altLang="en-US" sz="1000"/>
          </a:p>
        </p:txBody>
      </p:sp>
      <p:sp>
        <p:nvSpPr>
          <p:cNvPr id="3" name="Content Placeholder 2"/>
          <p:cNvSpPr>
            <a:spLocks noGrp="1"/>
          </p:cNvSpPr>
          <p:nvPr>
            <p:ph idx="1"/>
          </p:nvPr>
        </p:nvSpPr>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2"/>
          <p:cNvSpPr>
            <a:spLocks noGrp="1" noChangeArrowheads="1"/>
          </p:cNvSpPr>
          <p:nvPr>
            <p:ph type="title"/>
          </p:nvPr>
        </p:nvSpPr>
        <p:spPr bwMode="gray">
          <a:xfrm>
            <a:off x="65793" y="58713"/>
            <a:ext cx="9012414" cy="666775"/>
          </a:xfrm>
          <a:prstGeom prst="rect">
            <a:avLst/>
          </a:prstGeom>
          <a:noFill/>
          <a:ln>
            <a:noFill/>
          </a:ln>
        </p:spPr>
        <p:txBody>
          <a:bodyPr/>
          <a:lstStyle>
            <a:lvl1pPr>
              <a:defRPr sz="2400">
                <a:latin typeface="Arial" panose="020B0604020202020204" pitchFamily="34" charset="0"/>
                <a:cs typeface="Arial" panose="020B0604020202020204" pitchFamily="34" charset="0"/>
              </a:defRPr>
            </a:lvl1pPr>
          </a:lstStyle>
          <a:p>
            <a:pPr lvl="0"/>
            <a:r>
              <a:rPr lang="sk-SK" dirty="0"/>
              <a:t>Click to edit Master title style</a:t>
            </a:r>
          </a:p>
        </p:txBody>
      </p:sp>
      <p:sp>
        <p:nvSpPr>
          <p:cNvPr id="8" name="Text Placeholder 5"/>
          <p:cNvSpPr>
            <a:spLocks noGrp="1"/>
          </p:cNvSpPr>
          <p:nvPr>
            <p:ph type="body" sz="quarter" idx="11"/>
          </p:nvPr>
        </p:nvSpPr>
        <p:spPr>
          <a:xfrm>
            <a:off x="381000" y="6075894"/>
            <a:ext cx="8261350" cy="457200"/>
          </a:xfrm>
        </p:spPr>
        <p:txBody>
          <a:bodyPr anchor="b"/>
          <a:lstStyle>
            <a:lvl1pPr marL="0" indent="0">
              <a:spcBef>
                <a:spcPts val="0"/>
              </a:spcBef>
              <a:buNone/>
              <a:defRPr sz="1000">
                <a:latin typeface="Arial" panose="020B0604020202020204" pitchFamily="34" charset="0"/>
                <a:cs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2361991492"/>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cSld name="Title and Content1">
    <p:spTree>
      <p:nvGrpSpPr>
        <p:cNvPr id="1" name=""/>
        <p:cNvGrpSpPr/>
        <p:nvPr/>
      </p:nvGrpSpPr>
      <p:grpSpPr>
        <a:xfrm>
          <a:off x="0" y="0"/>
          <a:ext cx="0" cy="0"/>
          <a:chOff x="0" y="0"/>
          <a:chExt cx="0" cy="0"/>
        </a:xfrm>
      </p:grpSpPr>
      <p:sp>
        <p:nvSpPr>
          <p:cNvPr id="2" name="Title 1"/>
          <p:cNvSpPr>
            <a:spLocks noGrp="1"/>
          </p:cNvSpPr>
          <p:nvPr>
            <p:ph type="title"/>
          </p:nvPr>
        </p:nvSpPr>
        <p:spPr>
          <a:xfrm>
            <a:off x="138113" y="102742"/>
            <a:ext cx="8866187" cy="914400"/>
          </a:xfrm>
        </p:spPr>
        <p:txBody>
          <a:bodyPr rIns="0"/>
          <a:lstStyle>
            <a:lvl1pPr>
              <a:defRPr sz="3800"/>
            </a:lvl1pPr>
          </a:lstStyle>
          <a:p>
            <a:r>
              <a:rPr lang="en-US" dirty="0"/>
              <a:t>Click to edit Master title style</a:t>
            </a:r>
          </a:p>
        </p:txBody>
      </p:sp>
      <p:sp>
        <p:nvSpPr>
          <p:cNvPr id="3" name="Content Placeholder 2"/>
          <p:cNvSpPr>
            <a:spLocks noGrp="1"/>
          </p:cNvSpPr>
          <p:nvPr>
            <p:ph idx="1"/>
          </p:nvPr>
        </p:nvSpPr>
        <p:spPr>
          <a:xfrm>
            <a:off x="138113" y="1266092"/>
            <a:ext cx="8866187" cy="5453207"/>
          </a:xfrm>
        </p:spPr>
        <p:txBody>
          <a:bodyPr/>
          <a:lstStyle>
            <a:lvl1pPr marL="406400" indent="-406400">
              <a:buSzPct val="80000"/>
              <a:defRPr/>
            </a:lvl1pPr>
            <a:lvl2pPr marL="914400" indent="-449263">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25645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small title">
    <p:spTree>
      <p:nvGrpSpPr>
        <p:cNvPr id="1" name=""/>
        <p:cNvGrpSpPr/>
        <p:nvPr/>
      </p:nvGrpSpPr>
      <p:grpSpPr>
        <a:xfrm>
          <a:off x="0" y="0"/>
          <a:ext cx="0" cy="0"/>
          <a:chOff x="0" y="0"/>
          <a:chExt cx="0" cy="0"/>
        </a:xfrm>
      </p:grpSpPr>
      <p:pic>
        <p:nvPicPr>
          <p:cNvPr id="4" name="Picture 4" descr="Picture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rot="5400000" flipH="1">
            <a:off x="4541044" y="-3755231"/>
            <a:ext cx="61912" cy="900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38113" y="102743"/>
            <a:ext cx="8866187" cy="523982"/>
          </a:xfrm>
        </p:spPr>
        <p:txBody>
          <a:bodyPr rIns="0"/>
          <a:lstStyle>
            <a:lvl1pPr>
              <a:defRPr sz="3800"/>
            </a:lvl1pPr>
          </a:lstStyle>
          <a:p>
            <a:r>
              <a:rPr lang="en-US" dirty="0"/>
              <a:t>Click to edit Master title style</a:t>
            </a:r>
          </a:p>
        </p:txBody>
      </p:sp>
      <p:sp>
        <p:nvSpPr>
          <p:cNvPr id="3" name="Content Placeholder 2"/>
          <p:cNvSpPr>
            <a:spLocks noGrp="1"/>
          </p:cNvSpPr>
          <p:nvPr>
            <p:ph idx="1"/>
          </p:nvPr>
        </p:nvSpPr>
        <p:spPr>
          <a:xfrm>
            <a:off x="138113" y="883578"/>
            <a:ext cx="8866187" cy="5835721"/>
          </a:xfrm>
        </p:spPr>
        <p:txBody>
          <a:bodyPr/>
          <a:lstStyle>
            <a:lvl1pPr marL="406400" indent="-406400">
              <a:buSzPct val="80000"/>
              <a:defRPr/>
            </a:lvl1pPr>
            <a:lvl2pPr marL="914400" indent="-449263">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906134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5" Type="http://schemas.openxmlformats.org/officeDocument/2006/relationships/theme" Target="../theme/theme2.xml"/><Relationship Id="rId4"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10" Type="http://schemas.openxmlformats.org/officeDocument/2006/relationships/theme" Target="../theme/theme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5.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83F3470-2FE8-4F6D-9179-BDAD201CF480}"/>
              </a:ext>
            </a:extLst>
          </p:cNvPr>
          <p:cNvSpPr>
            <a:spLocks noGrp="1"/>
          </p:cNvSpPr>
          <p:nvPr>
            <p:ph type="title"/>
          </p:nvPr>
        </p:nvSpPr>
        <p:spPr>
          <a:xfrm>
            <a:off x="190500" y="190501"/>
            <a:ext cx="8763000" cy="73796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A4733DD6-7C48-4D4C-B576-A1ED5C3EAFED}"/>
              </a:ext>
            </a:extLst>
          </p:cNvPr>
          <p:cNvSpPr>
            <a:spLocks noGrp="1"/>
          </p:cNvSpPr>
          <p:nvPr>
            <p:ph type="body" idx="1"/>
          </p:nvPr>
        </p:nvSpPr>
        <p:spPr>
          <a:xfrm>
            <a:off x="190500" y="1139483"/>
            <a:ext cx="8763000" cy="555615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p:cNvSpPr txBox="1"/>
          <p:nvPr userDrawn="1"/>
        </p:nvSpPr>
        <p:spPr>
          <a:xfrm>
            <a:off x="190500" y="6063175"/>
            <a:ext cx="3573194" cy="400110"/>
          </a:xfrm>
          <a:prstGeom prst="rect">
            <a:avLst/>
          </a:prstGeom>
          <a:noFill/>
        </p:spPr>
        <p:txBody>
          <a:bodyPr wrap="square" rtlCol="0">
            <a:spAutoFit/>
          </a:bodyPr>
          <a:lstStyle/>
          <a:p>
            <a:r>
              <a:rPr lang="en-US" sz="2000" b="1" i="1" dirty="0">
                <a:solidFill>
                  <a:srgbClr val="00B0F0"/>
                </a:solidFill>
                <a:latin typeface="+mn-lt"/>
              </a:rPr>
              <a:t>  </a:t>
            </a:r>
          </a:p>
        </p:txBody>
      </p:sp>
    </p:spTree>
    <p:extLst>
      <p:ext uri="{BB962C8B-B14F-4D97-AF65-F5344CB8AC3E}">
        <p14:creationId xmlns:p14="http://schemas.microsoft.com/office/powerpoint/2010/main" val="3809245776"/>
      </p:ext>
    </p:extLst>
  </p:cSld>
  <p:clrMap bg1="dk1" tx1="lt1" bg2="dk2" tx2="lt2" accent1="accent1" accent2="accent2" accent3="accent3" accent4="accent4" accent5="accent5" accent6="accent6" hlink="hlink" folHlink="folHlink"/>
  <p:sldLayoutIdLst>
    <p:sldLayoutId id="2147489533" r:id="rId1"/>
    <p:sldLayoutId id="2147489534" r:id="rId2"/>
    <p:sldLayoutId id="2147489539" r:id="rId3"/>
    <p:sldLayoutId id="2147489536" r:id="rId4"/>
    <p:sldLayoutId id="2147489538" r:id="rId5"/>
    <p:sldLayoutId id="2147489544" r:id="rId6"/>
    <p:sldLayoutId id="2147489546" r:id="rId7"/>
    <p:sldLayoutId id="2147489684" r:id="rId8"/>
    <p:sldLayoutId id="2147489685" r:id="rId9"/>
  </p:sldLayoutIdLst>
  <p:txStyles>
    <p:titleStyle>
      <a:lvl1pPr algn="l" defTabSz="685800" rtl="0" eaLnBrk="1" latinLnBrk="0" hangingPunct="1">
        <a:lnSpc>
          <a:spcPct val="90000"/>
        </a:lnSpc>
        <a:spcBef>
          <a:spcPct val="0"/>
        </a:spcBef>
        <a:buNone/>
        <a:defRPr sz="4400" b="1" kern="1200">
          <a:solidFill>
            <a:srgbClr val="FFFF00"/>
          </a:solidFill>
          <a:effectLst>
            <a:outerShdw blurRad="38100" dist="38100" dir="2700000" algn="tl">
              <a:srgbClr val="000000">
                <a:alpha val="43137"/>
              </a:srgbClr>
            </a:outerShdw>
          </a:effectLst>
          <a:latin typeface="+mn-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38138" indent="-338138" algn="l" defTabSz="685800" rtl="0" eaLnBrk="1" latinLnBrk="0" hangingPunct="1">
        <a:lnSpc>
          <a:spcPct val="100000"/>
        </a:lnSpc>
        <a:spcBef>
          <a:spcPts val="0"/>
        </a:spcBef>
        <a:buClr>
          <a:srgbClr val="FFFF00"/>
        </a:buClr>
        <a:buFont typeface="Calibri" panose="020F0502020204030204" pitchFamily="34" charset="0"/>
        <a:buChar char="•"/>
        <a:defRPr sz="3000" b="1" kern="1200">
          <a:solidFill>
            <a:schemeClr val="tx1"/>
          </a:solidFill>
          <a:latin typeface="+mn-lt"/>
          <a:ea typeface="+mn-ea"/>
          <a:cs typeface="+mn-cs"/>
        </a:defRPr>
      </a:lvl1pPr>
      <a:lvl2pPr marL="688975" indent="-350838" algn="l" defTabSz="685800" rtl="0" eaLnBrk="1" latinLnBrk="0" hangingPunct="1">
        <a:lnSpc>
          <a:spcPct val="100000"/>
        </a:lnSpc>
        <a:spcBef>
          <a:spcPts val="0"/>
        </a:spcBef>
        <a:buClr>
          <a:srgbClr val="00FF00"/>
        </a:buClr>
        <a:buSzPct val="100000"/>
        <a:buFont typeface="Calibri" panose="020F0502020204030204" pitchFamily="34" charset="0"/>
        <a:buChar char="»"/>
        <a:defRPr sz="2600" b="1" kern="1200">
          <a:solidFill>
            <a:srgbClr val="FFFF00"/>
          </a:solidFill>
          <a:latin typeface="+mn-lt"/>
          <a:ea typeface="+mn-ea"/>
          <a:cs typeface="+mn-cs"/>
        </a:defRPr>
      </a:lvl2pPr>
      <a:lvl3pPr marL="1027113" indent="-338138" algn="l" defTabSz="685800" rtl="0" eaLnBrk="1" latinLnBrk="0" hangingPunct="1">
        <a:lnSpc>
          <a:spcPct val="100000"/>
        </a:lnSpc>
        <a:spcBef>
          <a:spcPts val="0"/>
        </a:spcBef>
        <a:buFont typeface="Arial" panose="020B0604020202020204" pitchFamily="34" charset="0"/>
        <a:buChar char="•"/>
        <a:defRPr sz="2400" b="1" kern="1200">
          <a:solidFill>
            <a:srgbClr val="FFFF99"/>
          </a:solidFill>
          <a:latin typeface="+mn-lt"/>
          <a:ea typeface="+mn-ea"/>
          <a:cs typeface="+mn-cs"/>
        </a:defRPr>
      </a:lvl3pPr>
      <a:lvl4pPr marL="1308100" indent="-280988" algn="l" defTabSz="685800" rtl="0" eaLnBrk="1" latinLnBrk="0" hangingPunct="1">
        <a:lnSpc>
          <a:spcPct val="100000"/>
        </a:lnSpc>
        <a:spcBef>
          <a:spcPts val="0"/>
        </a:spcBef>
        <a:buFont typeface="Arial" panose="020B0604020202020204" pitchFamily="34" charset="0"/>
        <a:buChar char="•"/>
        <a:defRPr sz="2200" b="1" kern="1200">
          <a:solidFill>
            <a:schemeClr val="tx1"/>
          </a:solidFill>
          <a:latin typeface="+mn-lt"/>
          <a:ea typeface="+mn-ea"/>
          <a:cs typeface="+mn-cs"/>
        </a:defRPr>
      </a:lvl4pPr>
      <a:lvl5pPr marL="1603375" indent="-295275" algn="l" defTabSz="685800" rtl="0" eaLnBrk="1" latinLnBrk="0" hangingPunct="1">
        <a:lnSpc>
          <a:spcPct val="100000"/>
        </a:lnSpc>
        <a:spcBef>
          <a:spcPts val="0"/>
        </a:spcBef>
        <a:buFont typeface="Arial" panose="020B0604020202020204" pitchFamily="34" charset="0"/>
        <a:buChar char="•"/>
        <a:defRPr sz="2000" b="1"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0" userDrawn="1">
          <p15:clr>
            <a:srgbClr val="F26B43"/>
          </p15:clr>
        </p15:guide>
        <p15:guide id="2" pos="120" userDrawn="1">
          <p15:clr>
            <a:srgbClr val="F26B43"/>
          </p15:clr>
        </p15:guide>
        <p15:guide id="3" pos="5640" userDrawn="1">
          <p15:clr>
            <a:srgbClr val="F26B43"/>
          </p15:clr>
        </p15:guide>
        <p15:guide id="4" orient="horz" pos="120" userDrawn="1">
          <p15:clr>
            <a:srgbClr val="F26B43"/>
          </p15:clr>
        </p15:guide>
        <p15:guide id="5" orient="horz" pos="2160" userDrawn="1">
          <p15:clr>
            <a:srgbClr val="F26B43"/>
          </p15:clr>
        </p15:guide>
        <p15:guide id="6" orient="horz" pos="420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CC"/>
            </a:gs>
            <a:gs pos="100000">
              <a:schemeClr val="tx1"/>
            </a:gs>
          </a:gsLst>
          <a:lin ang="5400000" scaled="1"/>
        </a:gradFill>
        <a:effectLst/>
      </p:bgPr>
    </p:bg>
    <p:spTree>
      <p:nvGrpSpPr>
        <p:cNvPr id="1" name=""/>
        <p:cNvGrpSpPr/>
        <p:nvPr/>
      </p:nvGrpSpPr>
      <p:grpSpPr>
        <a:xfrm>
          <a:off x="0" y="0"/>
          <a:ext cx="0" cy="0"/>
          <a:chOff x="0" y="0"/>
          <a:chExt cx="0" cy="0"/>
        </a:xfrm>
      </p:grpSpPr>
      <p:sp>
        <p:nvSpPr>
          <p:cNvPr id="1026" name="Rectangle 16"/>
          <p:cNvSpPr>
            <a:spLocks noGrp="1" noChangeArrowheads="1"/>
          </p:cNvSpPr>
          <p:nvPr>
            <p:ph type="title"/>
          </p:nvPr>
        </p:nvSpPr>
        <p:spPr bwMode="auto">
          <a:xfrm>
            <a:off x="138113" y="95250"/>
            <a:ext cx="8869362" cy="788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Title goes here</a:t>
            </a:r>
          </a:p>
        </p:txBody>
      </p:sp>
      <p:sp>
        <p:nvSpPr>
          <p:cNvPr id="1027" name="Rectangle 23"/>
          <p:cNvSpPr>
            <a:spLocks noGrp="1" noChangeArrowheads="1"/>
          </p:cNvSpPr>
          <p:nvPr>
            <p:ph type="body" idx="1"/>
          </p:nvPr>
        </p:nvSpPr>
        <p:spPr bwMode="auto">
          <a:xfrm>
            <a:off x="138113" y="1246188"/>
            <a:ext cx="8869362" cy="549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1477044575"/>
      </p:ext>
    </p:extLst>
  </p:cSld>
  <p:clrMap bg1="lt1" tx1="dk1" bg2="lt2" tx2="dk2" accent1="accent1" accent2="accent2" accent3="accent3" accent4="accent4" accent5="accent5" accent6="accent6" hlink="hlink" folHlink="folHlink"/>
  <p:sldLayoutIdLst>
    <p:sldLayoutId id="2147489561" r:id="rId1"/>
    <p:sldLayoutId id="2147489562" r:id="rId2"/>
    <p:sldLayoutId id="2147489563" r:id="rId3"/>
    <p:sldLayoutId id="2147489564" r:id="rId4"/>
  </p:sldLayoutIdLst>
  <p:txStyles>
    <p:titleStyle>
      <a:lvl1pPr algn="l" rtl="0" eaLnBrk="0" fontAlgn="base" hangingPunct="0">
        <a:lnSpc>
          <a:spcPct val="90000"/>
        </a:lnSpc>
        <a:spcBef>
          <a:spcPct val="0"/>
        </a:spcBef>
        <a:spcAft>
          <a:spcPct val="0"/>
        </a:spcAft>
        <a:defRPr sz="4000" b="1">
          <a:solidFill>
            <a:srgbClr val="FFFF00"/>
          </a:solidFill>
          <a:latin typeface="+mj-lt"/>
          <a:ea typeface="+mj-ea"/>
          <a:cs typeface="+mj-cs"/>
        </a:defRPr>
      </a:lvl1pPr>
      <a:lvl2pPr algn="l" rtl="0" eaLnBrk="0" fontAlgn="base" hangingPunct="0">
        <a:lnSpc>
          <a:spcPct val="90000"/>
        </a:lnSpc>
        <a:spcBef>
          <a:spcPct val="0"/>
        </a:spcBef>
        <a:spcAft>
          <a:spcPct val="0"/>
        </a:spcAft>
        <a:defRPr sz="4000" b="1">
          <a:solidFill>
            <a:srgbClr val="FFFF00"/>
          </a:solidFill>
          <a:latin typeface="Tahoma" pitchFamily="34" charset="0"/>
        </a:defRPr>
      </a:lvl2pPr>
      <a:lvl3pPr algn="l" rtl="0" eaLnBrk="0" fontAlgn="base" hangingPunct="0">
        <a:lnSpc>
          <a:spcPct val="90000"/>
        </a:lnSpc>
        <a:spcBef>
          <a:spcPct val="0"/>
        </a:spcBef>
        <a:spcAft>
          <a:spcPct val="0"/>
        </a:spcAft>
        <a:defRPr sz="4000" b="1">
          <a:solidFill>
            <a:srgbClr val="FFFF00"/>
          </a:solidFill>
          <a:latin typeface="Tahoma" pitchFamily="34" charset="0"/>
        </a:defRPr>
      </a:lvl3pPr>
      <a:lvl4pPr algn="l" rtl="0" eaLnBrk="0" fontAlgn="base" hangingPunct="0">
        <a:lnSpc>
          <a:spcPct val="90000"/>
        </a:lnSpc>
        <a:spcBef>
          <a:spcPct val="0"/>
        </a:spcBef>
        <a:spcAft>
          <a:spcPct val="0"/>
        </a:spcAft>
        <a:defRPr sz="4000" b="1">
          <a:solidFill>
            <a:srgbClr val="FFFF00"/>
          </a:solidFill>
          <a:latin typeface="Tahoma" pitchFamily="34" charset="0"/>
        </a:defRPr>
      </a:lvl4pPr>
      <a:lvl5pPr algn="l" rtl="0" eaLnBrk="0" fontAlgn="base" hangingPunct="0">
        <a:lnSpc>
          <a:spcPct val="90000"/>
        </a:lnSpc>
        <a:spcBef>
          <a:spcPct val="0"/>
        </a:spcBef>
        <a:spcAft>
          <a:spcPct val="0"/>
        </a:spcAft>
        <a:defRPr sz="4000" b="1">
          <a:solidFill>
            <a:srgbClr val="FFFF00"/>
          </a:solidFill>
          <a:latin typeface="Tahoma" pitchFamily="34" charset="0"/>
        </a:defRPr>
      </a:lvl5pPr>
      <a:lvl6pPr marL="457200" algn="l" rtl="0" fontAlgn="base">
        <a:spcBef>
          <a:spcPct val="0"/>
        </a:spcBef>
        <a:spcAft>
          <a:spcPct val="0"/>
        </a:spcAft>
        <a:defRPr sz="3800" b="1">
          <a:solidFill>
            <a:srgbClr val="FFFF00"/>
          </a:solidFill>
          <a:latin typeface="Tahoma" pitchFamily="34" charset="0"/>
        </a:defRPr>
      </a:lvl6pPr>
      <a:lvl7pPr marL="914400" algn="l" rtl="0" fontAlgn="base">
        <a:spcBef>
          <a:spcPct val="0"/>
        </a:spcBef>
        <a:spcAft>
          <a:spcPct val="0"/>
        </a:spcAft>
        <a:defRPr sz="3800" b="1">
          <a:solidFill>
            <a:srgbClr val="FFFF00"/>
          </a:solidFill>
          <a:latin typeface="Tahoma" pitchFamily="34" charset="0"/>
        </a:defRPr>
      </a:lvl7pPr>
      <a:lvl8pPr marL="1371600" algn="l" rtl="0" fontAlgn="base">
        <a:spcBef>
          <a:spcPct val="0"/>
        </a:spcBef>
        <a:spcAft>
          <a:spcPct val="0"/>
        </a:spcAft>
        <a:defRPr sz="3800" b="1">
          <a:solidFill>
            <a:srgbClr val="FFFF00"/>
          </a:solidFill>
          <a:latin typeface="Tahoma" pitchFamily="34" charset="0"/>
        </a:defRPr>
      </a:lvl8pPr>
      <a:lvl9pPr marL="1828800" algn="l" rtl="0" fontAlgn="base">
        <a:spcBef>
          <a:spcPct val="0"/>
        </a:spcBef>
        <a:spcAft>
          <a:spcPct val="0"/>
        </a:spcAft>
        <a:defRPr sz="3800" b="1">
          <a:solidFill>
            <a:srgbClr val="FFFF00"/>
          </a:solidFill>
          <a:latin typeface="Tahoma" pitchFamily="34" charset="0"/>
        </a:defRPr>
      </a:lvl9pPr>
    </p:titleStyle>
    <p:bodyStyle>
      <a:lvl1pPr marL="347663" indent="-347663" algn="l" rtl="0" eaLnBrk="0" fontAlgn="base" hangingPunct="0">
        <a:spcBef>
          <a:spcPct val="20000"/>
        </a:spcBef>
        <a:spcAft>
          <a:spcPct val="0"/>
        </a:spcAft>
        <a:buClr>
          <a:srgbClr val="A1C2E7"/>
        </a:buClr>
        <a:buSzPct val="75000"/>
        <a:buFont typeface="Wingdings" panose="05000000000000000000" pitchFamily="2" charset="2"/>
        <a:buChar char="n"/>
        <a:defRPr sz="2800" b="1">
          <a:solidFill>
            <a:schemeClr val="bg1"/>
          </a:solidFill>
          <a:latin typeface="+mn-lt"/>
          <a:ea typeface="+mn-ea"/>
          <a:cs typeface="+mn-cs"/>
        </a:defRPr>
      </a:lvl1pPr>
      <a:lvl2pPr marL="914400" indent="-336550" algn="l" rtl="0" eaLnBrk="0" fontAlgn="base" hangingPunct="0">
        <a:spcBef>
          <a:spcPct val="20000"/>
        </a:spcBef>
        <a:spcAft>
          <a:spcPct val="0"/>
        </a:spcAft>
        <a:buClr>
          <a:srgbClr val="FFFF66"/>
        </a:buClr>
        <a:buSzPct val="80000"/>
        <a:buFont typeface="Wingdings 3" panose="05040102010807070707" pitchFamily="18" charset="2"/>
        <a:buChar char=""/>
        <a:defRPr sz="2600">
          <a:solidFill>
            <a:schemeClr val="bg1"/>
          </a:solidFill>
          <a:latin typeface="+mn-lt"/>
        </a:defRPr>
      </a:lvl2pPr>
      <a:lvl3pPr marL="1376363" indent="-228600" algn="l" rtl="0" eaLnBrk="0" fontAlgn="base" hangingPunct="0">
        <a:spcBef>
          <a:spcPct val="20000"/>
        </a:spcBef>
        <a:spcAft>
          <a:spcPct val="0"/>
        </a:spcAft>
        <a:buClr>
          <a:srgbClr val="99CCFF"/>
        </a:buClr>
        <a:buSzPct val="75000"/>
        <a:buFont typeface="Wingdings 2" panose="05020102010507070707" pitchFamily="18" charset="2"/>
        <a:buChar char="®"/>
        <a:defRPr sz="2400">
          <a:solidFill>
            <a:schemeClr val="bg1"/>
          </a:solidFill>
          <a:latin typeface="+mn-lt"/>
        </a:defRPr>
      </a:lvl3pPr>
      <a:lvl4pPr marL="1719263" indent="-228600" algn="l" rtl="0" eaLnBrk="0" fontAlgn="base" hangingPunct="0">
        <a:spcBef>
          <a:spcPct val="20000"/>
        </a:spcBef>
        <a:spcAft>
          <a:spcPct val="0"/>
        </a:spcAft>
        <a:buChar char="–"/>
        <a:defRPr sz="2000">
          <a:solidFill>
            <a:schemeClr val="bg1"/>
          </a:solidFill>
          <a:latin typeface="+mn-lt"/>
        </a:defRPr>
      </a:lvl4pPr>
      <a:lvl5pPr marL="2062163" indent="-228600" algn="l" rtl="0" eaLnBrk="0" fontAlgn="base" hangingPunct="0">
        <a:spcBef>
          <a:spcPct val="20000"/>
        </a:spcBef>
        <a:spcAft>
          <a:spcPct val="0"/>
        </a:spcAft>
        <a:buChar char="»"/>
        <a:defRPr sz="2000">
          <a:solidFill>
            <a:schemeClr val="bg1"/>
          </a:solidFill>
          <a:latin typeface="+mn-lt"/>
        </a:defRPr>
      </a:lvl5pPr>
      <a:lvl6pPr marL="2519363" indent="-228600" algn="l" rtl="0" fontAlgn="base">
        <a:spcBef>
          <a:spcPct val="20000"/>
        </a:spcBef>
        <a:spcAft>
          <a:spcPct val="0"/>
        </a:spcAft>
        <a:buChar char="»"/>
        <a:defRPr sz="2000">
          <a:solidFill>
            <a:schemeClr val="bg1"/>
          </a:solidFill>
          <a:latin typeface="+mn-lt"/>
        </a:defRPr>
      </a:lvl6pPr>
      <a:lvl7pPr marL="2976563" indent="-228600" algn="l" rtl="0" fontAlgn="base">
        <a:spcBef>
          <a:spcPct val="20000"/>
        </a:spcBef>
        <a:spcAft>
          <a:spcPct val="0"/>
        </a:spcAft>
        <a:buChar char="»"/>
        <a:defRPr sz="2000">
          <a:solidFill>
            <a:schemeClr val="bg1"/>
          </a:solidFill>
          <a:latin typeface="+mn-lt"/>
        </a:defRPr>
      </a:lvl7pPr>
      <a:lvl8pPr marL="3433763" indent="-228600" algn="l" rtl="0" fontAlgn="base">
        <a:spcBef>
          <a:spcPct val="20000"/>
        </a:spcBef>
        <a:spcAft>
          <a:spcPct val="0"/>
        </a:spcAft>
        <a:buChar char="»"/>
        <a:defRPr sz="2000">
          <a:solidFill>
            <a:schemeClr val="bg1"/>
          </a:solidFill>
          <a:latin typeface="+mn-lt"/>
        </a:defRPr>
      </a:lvl8pPr>
      <a:lvl9pPr marL="3890963"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shadeToTitle="1">
        <a:gradFill rotWithShape="0">
          <a:gsLst>
            <a:gs pos="0">
              <a:srgbClr val="008689"/>
            </a:gs>
            <a:gs pos="100000">
              <a:srgbClr val="003C3E"/>
            </a:gs>
          </a:gsLst>
          <a:path path="shape">
            <a:fillToRect l="50000" t="50000" r="50000" b="50000"/>
          </a:path>
        </a:gradFill>
        <a:effectLst/>
      </p:bgPr>
    </p:bg>
    <p:spTree>
      <p:nvGrpSpPr>
        <p:cNvPr id="1" name=""/>
        <p:cNvGrpSpPr/>
        <p:nvPr/>
      </p:nvGrpSpPr>
      <p:grpSpPr>
        <a:xfrm>
          <a:off x="0" y="0"/>
          <a:ext cx="0" cy="0"/>
          <a:chOff x="0" y="0"/>
          <a:chExt cx="0" cy="0"/>
        </a:xfrm>
      </p:grpSpPr>
      <p:sp>
        <p:nvSpPr>
          <p:cNvPr id="983063" name="Rectangle 23">
            <a:extLst>
              <a:ext uri="{FF2B5EF4-FFF2-40B4-BE49-F238E27FC236}">
                <a16:creationId xmlns:a16="http://schemas.microsoft.com/office/drawing/2014/main" id="{F5A8BC99-EDBA-4BED-9778-D7B7941936C1}"/>
              </a:ext>
            </a:extLst>
          </p:cNvPr>
          <p:cNvSpPr>
            <a:spLocks noGrp="1" noChangeArrowheads="1"/>
          </p:cNvSpPr>
          <p:nvPr>
            <p:ph type="body" idx="1"/>
          </p:nvPr>
        </p:nvSpPr>
        <p:spPr bwMode="auto">
          <a:xfrm>
            <a:off x="128588" y="1014413"/>
            <a:ext cx="8829675" cy="5676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83066" name="Rectangle 26">
            <a:extLst>
              <a:ext uri="{FF2B5EF4-FFF2-40B4-BE49-F238E27FC236}">
                <a16:creationId xmlns:a16="http://schemas.microsoft.com/office/drawing/2014/main" id="{D1A643BB-D6FD-41DB-BCBF-26A7A48E0DA3}"/>
              </a:ext>
            </a:extLst>
          </p:cNvPr>
          <p:cNvSpPr>
            <a:spLocks noChangeArrowheads="1"/>
          </p:cNvSpPr>
          <p:nvPr userDrawn="1"/>
        </p:nvSpPr>
        <p:spPr bwMode="auto">
          <a:xfrm>
            <a:off x="0" y="0"/>
            <a:ext cx="92075" cy="6858000"/>
          </a:xfrm>
          <a:prstGeom prst="rect">
            <a:avLst/>
          </a:prstGeom>
          <a:gradFill rotWithShape="1">
            <a:gsLst>
              <a:gs pos="0">
                <a:srgbClr val="003C3E"/>
              </a:gs>
              <a:gs pos="100000">
                <a:srgbClr val="008689"/>
              </a:gs>
            </a:gsLst>
            <a:lin ang="5400000" scaled="1"/>
          </a:gradFill>
          <a:ln w="9525">
            <a:noFill/>
            <a:miter lim="800000"/>
            <a:headEnd/>
            <a:tailEnd/>
          </a:ln>
          <a:effectLst/>
        </p:spPr>
        <p:txBody>
          <a:bodyPr wrap="none" anchor="ctr"/>
          <a:lstStyle/>
          <a:p>
            <a:pPr>
              <a:defRPr/>
            </a:pPr>
            <a:endParaRPr lang="en-US" dirty="0">
              <a:effectLst>
                <a:outerShdw blurRad="38100" dist="38100" dir="2700000" algn="tl">
                  <a:srgbClr val="000000">
                    <a:alpha val="43137"/>
                  </a:srgbClr>
                </a:outerShdw>
              </a:effectLst>
              <a:latin typeface="Arial" charset="0"/>
              <a:cs typeface="+mn-cs"/>
            </a:endParaRPr>
          </a:p>
        </p:txBody>
      </p:sp>
      <p:sp>
        <p:nvSpPr>
          <p:cNvPr id="983065" name="Rectangle 25">
            <a:extLst>
              <a:ext uri="{FF2B5EF4-FFF2-40B4-BE49-F238E27FC236}">
                <a16:creationId xmlns:a16="http://schemas.microsoft.com/office/drawing/2014/main" id="{76847D32-49EF-4BDE-A666-ED02DDB273DD}"/>
              </a:ext>
            </a:extLst>
          </p:cNvPr>
          <p:cNvSpPr>
            <a:spLocks noGrp="1" noChangeArrowheads="1"/>
          </p:cNvSpPr>
          <p:nvPr>
            <p:ph type="title"/>
          </p:nvPr>
        </p:nvSpPr>
        <p:spPr bwMode="auto">
          <a:xfrm>
            <a:off x="128588" y="228600"/>
            <a:ext cx="8878887" cy="701675"/>
          </a:xfrm>
          <a:prstGeom prst="rect">
            <a:avLst/>
          </a:prstGeom>
          <a:noFill/>
          <a:ln w="9525">
            <a:noFill/>
            <a:miter lim="800000"/>
            <a:headEnd/>
            <a:tailEnd/>
          </a:ln>
          <a:effectLst/>
        </p:spPr>
        <p:txBody>
          <a:bodyPr vert="horz" wrap="square" lIns="45720" tIns="45720" rIns="45720" bIns="45720" numCol="1" anchor="t" anchorCtr="0" compatLnSpc="1">
            <a:prstTxWarp prst="textNoShape">
              <a:avLst/>
            </a:prstTxWarp>
            <a:spAutoFit/>
          </a:bodyPr>
          <a:lstStyle/>
          <a:p>
            <a:pPr lvl="0"/>
            <a:r>
              <a:rPr lang="en-US" dirty="0"/>
              <a:t>Click to edit Master title style</a:t>
            </a:r>
          </a:p>
        </p:txBody>
      </p:sp>
    </p:spTree>
    <p:extLst>
      <p:ext uri="{BB962C8B-B14F-4D97-AF65-F5344CB8AC3E}">
        <p14:creationId xmlns:p14="http://schemas.microsoft.com/office/powerpoint/2010/main" val="2767507401"/>
      </p:ext>
    </p:extLst>
  </p:cSld>
  <p:clrMap bg1="lt1" tx1="dk1" bg2="lt2" tx2="dk2" accent1="accent1" accent2="accent2" accent3="accent3" accent4="accent4" accent5="accent5" accent6="accent6" hlink="hlink" folHlink="folHlink"/>
  <p:sldLayoutIdLst>
    <p:sldLayoutId id="2147489618" r:id="rId1"/>
    <p:sldLayoutId id="2147489619" r:id="rId2"/>
    <p:sldLayoutId id="2147489620" r:id="rId3"/>
    <p:sldLayoutId id="2147489621" r:id="rId4"/>
    <p:sldLayoutId id="2147489622" r:id="rId5"/>
    <p:sldLayoutId id="2147489623" r:id="rId6"/>
    <p:sldLayoutId id="2147489624" r:id="rId7"/>
    <p:sldLayoutId id="2147489625" r:id="rId8"/>
    <p:sldLayoutId id="2147489626" r:id="rId9"/>
  </p:sldLayoutIdLst>
  <p:txStyles>
    <p:titleStyle>
      <a:lvl1pPr algn="l" rtl="0" eaLnBrk="0" fontAlgn="base" hangingPunct="0">
        <a:spcBef>
          <a:spcPct val="0"/>
        </a:spcBef>
        <a:spcAft>
          <a:spcPct val="0"/>
        </a:spcAft>
        <a:defRPr sz="3800" b="1" i="1">
          <a:solidFill>
            <a:srgbClr val="CB9DDF"/>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3800" b="1" i="1">
          <a:solidFill>
            <a:srgbClr val="CB9DDF"/>
          </a:solidFill>
          <a:effectLst>
            <a:outerShdw blurRad="38100" dist="38100" dir="2700000" algn="tl">
              <a:srgbClr val="000000"/>
            </a:outerShdw>
          </a:effectLst>
          <a:latin typeface="Arial" charset="0"/>
        </a:defRPr>
      </a:lvl2pPr>
      <a:lvl3pPr algn="l" rtl="0" eaLnBrk="0" fontAlgn="base" hangingPunct="0">
        <a:spcBef>
          <a:spcPct val="0"/>
        </a:spcBef>
        <a:spcAft>
          <a:spcPct val="0"/>
        </a:spcAft>
        <a:defRPr sz="3800" b="1" i="1">
          <a:solidFill>
            <a:srgbClr val="CB9DDF"/>
          </a:solidFill>
          <a:effectLst>
            <a:outerShdw blurRad="38100" dist="38100" dir="2700000" algn="tl">
              <a:srgbClr val="000000"/>
            </a:outerShdw>
          </a:effectLst>
          <a:latin typeface="Arial" charset="0"/>
        </a:defRPr>
      </a:lvl3pPr>
      <a:lvl4pPr algn="l" rtl="0" eaLnBrk="0" fontAlgn="base" hangingPunct="0">
        <a:spcBef>
          <a:spcPct val="0"/>
        </a:spcBef>
        <a:spcAft>
          <a:spcPct val="0"/>
        </a:spcAft>
        <a:defRPr sz="3800" b="1" i="1">
          <a:solidFill>
            <a:srgbClr val="CB9DDF"/>
          </a:solidFill>
          <a:effectLst>
            <a:outerShdw blurRad="38100" dist="38100" dir="2700000" algn="tl">
              <a:srgbClr val="000000"/>
            </a:outerShdw>
          </a:effectLst>
          <a:latin typeface="Arial" charset="0"/>
        </a:defRPr>
      </a:lvl4pPr>
      <a:lvl5pPr algn="l" rtl="0" eaLnBrk="0" fontAlgn="base" hangingPunct="0">
        <a:spcBef>
          <a:spcPct val="0"/>
        </a:spcBef>
        <a:spcAft>
          <a:spcPct val="0"/>
        </a:spcAft>
        <a:defRPr sz="3800" b="1" i="1">
          <a:solidFill>
            <a:srgbClr val="CB9DDF"/>
          </a:solidFill>
          <a:effectLst>
            <a:outerShdw blurRad="38100" dist="38100" dir="2700000" algn="tl">
              <a:srgbClr val="000000"/>
            </a:outerShdw>
          </a:effectLst>
          <a:latin typeface="Arial" charset="0"/>
        </a:defRPr>
      </a:lvl5pPr>
      <a:lvl6pPr marL="457200" algn="l" rtl="0" fontAlgn="base">
        <a:spcBef>
          <a:spcPct val="0"/>
        </a:spcBef>
        <a:spcAft>
          <a:spcPct val="0"/>
        </a:spcAft>
        <a:defRPr sz="4000" b="1" i="1">
          <a:solidFill>
            <a:srgbClr val="CB9DDF"/>
          </a:solidFill>
          <a:effectLst>
            <a:outerShdw blurRad="38100" dist="38100" dir="2700000" algn="tl">
              <a:srgbClr val="000000"/>
            </a:outerShdw>
          </a:effectLst>
          <a:latin typeface="Arial" charset="0"/>
        </a:defRPr>
      </a:lvl6pPr>
      <a:lvl7pPr marL="914400" algn="l" rtl="0" fontAlgn="base">
        <a:spcBef>
          <a:spcPct val="0"/>
        </a:spcBef>
        <a:spcAft>
          <a:spcPct val="0"/>
        </a:spcAft>
        <a:defRPr sz="4000" b="1" i="1">
          <a:solidFill>
            <a:srgbClr val="CB9DDF"/>
          </a:solidFill>
          <a:effectLst>
            <a:outerShdw blurRad="38100" dist="38100" dir="2700000" algn="tl">
              <a:srgbClr val="000000"/>
            </a:outerShdw>
          </a:effectLst>
          <a:latin typeface="Arial" charset="0"/>
        </a:defRPr>
      </a:lvl7pPr>
      <a:lvl8pPr marL="1371600" algn="l" rtl="0" fontAlgn="base">
        <a:spcBef>
          <a:spcPct val="0"/>
        </a:spcBef>
        <a:spcAft>
          <a:spcPct val="0"/>
        </a:spcAft>
        <a:defRPr sz="4000" b="1" i="1">
          <a:solidFill>
            <a:srgbClr val="CB9DDF"/>
          </a:solidFill>
          <a:effectLst>
            <a:outerShdw blurRad="38100" dist="38100" dir="2700000" algn="tl">
              <a:srgbClr val="000000"/>
            </a:outerShdw>
          </a:effectLst>
          <a:latin typeface="Arial" charset="0"/>
        </a:defRPr>
      </a:lvl8pPr>
      <a:lvl9pPr marL="1828800" algn="l" rtl="0" fontAlgn="base">
        <a:spcBef>
          <a:spcPct val="0"/>
        </a:spcBef>
        <a:spcAft>
          <a:spcPct val="0"/>
        </a:spcAft>
        <a:defRPr sz="4000" b="1" i="1">
          <a:solidFill>
            <a:srgbClr val="CB9DDF"/>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rgbClr val="FFFF8B"/>
        </a:buClr>
        <a:buSzPct val="90000"/>
        <a:buFont typeface="Wingdings 2" panose="05020102010507070707" pitchFamily="18" charset="2"/>
        <a:buChar char="®"/>
        <a:defRPr sz="2800" b="1">
          <a:solidFill>
            <a:schemeClr val="bg1"/>
          </a:solidFill>
          <a:effectLst>
            <a:outerShdw blurRad="38100" dist="38100" dir="2700000" algn="tl">
              <a:srgbClr val="000000"/>
            </a:outerShdw>
          </a:effectLst>
          <a:latin typeface="+mn-lt"/>
          <a:ea typeface="+mn-ea"/>
          <a:cs typeface="+mn-cs"/>
        </a:defRPr>
      </a:lvl1pPr>
      <a:lvl2pPr marL="749300" indent="-292100" algn="l" rtl="0" eaLnBrk="0" fontAlgn="base" hangingPunct="0">
        <a:spcBef>
          <a:spcPct val="20000"/>
        </a:spcBef>
        <a:spcAft>
          <a:spcPct val="0"/>
        </a:spcAft>
        <a:buClr>
          <a:srgbClr val="E6B3FF"/>
        </a:buClr>
        <a:buSzPct val="75000"/>
        <a:buFont typeface="Wingdings 3" panose="05040102010807070707" pitchFamily="18" charset="2"/>
        <a:buChar char=""/>
        <a:defRPr sz="2600">
          <a:solidFill>
            <a:schemeClr val="bg1"/>
          </a:solidFill>
          <a:latin typeface="+mn-lt"/>
        </a:defRPr>
      </a:lvl2pPr>
      <a:lvl3pPr marL="1143000" indent="-228600" algn="l" rtl="0" eaLnBrk="0" fontAlgn="base" hangingPunct="0">
        <a:spcBef>
          <a:spcPct val="20000"/>
        </a:spcBef>
        <a:spcAft>
          <a:spcPct val="0"/>
        </a:spcAft>
        <a:buClr>
          <a:srgbClr val="99CCFF"/>
        </a:buClr>
        <a:buFont typeface="Arial" panose="020B0604020202020204" pitchFamily="34" charset="0"/>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06600" indent="-228600" algn="l" rtl="0" eaLnBrk="0" fontAlgn="base" hangingPunct="0">
        <a:spcBef>
          <a:spcPct val="20000"/>
        </a:spcBef>
        <a:spcAft>
          <a:spcPct val="0"/>
        </a:spcAft>
        <a:buChar char="»"/>
        <a:defRPr sz="2000">
          <a:solidFill>
            <a:schemeClr val="bg1"/>
          </a:solidFill>
          <a:latin typeface="+mn-lt"/>
        </a:defRPr>
      </a:lvl5pPr>
      <a:lvl6pPr marL="2463800" indent="-228600" algn="l" rtl="0" fontAlgn="base">
        <a:spcBef>
          <a:spcPct val="20000"/>
        </a:spcBef>
        <a:spcAft>
          <a:spcPct val="0"/>
        </a:spcAft>
        <a:buChar char="»"/>
        <a:defRPr sz="2000">
          <a:solidFill>
            <a:schemeClr val="bg1"/>
          </a:solidFill>
          <a:latin typeface="+mn-lt"/>
        </a:defRPr>
      </a:lvl6pPr>
      <a:lvl7pPr marL="2921000" indent="-228600" algn="l" rtl="0" fontAlgn="base">
        <a:spcBef>
          <a:spcPct val="20000"/>
        </a:spcBef>
        <a:spcAft>
          <a:spcPct val="0"/>
        </a:spcAft>
        <a:buChar char="»"/>
        <a:defRPr sz="2000">
          <a:solidFill>
            <a:schemeClr val="bg1"/>
          </a:solidFill>
          <a:latin typeface="+mn-lt"/>
        </a:defRPr>
      </a:lvl7pPr>
      <a:lvl8pPr marL="3378200" indent="-228600" algn="l" rtl="0" fontAlgn="base">
        <a:spcBef>
          <a:spcPct val="20000"/>
        </a:spcBef>
        <a:spcAft>
          <a:spcPct val="0"/>
        </a:spcAft>
        <a:buChar char="»"/>
        <a:defRPr sz="2000">
          <a:solidFill>
            <a:schemeClr val="bg1"/>
          </a:solidFill>
          <a:latin typeface="+mn-lt"/>
        </a:defRPr>
      </a:lvl8pPr>
      <a:lvl9pPr marL="383540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83F3470-2FE8-4F6D-9179-BDAD201CF480}"/>
              </a:ext>
            </a:extLst>
          </p:cNvPr>
          <p:cNvSpPr>
            <a:spLocks noGrp="1"/>
          </p:cNvSpPr>
          <p:nvPr>
            <p:ph type="title"/>
          </p:nvPr>
        </p:nvSpPr>
        <p:spPr>
          <a:xfrm>
            <a:off x="190500" y="190503"/>
            <a:ext cx="8763000" cy="73796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A4733DD6-7C48-4D4C-B576-A1ED5C3EAFED}"/>
              </a:ext>
            </a:extLst>
          </p:cNvPr>
          <p:cNvSpPr>
            <a:spLocks noGrp="1"/>
          </p:cNvSpPr>
          <p:nvPr>
            <p:ph type="body" idx="1"/>
          </p:nvPr>
        </p:nvSpPr>
        <p:spPr>
          <a:xfrm>
            <a:off x="190500" y="1139483"/>
            <a:ext cx="8763000" cy="555615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p:cNvSpPr txBox="1"/>
          <p:nvPr userDrawn="1"/>
        </p:nvSpPr>
        <p:spPr>
          <a:xfrm>
            <a:off x="190501" y="6063176"/>
            <a:ext cx="3573194" cy="323165"/>
          </a:xfrm>
          <a:prstGeom prst="rect">
            <a:avLst/>
          </a:prstGeom>
          <a:noFill/>
        </p:spPr>
        <p:txBody>
          <a:bodyPr wrap="square" rtlCol="0">
            <a:spAutoFit/>
          </a:bodyPr>
          <a:lstStyle/>
          <a:p>
            <a:r>
              <a:rPr lang="en-US" sz="1500" b="1" i="1" dirty="0">
                <a:solidFill>
                  <a:srgbClr val="00B0F0"/>
                </a:solidFill>
                <a:latin typeface="+mn-lt"/>
              </a:rPr>
              <a:t>  </a:t>
            </a:r>
          </a:p>
        </p:txBody>
      </p:sp>
    </p:spTree>
    <p:extLst>
      <p:ext uri="{BB962C8B-B14F-4D97-AF65-F5344CB8AC3E}">
        <p14:creationId xmlns:p14="http://schemas.microsoft.com/office/powerpoint/2010/main" val="1298949717"/>
      </p:ext>
    </p:extLst>
  </p:cSld>
  <p:clrMap bg1="dk1" tx1="lt1" bg2="dk2" tx2="lt2" accent1="accent1" accent2="accent2" accent3="accent3" accent4="accent4" accent5="accent5" accent6="accent6" hlink="hlink" folHlink="folHlink"/>
  <p:sldLayoutIdLst>
    <p:sldLayoutId id="2147489628" r:id="rId1"/>
    <p:sldLayoutId id="2147489629" r:id="rId2"/>
    <p:sldLayoutId id="2147489630" r:id="rId3"/>
    <p:sldLayoutId id="2147489631" r:id="rId4"/>
    <p:sldLayoutId id="2147489632" r:id="rId5"/>
    <p:sldLayoutId id="2147489633" r:id="rId6"/>
    <p:sldLayoutId id="2147489634" r:id="rId7"/>
  </p:sldLayoutIdLst>
  <p:txStyles>
    <p:titleStyle>
      <a:lvl1pPr algn="l" defTabSz="514350" rtl="0" eaLnBrk="1" latinLnBrk="0" hangingPunct="1">
        <a:lnSpc>
          <a:spcPct val="90000"/>
        </a:lnSpc>
        <a:spcBef>
          <a:spcPct val="0"/>
        </a:spcBef>
        <a:buNone/>
        <a:defRPr sz="3300" b="1" kern="1200">
          <a:solidFill>
            <a:srgbClr val="FFFF00"/>
          </a:solidFill>
          <a:effectLst>
            <a:outerShdw blurRad="38100" dist="38100" dir="2700000" algn="tl">
              <a:srgbClr val="000000">
                <a:alpha val="43137"/>
              </a:srgbClr>
            </a:outerShdw>
          </a:effectLst>
          <a:latin typeface="+mn-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3604" indent="-253604" algn="l" defTabSz="514350" rtl="0" eaLnBrk="1" latinLnBrk="0" hangingPunct="1">
        <a:lnSpc>
          <a:spcPct val="100000"/>
        </a:lnSpc>
        <a:spcBef>
          <a:spcPts val="0"/>
        </a:spcBef>
        <a:buClr>
          <a:srgbClr val="FFFF00"/>
        </a:buClr>
        <a:buFont typeface="Calibri" panose="020F0502020204030204" pitchFamily="34" charset="0"/>
        <a:buChar char="•"/>
        <a:defRPr sz="2250" b="1" kern="1200">
          <a:solidFill>
            <a:schemeClr val="tx1"/>
          </a:solidFill>
          <a:latin typeface="+mn-lt"/>
          <a:ea typeface="+mn-ea"/>
          <a:cs typeface="+mn-cs"/>
        </a:defRPr>
      </a:lvl1pPr>
      <a:lvl2pPr marL="516731" indent="-263129" algn="l" defTabSz="514350" rtl="0" eaLnBrk="1" latinLnBrk="0" hangingPunct="1">
        <a:lnSpc>
          <a:spcPct val="100000"/>
        </a:lnSpc>
        <a:spcBef>
          <a:spcPts val="0"/>
        </a:spcBef>
        <a:buClr>
          <a:srgbClr val="00FF00"/>
        </a:buClr>
        <a:buSzPct val="100000"/>
        <a:buFont typeface="Calibri" panose="020F0502020204030204" pitchFamily="34" charset="0"/>
        <a:buChar char="»"/>
        <a:defRPr sz="1950" b="1" kern="1200">
          <a:solidFill>
            <a:srgbClr val="FFFF00"/>
          </a:solidFill>
          <a:latin typeface="+mn-lt"/>
          <a:ea typeface="+mn-ea"/>
          <a:cs typeface="+mn-cs"/>
        </a:defRPr>
      </a:lvl2pPr>
      <a:lvl3pPr marL="770335" indent="-253604" algn="l" defTabSz="514350" rtl="0" eaLnBrk="1" latinLnBrk="0" hangingPunct="1">
        <a:lnSpc>
          <a:spcPct val="100000"/>
        </a:lnSpc>
        <a:spcBef>
          <a:spcPts val="0"/>
        </a:spcBef>
        <a:buFont typeface="Arial" panose="020B0604020202020204" pitchFamily="34" charset="0"/>
        <a:buChar char="•"/>
        <a:defRPr sz="1800" b="1" kern="1200">
          <a:solidFill>
            <a:srgbClr val="FFFF99"/>
          </a:solidFill>
          <a:latin typeface="+mn-lt"/>
          <a:ea typeface="+mn-ea"/>
          <a:cs typeface="+mn-cs"/>
        </a:defRPr>
      </a:lvl3pPr>
      <a:lvl4pPr marL="981075" indent="-210741" algn="l" defTabSz="514350" rtl="0" eaLnBrk="1" latinLnBrk="0" hangingPunct="1">
        <a:lnSpc>
          <a:spcPct val="100000"/>
        </a:lnSpc>
        <a:spcBef>
          <a:spcPts val="0"/>
        </a:spcBef>
        <a:buFont typeface="Arial" panose="020B0604020202020204" pitchFamily="34" charset="0"/>
        <a:buChar char="•"/>
        <a:defRPr sz="1650" b="1" kern="1200">
          <a:solidFill>
            <a:schemeClr val="tx1"/>
          </a:solidFill>
          <a:latin typeface="+mn-lt"/>
          <a:ea typeface="+mn-ea"/>
          <a:cs typeface="+mn-cs"/>
        </a:defRPr>
      </a:lvl4pPr>
      <a:lvl5pPr marL="1202531" indent="-221456" algn="l" defTabSz="514350" rtl="0" eaLnBrk="1" latinLnBrk="0" hangingPunct="1">
        <a:lnSpc>
          <a:spcPct val="100000"/>
        </a:lnSpc>
        <a:spcBef>
          <a:spcPts val="0"/>
        </a:spcBef>
        <a:buFont typeface="Arial" panose="020B0604020202020204" pitchFamily="34" charset="0"/>
        <a:buChar char="•"/>
        <a:defRPr sz="1500" b="1"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0">
          <p15:clr>
            <a:srgbClr val="F26B43"/>
          </p15:clr>
        </p15:guide>
        <p15:guide id="2" pos="120">
          <p15:clr>
            <a:srgbClr val="F26B43"/>
          </p15:clr>
        </p15:guide>
        <p15:guide id="3" pos="5640">
          <p15:clr>
            <a:srgbClr val="F26B43"/>
          </p15:clr>
        </p15:guide>
        <p15:guide id="4" orient="horz" pos="120">
          <p15:clr>
            <a:srgbClr val="F26B43"/>
          </p15:clr>
        </p15:guide>
        <p15:guide id="5" orient="horz" pos="2160">
          <p15:clr>
            <a:srgbClr val="F26B43"/>
          </p15:clr>
        </p15:guide>
        <p15:guide id="6" orient="horz" pos="420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2582693"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89689" y="1123838"/>
            <a:ext cx="221061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2901951" y="864108"/>
            <a:ext cx="5486400" cy="5120640"/>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96849" y="6356351"/>
            <a:ext cx="2057400" cy="365125"/>
          </a:xfrm>
          <a:prstGeom prst="rect">
            <a:avLst/>
          </a:prstGeom>
        </p:spPr>
        <p:txBody>
          <a:bodyPr vert="horz" lIns="91440" tIns="45720" rIns="91440" bIns="45720" rtlCol="0" anchor="ctr"/>
          <a:lstStyle>
            <a:lvl1pPr algn="l">
              <a:defRPr sz="825">
                <a:solidFill>
                  <a:schemeClr val="tx1">
                    <a:lumMod val="50000"/>
                    <a:lumOff val="50000"/>
                  </a:schemeClr>
                </a:solidFill>
              </a:defRPr>
            </a:lvl1pPr>
          </a:lstStyle>
          <a:p>
            <a:fld id="{DFCD67E0-5C76-6144-B626-7674CFAD23A5}" type="datetimeFigureOut">
              <a:rPr lang="en-US" smtClean="0"/>
              <a:t>8/10/2025</a:t>
            </a:fld>
            <a:endParaRPr lang="en-US"/>
          </a:p>
        </p:txBody>
      </p:sp>
      <p:sp>
        <p:nvSpPr>
          <p:cNvPr id="5" name="Footer Placeholder 4"/>
          <p:cNvSpPr>
            <a:spLocks noGrp="1"/>
          </p:cNvSpPr>
          <p:nvPr>
            <p:ph type="ftr" sz="quarter" idx="3"/>
          </p:nvPr>
        </p:nvSpPr>
        <p:spPr>
          <a:xfrm>
            <a:off x="2901951" y="6356351"/>
            <a:ext cx="4433638" cy="365125"/>
          </a:xfrm>
          <a:prstGeom prst="rect">
            <a:avLst/>
          </a:prstGeom>
        </p:spPr>
        <p:txBody>
          <a:bodyPr vert="horz" lIns="91440" tIns="45720" rIns="91440" bIns="45720" rtlCol="0" anchor="ctr"/>
          <a:lstStyle>
            <a:lvl1pPr algn="l">
              <a:defRPr sz="825">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7975602" y="6356351"/>
            <a:ext cx="1148195" cy="365125"/>
          </a:xfrm>
          <a:prstGeom prst="rect">
            <a:avLst/>
          </a:prstGeom>
        </p:spPr>
        <p:txBody>
          <a:bodyPr vert="horz" lIns="91440" tIns="45720" rIns="91440" bIns="45720" rtlCol="0" anchor="ctr"/>
          <a:lstStyle>
            <a:lvl1pPr algn="r">
              <a:defRPr sz="900" b="1">
                <a:solidFill>
                  <a:schemeClr val="accent1"/>
                </a:solidFill>
              </a:defRPr>
            </a:lvl1pPr>
          </a:lstStyle>
          <a:p>
            <a:fld id="{88E0BFA6-A4C3-0643-8827-D231870271BD}" type="slidenum">
              <a:rPr lang="en-US" smtClean="0"/>
              <a:t>‹#›</a:t>
            </a:fld>
            <a:endParaRPr lang="en-US"/>
          </a:p>
        </p:txBody>
      </p:sp>
    </p:spTree>
    <p:extLst>
      <p:ext uri="{BB962C8B-B14F-4D97-AF65-F5344CB8AC3E}">
        <p14:creationId xmlns:p14="http://schemas.microsoft.com/office/powerpoint/2010/main" val="3199275569"/>
      </p:ext>
    </p:extLst>
  </p:cSld>
  <p:clrMap bg1="lt1" tx1="dk1" bg2="lt2" tx2="dk2" accent1="accent1" accent2="accent2" accent3="accent3" accent4="accent4" accent5="accent5" accent6="accent6" hlink="hlink" folHlink="folHlink"/>
  <p:sldLayoutIdLst>
    <p:sldLayoutId id="2147489673" r:id="rId1"/>
    <p:sldLayoutId id="2147489674" r:id="rId2"/>
    <p:sldLayoutId id="2147489675" r:id="rId3"/>
    <p:sldLayoutId id="2147489676" r:id="rId4"/>
    <p:sldLayoutId id="2147489677" r:id="rId5"/>
    <p:sldLayoutId id="2147489678" r:id="rId6"/>
    <p:sldLayoutId id="2147489679" r:id="rId7"/>
    <p:sldLayoutId id="2147489680" r:id="rId8"/>
    <p:sldLayoutId id="2147489681" r:id="rId9"/>
    <p:sldLayoutId id="2147489682" r:id="rId10"/>
    <p:sldLayoutId id="2147489683" r:id="rId11"/>
  </p:sldLayoutIdLst>
  <p:txStyles>
    <p:titleStyle>
      <a:lvl1pPr algn="l" defTabSz="685800" rtl="0" eaLnBrk="1" latinLnBrk="0" hangingPunct="1">
        <a:lnSpc>
          <a:spcPct val="90000"/>
        </a:lnSpc>
        <a:spcBef>
          <a:spcPct val="0"/>
        </a:spcBef>
        <a:buNone/>
        <a:defRPr sz="2700" kern="1200" spc="-45" baseline="0">
          <a:solidFill>
            <a:srgbClr val="FFFFFF"/>
          </a:solidFill>
          <a:latin typeface="+mj-lt"/>
          <a:ea typeface="+mj-ea"/>
          <a:cs typeface="+mj-cs"/>
        </a:defRPr>
      </a:lvl1pPr>
    </p:titleStyle>
    <p:bodyStyle>
      <a:lvl1pPr marL="137160" indent="-137160" algn="l" defTabSz="685800" rtl="0" eaLnBrk="1" latinLnBrk="0" hangingPunct="1">
        <a:lnSpc>
          <a:spcPct val="90000"/>
        </a:lnSpc>
        <a:spcBef>
          <a:spcPts val="900"/>
        </a:spcBef>
        <a:buClr>
          <a:schemeClr val="accent1"/>
        </a:buClr>
        <a:buFont typeface="Wingdings 2" pitchFamily="18" charset="2"/>
        <a:buChar char=""/>
        <a:defRPr sz="1500" kern="1200">
          <a:solidFill>
            <a:schemeClr val="tx1">
              <a:lumMod val="65000"/>
              <a:lumOff val="35000"/>
            </a:schemeClr>
          </a:solidFill>
          <a:latin typeface="+mn-lt"/>
          <a:ea typeface="+mn-ea"/>
          <a:cs typeface="+mn-cs"/>
        </a:defRPr>
      </a:lvl1pPr>
      <a:lvl2pPr marL="514350" indent="-137160" algn="l" defTabSz="685800" rtl="0" eaLnBrk="1" latinLnBrk="0" hangingPunct="1">
        <a:lnSpc>
          <a:spcPct val="90000"/>
        </a:lnSpc>
        <a:spcBef>
          <a:spcPts val="188"/>
        </a:spcBef>
        <a:spcAft>
          <a:spcPts val="188"/>
        </a:spcAft>
        <a:buClr>
          <a:schemeClr val="accent1"/>
        </a:buClr>
        <a:buFont typeface="Wingdings 2" pitchFamily="18" charset="2"/>
        <a:buChar char=""/>
        <a:defRPr sz="1350" kern="1200">
          <a:solidFill>
            <a:schemeClr val="tx1">
              <a:lumMod val="65000"/>
              <a:lumOff val="35000"/>
            </a:schemeClr>
          </a:solidFill>
          <a:latin typeface="+mn-lt"/>
          <a:ea typeface="+mn-ea"/>
          <a:cs typeface="+mn-cs"/>
        </a:defRPr>
      </a:lvl2pPr>
      <a:lvl3pPr marL="857250" indent="-137160" algn="l" defTabSz="685800" rtl="0" eaLnBrk="1" latinLnBrk="0" hangingPunct="1">
        <a:lnSpc>
          <a:spcPct val="90000"/>
        </a:lnSpc>
        <a:spcBef>
          <a:spcPts val="188"/>
        </a:spcBef>
        <a:spcAft>
          <a:spcPts val="188"/>
        </a:spcAft>
        <a:buClr>
          <a:schemeClr val="accent1"/>
        </a:buClr>
        <a:buFont typeface="Wingdings 2" pitchFamily="18" charset="2"/>
        <a:buChar char=""/>
        <a:defRPr sz="1200" kern="1200">
          <a:solidFill>
            <a:schemeClr val="tx1">
              <a:lumMod val="65000"/>
              <a:lumOff val="35000"/>
            </a:schemeClr>
          </a:solidFill>
          <a:latin typeface="+mn-lt"/>
          <a:ea typeface="+mn-ea"/>
          <a:cs typeface="+mn-cs"/>
        </a:defRPr>
      </a:lvl3pPr>
      <a:lvl4pPr marL="1200150" indent="-137160" algn="l" defTabSz="685800"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4pPr>
      <a:lvl5pPr marL="1543050" indent="-137160" algn="l" defTabSz="685800"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5pPr>
      <a:lvl6pPr marL="18859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6pPr>
      <a:lvl7pPr marL="22288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7pPr>
      <a:lvl8pPr marL="25717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8pPr>
      <a:lvl9pPr marL="29146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journavx.com/" TargetMode="External"/><Relationship Id="rId1" Type="http://schemas.openxmlformats.org/officeDocument/2006/relationships/slideLayout" Target="../slideLayouts/slideLayout2.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B26E2560-C5BD-0894-3B39-39EF249F3CF7}"/>
            </a:ext>
          </a:extLst>
        </p:cNvPr>
        <p:cNvGrpSpPr/>
        <p:nvPr/>
      </p:nvGrpSpPr>
      <p:grpSpPr>
        <a:xfrm>
          <a:off x="0" y="0"/>
          <a:ext cx="0" cy="0"/>
          <a:chOff x="0" y="0"/>
          <a:chExt cx="0" cy="0"/>
        </a:xfrm>
      </p:grpSpPr>
      <p:sp>
        <p:nvSpPr>
          <p:cNvPr id="28675" name="Text Box 6">
            <a:extLst>
              <a:ext uri="{FF2B5EF4-FFF2-40B4-BE49-F238E27FC236}">
                <a16:creationId xmlns:a16="http://schemas.microsoft.com/office/drawing/2014/main" id="{ED68D65A-CC65-09F6-230F-55F265604079}"/>
              </a:ext>
            </a:extLst>
          </p:cNvPr>
          <p:cNvSpPr txBox="1">
            <a:spLocks noChangeArrowheads="1"/>
          </p:cNvSpPr>
          <p:nvPr/>
        </p:nvSpPr>
        <p:spPr bwMode="auto">
          <a:xfrm>
            <a:off x="1451186" y="3021619"/>
            <a:ext cx="5630036" cy="1452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8" tIns="44450" rIns="90488" bIns="44450" anchor="b">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99CCFF"/>
                </a:solidFill>
                <a:effectLst>
                  <a:outerShdw blurRad="38100" dist="38100" dir="2700000" algn="tl">
                    <a:srgbClr val="000000">
                      <a:alpha val="43137"/>
                    </a:srgbClr>
                  </a:outerShdw>
                </a:effectLst>
                <a:uLnTx/>
                <a:uFillTx/>
                <a:latin typeface="Calibri" panose="020F0502020204030204" pitchFamily="34" charset="0"/>
                <a:ea typeface="+mn-ea"/>
                <a:cs typeface="Arial" charset="0"/>
              </a:rPr>
              <a:t>Ron Melton, OD, FAAO</a:t>
            </a:r>
          </a:p>
          <a:p>
            <a:pPr marL="0" marR="0" lvl="0" indent="0" algn="ctr" defTabSz="914400" rtl="0" eaLnBrk="1" fontAlgn="base" latinLnBrk="0" hangingPunct="1">
              <a:lnSpc>
                <a:spcPct val="85000"/>
              </a:lnSpc>
              <a:spcBef>
                <a:spcPct val="0"/>
              </a:spcBef>
              <a:spcAft>
                <a:spcPct val="0"/>
              </a:spcAft>
              <a:buClrTx/>
              <a:buSzTx/>
              <a:buFontTx/>
              <a:buNone/>
              <a:tabLst/>
              <a:defRPr/>
            </a:pPr>
            <a:r>
              <a:rPr lang="en-US" sz="2000" b="1" dirty="0">
                <a:solidFill>
                  <a:srgbClr val="99CCFF"/>
                </a:solidFill>
                <a:effectLst>
                  <a:outerShdw blurRad="38100" dist="38100" dir="2700000" algn="tl">
                    <a:srgbClr val="000000">
                      <a:alpha val="43137"/>
                    </a:srgbClr>
                  </a:outerShdw>
                </a:effectLst>
                <a:latin typeface="Calibri" panose="020F0502020204030204" pitchFamily="34" charset="0"/>
                <a:cs typeface="Arial" charset="0"/>
              </a:rPr>
              <a:t>Randall Thomas, OD, MPH, FAAO</a:t>
            </a:r>
            <a:endParaRPr kumimoji="0" lang="en-US" sz="2000" b="1" i="0" u="none" strike="noStrike" kern="1200" cap="none" spc="0" normalizeH="0" baseline="0" noProof="0" dirty="0">
              <a:ln>
                <a:noFill/>
              </a:ln>
              <a:solidFill>
                <a:srgbClr val="99CCFF"/>
              </a:solidFill>
              <a:effectLst>
                <a:outerShdw blurRad="38100" dist="38100" dir="2700000" algn="tl">
                  <a:srgbClr val="000000">
                    <a:alpha val="43137"/>
                  </a:srgbClr>
                </a:outerShdw>
              </a:effectLst>
              <a:uLnTx/>
              <a:uFillTx/>
              <a:latin typeface="Calibri" panose="020F0502020204030204" pitchFamily="34" charset="0"/>
              <a:ea typeface="+mn-ea"/>
              <a:cs typeface="Arial" charset="0"/>
            </a:endParaRPr>
          </a:p>
          <a:p>
            <a:pPr marL="0" marR="0" lvl="0" indent="0" algn="ctr" defTabSz="914400" rtl="0" eaLnBrk="1" fontAlgn="base" latinLnBrk="0" hangingPunct="1">
              <a:lnSpc>
                <a:spcPct val="85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99CCFF"/>
              </a:solidFill>
              <a:effectLst>
                <a:outerShdw blurRad="38100" dist="38100" dir="2700000" algn="tl">
                  <a:srgbClr val="000000">
                    <a:alpha val="43137"/>
                  </a:srgbClr>
                </a:outerShdw>
              </a:effectLst>
              <a:uLnTx/>
              <a:uFillTx/>
              <a:latin typeface="Calibri" panose="020F0502020204030204" pitchFamily="34" charset="0"/>
              <a:ea typeface="+mn-ea"/>
              <a:cs typeface="Arial" charset="0"/>
            </a:endParaRPr>
          </a:p>
          <a:p>
            <a:pPr marL="0" marR="0" lvl="0" indent="0" algn="ctr" defTabSz="914400" rtl="0" eaLnBrk="1" fontAlgn="base" latinLnBrk="0" hangingPunct="1">
              <a:lnSpc>
                <a:spcPct val="85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99CCFF"/>
              </a:solidFill>
              <a:effectLst/>
              <a:uLnTx/>
              <a:uFillTx/>
              <a:latin typeface="Calibri" panose="020F0502020204030204" pitchFamily="34" charset="0"/>
              <a:ea typeface="+mn-ea"/>
              <a:cs typeface="Arial" charset="0"/>
            </a:endParaRPr>
          </a:p>
          <a:p>
            <a:pPr marL="0" marR="0" lvl="0" indent="0" algn="ctr" defTabSz="914400" rtl="0" eaLnBrk="1" fontAlgn="base" latinLnBrk="0" hangingPunct="1">
              <a:lnSpc>
                <a:spcPct val="85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FFFF99"/>
              </a:solidFill>
              <a:effectLst/>
              <a:uLnTx/>
              <a:uFillTx/>
              <a:latin typeface="Calibri" panose="020F0502020204030204" pitchFamily="34" charset="0"/>
              <a:ea typeface="+mn-ea"/>
              <a:cs typeface="Arial" charset="0"/>
            </a:endParaRPr>
          </a:p>
        </p:txBody>
      </p:sp>
      <p:sp>
        <p:nvSpPr>
          <p:cNvPr id="10" name="Title 1">
            <a:extLst>
              <a:ext uri="{FF2B5EF4-FFF2-40B4-BE49-F238E27FC236}">
                <a16:creationId xmlns:a16="http://schemas.microsoft.com/office/drawing/2014/main" id="{B9A7C10E-25C2-536B-2884-5A17E90BFACE}"/>
              </a:ext>
            </a:extLst>
          </p:cNvPr>
          <p:cNvSpPr>
            <a:spLocks noGrp="1"/>
          </p:cNvSpPr>
          <p:nvPr>
            <p:ph type="ctrTitle" sz="quarter"/>
          </p:nvPr>
        </p:nvSpPr>
        <p:spPr>
          <a:xfrm>
            <a:off x="0" y="218484"/>
            <a:ext cx="9144000" cy="1470025"/>
          </a:xfrm>
        </p:spPr>
        <p:txBody>
          <a:bodyPr>
            <a:noAutofit/>
          </a:bodyPr>
          <a:lstStyle/>
          <a:p>
            <a:pPr algn="ctr">
              <a:lnSpc>
                <a:spcPct val="85000"/>
              </a:lnSpc>
              <a:defRPr/>
            </a:pPr>
            <a:r>
              <a:rPr lang="en-US" sz="3600" i="1" dirty="0">
                <a:solidFill>
                  <a:srgbClr val="CCFF99"/>
                </a:solidFill>
                <a:effectLst>
                  <a:outerShdw blurRad="38100" dist="38100" dir="2700000" algn="tl">
                    <a:srgbClr val="000000">
                      <a:alpha val="43137"/>
                    </a:srgbClr>
                  </a:outerShdw>
                </a:effectLst>
                <a:latin typeface="Cambria" panose="02040503050406030204" pitchFamily="18" charset="0"/>
              </a:rPr>
              <a:t>MYSTERY SOLVED – </a:t>
            </a:r>
            <a:br>
              <a:rPr lang="en-US" sz="3600" i="1" dirty="0">
                <a:solidFill>
                  <a:srgbClr val="CCFF99"/>
                </a:solidFill>
                <a:effectLst>
                  <a:outerShdw blurRad="38100" dist="38100" dir="2700000" algn="tl">
                    <a:srgbClr val="000000">
                      <a:alpha val="43137"/>
                    </a:srgbClr>
                  </a:outerShdw>
                </a:effectLst>
                <a:latin typeface="Cambria" panose="02040503050406030204" pitchFamily="18" charset="0"/>
              </a:rPr>
            </a:br>
            <a:r>
              <a:rPr lang="en-US" sz="3600" i="1" dirty="0">
                <a:solidFill>
                  <a:srgbClr val="CCFF99"/>
                </a:solidFill>
                <a:effectLst>
                  <a:outerShdw blurRad="38100" dist="38100" dir="2700000" algn="tl">
                    <a:srgbClr val="000000">
                      <a:alpha val="43137"/>
                    </a:srgbClr>
                  </a:outerShdw>
                </a:effectLst>
                <a:latin typeface="Cambria" panose="02040503050406030204" pitchFamily="18" charset="0"/>
              </a:rPr>
              <a:t>CONQUERING THERAPEUTIC DILEMMAS</a:t>
            </a:r>
            <a:endParaRPr lang="en-US" sz="3600" i="1" dirty="0">
              <a:solidFill>
                <a:srgbClr val="FFFF66"/>
              </a:solidFill>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3091109661"/>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2"/>
          <p:cNvSpPr>
            <a:spLocks noGrp="1" noChangeArrowheads="1"/>
          </p:cNvSpPr>
          <p:nvPr>
            <p:ph type="title"/>
          </p:nvPr>
        </p:nvSpPr>
        <p:spPr/>
        <p:txBody>
          <a:bodyPr/>
          <a:lstStyle/>
          <a:p>
            <a:r>
              <a:rPr lang="en-US" altLang="en-US"/>
              <a:t>Herpes Simplex Keratitis</a:t>
            </a:r>
          </a:p>
        </p:txBody>
      </p:sp>
      <p:sp>
        <p:nvSpPr>
          <p:cNvPr id="265219" name="Rectangle 3"/>
          <p:cNvSpPr>
            <a:spLocks noGrp="1" noChangeArrowheads="1"/>
          </p:cNvSpPr>
          <p:nvPr>
            <p:ph idx="1"/>
          </p:nvPr>
        </p:nvSpPr>
        <p:spPr>
          <a:xfrm>
            <a:off x="82550" y="1038225"/>
            <a:ext cx="8877300" cy="5631367"/>
          </a:xfrm>
        </p:spPr>
        <p:txBody>
          <a:bodyPr>
            <a:normAutofit/>
          </a:bodyPr>
          <a:lstStyle/>
          <a:p>
            <a:r>
              <a:rPr lang="en-US" altLang="en-US" sz="2600" dirty="0"/>
              <a:t>90% of adults harbor the Herpes Virus</a:t>
            </a:r>
          </a:p>
          <a:p>
            <a:r>
              <a:rPr lang="en-US" altLang="en-US" sz="2600" dirty="0"/>
              <a:t>Strain-specific expression of the disease</a:t>
            </a:r>
          </a:p>
          <a:p>
            <a:r>
              <a:rPr lang="en-US" altLang="en-US" sz="2600" dirty="0"/>
              <a:t>Unilateral red eye with serous discharge</a:t>
            </a:r>
          </a:p>
          <a:p>
            <a:r>
              <a:rPr lang="en-US" altLang="en-US" sz="2600" dirty="0"/>
              <a:t>Affected cornea has decreased sensitivity</a:t>
            </a:r>
          </a:p>
          <a:p>
            <a:r>
              <a:rPr lang="en-US" altLang="en-US" sz="2600" dirty="0"/>
              <a:t>Males more commonly affected; recur more often</a:t>
            </a:r>
          </a:p>
          <a:p>
            <a:r>
              <a:rPr lang="en-US" altLang="en-US" sz="2600" dirty="0"/>
              <a:t>40% chance of recurrence within 5 years</a:t>
            </a:r>
          </a:p>
          <a:p>
            <a:r>
              <a:rPr lang="en-US" altLang="en-US" sz="2600" dirty="0"/>
              <a:t>Fellow eye not at risk of involvement (1’ and 2’)</a:t>
            </a:r>
          </a:p>
          <a:p>
            <a:r>
              <a:rPr lang="en-US" altLang="en-US" sz="2600" dirty="0"/>
              <a:t>Cause of recurrence: trauma, stress, adrenergic and prostaglandin eyedrops, fever, menstruation, climate,   UV light</a:t>
            </a:r>
          </a:p>
          <a:p>
            <a:r>
              <a:rPr lang="en-US" altLang="en-US" sz="2600" dirty="0"/>
              <a:t>Treatment:  topical or systemic anti-viral</a:t>
            </a:r>
          </a:p>
        </p:txBody>
      </p:sp>
    </p:spTree>
    <p:extLst>
      <p:ext uri="{BB962C8B-B14F-4D97-AF65-F5344CB8AC3E}">
        <p14:creationId xmlns:p14="http://schemas.microsoft.com/office/powerpoint/2010/main" val="4042526496"/>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82575" y="-412902"/>
            <a:ext cx="8578850" cy="1158565"/>
          </a:xfrm>
        </p:spPr>
        <p:txBody>
          <a:bodyPr lIns="90488" tIns="44450" rIns="90488" bIns="44450" anchor="b">
            <a:normAutofit/>
          </a:bodyPr>
          <a:lstStyle/>
          <a:p>
            <a:pPr eaLnBrk="1" fontAlgn="auto" hangingPunct="1">
              <a:spcAft>
                <a:spcPts val="0"/>
              </a:spcAft>
              <a:defRPr/>
            </a:pPr>
            <a:r>
              <a:rPr lang="en-US" sz="3600" dirty="0"/>
              <a:t>Valacyclovir vs. Acyclovir for Recurrent HSV</a:t>
            </a:r>
          </a:p>
        </p:txBody>
      </p:sp>
      <p:sp>
        <p:nvSpPr>
          <p:cNvPr id="272387" name="Rectangle 3"/>
          <p:cNvSpPr>
            <a:spLocks noGrp="1" noChangeArrowheads="1"/>
          </p:cNvSpPr>
          <p:nvPr>
            <p:ph idx="1"/>
          </p:nvPr>
        </p:nvSpPr>
        <p:spPr>
          <a:xfrm>
            <a:off x="184150" y="1005502"/>
            <a:ext cx="8775700" cy="5495925"/>
          </a:xfrm>
        </p:spPr>
        <p:txBody>
          <a:bodyPr lIns="90488" tIns="44450" rIns="90488" bIns="44450">
            <a:normAutofit/>
          </a:bodyPr>
          <a:lstStyle/>
          <a:p>
            <a:pPr marL="0" indent="0" eaLnBrk="1" hangingPunct="1">
              <a:spcBef>
                <a:spcPts val="800"/>
              </a:spcBef>
              <a:buFont typeface="Wingdings" panose="05000000000000000000" pitchFamily="2" charset="2"/>
              <a:buNone/>
              <a:tabLst>
                <a:tab pos="457200" algn="l"/>
              </a:tabLst>
            </a:pPr>
            <a:r>
              <a:rPr lang="en-US" altLang="en-US" sz="2400" dirty="0"/>
              <a:t>“One-year suppression therapy with oral valacyclovir (500-mg tablet daily) was shown to be as effective and as well-tolerated as acyclovir (400-mg tablet twice daily) in reducing the rate of recurrent ocular HSV disease.”</a:t>
            </a:r>
          </a:p>
        </p:txBody>
      </p:sp>
      <p:sp>
        <p:nvSpPr>
          <p:cNvPr id="272389" name="TextBox 1"/>
          <p:cNvSpPr txBox="1">
            <a:spLocks noChangeArrowheads="1"/>
          </p:cNvSpPr>
          <p:nvPr/>
        </p:nvSpPr>
        <p:spPr bwMode="auto">
          <a:xfrm>
            <a:off x="282575" y="2806701"/>
            <a:ext cx="874871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Aft>
                <a:spcPts val="1200"/>
              </a:spcAft>
              <a:buClr>
                <a:srgbClr val="A1C2E7"/>
              </a:buClr>
              <a:buSzPct val="70000"/>
              <a:buFont typeface="Wingdings" panose="05000000000000000000" pitchFamily="2" charset="2"/>
              <a:buChar char="n"/>
              <a:defRPr sz="2800" b="1">
                <a:solidFill>
                  <a:schemeClr val="bg1"/>
                </a:solidFill>
                <a:latin typeface="Arial" panose="020B0604020202020204" pitchFamily="34" charset="0"/>
              </a:defRPr>
            </a:lvl1pPr>
            <a:lvl2pPr marL="742950" indent="-285750">
              <a:lnSpc>
                <a:spcPct val="90000"/>
              </a:lnSpc>
              <a:spcAft>
                <a:spcPts val="1200"/>
              </a:spcAft>
              <a:buClr>
                <a:srgbClr val="FFFF66"/>
              </a:buClr>
              <a:buSzPct val="80000"/>
              <a:buFont typeface="Wingdings 3" panose="05040102010807070707" pitchFamily="18" charset="2"/>
              <a:buChar char=""/>
              <a:defRPr sz="2600">
                <a:solidFill>
                  <a:schemeClr val="bg1"/>
                </a:solidFill>
                <a:latin typeface="Arial" panose="020B0604020202020204" pitchFamily="34" charset="0"/>
              </a:defRPr>
            </a:lvl2pPr>
            <a:lvl3pPr marL="1143000" indent="-228600">
              <a:lnSpc>
                <a:spcPct val="90000"/>
              </a:lnSpc>
              <a:spcAft>
                <a:spcPts val="1200"/>
              </a:spcAft>
              <a:buClr>
                <a:srgbClr val="99CCFF"/>
              </a:buClr>
              <a:buSzPct val="75000"/>
              <a:buFont typeface="Wingdings 2" panose="05020102010507070707" pitchFamily="18" charset="2"/>
              <a:buChar char="®"/>
              <a:defRPr sz="2400">
                <a:solidFill>
                  <a:schemeClr val="bg1"/>
                </a:solidFill>
                <a:latin typeface="Arial" panose="020B0604020202020204" pitchFamily="34" charset="0"/>
              </a:defRPr>
            </a:lvl3pPr>
            <a:lvl4pPr marL="1600200" indent="-228600">
              <a:lnSpc>
                <a:spcPct val="90000"/>
              </a:lnSpc>
              <a:spcAft>
                <a:spcPts val="1200"/>
              </a:spcAft>
              <a:buChar char="–"/>
              <a:defRPr sz="2000">
                <a:solidFill>
                  <a:schemeClr val="bg1"/>
                </a:solidFill>
                <a:latin typeface="Arial" panose="020B0604020202020204" pitchFamily="34" charset="0"/>
              </a:defRPr>
            </a:lvl4pPr>
            <a:lvl5pPr marL="2057400" indent="-228600">
              <a:lnSpc>
                <a:spcPct val="90000"/>
              </a:lnSpc>
              <a:spcAft>
                <a:spcPts val="1200"/>
              </a:spcAft>
              <a:buChar char="»"/>
              <a:defRPr sz="2000">
                <a:solidFill>
                  <a:schemeClr val="bg1"/>
                </a:solidFill>
                <a:latin typeface="Arial" panose="020B0604020202020204" pitchFamily="34" charset="0"/>
              </a:defRPr>
            </a:lvl5pPr>
            <a:lvl6pPr marL="2514600" indent="-228600" eaLnBrk="0" fontAlgn="base" hangingPunct="0">
              <a:lnSpc>
                <a:spcPct val="90000"/>
              </a:lnSpc>
              <a:spcBef>
                <a:spcPct val="0"/>
              </a:spcBef>
              <a:spcAft>
                <a:spcPts val="1200"/>
              </a:spcAft>
              <a:buChar char="»"/>
              <a:defRPr sz="2000">
                <a:solidFill>
                  <a:schemeClr val="bg1"/>
                </a:solidFill>
                <a:latin typeface="Arial" panose="020B0604020202020204" pitchFamily="34" charset="0"/>
              </a:defRPr>
            </a:lvl6pPr>
            <a:lvl7pPr marL="2971800" indent="-228600" eaLnBrk="0" fontAlgn="base" hangingPunct="0">
              <a:lnSpc>
                <a:spcPct val="90000"/>
              </a:lnSpc>
              <a:spcBef>
                <a:spcPct val="0"/>
              </a:spcBef>
              <a:spcAft>
                <a:spcPts val="1200"/>
              </a:spcAft>
              <a:buChar char="»"/>
              <a:defRPr sz="2000">
                <a:solidFill>
                  <a:schemeClr val="bg1"/>
                </a:solidFill>
                <a:latin typeface="Arial" panose="020B0604020202020204" pitchFamily="34" charset="0"/>
              </a:defRPr>
            </a:lvl7pPr>
            <a:lvl8pPr marL="3429000" indent="-228600" eaLnBrk="0" fontAlgn="base" hangingPunct="0">
              <a:lnSpc>
                <a:spcPct val="90000"/>
              </a:lnSpc>
              <a:spcBef>
                <a:spcPct val="0"/>
              </a:spcBef>
              <a:spcAft>
                <a:spcPts val="1200"/>
              </a:spcAft>
              <a:buChar char="»"/>
              <a:defRPr sz="2000">
                <a:solidFill>
                  <a:schemeClr val="bg1"/>
                </a:solidFill>
                <a:latin typeface="Arial" panose="020B0604020202020204" pitchFamily="34" charset="0"/>
              </a:defRPr>
            </a:lvl8pPr>
            <a:lvl9pPr marL="3886200" indent="-228600" eaLnBrk="0" fontAlgn="base" hangingPunct="0">
              <a:lnSpc>
                <a:spcPct val="90000"/>
              </a:lnSpc>
              <a:spcBef>
                <a:spcPct val="0"/>
              </a:spcBef>
              <a:spcAft>
                <a:spcPts val="1200"/>
              </a:spcAft>
              <a:buChar char="»"/>
              <a:defRPr sz="20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0" i="1" u="none" strike="noStrike" kern="1200" cap="none" spc="0" normalizeH="0" baseline="0" noProof="0" dirty="0">
                <a:ln>
                  <a:noFill/>
                </a:ln>
                <a:solidFill>
                  <a:srgbClr val="A6CCF6"/>
                </a:solidFill>
                <a:effectLst/>
                <a:uLnTx/>
                <a:uFillTx/>
                <a:latin typeface="Arial" panose="020B0604020202020204" pitchFamily="34" charset="0"/>
                <a:ea typeface="+mn-ea"/>
                <a:cs typeface="Arial" panose="020B0604020202020204" pitchFamily="34" charset="0"/>
              </a:rPr>
              <a:t>SOURCE: Miserocchi E, Modorati G, Galli L, Rama P. Efficacy of valacyclovir vs. acyclovir for the prevention of recurrent herpes simplex virus eye disease: A pilot study. Am J Ophthalmol, Oct. 2007</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0" i="0" u="none" strike="noStrike" kern="1200" cap="none" spc="0" normalizeH="0" baseline="0" noProof="0" dirty="0">
              <a:ln>
                <a:noFill/>
              </a:ln>
              <a:solidFill>
                <a:prstClr val="white"/>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271475563"/>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0E423C-DBBE-466C-8C55-9CC8221DA08D}"/>
              </a:ext>
            </a:extLst>
          </p:cNvPr>
          <p:cNvSpPr>
            <a:spLocks noGrp="1"/>
          </p:cNvSpPr>
          <p:nvPr>
            <p:ph type="title"/>
          </p:nvPr>
        </p:nvSpPr>
        <p:spPr/>
        <p:txBody>
          <a:bodyPr/>
          <a:lstStyle/>
          <a:p>
            <a:r>
              <a:rPr lang="en-US" dirty="0"/>
              <a:t>Herpes Zoster Vaccination (Shingrix)</a:t>
            </a:r>
          </a:p>
        </p:txBody>
      </p:sp>
      <p:sp>
        <p:nvSpPr>
          <p:cNvPr id="199682" name="Content Placeholder 1">
            <a:extLst>
              <a:ext uri="{FF2B5EF4-FFF2-40B4-BE49-F238E27FC236}">
                <a16:creationId xmlns:a16="http://schemas.microsoft.com/office/drawing/2014/main" id="{9724B2BC-C70D-4D40-BFEC-DD82094AD746}"/>
              </a:ext>
            </a:extLst>
          </p:cNvPr>
          <p:cNvSpPr>
            <a:spLocks noGrp="1" noChangeArrowheads="1"/>
          </p:cNvSpPr>
          <p:nvPr>
            <p:ph idx="1"/>
          </p:nvPr>
        </p:nvSpPr>
        <p:spPr/>
        <p:txBody>
          <a:bodyPr/>
          <a:lstStyle/>
          <a:p>
            <a:r>
              <a:rPr lang="en-US" altLang="en-US" dirty="0" err="1"/>
              <a:t>Shingrix</a:t>
            </a:r>
            <a:r>
              <a:rPr lang="en-US" altLang="en-US" dirty="0"/>
              <a:t> is the 2nd vaccine to be FDA approved to help prevent shingles.</a:t>
            </a:r>
          </a:p>
          <a:p>
            <a:r>
              <a:rPr lang="en-US" altLang="en-US" dirty="0"/>
              <a:t>Approved for people aged 50 and older</a:t>
            </a:r>
          </a:p>
          <a:p>
            <a:r>
              <a:rPr lang="en-US" altLang="en-US" dirty="0"/>
              <a:t>A non-live vaccine (</a:t>
            </a:r>
            <a:r>
              <a:rPr lang="en-US" altLang="en-US" dirty="0" err="1"/>
              <a:t>Zostavax</a:t>
            </a:r>
            <a:r>
              <a:rPr lang="en-US" altLang="en-US" dirty="0"/>
              <a:t> is live, attenuated)</a:t>
            </a:r>
          </a:p>
          <a:p>
            <a:r>
              <a:rPr lang="en-US" altLang="en-US" dirty="0"/>
              <a:t>Administered in 2 - I.M. doses (initially then 2-6 months later)</a:t>
            </a:r>
          </a:p>
          <a:p>
            <a:r>
              <a:rPr lang="en-US" altLang="en-US" dirty="0"/>
              <a:t>About 90% effective and maintained over four years</a:t>
            </a:r>
          </a:p>
          <a:p>
            <a:r>
              <a:rPr lang="en-US" altLang="en-US" dirty="0"/>
              <a:t>If the last Zostavax vaccine was at least 5 years ago,                                                     can have Shingrix</a:t>
            </a:r>
          </a:p>
          <a:p>
            <a:r>
              <a:rPr lang="en-US" altLang="en-US" dirty="0"/>
              <a:t>Marketed by GlaxoSmithKline</a:t>
            </a:r>
          </a:p>
        </p:txBody>
      </p:sp>
    </p:spTree>
    <p:extLst>
      <p:ext uri="{BB962C8B-B14F-4D97-AF65-F5344CB8AC3E}">
        <p14:creationId xmlns:p14="http://schemas.microsoft.com/office/powerpoint/2010/main" val="36019057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83CFE-5E0B-4C2C-7C1D-5C96BB3BE2F3}"/>
              </a:ext>
            </a:extLst>
          </p:cNvPr>
          <p:cNvSpPr>
            <a:spLocks noGrp="1"/>
          </p:cNvSpPr>
          <p:nvPr>
            <p:ph type="title"/>
          </p:nvPr>
        </p:nvSpPr>
        <p:spPr>
          <a:xfrm>
            <a:off x="260169" y="253107"/>
            <a:ext cx="8763000" cy="752034"/>
          </a:xfrm>
        </p:spPr>
        <p:txBody>
          <a:bodyPr/>
          <a:lstStyle/>
          <a:p>
            <a:r>
              <a:rPr lang="en-US" dirty="0"/>
              <a:t>Shingles Vaccine Update</a:t>
            </a:r>
          </a:p>
        </p:txBody>
      </p:sp>
      <p:sp>
        <p:nvSpPr>
          <p:cNvPr id="3" name="Content Placeholder 2">
            <a:extLst>
              <a:ext uri="{FF2B5EF4-FFF2-40B4-BE49-F238E27FC236}">
                <a16:creationId xmlns:a16="http://schemas.microsoft.com/office/drawing/2014/main" id="{81F2A19C-8897-2C7D-6ADB-44B6DE79522C}"/>
              </a:ext>
            </a:extLst>
          </p:cNvPr>
          <p:cNvSpPr>
            <a:spLocks noGrp="1"/>
          </p:cNvSpPr>
          <p:nvPr>
            <p:ph idx="1"/>
          </p:nvPr>
        </p:nvSpPr>
        <p:spPr>
          <a:xfrm>
            <a:off x="190500" y="1111348"/>
            <a:ext cx="8763000" cy="4130608"/>
          </a:xfrm>
        </p:spPr>
        <p:txBody>
          <a:bodyPr/>
          <a:lstStyle/>
          <a:p>
            <a:r>
              <a:rPr lang="en-US" dirty="0"/>
              <a:t>Shingrix vaccine was 76% effective for the 4 years of the study</a:t>
            </a:r>
          </a:p>
          <a:p>
            <a:r>
              <a:rPr lang="en-US" dirty="0"/>
              <a:t>A single dose was only 64% effective</a:t>
            </a:r>
          </a:p>
          <a:p>
            <a:r>
              <a:rPr lang="en-US" dirty="0"/>
              <a:t>Still effective if second dose is beyond 6 months</a:t>
            </a:r>
          </a:p>
          <a:p>
            <a:r>
              <a:rPr lang="en-US" dirty="0"/>
              <a:t>45,000 cases: 90% were unvaccinated</a:t>
            </a:r>
          </a:p>
          <a:p>
            <a:r>
              <a:rPr lang="en-US" dirty="0"/>
              <a:t>All healthcare providers need to continue to encourage patients to receive the shingles vaccination.</a:t>
            </a:r>
          </a:p>
        </p:txBody>
      </p:sp>
      <p:sp>
        <p:nvSpPr>
          <p:cNvPr id="4" name="TextBox 3">
            <a:extLst>
              <a:ext uri="{FF2B5EF4-FFF2-40B4-BE49-F238E27FC236}">
                <a16:creationId xmlns:a16="http://schemas.microsoft.com/office/drawing/2014/main" id="{C7C8CB15-3AE0-98EF-7946-C8D7C89E341F}"/>
              </a:ext>
            </a:extLst>
          </p:cNvPr>
          <p:cNvSpPr txBox="1"/>
          <p:nvPr/>
        </p:nvSpPr>
        <p:spPr>
          <a:xfrm>
            <a:off x="4572000" y="4797195"/>
            <a:ext cx="3847347" cy="33855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1" u="none" strike="noStrike" kern="1200" cap="none" spc="0" normalizeH="0" baseline="0" noProof="0" dirty="0">
                <a:ln>
                  <a:noFill/>
                </a:ln>
                <a:solidFill>
                  <a:srgbClr val="A6CCF6"/>
                </a:solidFill>
                <a:effectLst/>
                <a:uLnTx/>
                <a:uFillTx/>
                <a:latin typeface="Arial" panose="020B0604020202020204" pitchFamily="34" charset="0"/>
                <a:ea typeface="+mn-ea"/>
                <a:cs typeface="+mn-cs"/>
              </a:rPr>
              <a:t>Annals Intern Med</a:t>
            </a:r>
            <a:r>
              <a:rPr kumimoji="0" lang="en-US" sz="1600" b="1" i="0" u="none" strike="noStrike" kern="1200" cap="none" spc="0" normalizeH="0" baseline="0" noProof="0" dirty="0">
                <a:ln>
                  <a:noFill/>
                </a:ln>
                <a:solidFill>
                  <a:srgbClr val="A6CCF6"/>
                </a:solidFill>
                <a:effectLst/>
                <a:uLnTx/>
                <a:uFillTx/>
                <a:latin typeface="Arial" panose="020B0604020202020204" pitchFamily="34" charset="0"/>
                <a:ea typeface="+mn-ea"/>
                <a:cs typeface="+mn-cs"/>
              </a:rPr>
              <a:t>. January 2024</a:t>
            </a:r>
          </a:p>
        </p:txBody>
      </p:sp>
    </p:spTree>
    <p:extLst>
      <p:ext uri="{BB962C8B-B14F-4D97-AF65-F5344CB8AC3E}">
        <p14:creationId xmlns:p14="http://schemas.microsoft.com/office/powerpoint/2010/main" val="40181803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10520" y="-34876"/>
            <a:ext cx="8763000" cy="752034"/>
          </a:xfrm>
        </p:spPr>
        <p:txBody>
          <a:bodyPr>
            <a:noAutofit/>
          </a:bodyPr>
          <a:lstStyle/>
          <a:p>
            <a:r>
              <a:rPr lang="en-US" dirty="0"/>
              <a:t>Facts on Shingles</a:t>
            </a:r>
          </a:p>
        </p:txBody>
      </p:sp>
      <p:sp>
        <p:nvSpPr>
          <p:cNvPr id="2" name="Content Placeholder 1"/>
          <p:cNvSpPr>
            <a:spLocks noGrp="1"/>
          </p:cNvSpPr>
          <p:nvPr>
            <p:ph idx="1"/>
          </p:nvPr>
        </p:nvSpPr>
        <p:spPr>
          <a:xfrm>
            <a:off x="124132" y="650924"/>
            <a:ext cx="8852227" cy="5556152"/>
          </a:xfrm>
        </p:spPr>
        <p:txBody>
          <a:bodyPr>
            <a:normAutofit fontScale="25000" lnSpcReduction="20000"/>
          </a:bodyPr>
          <a:lstStyle/>
          <a:p>
            <a:r>
              <a:rPr lang="en-US" sz="9600" dirty="0"/>
              <a:t>Incidence is on the rise, and at increasingly 	earlier ages</a:t>
            </a:r>
          </a:p>
          <a:p>
            <a:r>
              <a:rPr lang="en-US" sz="9600" dirty="0"/>
              <a:t>Mean age of event:  52</a:t>
            </a:r>
          </a:p>
          <a:p>
            <a:r>
              <a:rPr lang="en-US" sz="9600" dirty="0"/>
              <a:t>Patients who have had HZO should be examined “within several weeks before and after vaccination against herpes zoster” because they may be at risk for recurrent eye disease. </a:t>
            </a:r>
          </a:p>
          <a:p>
            <a:r>
              <a:rPr lang="en-US" sz="9600" dirty="0"/>
              <a:t>We should “recommend strongly” that patients over 50 get Shingrix.</a:t>
            </a:r>
          </a:p>
          <a:p>
            <a:r>
              <a:rPr lang="en-US" sz="9600" dirty="0"/>
              <a:t>Our advocacy could “play an important role in increasing vaccination rates.”</a:t>
            </a:r>
          </a:p>
          <a:p>
            <a:pPr marL="463550" marR="0" lvl="0" indent="-463550" algn="l" defTabSz="685800" rtl="0" eaLnBrk="1" fontAlgn="auto" latinLnBrk="0" hangingPunct="1">
              <a:lnSpc>
                <a:spcPct val="90000"/>
              </a:lnSpc>
              <a:spcBef>
                <a:spcPts val="0"/>
              </a:spcBef>
              <a:spcAft>
                <a:spcPts val="600"/>
              </a:spcAft>
              <a:buClr>
                <a:srgbClr val="FFFF00"/>
              </a:buClr>
              <a:buSzTx/>
              <a:buFont typeface="Calibri" panose="020F0502020204030204" pitchFamily="34" charset="0"/>
              <a:buChar char="•"/>
              <a:tabLst/>
              <a:defRPr/>
            </a:pPr>
            <a:r>
              <a:rPr lang="en-US" sz="9600" dirty="0"/>
              <a:t>About 10% of people have a reaction to Shingrix, more after the second dose</a:t>
            </a:r>
            <a:r>
              <a:rPr kumimoji="0" lang="en-US" sz="9600" b="1" i="0" u="none" strike="noStrike" kern="1200" cap="none" spc="0" normalizeH="0" baseline="0" noProof="0" dirty="0">
                <a:ln>
                  <a:noFill/>
                </a:ln>
                <a:solidFill>
                  <a:prstClr val="white"/>
                </a:solidFill>
                <a:effectLst/>
                <a:uLnTx/>
                <a:uFillTx/>
                <a:latin typeface="Calibri"/>
                <a:ea typeface="+mn-ea"/>
                <a:cs typeface="+mn-cs"/>
              </a:rPr>
              <a:t>Incidence is on the rise, and at increasingly earlier ages</a:t>
            </a:r>
          </a:p>
          <a:p>
            <a:pPr marL="463550" marR="0" lvl="0" indent="-463550" algn="l" defTabSz="685800" rtl="0" eaLnBrk="1" fontAlgn="auto" latinLnBrk="0" hangingPunct="1">
              <a:lnSpc>
                <a:spcPct val="90000"/>
              </a:lnSpc>
              <a:spcBef>
                <a:spcPts val="0"/>
              </a:spcBef>
              <a:spcAft>
                <a:spcPts val="600"/>
              </a:spcAft>
              <a:buClr>
                <a:srgbClr val="FFFF00"/>
              </a:buClr>
              <a:buSzTx/>
              <a:buFont typeface="Calibri" panose="020F0502020204030204" pitchFamily="34" charset="0"/>
              <a:buChar char="•"/>
              <a:tabLst/>
              <a:defRPr/>
            </a:pPr>
            <a:r>
              <a:rPr kumimoji="0" lang="en-US" sz="9600" b="1" i="0" u="none" strike="noStrike" kern="1200" cap="none" spc="0" normalizeH="0" baseline="0" noProof="0" dirty="0">
                <a:ln>
                  <a:noFill/>
                </a:ln>
                <a:solidFill>
                  <a:prstClr val="white"/>
                </a:solidFill>
                <a:effectLst/>
                <a:uLnTx/>
                <a:uFillTx/>
                <a:latin typeface="Calibri"/>
                <a:ea typeface="+mn-ea"/>
                <a:cs typeface="+mn-cs"/>
              </a:rPr>
              <a:t>Postherpetic neuralgia occurs in about 30% of patients with HZO, mostly in older people</a:t>
            </a:r>
          </a:p>
          <a:p>
            <a:pPr marL="463550" marR="0" lvl="0" indent="-463550" algn="l" defTabSz="685800" rtl="0" eaLnBrk="1" fontAlgn="auto" latinLnBrk="0" hangingPunct="1">
              <a:lnSpc>
                <a:spcPct val="90000"/>
              </a:lnSpc>
              <a:spcBef>
                <a:spcPts val="0"/>
              </a:spcBef>
              <a:spcAft>
                <a:spcPts val="600"/>
              </a:spcAft>
              <a:buClr>
                <a:srgbClr val="FFFF00"/>
              </a:buClr>
              <a:buSzTx/>
              <a:buFont typeface="Calibri" panose="020F0502020204030204" pitchFamily="34" charset="0"/>
              <a:buChar char="•"/>
              <a:tabLst/>
              <a:defRPr/>
            </a:pPr>
            <a:r>
              <a:rPr kumimoji="0" lang="en-US" sz="9600" b="1" i="0" u="none" strike="noStrike" kern="1200" cap="none" spc="0" normalizeH="0" baseline="0" noProof="0" dirty="0">
                <a:ln>
                  <a:noFill/>
                </a:ln>
                <a:solidFill>
                  <a:prstClr val="white"/>
                </a:solidFill>
                <a:effectLst/>
                <a:uLnTx/>
                <a:uFillTx/>
                <a:latin typeface="Calibri"/>
                <a:ea typeface="+mn-ea"/>
                <a:cs typeface="+mn-cs"/>
              </a:rPr>
              <a:t>Shingrix is about 90% effective</a:t>
            </a:r>
          </a:p>
          <a:p>
            <a:pPr marL="463550" marR="0" lvl="0" indent="-463550" algn="l" defTabSz="685800" rtl="0" eaLnBrk="1" fontAlgn="auto" latinLnBrk="0" hangingPunct="1">
              <a:lnSpc>
                <a:spcPct val="90000"/>
              </a:lnSpc>
              <a:spcBef>
                <a:spcPts val="0"/>
              </a:spcBef>
              <a:spcAft>
                <a:spcPts val="600"/>
              </a:spcAft>
              <a:buClr>
                <a:srgbClr val="FFFF00"/>
              </a:buClr>
              <a:buSzTx/>
              <a:buFont typeface="Calibri" panose="020F0502020204030204" pitchFamily="34" charset="0"/>
              <a:buChar char="•"/>
              <a:tabLst/>
              <a:defRPr/>
            </a:pPr>
            <a:r>
              <a:rPr kumimoji="0" lang="en-US" sz="9600" b="1" i="0" u="none" strike="noStrike" kern="1200" cap="none" spc="0" normalizeH="0" baseline="0" noProof="0" dirty="0">
                <a:ln>
                  <a:noFill/>
                </a:ln>
                <a:solidFill>
                  <a:prstClr val="white"/>
                </a:solidFill>
                <a:effectLst/>
                <a:uLnTx/>
                <a:uFillTx/>
                <a:latin typeface="Calibri"/>
                <a:ea typeface="+mn-ea"/>
                <a:cs typeface="+mn-cs"/>
              </a:rPr>
              <a:t>“Although eye doctors often view recommending vaccinations as the job of the PCP, given the incredible toll that HZ can take on the eye, we must take responsibility for protecting our patients and recommending this preventive measure.” 										</a:t>
            </a:r>
            <a:r>
              <a:rPr kumimoji="0" lang="en-US" sz="7200" b="1" i="0" u="none" strike="noStrike" kern="1200" cap="none" spc="0" normalizeH="0" baseline="0" noProof="0" dirty="0">
                <a:ln>
                  <a:noFill/>
                </a:ln>
                <a:solidFill>
                  <a:srgbClr val="1F497D">
                    <a:lumMod val="40000"/>
                    <a:lumOff val="60000"/>
                  </a:srgbClr>
                </a:solidFill>
                <a:effectLst/>
                <a:uLnTx/>
                <a:uFillTx/>
                <a:latin typeface="Calibri"/>
                <a:ea typeface="+mn-ea"/>
                <a:cs typeface="+mn-cs"/>
              </a:rPr>
              <a:t>Reference:  Ophthalmology, Nov 2018</a:t>
            </a:r>
          </a:p>
          <a:p>
            <a:endParaRPr lang="en-US" sz="96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r>
              <a:rPr lang="en-US" sz="2000" dirty="0"/>
              <a:t>								</a:t>
            </a:r>
            <a:r>
              <a:rPr lang="en-US" sz="2000" dirty="0">
                <a:solidFill>
                  <a:schemeClr val="bg2">
                    <a:lumMod val="40000"/>
                    <a:lumOff val="60000"/>
                  </a:schemeClr>
                </a:solidFill>
              </a:rPr>
              <a:t>Reference:  Ophthalmology, Nov 2018</a:t>
            </a:r>
          </a:p>
        </p:txBody>
      </p:sp>
    </p:spTree>
    <p:extLst>
      <p:ext uri="{BB962C8B-B14F-4D97-AF65-F5344CB8AC3E}">
        <p14:creationId xmlns:p14="http://schemas.microsoft.com/office/powerpoint/2010/main" val="33787250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3426" name="Rectangle 2">
            <a:extLst>
              <a:ext uri="{FF2B5EF4-FFF2-40B4-BE49-F238E27FC236}">
                <a16:creationId xmlns:a16="http://schemas.microsoft.com/office/drawing/2014/main" id="{C798B8D9-03AA-4FE8-9E39-DEE18E6C3934}"/>
              </a:ext>
            </a:extLst>
          </p:cNvPr>
          <p:cNvSpPr>
            <a:spLocks noGrp="1" noChangeArrowheads="1"/>
          </p:cNvSpPr>
          <p:nvPr>
            <p:ph type="title"/>
          </p:nvPr>
        </p:nvSpPr>
        <p:spPr/>
        <p:txBody>
          <a:bodyPr/>
          <a:lstStyle/>
          <a:p>
            <a:r>
              <a:rPr lang="en-US" altLang="en-US"/>
              <a:t>Herpes Zoster Ophthalmicus</a:t>
            </a:r>
          </a:p>
        </p:txBody>
      </p:sp>
      <p:sp>
        <p:nvSpPr>
          <p:cNvPr id="743427" name="Rectangle 3">
            <a:extLst>
              <a:ext uri="{FF2B5EF4-FFF2-40B4-BE49-F238E27FC236}">
                <a16:creationId xmlns:a16="http://schemas.microsoft.com/office/drawing/2014/main" id="{DB003100-5AD5-4B27-88EE-58847DCC6CF9}"/>
              </a:ext>
            </a:extLst>
          </p:cNvPr>
          <p:cNvSpPr>
            <a:spLocks noGrp="1" noChangeArrowheads="1"/>
          </p:cNvSpPr>
          <p:nvPr>
            <p:ph idx="1"/>
          </p:nvPr>
        </p:nvSpPr>
        <p:spPr/>
        <p:txBody>
          <a:bodyPr/>
          <a:lstStyle/>
          <a:p>
            <a:r>
              <a:rPr lang="en-US" altLang="en-US"/>
              <a:t>Acute vesicular eruption of ophthalmic division of 5th cranial nerve</a:t>
            </a:r>
          </a:p>
          <a:p>
            <a:r>
              <a:rPr lang="en-US" altLang="en-US"/>
              <a:t>Etiology: varicella-zoster virus; more common after 50 or in the immuno-compromised</a:t>
            </a:r>
          </a:p>
          <a:p>
            <a:r>
              <a:rPr lang="en-US" altLang="en-US"/>
              <a:t>Symptoms: skin pain most common</a:t>
            </a:r>
          </a:p>
          <a:p>
            <a:r>
              <a:rPr lang="en-US" altLang="en-US"/>
              <a:t>Ocular involvement in 50%</a:t>
            </a:r>
          </a:p>
          <a:p>
            <a:pPr lvl="1"/>
            <a:r>
              <a:rPr lang="en-US" altLang="en-US"/>
              <a:t>more common - zoster epithelial lesions, anterior uveitis, stromal keratitis, episcleritis</a:t>
            </a:r>
          </a:p>
          <a:p>
            <a:pPr lvl="1"/>
            <a:r>
              <a:rPr lang="en-US" altLang="en-US"/>
              <a:t>Tx: valacyclovir 1000mg tid for 1 </a:t>
            </a:r>
            <a:r>
              <a:rPr lang="en-US" altLang="en-US" err="1"/>
              <a:t>wk</a:t>
            </a:r>
            <a:r>
              <a:rPr lang="en-US" altLang="en-US"/>
              <a:t>; famciclovir 500 mg tid for 1 </a:t>
            </a:r>
            <a:r>
              <a:rPr lang="en-US" altLang="en-US" err="1"/>
              <a:t>wk</a:t>
            </a:r>
            <a:r>
              <a:rPr lang="en-US" altLang="en-US"/>
              <a:t>; acyclovir 800mg 5x d for 1 </a:t>
            </a:r>
            <a:r>
              <a:rPr lang="en-US" altLang="en-US" err="1"/>
              <a:t>wk</a:t>
            </a:r>
            <a:endParaRPr lang="en-US" altLang="en-US"/>
          </a:p>
          <a:p>
            <a:pPr lvl="1"/>
            <a:r>
              <a:rPr lang="en-US" altLang="en-US"/>
              <a:t>If ocular involvement, treat with topical steroids</a:t>
            </a:r>
          </a:p>
        </p:txBody>
      </p:sp>
    </p:spTree>
    <p:extLst>
      <p:ext uri="{BB962C8B-B14F-4D97-AF65-F5344CB8AC3E}">
        <p14:creationId xmlns:p14="http://schemas.microsoft.com/office/powerpoint/2010/main" val="205771650"/>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26CC6-B01A-BC31-71B6-9ADB8DBF064A}"/>
              </a:ext>
            </a:extLst>
          </p:cNvPr>
          <p:cNvSpPr>
            <a:spLocks noGrp="1"/>
          </p:cNvSpPr>
          <p:nvPr>
            <p:ph type="title"/>
          </p:nvPr>
        </p:nvSpPr>
        <p:spPr/>
        <p:txBody>
          <a:bodyPr/>
          <a:lstStyle/>
          <a:p>
            <a:r>
              <a:rPr lang="en-US" dirty="0"/>
              <a:t>Zoster Eye Disease Study</a:t>
            </a:r>
          </a:p>
        </p:txBody>
      </p:sp>
      <p:sp>
        <p:nvSpPr>
          <p:cNvPr id="3" name="Content Placeholder 2">
            <a:extLst>
              <a:ext uri="{FF2B5EF4-FFF2-40B4-BE49-F238E27FC236}">
                <a16:creationId xmlns:a16="http://schemas.microsoft.com/office/drawing/2014/main" id="{963ED2A7-3E41-B611-3195-6BA1DA2CC41C}"/>
              </a:ext>
            </a:extLst>
          </p:cNvPr>
          <p:cNvSpPr>
            <a:spLocks noGrp="1"/>
          </p:cNvSpPr>
          <p:nvPr>
            <p:ph idx="1"/>
          </p:nvPr>
        </p:nvSpPr>
        <p:spPr>
          <a:xfrm>
            <a:off x="190500" y="1111348"/>
            <a:ext cx="8763000" cy="4813202"/>
          </a:xfrm>
        </p:spPr>
        <p:txBody>
          <a:bodyPr>
            <a:normAutofit/>
          </a:bodyPr>
          <a:lstStyle/>
          <a:p>
            <a:r>
              <a:rPr lang="en-US" dirty="0"/>
              <a:t>“Evidence supports suppressive valacyclovir treatment 1000 mg daily for 12 months to reduce new or worsening keratitis or iritis in immunocompetent, non-pregnant adults with good renal function.”</a:t>
            </a:r>
          </a:p>
          <a:p>
            <a:r>
              <a:rPr lang="en-US" dirty="0"/>
              <a:t>Purpose: To reduce multiple episodes of keratitis or iritis.</a:t>
            </a:r>
          </a:p>
          <a:p>
            <a:r>
              <a:rPr lang="en-US" dirty="0"/>
              <a:t>There was a mild trend to ameliorate post-herpetic neuralgia, especially in patients over age 60.</a:t>
            </a:r>
          </a:p>
        </p:txBody>
      </p:sp>
      <p:sp>
        <p:nvSpPr>
          <p:cNvPr id="4" name="TextBox 3">
            <a:extLst>
              <a:ext uri="{FF2B5EF4-FFF2-40B4-BE49-F238E27FC236}">
                <a16:creationId xmlns:a16="http://schemas.microsoft.com/office/drawing/2014/main" id="{BCD4775C-E4F7-DE02-1D9F-FD02BBF433D3}"/>
              </a:ext>
            </a:extLst>
          </p:cNvPr>
          <p:cNvSpPr txBox="1"/>
          <p:nvPr/>
        </p:nvSpPr>
        <p:spPr>
          <a:xfrm>
            <a:off x="5133430" y="5336167"/>
            <a:ext cx="3724275" cy="33855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A6CCF6"/>
                </a:solidFill>
                <a:effectLst/>
                <a:uLnTx/>
                <a:uFillTx/>
                <a:latin typeface="Arial" panose="020B0604020202020204" pitchFamily="34" charset="0"/>
                <a:ea typeface="+mn-ea"/>
                <a:cs typeface="+mn-cs"/>
              </a:rPr>
              <a:t>JAMA </a:t>
            </a:r>
            <a:r>
              <a:rPr kumimoji="0" lang="en-US" sz="1600" b="1" i="0" u="none" strike="noStrike" kern="1200" cap="none" spc="0" normalizeH="0" baseline="0" noProof="0" dirty="0" err="1">
                <a:ln>
                  <a:noFill/>
                </a:ln>
                <a:solidFill>
                  <a:srgbClr val="A6CCF6"/>
                </a:solidFill>
                <a:effectLst/>
                <a:uLnTx/>
                <a:uFillTx/>
                <a:latin typeface="Arial" panose="020B0604020202020204" pitchFamily="34" charset="0"/>
                <a:ea typeface="+mn-ea"/>
                <a:cs typeface="+mn-cs"/>
              </a:rPr>
              <a:t>Ophthalmol</a:t>
            </a:r>
            <a:r>
              <a:rPr kumimoji="0" lang="en-US" sz="1600" b="1" i="0" u="none" strike="noStrike" kern="1200" cap="none" spc="0" normalizeH="0" baseline="0" noProof="0" dirty="0">
                <a:ln>
                  <a:noFill/>
                </a:ln>
                <a:solidFill>
                  <a:srgbClr val="A6CCF6"/>
                </a:solidFill>
                <a:effectLst/>
                <a:uLnTx/>
                <a:uFillTx/>
                <a:latin typeface="Arial" panose="020B0604020202020204" pitchFamily="34" charset="0"/>
                <a:ea typeface="+mn-ea"/>
                <a:cs typeface="+mn-cs"/>
              </a:rPr>
              <a:t>, December, 2023</a:t>
            </a:r>
          </a:p>
        </p:txBody>
      </p:sp>
    </p:spTree>
    <p:extLst>
      <p:ext uri="{BB962C8B-B14F-4D97-AF65-F5344CB8AC3E}">
        <p14:creationId xmlns:p14="http://schemas.microsoft.com/office/powerpoint/2010/main" val="31836004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86BFA-B00C-4467-91BC-432BDA7DA9C6}"/>
              </a:ext>
            </a:extLst>
          </p:cNvPr>
          <p:cNvSpPr>
            <a:spLocks noGrp="1"/>
          </p:cNvSpPr>
          <p:nvPr>
            <p:ph type="title"/>
          </p:nvPr>
        </p:nvSpPr>
        <p:spPr/>
        <p:txBody>
          <a:bodyPr/>
          <a:lstStyle/>
          <a:p>
            <a:r>
              <a:rPr lang="en-US" dirty="0"/>
              <a:t>Zoster Vaccine and HZO</a:t>
            </a:r>
          </a:p>
        </p:txBody>
      </p:sp>
      <p:sp>
        <p:nvSpPr>
          <p:cNvPr id="3" name="Content Placeholder 2">
            <a:extLst>
              <a:ext uri="{FF2B5EF4-FFF2-40B4-BE49-F238E27FC236}">
                <a16:creationId xmlns:a16="http://schemas.microsoft.com/office/drawing/2014/main" id="{CB2F7D9D-7F56-2F44-6D07-95E7ADDA44FC}"/>
              </a:ext>
            </a:extLst>
          </p:cNvPr>
          <p:cNvSpPr>
            <a:spLocks noGrp="1"/>
          </p:cNvSpPr>
          <p:nvPr>
            <p:ph idx="1"/>
          </p:nvPr>
        </p:nvSpPr>
        <p:spPr>
          <a:xfrm>
            <a:off x="190500" y="1111348"/>
            <a:ext cx="8763000" cy="5213252"/>
          </a:xfrm>
        </p:spPr>
        <p:txBody>
          <a:bodyPr/>
          <a:lstStyle/>
          <a:p>
            <a:r>
              <a:rPr lang="en-US" dirty="0"/>
              <a:t>Patients with HZO develop ocular complications 50-70% of the time.</a:t>
            </a:r>
          </a:p>
          <a:p>
            <a:r>
              <a:rPr lang="en-US" dirty="0"/>
              <a:t>Of these 20% develop chronic or recurrent episodes of keratitis or uveitis</a:t>
            </a:r>
          </a:p>
          <a:p>
            <a:r>
              <a:rPr lang="en-US" dirty="0"/>
              <a:t>Corneal complications are most common, and can occur concurrently, weeks, months or years later; Some as neurotrophic keratitis</a:t>
            </a:r>
          </a:p>
          <a:p>
            <a:r>
              <a:rPr lang="en-US" dirty="0"/>
              <a:t>Shingrix is 90-95% effective; decreased risk of shingles 200 fold!</a:t>
            </a:r>
          </a:p>
          <a:p>
            <a:r>
              <a:rPr lang="en-US" dirty="0"/>
              <a:t>“Doctors should continue to educate patients about the importance of vaccination.”</a:t>
            </a:r>
          </a:p>
        </p:txBody>
      </p:sp>
      <p:sp>
        <p:nvSpPr>
          <p:cNvPr id="4" name="TextBox 3">
            <a:extLst>
              <a:ext uri="{FF2B5EF4-FFF2-40B4-BE49-F238E27FC236}">
                <a16:creationId xmlns:a16="http://schemas.microsoft.com/office/drawing/2014/main" id="{AA07E361-7C89-A09B-33A7-3E2FFE754815}"/>
              </a:ext>
            </a:extLst>
          </p:cNvPr>
          <p:cNvSpPr txBox="1"/>
          <p:nvPr/>
        </p:nvSpPr>
        <p:spPr>
          <a:xfrm>
            <a:off x="5379992" y="6154858"/>
            <a:ext cx="3457575" cy="33855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A6CCF6"/>
                </a:solidFill>
                <a:effectLst/>
                <a:uLnTx/>
                <a:uFillTx/>
                <a:latin typeface="Arial" panose="020B0604020202020204" pitchFamily="34" charset="0"/>
                <a:ea typeface="+mn-ea"/>
                <a:cs typeface="+mn-cs"/>
              </a:rPr>
              <a:t>Am J </a:t>
            </a:r>
            <a:r>
              <a:rPr kumimoji="0" lang="en-US" sz="1600" b="1" i="0" u="none" strike="noStrike" kern="1200" cap="none" spc="0" normalizeH="0" baseline="0" noProof="0" dirty="0" err="1">
                <a:ln>
                  <a:noFill/>
                </a:ln>
                <a:solidFill>
                  <a:srgbClr val="A6CCF6"/>
                </a:solidFill>
                <a:effectLst/>
                <a:uLnTx/>
                <a:uFillTx/>
                <a:latin typeface="Arial" panose="020B0604020202020204" pitchFamily="34" charset="0"/>
                <a:ea typeface="+mn-ea"/>
                <a:cs typeface="+mn-cs"/>
              </a:rPr>
              <a:t>Ophthalmol</a:t>
            </a:r>
            <a:r>
              <a:rPr kumimoji="0" lang="en-US" sz="1600" b="1" i="0" u="none" strike="noStrike" kern="1200" cap="none" spc="0" normalizeH="0" baseline="0" noProof="0" dirty="0">
                <a:ln>
                  <a:noFill/>
                </a:ln>
                <a:solidFill>
                  <a:srgbClr val="A6CCF6"/>
                </a:solidFill>
                <a:effectLst/>
                <a:uLnTx/>
                <a:uFillTx/>
                <a:latin typeface="Arial" panose="020B0604020202020204" pitchFamily="34" charset="0"/>
                <a:ea typeface="+mn-ea"/>
                <a:cs typeface="+mn-cs"/>
              </a:rPr>
              <a:t>. January 2025</a:t>
            </a:r>
          </a:p>
        </p:txBody>
      </p:sp>
    </p:spTree>
    <p:extLst>
      <p:ext uri="{BB962C8B-B14F-4D97-AF65-F5344CB8AC3E}">
        <p14:creationId xmlns:p14="http://schemas.microsoft.com/office/powerpoint/2010/main" val="27869988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FFD83-6398-B5BF-3720-6391424A3694}"/>
              </a:ext>
            </a:extLst>
          </p:cNvPr>
          <p:cNvSpPr>
            <a:spLocks noGrp="1"/>
          </p:cNvSpPr>
          <p:nvPr>
            <p:ph type="title"/>
          </p:nvPr>
        </p:nvSpPr>
        <p:spPr/>
        <p:txBody>
          <a:bodyPr/>
          <a:lstStyle/>
          <a:p>
            <a:r>
              <a:rPr lang="en-US" dirty="0"/>
              <a:t>Finally – New Medicine for Pain</a:t>
            </a:r>
          </a:p>
        </p:txBody>
      </p:sp>
      <p:sp>
        <p:nvSpPr>
          <p:cNvPr id="3" name="Content Placeholder 2">
            <a:extLst>
              <a:ext uri="{FF2B5EF4-FFF2-40B4-BE49-F238E27FC236}">
                <a16:creationId xmlns:a16="http://schemas.microsoft.com/office/drawing/2014/main" id="{8E0DF222-B526-1D0F-62AF-E3138295F1BC}"/>
              </a:ext>
            </a:extLst>
          </p:cNvPr>
          <p:cNvSpPr>
            <a:spLocks noGrp="1"/>
          </p:cNvSpPr>
          <p:nvPr>
            <p:ph idx="1"/>
          </p:nvPr>
        </p:nvSpPr>
        <p:spPr>
          <a:xfrm>
            <a:off x="80043" y="1039492"/>
            <a:ext cx="8763000" cy="5289452"/>
          </a:xfrm>
        </p:spPr>
        <p:txBody>
          <a:bodyPr/>
          <a:lstStyle/>
          <a:p>
            <a:r>
              <a:rPr lang="en-US" dirty="0" err="1"/>
              <a:t>Journavx</a:t>
            </a:r>
            <a:r>
              <a:rPr lang="en-US" dirty="0"/>
              <a:t> (</a:t>
            </a:r>
            <a:r>
              <a:rPr lang="en-US" dirty="0" err="1"/>
              <a:t>Suzetrigine</a:t>
            </a:r>
            <a:r>
              <a:rPr lang="en-US" dirty="0"/>
              <a:t>) 25 years since Celebrex</a:t>
            </a:r>
          </a:p>
          <a:p>
            <a:r>
              <a:rPr lang="en-US" dirty="0"/>
              <a:t>A sodium channel blocker (works at pain site)</a:t>
            </a:r>
          </a:p>
          <a:p>
            <a:r>
              <a:rPr lang="en-US" dirty="0"/>
              <a:t>Avoid if patients are taking CYP3A -</a:t>
            </a:r>
            <a:br>
              <a:rPr lang="en-US" dirty="0"/>
            </a:br>
            <a:r>
              <a:rPr lang="en-US" dirty="0"/>
              <a:t>metabolized drugs such as statins, amlodipine or </a:t>
            </a:r>
            <a:br>
              <a:rPr lang="en-US" dirty="0"/>
            </a:br>
            <a:r>
              <a:rPr lang="en-US" dirty="0"/>
              <a:t>a benzodiazepine (Xanax, Ativan, Valium, etc.)</a:t>
            </a:r>
          </a:p>
          <a:p>
            <a:r>
              <a:rPr lang="en-US" dirty="0"/>
              <a:t>Not tested in pregnancy or in people under age 18; main side effects: itching, muscle spasms, and rash</a:t>
            </a:r>
          </a:p>
          <a:p>
            <a:r>
              <a:rPr lang="en-US" dirty="0"/>
              <a:t>Roughly equivalent to opioid analgesia (just safer)</a:t>
            </a:r>
          </a:p>
          <a:p>
            <a:r>
              <a:rPr lang="en-US" dirty="0"/>
              <a:t>Onset 1-4 hours; dosage 50 mg every 12 hours</a:t>
            </a:r>
          </a:p>
          <a:p>
            <a:r>
              <a:rPr lang="en-US" dirty="0"/>
              <a:t>See </a:t>
            </a:r>
            <a:r>
              <a:rPr lang="en-US" dirty="0">
                <a:solidFill>
                  <a:srgbClr val="00FF00"/>
                </a:solidFill>
                <a:hlinkClick r:id="rId2">
                  <a:extLst>
                    <a:ext uri="{A12FA001-AC4F-418D-AE19-62706E023703}">
                      <ahyp:hlinkClr xmlns:ahyp="http://schemas.microsoft.com/office/drawing/2018/hyperlinkcolor" val="tx"/>
                    </a:ext>
                  </a:extLst>
                </a:hlinkClick>
              </a:rPr>
              <a:t>www.Journavx.com</a:t>
            </a:r>
            <a:r>
              <a:rPr lang="en-US" dirty="0">
                <a:solidFill>
                  <a:srgbClr val="00FF00"/>
                </a:solidFill>
              </a:rPr>
              <a:t> </a:t>
            </a:r>
            <a:r>
              <a:rPr lang="en-US" dirty="0"/>
              <a:t>for more information</a:t>
            </a:r>
          </a:p>
          <a:p>
            <a:r>
              <a:rPr lang="en-US" dirty="0"/>
              <a:t>Manufactured by Vertex Pharmaceuticals Inc.</a:t>
            </a:r>
          </a:p>
        </p:txBody>
      </p:sp>
      <p:pic>
        <p:nvPicPr>
          <p:cNvPr id="5" name="Picture 4">
            <a:extLst>
              <a:ext uri="{FF2B5EF4-FFF2-40B4-BE49-F238E27FC236}">
                <a16:creationId xmlns:a16="http://schemas.microsoft.com/office/drawing/2014/main" id="{8DCA6B9D-BD3E-0B27-8ADB-22F4EE5FA7B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22099" b="88642" l="47153" r="70069">
                        <a14:foregroundMark x1="63750" y1="41852" x2="63750" y2="41852"/>
                        <a14:foregroundMark x1="61736" y1="38889" x2="61736" y2="38889"/>
                        <a14:foregroundMark x1="54167" y1="42099" x2="54167" y2="42099"/>
                        <a14:foregroundMark x1="51528" y1="36543" x2="51528" y2="36543"/>
                        <a14:foregroundMark x1="49583" y1="39877" x2="49583" y2="39877"/>
                        <a14:foregroundMark x1="48819" y1="44815" x2="48819" y2="44815"/>
                        <a14:foregroundMark x1="49028" y1="49630" x2="50278" y2="84198"/>
                        <a14:foregroundMark x1="50278" y1="84198" x2="56667" y2="87407"/>
                        <a14:foregroundMark x1="56667" y1="87407" x2="62778" y2="78148"/>
                        <a14:foregroundMark x1="62778" y1="78148" x2="62222" y2="41481"/>
                        <a14:foregroundMark x1="62222" y1="41481" x2="60347" y2="31852"/>
                        <a14:foregroundMark x1="60347" y1="31852" x2="54583" y2="26296"/>
                        <a14:foregroundMark x1="54583" y1="26296" x2="49236" y2="41235"/>
                        <a14:foregroundMark x1="49236" y1="41235" x2="48889" y2="51481"/>
                        <a14:foregroundMark x1="48889" y1="51481" x2="48958" y2="51728"/>
                        <a14:foregroundMark x1="61944" y1="25926" x2="61944" y2="25926"/>
                        <a14:foregroundMark x1="62986" y1="23580" x2="62986" y2="23580"/>
                        <a14:foregroundMark x1="59167" y1="22963" x2="59167" y2="22963"/>
                        <a14:foregroundMark x1="59167" y1="27284" x2="59167" y2="27284"/>
                        <a14:foregroundMark x1="63194" y1="37654" x2="63194" y2="37654"/>
                        <a14:foregroundMark x1="64375" y1="41111" x2="64375" y2="41111"/>
                        <a14:foregroundMark x1="63611" y1="39506" x2="63611" y2="39506"/>
                        <a14:foregroundMark x1="64375" y1="44815" x2="64375" y2="44815"/>
                        <a14:foregroundMark x1="55000" y1="67654" x2="55000" y2="67654"/>
                        <a14:foregroundMark x1="54167" y1="83704" x2="54167" y2="83704"/>
                        <a14:foregroundMark x1="54375" y1="87284" x2="54375" y2="87284"/>
                        <a14:foregroundMark x1="59028" y1="88025" x2="59028" y2="88025"/>
                        <a14:foregroundMark x1="60278" y1="88148" x2="60278" y2="88148"/>
                        <a14:foregroundMark x1="62361" y1="86914" x2="62361" y2="86914"/>
                        <a14:foregroundMark x1="64375" y1="86173" x2="63403" y2="85926"/>
                        <a14:foregroundMark x1="67708" y1="87407" x2="67708" y2="87407"/>
                        <a14:foregroundMark x1="67569" y1="86543" x2="67569" y2="86543"/>
                        <a14:foregroundMark x1="66458" y1="86667" x2="66458" y2="86667"/>
                        <a14:foregroundMark x1="69444" y1="86914" x2="69444" y2="86914"/>
                        <a14:foregroundMark x1="68750" y1="86543" x2="68750" y2="86543"/>
                        <a14:foregroundMark x1="66944" y1="85802" x2="66944" y2="85802"/>
                        <a14:foregroundMark x1="49375" y1="86914" x2="49375" y2="86914"/>
                        <a14:foregroundMark x1="47986" y1="86543" x2="47986" y2="86543"/>
                        <a14:foregroundMark x1="47917" y1="59877" x2="47917" y2="59877"/>
                        <a14:foregroundMark x1="47153" y1="52593" x2="47153" y2="52593"/>
                        <a14:foregroundMark x1="64167" y1="59259" x2="64167" y2="59259"/>
                        <a14:foregroundMark x1="64653" y1="52840" x2="64653" y2="52840"/>
                        <a14:foregroundMark x1="64583" y1="54691" x2="64583" y2="54691"/>
                        <a14:foregroundMark x1="62569" y1="27037" x2="62569" y2="27037"/>
                        <a14:foregroundMark x1="62569" y1="29259" x2="62569" y2="29259"/>
                        <a14:foregroundMark x1="51042" y1="29136" x2="51042" y2="29136"/>
                        <a14:foregroundMark x1="47917" y1="29630" x2="47917" y2="29630"/>
                        <a14:foregroundMark x1="49375" y1="32099" x2="49375" y2="32099"/>
                        <a14:foregroundMark x1="51319" y1="31481" x2="51319" y2="31481"/>
                        <a14:foregroundMark x1="49028" y1="30741" x2="49028" y2="30741"/>
                        <a14:foregroundMark x1="48333" y1="28025" x2="48333" y2="28025"/>
                        <a14:foregroundMark x1="48333" y1="25926" x2="48333" y2="25926"/>
                        <a14:foregroundMark x1="49236" y1="23951" x2="49236" y2="23951"/>
                        <a14:foregroundMark x1="48333" y1="22469" x2="48333" y2="22469"/>
                        <a14:foregroundMark x1="63750" y1="28148" x2="63750" y2="28148"/>
                        <a14:foregroundMark x1="48542" y1="24074" x2="48542" y2="24074"/>
                        <a14:foregroundMark x1="47778" y1="22222" x2="47778" y2="22222"/>
                        <a14:foregroundMark x1="47569" y1="30370" x2="47569" y2="30370"/>
                        <a14:foregroundMark x1="69444" y1="86543" x2="69444" y2="86543"/>
                        <a14:foregroundMark x1="68611" y1="85432" x2="68611" y2="85432"/>
                        <a14:foregroundMark x1="69444" y1="88765" x2="69444" y2="88765"/>
                        <a14:foregroundMark x1="66944" y1="87778" x2="66944" y2="87778"/>
                        <a14:foregroundMark x1="69653" y1="86296" x2="69653" y2="86296"/>
                        <a14:foregroundMark x1="70069" y1="87284" x2="70069" y2="87284"/>
                        <a14:foregroundMark x1="64653" y1="60988" x2="64653" y2="60988"/>
                        <a14:foregroundMark x1="64861" y1="52469" x2="64861" y2="52469"/>
                        <a14:foregroundMark x1="64861" y1="54074" x2="64861" y2="54074"/>
                        <a14:foregroundMark x1="64792" y1="54815" x2="64792" y2="54815"/>
                        <a14:foregroundMark x1="65486" y1="86173" x2="65486" y2="86173"/>
                        <a14:foregroundMark x1="65000" y1="47284" x2="65000" y2="47284"/>
                        <a14:foregroundMark x1="64583" y1="51111" x2="64583" y2="51111"/>
                        <a14:foregroundMark x1="64861" y1="51111" x2="64861" y2="51111"/>
                        <a14:foregroundMark x1="65000" y1="48148" x2="65000" y2="48148"/>
                        <a14:foregroundMark x1="65278" y1="48148" x2="65278" y2="48148"/>
                        <a14:foregroundMark x1="68611" y1="87778" x2="68611" y2="87778"/>
                      </a14:backgroundRemoval>
                    </a14:imgEffect>
                  </a14:imgLayer>
                </a14:imgProps>
              </a:ext>
            </a:extLst>
          </a:blip>
          <a:srcRect l="46667" t="20741" r="29063" b="10185"/>
          <a:stretch/>
        </p:blipFill>
        <p:spPr>
          <a:xfrm>
            <a:off x="7936164" y="529056"/>
            <a:ext cx="1207836" cy="1933575"/>
          </a:xfrm>
          <a:prstGeom prst="rect">
            <a:avLst/>
          </a:prstGeom>
        </p:spPr>
      </p:pic>
      <p:sp>
        <p:nvSpPr>
          <p:cNvPr id="6" name="TextBox 5">
            <a:extLst>
              <a:ext uri="{FF2B5EF4-FFF2-40B4-BE49-F238E27FC236}">
                <a16:creationId xmlns:a16="http://schemas.microsoft.com/office/drawing/2014/main" id="{0B8D438D-0DAA-95EE-C1EB-DBB9C8469AFD}"/>
              </a:ext>
            </a:extLst>
          </p:cNvPr>
          <p:cNvSpPr txBox="1"/>
          <p:nvPr/>
        </p:nvSpPr>
        <p:spPr>
          <a:xfrm>
            <a:off x="7204743" y="6328944"/>
            <a:ext cx="1638300" cy="33855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A6CCF6"/>
                </a:solidFill>
                <a:effectLst/>
                <a:uLnTx/>
                <a:uFillTx/>
                <a:latin typeface="Arial" panose="020B0604020202020204" pitchFamily="34" charset="0"/>
                <a:ea typeface="+mn-ea"/>
                <a:cs typeface="+mn-cs"/>
              </a:rPr>
              <a:t>Journavx.com</a:t>
            </a:r>
          </a:p>
        </p:txBody>
      </p:sp>
    </p:spTree>
    <p:extLst>
      <p:ext uri="{BB962C8B-B14F-4D97-AF65-F5344CB8AC3E}">
        <p14:creationId xmlns:p14="http://schemas.microsoft.com/office/powerpoint/2010/main" val="29367562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A6F4A-2FF6-AD9D-70D9-A712AF493D83}"/>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F64A29FB-4FE7-EF55-F5A9-B815E1482D15}"/>
              </a:ext>
            </a:extLst>
          </p:cNvPr>
          <p:cNvPicPr>
            <a:picLocks noGrp="1" noChangeAspect="1"/>
          </p:cNvPicPr>
          <p:nvPr>
            <p:ph idx="1"/>
          </p:nvPr>
        </p:nvPicPr>
        <p:blipFill>
          <a:blip r:embed="rId2"/>
          <a:stretch>
            <a:fillRect/>
          </a:stretch>
        </p:blipFill>
        <p:spPr>
          <a:xfrm>
            <a:off x="0" y="0"/>
            <a:ext cx="4896533" cy="5458587"/>
          </a:xfrm>
        </p:spPr>
      </p:pic>
      <p:pic>
        <p:nvPicPr>
          <p:cNvPr id="7" name="Picture 6">
            <a:extLst>
              <a:ext uri="{FF2B5EF4-FFF2-40B4-BE49-F238E27FC236}">
                <a16:creationId xmlns:a16="http://schemas.microsoft.com/office/drawing/2014/main" id="{69CE06C9-0957-7615-E99C-5BFF8D01C493}"/>
              </a:ext>
            </a:extLst>
          </p:cNvPr>
          <p:cNvPicPr>
            <a:picLocks noChangeAspect="1"/>
          </p:cNvPicPr>
          <p:nvPr/>
        </p:nvPicPr>
        <p:blipFill>
          <a:blip r:embed="rId3"/>
          <a:stretch>
            <a:fillRect/>
          </a:stretch>
        </p:blipFill>
        <p:spPr>
          <a:xfrm>
            <a:off x="3706684" y="4746340"/>
            <a:ext cx="5241836" cy="2096734"/>
          </a:xfrm>
          <a:prstGeom prst="rect">
            <a:avLst/>
          </a:prstGeom>
          <a:effectLst>
            <a:outerShdw blurRad="63500" sx="102000" sy="102000" algn="ctr" rotWithShape="0">
              <a:prstClr val="black">
                <a:alpha val="40000"/>
              </a:prstClr>
            </a:outerShdw>
          </a:effectLst>
        </p:spPr>
      </p:pic>
      <p:pic>
        <p:nvPicPr>
          <p:cNvPr id="9" name="Picture 8">
            <a:extLst>
              <a:ext uri="{FF2B5EF4-FFF2-40B4-BE49-F238E27FC236}">
                <a16:creationId xmlns:a16="http://schemas.microsoft.com/office/drawing/2014/main" id="{3D020E85-CD48-796B-9E48-D78ADD12E992}"/>
              </a:ext>
            </a:extLst>
          </p:cNvPr>
          <p:cNvPicPr>
            <a:picLocks noChangeAspect="1"/>
          </p:cNvPicPr>
          <p:nvPr/>
        </p:nvPicPr>
        <p:blipFill>
          <a:blip r:embed="rId4"/>
          <a:stretch>
            <a:fillRect/>
          </a:stretch>
        </p:blipFill>
        <p:spPr>
          <a:xfrm>
            <a:off x="0" y="5420775"/>
            <a:ext cx="3667975" cy="456627"/>
          </a:xfrm>
          <a:prstGeom prst="rect">
            <a:avLst/>
          </a:prstGeom>
        </p:spPr>
      </p:pic>
    </p:spTree>
    <p:extLst>
      <p:ext uri="{BB962C8B-B14F-4D97-AF65-F5344CB8AC3E}">
        <p14:creationId xmlns:p14="http://schemas.microsoft.com/office/powerpoint/2010/main" val="39794908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D36774-BBDC-408C-3D4D-61687319B5DE}"/>
            </a:ext>
          </a:extLst>
        </p:cNvPr>
        <p:cNvGrpSpPr/>
        <p:nvPr/>
      </p:nvGrpSpPr>
      <p:grpSpPr>
        <a:xfrm>
          <a:off x="0" y="0"/>
          <a:ext cx="0" cy="0"/>
          <a:chOff x="0" y="0"/>
          <a:chExt cx="0" cy="0"/>
        </a:xfrm>
      </p:grpSpPr>
      <p:sp>
        <p:nvSpPr>
          <p:cNvPr id="89090" name="Title 3">
            <a:extLst>
              <a:ext uri="{FF2B5EF4-FFF2-40B4-BE49-F238E27FC236}">
                <a16:creationId xmlns:a16="http://schemas.microsoft.com/office/drawing/2014/main" id="{4008CA3C-F4C1-3D84-0F90-B3EF90CF4EA7}"/>
              </a:ext>
            </a:extLst>
          </p:cNvPr>
          <p:cNvSpPr>
            <a:spLocks noGrp="1"/>
          </p:cNvSpPr>
          <p:nvPr>
            <p:ph type="title"/>
          </p:nvPr>
        </p:nvSpPr>
        <p:spPr>
          <a:xfrm>
            <a:off x="470534" y="407353"/>
            <a:ext cx="8763001" cy="665162"/>
          </a:xfrm>
        </p:spPr>
        <p:txBody>
          <a:bodyPr/>
          <a:lstStyle/>
          <a:p>
            <a:r>
              <a:rPr lang="en-US" altLang="en-US"/>
              <a:t>Financial Disclosure</a:t>
            </a:r>
          </a:p>
        </p:txBody>
      </p:sp>
      <p:sp>
        <p:nvSpPr>
          <p:cNvPr id="89091" name="Content Placeholder 2">
            <a:extLst>
              <a:ext uri="{FF2B5EF4-FFF2-40B4-BE49-F238E27FC236}">
                <a16:creationId xmlns:a16="http://schemas.microsoft.com/office/drawing/2014/main" id="{865C2716-BD52-6D45-8A37-3300656F0A3A}"/>
              </a:ext>
            </a:extLst>
          </p:cNvPr>
          <p:cNvSpPr>
            <a:spLocks noGrp="1"/>
          </p:cNvSpPr>
          <p:nvPr>
            <p:ph type="body" sz="quarter" idx="10"/>
          </p:nvPr>
        </p:nvSpPr>
        <p:spPr>
          <a:xfrm>
            <a:off x="557212" y="1123950"/>
            <a:ext cx="8127169" cy="3648075"/>
          </a:xfrm>
        </p:spPr>
        <p:txBody>
          <a:bodyPr/>
          <a:lstStyle/>
          <a:p>
            <a:r>
              <a:rPr lang="en-US" altLang="en-US" dirty="0"/>
              <a:t> </a:t>
            </a:r>
          </a:p>
          <a:p>
            <a:r>
              <a:rPr lang="en-US" altLang="en-US" dirty="0"/>
              <a:t>Drs Ron Melton  </a:t>
            </a:r>
            <a:r>
              <a:rPr lang="en-US" altLang="en-US"/>
              <a:t>is a consultant </a:t>
            </a:r>
            <a:r>
              <a:rPr lang="en-US" altLang="en-US" dirty="0"/>
              <a:t>to, on the speakers bureau of, on the advisory committee of, or involved in research for the following companies:  ICARE and B+L. </a:t>
            </a:r>
          </a:p>
          <a:p>
            <a:endParaRPr lang="en-US" altLang="en-US" dirty="0"/>
          </a:p>
          <a:p>
            <a:r>
              <a:rPr lang="en-US" altLang="en-US" dirty="0"/>
              <a:t>“All relevant relationships have been mitigated.”</a:t>
            </a:r>
          </a:p>
          <a:p>
            <a:endParaRPr lang="en-US" altLang="en-US" dirty="0"/>
          </a:p>
        </p:txBody>
      </p:sp>
    </p:spTree>
    <p:extLst>
      <p:ext uri="{BB962C8B-B14F-4D97-AF65-F5344CB8AC3E}">
        <p14:creationId xmlns:p14="http://schemas.microsoft.com/office/powerpoint/2010/main" val="4257835918"/>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24340-B37C-4110-A698-E812E2216616}"/>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C99BD823-CFD2-477F-A174-7B420B80A0EA}"/>
              </a:ext>
            </a:extLst>
          </p:cNvPr>
          <p:cNvPicPr>
            <a:picLocks noGrp="1" noChangeAspect="1"/>
          </p:cNvPicPr>
          <p:nvPr>
            <p:ph idx="1"/>
          </p:nvPr>
        </p:nvPicPr>
        <p:blipFill>
          <a:blip r:embed="rId2"/>
          <a:stretch>
            <a:fillRect/>
          </a:stretch>
        </p:blipFill>
        <p:spPr>
          <a:xfrm>
            <a:off x="0" y="51684"/>
            <a:ext cx="4539912" cy="6015162"/>
          </a:xfrm>
        </p:spPr>
      </p:pic>
      <p:pic>
        <p:nvPicPr>
          <p:cNvPr id="7" name="Picture 6">
            <a:extLst>
              <a:ext uri="{FF2B5EF4-FFF2-40B4-BE49-F238E27FC236}">
                <a16:creationId xmlns:a16="http://schemas.microsoft.com/office/drawing/2014/main" id="{DDACF501-A311-4768-987A-EB04CFAA2463}"/>
              </a:ext>
            </a:extLst>
          </p:cNvPr>
          <p:cNvPicPr>
            <a:picLocks noChangeAspect="1"/>
          </p:cNvPicPr>
          <p:nvPr/>
        </p:nvPicPr>
        <p:blipFill>
          <a:blip r:embed="rId3"/>
          <a:stretch>
            <a:fillRect/>
          </a:stretch>
        </p:blipFill>
        <p:spPr>
          <a:xfrm>
            <a:off x="4572000" y="51684"/>
            <a:ext cx="4553256" cy="6029988"/>
          </a:xfrm>
          <a:prstGeom prst="rect">
            <a:avLst/>
          </a:prstGeom>
        </p:spPr>
      </p:pic>
    </p:spTree>
    <p:extLst>
      <p:ext uri="{BB962C8B-B14F-4D97-AF65-F5344CB8AC3E}">
        <p14:creationId xmlns:p14="http://schemas.microsoft.com/office/powerpoint/2010/main" val="30980321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ltLang="en-US"/>
              <a:t>Primary HSV Infection</a:t>
            </a:r>
          </a:p>
        </p:txBody>
      </p:sp>
      <p:sp>
        <p:nvSpPr>
          <p:cNvPr id="10243" name="Rectangle 3"/>
          <p:cNvSpPr>
            <a:spLocks noGrp="1" noChangeArrowheads="1"/>
          </p:cNvSpPr>
          <p:nvPr>
            <p:ph idx="1"/>
          </p:nvPr>
        </p:nvSpPr>
        <p:spPr/>
        <p:txBody>
          <a:bodyPr/>
          <a:lstStyle/>
          <a:p>
            <a:r>
              <a:rPr lang="en-US" altLang="en-US"/>
              <a:t>Vesicular eruptions on the eyelid skin and/or eyelid margin</a:t>
            </a:r>
          </a:p>
          <a:p>
            <a:r>
              <a:rPr lang="en-US" altLang="en-US"/>
              <a:t>Can be limited to the skin or can also result in follicular conjunctivitis and/or corneal epithelial disease</a:t>
            </a:r>
          </a:p>
          <a:p>
            <a:r>
              <a:rPr lang="en-US" altLang="en-US"/>
              <a:t>Treatment:     	- PO ACV 400 mg 5 x D x 1W					 	- PO Valtrex 500 mg tid x 1W</a:t>
            </a:r>
          </a:p>
          <a:p>
            <a:r>
              <a:rPr lang="en-US" altLang="en-US"/>
              <a:t>Vesicles resolve without scarring</a:t>
            </a:r>
          </a:p>
        </p:txBody>
      </p:sp>
    </p:spTree>
    <p:extLst>
      <p:ext uri="{BB962C8B-B14F-4D97-AF65-F5344CB8AC3E}">
        <p14:creationId xmlns:p14="http://schemas.microsoft.com/office/powerpoint/2010/main" val="322128866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box(in)">
                                      <p:cBhvr>
                                        <p:cTn id="7" dur="500"/>
                                        <p:tgtEl>
                                          <p:spTgt spid="10242"/>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243"/>
                                        </p:tgtEl>
                                        <p:attrNameLst>
                                          <p:attrName>style.visibility</p:attrName>
                                        </p:attrNameLst>
                                      </p:cBhvr>
                                      <p:to>
                                        <p:strVal val="visible"/>
                                      </p:to>
                                    </p:set>
                                    <p:animEffect transition="in" filter="wipe(up)">
                                      <p:cBhvr>
                                        <p:cTn id="11" dur="500"/>
                                        <p:tgtEl>
                                          <p:spTgt spid="10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animBg="1" autoUpdateAnimBg="0"/>
      <p:bldP spid="10243"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Race and Giant Cell Arteritis</a:t>
            </a:r>
          </a:p>
        </p:txBody>
      </p:sp>
      <p:sp>
        <p:nvSpPr>
          <p:cNvPr id="3" name="Content Placeholder 2"/>
          <p:cNvSpPr>
            <a:spLocks noGrp="1"/>
          </p:cNvSpPr>
          <p:nvPr>
            <p:ph idx="1"/>
          </p:nvPr>
        </p:nvSpPr>
        <p:spPr>
          <a:xfrm>
            <a:off x="190500" y="1111348"/>
            <a:ext cx="8763000" cy="4287966"/>
          </a:xfrm>
        </p:spPr>
        <p:txBody>
          <a:bodyPr/>
          <a:lstStyle/>
          <a:p>
            <a:r>
              <a:rPr lang="en-US" dirty="0"/>
              <a:t>Most studies have found GCA to be pretty much a disease of Caucasians</a:t>
            </a:r>
          </a:p>
          <a:p>
            <a:r>
              <a:rPr lang="en-US" dirty="0"/>
              <a:t>A newer study has shown that patients of African descent are roughly at EQUAL risk of developing GCA!</a:t>
            </a:r>
          </a:p>
          <a:p>
            <a:r>
              <a:rPr lang="en-US" dirty="0"/>
              <a:t>Therefore, “race” should no longer be a risk factor when evaluating patients with suspected GCA.</a:t>
            </a:r>
          </a:p>
          <a:p>
            <a:r>
              <a:rPr lang="en-US" dirty="0"/>
              <a:t>Women are still at higher risk</a:t>
            </a:r>
          </a:p>
          <a:p>
            <a:r>
              <a:rPr lang="en-US" dirty="0"/>
              <a:t>All most all patients are aged 50 or older.</a:t>
            </a:r>
          </a:p>
          <a:p>
            <a:endParaRPr lang="en-US" dirty="0"/>
          </a:p>
        </p:txBody>
      </p:sp>
      <p:sp>
        <p:nvSpPr>
          <p:cNvPr id="4" name="TextBox 3"/>
          <p:cNvSpPr txBox="1"/>
          <p:nvPr/>
        </p:nvSpPr>
        <p:spPr>
          <a:xfrm>
            <a:off x="5498013" y="5398849"/>
            <a:ext cx="3519714" cy="33855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A6CCF6"/>
                </a:solidFill>
                <a:effectLst/>
                <a:uLnTx/>
                <a:uFillTx/>
                <a:latin typeface="Arial" panose="020B0604020202020204" pitchFamily="34" charset="0"/>
                <a:ea typeface="+mn-ea"/>
                <a:cs typeface="Arial" panose="020B0604020202020204" pitchFamily="34" charset="0"/>
              </a:rPr>
              <a:t>JAMA </a:t>
            </a:r>
            <a:r>
              <a:rPr kumimoji="0" lang="en-US" sz="1600" b="1" i="0" u="none" strike="noStrike" kern="1200" cap="none" spc="0" normalizeH="0" baseline="0" noProof="0" dirty="0" err="1">
                <a:ln>
                  <a:noFill/>
                </a:ln>
                <a:solidFill>
                  <a:srgbClr val="A6CCF6"/>
                </a:solidFill>
                <a:effectLst/>
                <a:uLnTx/>
                <a:uFillTx/>
                <a:latin typeface="Arial" panose="020B0604020202020204" pitchFamily="34" charset="0"/>
                <a:ea typeface="+mn-ea"/>
                <a:cs typeface="Arial" panose="020B0604020202020204" pitchFamily="34" charset="0"/>
              </a:rPr>
              <a:t>Ophthalmol</a:t>
            </a:r>
            <a:r>
              <a:rPr kumimoji="0" lang="en-US" sz="1600" b="1" i="0" u="none" strike="noStrike" kern="1200" cap="none" spc="0" normalizeH="0" baseline="0" noProof="0" dirty="0">
                <a:ln>
                  <a:noFill/>
                </a:ln>
                <a:solidFill>
                  <a:srgbClr val="A6CCF6"/>
                </a:solidFill>
                <a:effectLst/>
                <a:uLnTx/>
                <a:uFillTx/>
                <a:latin typeface="Arial" panose="020B0604020202020204" pitchFamily="34" charset="0"/>
                <a:ea typeface="+mn-ea"/>
                <a:cs typeface="Arial" panose="020B0604020202020204" pitchFamily="34" charset="0"/>
              </a:rPr>
              <a:t>, October, 2019</a:t>
            </a:r>
          </a:p>
        </p:txBody>
      </p:sp>
    </p:spTree>
    <p:extLst>
      <p:ext uri="{BB962C8B-B14F-4D97-AF65-F5344CB8AC3E}">
        <p14:creationId xmlns:p14="http://schemas.microsoft.com/office/powerpoint/2010/main" val="9635869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6EE49-0D41-16F5-0B65-416197BBF5B4}"/>
              </a:ext>
            </a:extLst>
          </p:cNvPr>
          <p:cNvSpPr>
            <a:spLocks noGrp="1"/>
          </p:cNvSpPr>
          <p:nvPr>
            <p:ph type="title"/>
          </p:nvPr>
        </p:nvSpPr>
        <p:spPr/>
        <p:txBody>
          <a:bodyPr/>
          <a:lstStyle/>
          <a:p>
            <a:r>
              <a:rPr lang="en-US" dirty="0"/>
              <a:t>Black Patients and NAION</a:t>
            </a:r>
          </a:p>
        </p:txBody>
      </p:sp>
      <p:sp>
        <p:nvSpPr>
          <p:cNvPr id="3" name="Content Placeholder 2">
            <a:extLst>
              <a:ext uri="{FF2B5EF4-FFF2-40B4-BE49-F238E27FC236}">
                <a16:creationId xmlns:a16="http://schemas.microsoft.com/office/drawing/2014/main" id="{DBA0002F-41B5-BC70-6650-B9CEAC908199}"/>
              </a:ext>
            </a:extLst>
          </p:cNvPr>
          <p:cNvSpPr>
            <a:spLocks noGrp="1"/>
          </p:cNvSpPr>
          <p:nvPr>
            <p:ph idx="1"/>
          </p:nvPr>
        </p:nvSpPr>
        <p:spPr>
          <a:xfrm>
            <a:off x="190500" y="1111348"/>
            <a:ext cx="8763000" cy="4079777"/>
          </a:xfrm>
        </p:spPr>
        <p:txBody>
          <a:bodyPr/>
          <a:lstStyle/>
          <a:p>
            <a:r>
              <a:rPr lang="en-US" dirty="0"/>
              <a:t>Black patients comprise about 5% of NAION</a:t>
            </a:r>
          </a:p>
          <a:p>
            <a:r>
              <a:rPr lang="en-US" dirty="0"/>
              <a:t>(Optic disc drusen in Black patients is rare as well as hypothyroidism; kidney disease much more common)</a:t>
            </a:r>
          </a:p>
          <a:p>
            <a:r>
              <a:rPr lang="en-US" dirty="0"/>
              <a:t>There is no difference in systemic risk factors among the two groups</a:t>
            </a:r>
          </a:p>
          <a:p>
            <a:r>
              <a:rPr lang="en-US" dirty="0"/>
              <a:t>Rarity in Black patients is thought to be linked to their prevalence of small C/D ratios.</a:t>
            </a:r>
          </a:p>
        </p:txBody>
      </p:sp>
      <p:sp>
        <p:nvSpPr>
          <p:cNvPr id="4" name="TextBox 3">
            <a:extLst>
              <a:ext uri="{FF2B5EF4-FFF2-40B4-BE49-F238E27FC236}">
                <a16:creationId xmlns:a16="http://schemas.microsoft.com/office/drawing/2014/main" id="{42D2D36B-B10D-2D2C-8566-28DF9234C026}"/>
              </a:ext>
            </a:extLst>
          </p:cNvPr>
          <p:cNvSpPr txBox="1"/>
          <p:nvPr/>
        </p:nvSpPr>
        <p:spPr>
          <a:xfrm>
            <a:off x="5150848" y="4717858"/>
            <a:ext cx="3609975" cy="33855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A6CCF6"/>
                </a:solidFill>
                <a:effectLst/>
                <a:uLnTx/>
                <a:uFillTx/>
                <a:latin typeface="Arial" panose="020B0604020202020204" pitchFamily="34" charset="0"/>
                <a:ea typeface="+mn-ea"/>
                <a:cs typeface="+mn-cs"/>
              </a:rPr>
              <a:t>Am J </a:t>
            </a:r>
            <a:r>
              <a:rPr kumimoji="0" lang="en-US" sz="1600" b="1" i="0" u="none" strike="noStrike" kern="1200" cap="none" spc="0" normalizeH="0" baseline="0" noProof="0" dirty="0" err="1">
                <a:ln>
                  <a:noFill/>
                </a:ln>
                <a:solidFill>
                  <a:srgbClr val="A6CCF6"/>
                </a:solidFill>
                <a:effectLst/>
                <a:uLnTx/>
                <a:uFillTx/>
                <a:latin typeface="Arial" panose="020B0604020202020204" pitchFamily="34" charset="0"/>
                <a:ea typeface="+mn-ea"/>
                <a:cs typeface="+mn-cs"/>
              </a:rPr>
              <a:t>Ophthalmol</a:t>
            </a:r>
            <a:r>
              <a:rPr kumimoji="0" lang="en-US" sz="1600" b="1" i="0" u="none" strike="noStrike" kern="1200" cap="none" spc="0" normalizeH="0" baseline="0" noProof="0" dirty="0">
                <a:ln>
                  <a:noFill/>
                </a:ln>
                <a:solidFill>
                  <a:srgbClr val="A6CCF6"/>
                </a:solidFill>
                <a:effectLst/>
                <a:uLnTx/>
                <a:uFillTx/>
                <a:latin typeface="Arial" panose="020B0604020202020204" pitchFamily="34" charset="0"/>
                <a:ea typeface="+mn-ea"/>
                <a:cs typeface="+mn-cs"/>
              </a:rPr>
              <a:t>. February 2025</a:t>
            </a:r>
          </a:p>
        </p:txBody>
      </p:sp>
    </p:spTree>
    <p:extLst>
      <p:ext uri="{BB962C8B-B14F-4D97-AF65-F5344CB8AC3E}">
        <p14:creationId xmlns:p14="http://schemas.microsoft.com/office/powerpoint/2010/main" val="28162432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D42EE-36F2-6FC6-6095-4B1AF13220EF}"/>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DC178230-85CA-DA79-B245-C6B2F35CFABB}"/>
              </a:ext>
            </a:extLst>
          </p:cNvPr>
          <p:cNvPicPr>
            <a:picLocks noGrp="1" noChangeAspect="1"/>
          </p:cNvPicPr>
          <p:nvPr>
            <p:ph idx="1"/>
          </p:nvPr>
        </p:nvPicPr>
        <p:blipFill>
          <a:blip r:embed="rId2"/>
          <a:stretch>
            <a:fillRect/>
          </a:stretch>
        </p:blipFill>
        <p:spPr>
          <a:xfrm>
            <a:off x="0" y="0"/>
            <a:ext cx="8392696" cy="4820323"/>
          </a:xfrm>
        </p:spPr>
      </p:pic>
      <p:pic>
        <p:nvPicPr>
          <p:cNvPr id="7" name="Picture 6">
            <a:extLst>
              <a:ext uri="{FF2B5EF4-FFF2-40B4-BE49-F238E27FC236}">
                <a16:creationId xmlns:a16="http://schemas.microsoft.com/office/drawing/2014/main" id="{F83A7801-417E-DE75-CCC7-90A7A1560A49}"/>
              </a:ext>
            </a:extLst>
          </p:cNvPr>
          <p:cNvPicPr>
            <a:picLocks noChangeAspect="1"/>
          </p:cNvPicPr>
          <p:nvPr/>
        </p:nvPicPr>
        <p:blipFill>
          <a:blip r:embed="rId3"/>
          <a:stretch>
            <a:fillRect/>
          </a:stretch>
        </p:blipFill>
        <p:spPr>
          <a:xfrm>
            <a:off x="4937760" y="4369531"/>
            <a:ext cx="4139554" cy="2454852"/>
          </a:xfrm>
          <a:prstGeom prst="rect">
            <a:avLst/>
          </a:prstGeom>
        </p:spPr>
      </p:pic>
    </p:spTree>
    <p:extLst>
      <p:ext uri="{BB962C8B-B14F-4D97-AF65-F5344CB8AC3E}">
        <p14:creationId xmlns:p14="http://schemas.microsoft.com/office/powerpoint/2010/main" val="9615517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4986BF2-6878-F1F0-FED4-DB87E0D411A7}"/>
              </a:ext>
            </a:extLst>
          </p:cNvPr>
          <p:cNvSpPr txBox="1"/>
          <p:nvPr/>
        </p:nvSpPr>
        <p:spPr>
          <a:xfrm>
            <a:off x="202676" y="431172"/>
            <a:ext cx="8738648" cy="5386090"/>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Clinical presentation</a:t>
            </a:r>
          </a:p>
          <a:p>
            <a:pPr marL="0" marR="0" lvl="0" indent="0" algn="l" defTabSz="914400" rtl="0" eaLnBrk="0" fontAlgn="base" latinLnBrk="0" hangingPunct="0">
              <a:lnSpc>
                <a:spcPct val="100000"/>
              </a:lnSpc>
              <a:spcBef>
                <a:spcPct val="0"/>
              </a:spcBef>
              <a:spcAft>
                <a:spcPct val="0"/>
              </a:spcAft>
              <a:buClrTx/>
              <a:buSzTx/>
              <a:buFontTx/>
              <a:buNone/>
              <a:tabLst/>
              <a:defRPr/>
            </a:pPr>
            <a:br>
              <a:rPr kumimoji="0" lang="en-US" sz="2400" b="1"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br>
            <a:r>
              <a:rPr kumimoji="0" lang="en-US" sz="2400" b="1"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“The majority of people with cranial GCA will have symptoms of new onset headache, jaw claudication and cutaneous allodynia. Nearly half of people with GCA have symptoms of PMR while up to one-fifth of people with PMR will be diagnosed with GCA. There may be large vessel involvement in cranial GCA, which may be asymptomatic and revealed by diagnostic imaging alone. Up to 50% of people with GCA will experience constitutional symptoms such as fever, weight loss, night sweats, loss of appetite, malaise, depression. These may help narrow the differential diagnosis from an ocular cause or pain syndrome (such as migraine or cluster headache) to a systemic cause, however many systemic conditions have the potential to exhibit these symptoms.”</a:t>
            </a:r>
          </a:p>
        </p:txBody>
      </p:sp>
      <p:pic>
        <p:nvPicPr>
          <p:cNvPr id="3" name="Picture 2">
            <a:extLst>
              <a:ext uri="{FF2B5EF4-FFF2-40B4-BE49-F238E27FC236}">
                <a16:creationId xmlns:a16="http://schemas.microsoft.com/office/drawing/2014/main" id="{F6ED1BE2-526F-4021-4ECF-B2A9EF25FEB3}"/>
              </a:ext>
            </a:extLst>
          </p:cNvPr>
          <p:cNvPicPr>
            <a:picLocks noChangeAspect="1"/>
          </p:cNvPicPr>
          <p:nvPr/>
        </p:nvPicPr>
        <p:blipFill>
          <a:blip r:embed="rId3"/>
          <a:stretch>
            <a:fillRect/>
          </a:stretch>
        </p:blipFill>
        <p:spPr>
          <a:xfrm>
            <a:off x="3242875" y="5912406"/>
            <a:ext cx="5553850" cy="514422"/>
          </a:xfrm>
          <a:prstGeom prst="rect">
            <a:avLst/>
          </a:prstGeom>
        </p:spPr>
      </p:pic>
    </p:spTree>
    <p:extLst>
      <p:ext uri="{BB962C8B-B14F-4D97-AF65-F5344CB8AC3E}">
        <p14:creationId xmlns:p14="http://schemas.microsoft.com/office/powerpoint/2010/main" val="18815874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5F928BF-FD3B-621F-9C0B-4EB9F9D580B7}"/>
              </a:ext>
            </a:extLst>
          </p:cNvPr>
          <p:cNvPicPr>
            <a:picLocks noChangeAspect="1"/>
          </p:cNvPicPr>
          <p:nvPr/>
        </p:nvPicPr>
        <p:blipFill rotWithShape="1">
          <a:blip r:embed="rId3"/>
          <a:srcRect l="8054" r="7985"/>
          <a:stretch/>
        </p:blipFill>
        <p:spPr>
          <a:xfrm>
            <a:off x="40649" y="657519"/>
            <a:ext cx="9062702" cy="5542962"/>
          </a:xfrm>
          <a:prstGeom prst="rect">
            <a:avLst/>
          </a:prstGeom>
        </p:spPr>
      </p:pic>
    </p:spTree>
    <p:extLst>
      <p:ext uri="{BB962C8B-B14F-4D97-AF65-F5344CB8AC3E}">
        <p14:creationId xmlns:p14="http://schemas.microsoft.com/office/powerpoint/2010/main" val="19437429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0D9C0E2-5406-19F1-E632-9918955889E7}"/>
              </a:ext>
            </a:extLst>
          </p:cNvPr>
          <p:cNvPicPr>
            <a:picLocks noChangeAspect="1"/>
          </p:cNvPicPr>
          <p:nvPr/>
        </p:nvPicPr>
        <p:blipFill rotWithShape="1">
          <a:blip r:embed="rId3"/>
          <a:srcRect l="713" t="7279" r="979"/>
          <a:stretch/>
        </p:blipFill>
        <p:spPr>
          <a:xfrm>
            <a:off x="752421" y="33338"/>
            <a:ext cx="7639157" cy="6791324"/>
          </a:xfrm>
          <a:prstGeom prst="rect">
            <a:avLst/>
          </a:prstGeom>
        </p:spPr>
      </p:pic>
    </p:spTree>
    <p:extLst>
      <p:ext uri="{BB962C8B-B14F-4D97-AF65-F5344CB8AC3E}">
        <p14:creationId xmlns:p14="http://schemas.microsoft.com/office/powerpoint/2010/main" val="41586631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BBB37-08FB-DF76-90AE-26F0C4973599}"/>
              </a:ext>
            </a:extLst>
          </p:cNvPr>
          <p:cNvSpPr>
            <a:spLocks noGrp="1"/>
          </p:cNvSpPr>
          <p:nvPr>
            <p:ph type="title"/>
          </p:nvPr>
        </p:nvSpPr>
        <p:spPr/>
        <p:txBody>
          <a:bodyPr/>
          <a:lstStyle/>
          <a:p>
            <a:r>
              <a:rPr lang="en-US" dirty="0"/>
              <a:t>IV Methylprednisolone in GCA</a:t>
            </a:r>
          </a:p>
        </p:txBody>
      </p:sp>
      <p:sp>
        <p:nvSpPr>
          <p:cNvPr id="3" name="Content Placeholder 2">
            <a:extLst>
              <a:ext uri="{FF2B5EF4-FFF2-40B4-BE49-F238E27FC236}">
                <a16:creationId xmlns:a16="http://schemas.microsoft.com/office/drawing/2014/main" id="{BB8D445D-5FBF-490F-3151-9B6C9DD58C1E}"/>
              </a:ext>
            </a:extLst>
          </p:cNvPr>
          <p:cNvSpPr>
            <a:spLocks noGrp="1"/>
          </p:cNvSpPr>
          <p:nvPr>
            <p:ph idx="1"/>
          </p:nvPr>
        </p:nvSpPr>
        <p:spPr/>
        <p:txBody>
          <a:bodyPr/>
          <a:lstStyle/>
          <a:p>
            <a:pPr marL="1716088" indent="-1196975">
              <a:buNone/>
            </a:pPr>
            <a:r>
              <a:rPr lang="en-US" dirty="0"/>
              <a:t>NEWS: “The use of IVMP showed limited to no advantage over treatment with oral prednisolone only.”</a:t>
            </a:r>
          </a:p>
          <a:p>
            <a:r>
              <a:rPr lang="en-US" dirty="0"/>
              <a:t>Typical initiating oral dose: 60-80 mg/day</a:t>
            </a:r>
          </a:p>
          <a:p>
            <a:r>
              <a:rPr lang="en-US" dirty="0"/>
              <a:t>“Surprisingly,  the evidence supporting the use of IVMP in GCA is low.”</a:t>
            </a:r>
          </a:p>
          <a:p>
            <a:r>
              <a:rPr lang="en-US" dirty="0"/>
              <a:t>Medication tapering can take weeks to months and often steroid-sparing drugs such as the anti-interleukin-6 drug tocilizumab (</a:t>
            </a:r>
            <a:r>
              <a:rPr lang="en-US" dirty="0" err="1"/>
              <a:t>Actrema</a:t>
            </a:r>
            <a:r>
              <a:rPr lang="en-US" dirty="0"/>
              <a:t>) are employed after initial control with oral steroid.</a:t>
            </a:r>
          </a:p>
          <a:p>
            <a:r>
              <a:rPr lang="en-US" dirty="0"/>
              <a:t>After initial acute treatment, on-going care is generally done by rheumatology.</a:t>
            </a:r>
          </a:p>
        </p:txBody>
      </p:sp>
      <p:sp>
        <p:nvSpPr>
          <p:cNvPr id="4" name="TextBox 3">
            <a:extLst>
              <a:ext uri="{FF2B5EF4-FFF2-40B4-BE49-F238E27FC236}">
                <a16:creationId xmlns:a16="http://schemas.microsoft.com/office/drawing/2014/main" id="{8E9C4FE7-5D07-A2A3-629E-BA94CC9E6AD4}"/>
              </a:ext>
            </a:extLst>
          </p:cNvPr>
          <p:cNvSpPr txBox="1"/>
          <p:nvPr/>
        </p:nvSpPr>
        <p:spPr>
          <a:xfrm>
            <a:off x="5967885" y="6328944"/>
            <a:ext cx="3101418" cy="33855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A6CCF6"/>
                </a:solidFill>
                <a:effectLst/>
                <a:uLnTx/>
                <a:uFillTx/>
                <a:latin typeface="Arial" panose="020B0604020202020204" pitchFamily="34" charset="0"/>
                <a:ea typeface="+mn-ea"/>
                <a:cs typeface="+mn-cs"/>
              </a:rPr>
              <a:t>Rheumatology. August 2024</a:t>
            </a:r>
          </a:p>
        </p:txBody>
      </p:sp>
    </p:spTree>
    <p:extLst>
      <p:ext uri="{BB962C8B-B14F-4D97-AF65-F5344CB8AC3E}">
        <p14:creationId xmlns:p14="http://schemas.microsoft.com/office/powerpoint/2010/main" val="2369263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967" t="9163" r="4147" b="5504"/>
          <a:stretch/>
        </p:blipFill>
        <p:spPr bwMode="auto">
          <a:xfrm>
            <a:off x="-9939" y="450924"/>
            <a:ext cx="9136875" cy="6017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536118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BCE12-7565-204C-E855-D14EC226791B}"/>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A4287677-DB99-65A5-DA11-03DDF82C8E2A}"/>
              </a:ext>
            </a:extLst>
          </p:cNvPr>
          <p:cNvPicPr>
            <a:picLocks noGrp="1" noChangeAspect="1"/>
          </p:cNvPicPr>
          <p:nvPr>
            <p:ph idx="1"/>
          </p:nvPr>
        </p:nvPicPr>
        <p:blipFill>
          <a:blip r:embed="rId2"/>
          <a:stretch>
            <a:fillRect/>
          </a:stretch>
        </p:blipFill>
        <p:spPr>
          <a:xfrm>
            <a:off x="85330" y="12188"/>
            <a:ext cx="5315740" cy="6655310"/>
          </a:xfrm>
        </p:spPr>
      </p:pic>
      <p:pic>
        <p:nvPicPr>
          <p:cNvPr id="4" name="Picture 3">
            <a:extLst>
              <a:ext uri="{FF2B5EF4-FFF2-40B4-BE49-F238E27FC236}">
                <a16:creationId xmlns:a16="http://schemas.microsoft.com/office/drawing/2014/main" id="{19FAA9B5-B480-D6EB-9D6E-6D777F7EDC50}"/>
              </a:ext>
            </a:extLst>
          </p:cNvPr>
          <p:cNvPicPr>
            <a:picLocks noChangeAspect="1"/>
          </p:cNvPicPr>
          <p:nvPr/>
        </p:nvPicPr>
        <p:blipFill>
          <a:blip r:embed="rId3"/>
          <a:stretch>
            <a:fillRect/>
          </a:stretch>
        </p:blipFill>
        <p:spPr>
          <a:xfrm>
            <a:off x="5477269" y="88388"/>
            <a:ext cx="3520808" cy="1997900"/>
          </a:xfrm>
          <a:prstGeom prst="rect">
            <a:avLst/>
          </a:prstGeom>
        </p:spPr>
      </p:pic>
      <p:pic>
        <p:nvPicPr>
          <p:cNvPr id="7" name="Picture 6">
            <a:extLst>
              <a:ext uri="{FF2B5EF4-FFF2-40B4-BE49-F238E27FC236}">
                <a16:creationId xmlns:a16="http://schemas.microsoft.com/office/drawing/2014/main" id="{6BB44A43-7E04-DCCB-A95B-BFC2A1ECE9B8}"/>
              </a:ext>
            </a:extLst>
          </p:cNvPr>
          <p:cNvPicPr>
            <a:picLocks noChangeAspect="1"/>
          </p:cNvPicPr>
          <p:nvPr/>
        </p:nvPicPr>
        <p:blipFill>
          <a:blip r:embed="rId4"/>
          <a:stretch>
            <a:fillRect/>
          </a:stretch>
        </p:blipFill>
        <p:spPr>
          <a:xfrm>
            <a:off x="5432691" y="2252082"/>
            <a:ext cx="3708400" cy="1176918"/>
          </a:xfrm>
          <a:prstGeom prst="rect">
            <a:avLst/>
          </a:prstGeom>
        </p:spPr>
      </p:pic>
    </p:spTree>
    <p:extLst>
      <p:ext uri="{BB962C8B-B14F-4D97-AF65-F5344CB8AC3E}">
        <p14:creationId xmlns:p14="http://schemas.microsoft.com/office/powerpoint/2010/main" val="39902839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itle 2">
            <a:extLst>
              <a:ext uri="{FF2B5EF4-FFF2-40B4-BE49-F238E27FC236}">
                <a16:creationId xmlns:a16="http://schemas.microsoft.com/office/drawing/2014/main" id="{4E5F3A12-AB5F-4016-95BD-17A272B26BBF}"/>
              </a:ext>
            </a:extLst>
          </p:cNvPr>
          <p:cNvSpPr>
            <a:spLocks noGrp="1"/>
          </p:cNvSpPr>
          <p:nvPr>
            <p:ph type="title"/>
          </p:nvPr>
        </p:nvSpPr>
        <p:spPr/>
        <p:txBody>
          <a:bodyPr/>
          <a:lstStyle/>
          <a:p>
            <a:r>
              <a:rPr lang="en-US" altLang="en-US"/>
              <a:t>Tapering Oral Steroids in GCA</a:t>
            </a:r>
            <a:endParaRPr lang="en-US" altLang="en-US" dirty="0"/>
          </a:p>
        </p:txBody>
      </p:sp>
      <p:sp>
        <p:nvSpPr>
          <p:cNvPr id="19458" name="Content Placeholder 1">
            <a:extLst>
              <a:ext uri="{FF2B5EF4-FFF2-40B4-BE49-F238E27FC236}">
                <a16:creationId xmlns:a16="http://schemas.microsoft.com/office/drawing/2014/main" id="{634E1FF3-8BD4-4C22-8BDC-94C745EA1965}"/>
              </a:ext>
            </a:extLst>
          </p:cNvPr>
          <p:cNvSpPr>
            <a:spLocks noGrp="1"/>
          </p:cNvSpPr>
          <p:nvPr>
            <p:ph idx="1"/>
          </p:nvPr>
        </p:nvSpPr>
        <p:spPr>
          <a:xfrm>
            <a:off x="190500" y="1111348"/>
            <a:ext cx="8763000" cy="5556152"/>
          </a:xfrm>
        </p:spPr>
        <p:txBody>
          <a:bodyPr/>
          <a:lstStyle/>
          <a:p>
            <a:r>
              <a:rPr lang="en-US" altLang="en-US" dirty="0"/>
              <a:t>The inflammation associated with GCA often requires many months of suppression therapy</a:t>
            </a:r>
          </a:p>
          <a:p>
            <a:r>
              <a:rPr lang="en-US" altLang="en-US" dirty="0"/>
              <a:t>Oral steroids are initially required to aggressively suppress this idiopathic vasculitis</a:t>
            </a:r>
          </a:p>
          <a:p>
            <a:r>
              <a:rPr lang="en-US" altLang="en-US" dirty="0"/>
              <a:t>Enhancing steroid tapering with a non-steroidal medicine should diminish steroid exposure</a:t>
            </a:r>
          </a:p>
          <a:p>
            <a:r>
              <a:rPr lang="en-US" altLang="en-US" dirty="0"/>
              <a:t>Tocilizumab (</a:t>
            </a:r>
            <a:r>
              <a:rPr lang="en-US" altLang="en-US" dirty="0" err="1"/>
              <a:t>Actemra</a:t>
            </a:r>
            <a:r>
              <a:rPr lang="en-US" altLang="en-US" dirty="0"/>
              <a:t>) subcutaneously every two weeks significantly diminishes the need for enduring steroid therapy.</a:t>
            </a:r>
          </a:p>
          <a:p>
            <a:r>
              <a:rPr lang="en-US" altLang="en-US" dirty="0"/>
              <a:t>This may be a “game changer” in the overall care and long-term management of GCA</a:t>
            </a:r>
          </a:p>
          <a:p>
            <a:pPr marL="0" indent="0">
              <a:buNone/>
              <a:defRPr/>
            </a:pPr>
            <a:r>
              <a:rPr lang="en-US" altLang="en-US" sz="2000" i="1" dirty="0">
                <a:solidFill>
                  <a:srgbClr val="33CCCC"/>
                </a:solidFill>
              </a:rPr>
              <a:t>						</a:t>
            </a:r>
            <a:r>
              <a:rPr lang="en-US" altLang="en-US" sz="1600" i="1" dirty="0">
                <a:solidFill>
                  <a:srgbClr val="A6CCF6"/>
                </a:solidFill>
              </a:rPr>
              <a:t>Stone JH, et al. N </a:t>
            </a:r>
            <a:r>
              <a:rPr lang="en-US" altLang="en-US" sz="1600" i="1" dirty="0" err="1">
                <a:solidFill>
                  <a:srgbClr val="A6CCF6"/>
                </a:solidFill>
              </a:rPr>
              <a:t>Engl</a:t>
            </a:r>
            <a:r>
              <a:rPr lang="en-US" altLang="en-US" sz="1600" i="1" dirty="0">
                <a:solidFill>
                  <a:srgbClr val="A6CCF6"/>
                </a:solidFill>
              </a:rPr>
              <a:t> J Med 2017;377:317-28</a:t>
            </a:r>
          </a:p>
          <a:p>
            <a:pPr marL="0" indent="0">
              <a:buNone/>
            </a:pPr>
            <a:endParaRPr lang="en-US" altLang="en-US" dirty="0"/>
          </a:p>
        </p:txBody>
      </p:sp>
    </p:spTree>
    <p:extLst>
      <p:ext uri="{BB962C8B-B14F-4D97-AF65-F5344CB8AC3E}">
        <p14:creationId xmlns:p14="http://schemas.microsoft.com/office/powerpoint/2010/main" val="4472915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D32E9-4390-C262-D274-37F8EB3F45CA}"/>
              </a:ext>
            </a:extLst>
          </p:cNvPr>
          <p:cNvSpPr>
            <a:spLocks noGrp="1"/>
          </p:cNvSpPr>
          <p:nvPr>
            <p:ph type="title"/>
          </p:nvPr>
        </p:nvSpPr>
        <p:spPr/>
        <p:txBody>
          <a:bodyPr>
            <a:normAutofit fontScale="90000"/>
          </a:bodyPr>
          <a:lstStyle/>
          <a:p>
            <a:r>
              <a:rPr lang="en-US" dirty="0"/>
              <a:t>Verbatim Transcript of GCA Case (2024) –Deposing a Rheumatologist</a:t>
            </a:r>
          </a:p>
        </p:txBody>
      </p:sp>
      <p:sp>
        <p:nvSpPr>
          <p:cNvPr id="3" name="Content Placeholder 2">
            <a:extLst>
              <a:ext uri="{FF2B5EF4-FFF2-40B4-BE49-F238E27FC236}">
                <a16:creationId xmlns:a16="http://schemas.microsoft.com/office/drawing/2014/main" id="{EFF789B3-C564-3E96-6F60-630CF743FE0F}"/>
              </a:ext>
            </a:extLst>
          </p:cNvPr>
          <p:cNvSpPr>
            <a:spLocks noGrp="1"/>
          </p:cNvSpPr>
          <p:nvPr>
            <p:ph idx="1"/>
          </p:nvPr>
        </p:nvSpPr>
        <p:spPr>
          <a:xfrm>
            <a:off x="190500" y="1260088"/>
            <a:ext cx="8763000" cy="4432052"/>
          </a:xfrm>
        </p:spPr>
        <p:txBody>
          <a:bodyPr/>
          <a:lstStyle/>
          <a:p>
            <a:pPr marL="685800" indent="-685800">
              <a:buNone/>
            </a:pPr>
            <a:r>
              <a:rPr lang="en-US" dirty="0"/>
              <a:t>Q:	“Doctor, how many times in your (40 year) career have you worked up a patient that you suspected temporal arteritis or included temporal arteritis in your differential diagnosis?”</a:t>
            </a:r>
          </a:p>
          <a:p>
            <a:pPr marL="0" indent="0">
              <a:buNone/>
            </a:pPr>
            <a:r>
              <a:rPr lang="en-US" dirty="0"/>
              <a:t>A:	“Several hundred times”</a:t>
            </a:r>
          </a:p>
          <a:p>
            <a:pPr marL="685800" indent="-685800">
              <a:buNone/>
            </a:pPr>
            <a:r>
              <a:rPr lang="en-US" dirty="0"/>
              <a:t>Q:	“And how many times was that diagnosis actually made after you suspected?”</a:t>
            </a:r>
          </a:p>
          <a:p>
            <a:pPr marL="685800" indent="-685800">
              <a:buNone/>
            </a:pPr>
            <a:r>
              <a:rPr lang="en-US" dirty="0"/>
              <a:t>A:	“Perhaps five to ten times.” Of which “none of them became blind.”</a:t>
            </a:r>
          </a:p>
        </p:txBody>
      </p:sp>
    </p:spTree>
    <p:extLst>
      <p:ext uri="{BB962C8B-B14F-4D97-AF65-F5344CB8AC3E}">
        <p14:creationId xmlns:p14="http://schemas.microsoft.com/office/powerpoint/2010/main" val="5386271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Title 3">
            <a:extLst>
              <a:ext uri="{FF2B5EF4-FFF2-40B4-BE49-F238E27FC236}">
                <a16:creationId xmlns:a16="http://schemas.microsoft.com/office/drawing/2014/main" id="{71CC81C4-1111-453D-A4E6-715A30FB3C16}"/>
              </a:ext>
            </a:extLst>
          </p:cNvPr>
          <p:cNvSpPr>
            <a:spLocks noGrp="1" noChangeArrowheads="1"/>
          </p:cNvSpPr>
          <p:nvPr>
            <p:ph type="title"/>
          </p:nvPr>
        </p:nvSpPr>
        <p:spPr>
          <a:xfrm>
            <a:off x="260350" y="73025"/>
            <a:ext cx="8748713" cy="665163"/>
          </a:xfrm>
        </p:spPr>
        <p:txBody>
          <a:bodyPr>
            <a:normAutofit fontScale="90000"/>
          </a:bodyPr>
          <a:lstStyle/>
          <a:p>
            <a:r>
              <a:rPr lang="en-US" altLang="en-US"/>
              <a:t>R/O Giant Cell Arteritis</a:t>
            </a:r>
          </a:p>
        </p:txBody>
      </p:sp>
      <p:sp>
        <p:nvSpPr>
          <p:cNvPr id="5" name="Text Placeholder 4">
            <a:extLst>
              <a:ext uri="{FF2B5EF4-FFF2-40B4-BE49-F238E27FC236}">
                <a16:creationId xmlns:a16="http://schemas.microsoft.com/office/drawing/2014/main" id="{13444C42-94DD-4409-B65A-7315A47D5450}"/>
              </a:ext>
            </a:extLst>
          </p:cNvPr>
          <p:cNvSpPr>
            <a:spLocks noGrp="1"/>
          </p:cNvSpPr>
          <p:nvPr>
            <p:ph type="body" sz="quarter" idx="4294967295"/>
          </p:nvPr>
        </p:nvSpPr>
        <p:spPr>
          <a:xfrm>
            <a:off x="196850" y="738188"/>
            <a:ext cx="8875713" cy="6191250"/>
          </a:xfrm>
        </p:spPr>
        <p:txBody>
          <a:bodyPr>
            <a:normAutofit fontScale="92500" lnSpcReduction="10000"/>
          </a:bodyPr>
          <a:lstStyle/>
          <a:p>
            <a:pPr>
              <a:spcBef>
                <a:spcPts val="0"/>
              </a:spcBef>
              <a:spcAft>
                <a:spcPts val="600"/>
              </a:spcAft>
              <a:defRPr/>
            </a:pPr>
            <a:r>
              <a:rPr lang="en-US" sz="2600" dirty="0"/>
              <a:t>78 yobf referred by ENT colleagues for “possible bad infection to OD after TA biopsy 1 week ago; hx of HA and right eye pain and photophobia for last month; PCP referred to ENT for TA biopsy 1 month ago even though ESR was negative</a:t>
            </a:r>
          </a:p>
          <a:p>
            <a:pPr>
              <a:spcBef>
                <a:spcPts val="0"/>
              </a:spcBef>
              <a:spcAft>
                <a:spcPts val="600"/>
              </a:spcAft>
              <a:defRPr/>
            </a:pPr>
            <a:r>
              <a:rPr lang="en-US" sz="2600" dirty="0"/>
              <a:t>Meds:  see chart.        Allergies:  Ibuprofen</a:t>
            </a:r>
          </a:p>
          <a:p>
            <a:pPr>
              <a:spcBef>
                <a:spcPts val="0"/>
              </a:spcBef>
              <a:spcAft>
                <a:spcPts val="600"/>
              </a:spcAft>
              <a:defRPr/>
            </a:pPr>
            <a:r>
              <a:rPr lang="en-US" sz="2600" dirty="0"/>
              <a:t>Med Hx:  Diabetes since 2007, TIA 2000, hypertension, anxiety, acid reflux, cataract surgery 2013</a:t>
            </a:r>
          </a:p>
          <a:p>
            <a:pPr>
              <a:spcBef>
                <a:spcPts val="0"/>
              </a:spcBef>
              <a:spcAft>
                <a:spcPts val="600"/>
              </a:spcAft>
              <a:defRPr/>
            </a:pPr>
            <a:r>
              <a:rPr lang="en-US" sz="2600" dirty="0"/>
              <a:t>BVA:  20/25 OU</a:t>
            </a:r>
          </a:p>
          <a:p>
            <a:pPr>
              <a:spcBef>
                <a:spcPts val="0"/>
              </a:spcBef>
              <a:spcAft>
                <a:spcPts val="600"/>
              </a:spcAft>
              <a:defRPr/>
            </a:pPr>
            <a:r>
              <a:rPr lang="en-US" sz="2600" dirty="0"/>
              <a:t>Pupils:  normal, neg for APD</a:t>
            </a:r>
          </a:p>
          <a:p>
            <a:pPr>
              <a:spcBef>
                <a:spcPts val="0"/>
              </a:spcBef>
              <a:spcAft>
                <a:spcPts val="600"/>
              </a:spcAft>
              <a:defRPr/>
            </a:pPr>
            <a:r>
              <a:rPr lang="en-US" sz="2600" dirty="0"/>
              <a:t>IOP:  9, 9   ICARE  3:10 pm</a:t>
            </a:r>
          </a:p>
          <a:p>
            <a:pPr>
              <a:defRPr/>
            </a:pPr>
            <a:r>
              <a:rPr lang="en-US" sz="2600" dirty="0"/>
              <a:t>A/S Exam:</a:t>
            </a:r>
          </a:p>
          <a:p>
            <a:pPr marL="0" indent="0">
              <a:buFontTx/>
              <a:buNone/>
              <a:defRPr/>
            </a:pPr>
            <a:r>
              <a:rPr lang="en-US" sz="2400" dirty="0"/>
              <a:t>	Conj:  3+ subconj heme OD, 1+ subconj heme OS</a:t>
            </a:r>
          </a:p>
          <a:p>
            <a:pPr marL="0" indent="0">
              <a:buFontTx/>
              <a:buNone/>
              <a:defRPr/>
            </a:pPr>
            <a:r>
              <a:rPr lang="en-US" sz="2400" dirty="0"/>
              <a:t>	Cornea:  Clear OD; Clear OS</a:t>
            </a:r>
          </a:p>
          <a:p>
            <a:pPr marL="0" indent="0">
              <a:buFontTx/>
              <a:buNone/>
              <a:defRPr/>
            </a:pPr>
            <a:r>
              <a:rPr lang="en-US" sz="2400" dirty="0"/>
              <a:t>	A/C:  3+ -4 C/F; mild fibrin OD, clear OS</a:t>
            </a:r>
          </a:p>
          <a:p>
            <a:pPr marL="0" indent="0">
              <a:buFontTx/>
              <a:buNone/>
              <a:defRPr/>
            </a:pPr>
            <a:r>
              <a:rPr lang="en-US" sz="2400" dirty="0"/>
              <a:t>	Lens:  PC IOL OU clear</a:t>
            </a:r>
          </a:p>
          <a:p>
            <a:pPr marL="0" indent="0">
              <a:buFontTx/>
              <a:buNone/>
              <a:defRPr/>
            </a:pPr>
            <a:r>
              <a:rPr lang="en-US" sz="2400" dirty="0"/>
              <a:t>	DFE:  .3 OU, normal</a:t>
            </a:r>
          </a:p>
          <a:p>
            <a:pPr>
              <a:defRPr/>
            </a:pPr>
            <a:r>
              <a:rPr lang="en-US" sz="2600" dirty="0"/>
              <a:t>P:</a:t>
            </a:r>
            <a:endParaRPr lang="en-US" sz="2400" dirty="0"/>
          </a:p>
          <a:p>
            <a:pPr>
              <a:defRPr/>
            </a:pPr>
            <a:endParaRPr lang="en-US" sz="2400" dirty="0"/>
          </a:p>
          <a:p>
            <a:pPr>
              <a:defRPr/>
            </a:pPr>
            <a:endParaRPr lang="en-US" sz="2400" dirty="0"/>
          </a:p>
        </p:txBody>
      </p:sp>
    </p:spTree>
    <p:extLst>
      <p:ext uri="{BB962C8B-B14F-4D97-AF65-F5344CB8AC3E}">
        <p14:creationId xmlns:p14="http://schemas.microsoft.com/office/powerpoint/2010/main" val="3865043052"/>
      </p:ext>
    </p:extLst>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a:ln/>
          <a:extLst>
            <a:ext uri="{91240B29-F687-4F45-9708-019B960494DF}">
              <a14:hiddenLine xmlns:a14="http://schemas.microsoft.com/office/drawing/2010/main" w="9525" cap="flat" algn="ctr">
                <a:solidFill>
                  <a:srgbClr val="000000"/>
                </a:solidFill>
                <a:miter lim="800000"/>
                <a:headEnd/>
                <a:tailEnd/>
              </a14:hiddenLine>
            </a:ext>
          </a:extLst>
        </p:spPr>
        <p:txBody>
          <a:bodyPr/>
          <a:lstStyle/>
          <a:p>
            <a:r>
              <a:rPr lang="en-US" altLang="en-US"/>
              <a:t>Ocular Lymphangiectasis</a:t>
            </a:r>
          </a:p>
        </p:txBody>
      </p:sp>
      <p:sp>
        <p:nvSpPr>
          <p:cNvPr id="226307" name="Rectangle 3"/>
          <p:cNvSpPr>
            <a:spLocks noGrp="1" noChangeArrowheads="1"/>
          </p:cNvSpPr>
          <p:nvPr>
            <p:ph idx="1"/>
          </p:nvPr>
        </p:nvSpPr>
        <p:spPr/>
        <p:txBody>
          <a:bodyPr/>
          <a:lstStyle/>
          <a:p>
            <a:r>
              <a:rPr lang="en-US" altLang="en-US"/>
              <a:t>History:  patient notices blister on conjunctiva; may be associated with irritation</a:t>
            </a:r>
          </a:p>
          <a:p>
            <a:r>
              <a:rPr lang="en-US" altLang="en-US"/>
              <a:t>Clear, fluid-filled dilation of conjunctival lymphatic vessels</a:t>
            </a:r>
          </a:p>
          <a:p>
            <a:r>
              <a:rPr lang="en-US" altLang="en-US"/>
              <a:t>Single or multiple small, transparent pearl-like blebs or cysts</a:t>
            </a:r>
          </a:p>
          <a:p>
            <a:r>
              <a:rPr lang="en-US" altLang="en-US"/>
              <a:t>Surrounding bulbar conjunctiva quiet</a:t>
            </a:r>
          </a:p>
          <a:p>
            <a:r>
              <a:rPr lang="en-US" altLang="en-US"/>
              <a:t>ICD-9 code  372.89</a:t>
            </a:r>
          </a:p>
          <a:p>
            <a:r>
              <a:rPr lang="en-US" altLang="en-US"/>
              <a:t>Treatment:</a:t>
            </a:r>
          </a:p>
          <a:p>
            <a:pPr lvl="1">
              <a:buSzTx/>
            </a:pPr>
            <a:r>
              <a:rPr lang="en-US" altLang="en-US"/>
              <a:t>Patient reassurance</a:t>
            </a:r>
          </a:p>
          <a:p>
            <a:pPr lvl="1">
              <a:buSzTx/>
            </a:pPr>
            <a:r>
              <a:rPr lang="en-US" altLang="en-US"/>
              <a:t>Drainage of blebs/destruction	</a:t>
            </a:r>
          </a:p>
          <a:p>
            <a:pPr algn="r">
              <a:buFont typeface="Wingdings" panose="05000000000000000000" pitchFamily="2" charset="2"/>
              <a:buNone/>
            </a:pPr>
            <a:endParaRPr lang="en-US" altLang="en-US" sz="2400" b="0"/>
          </a:p>
          <a:p>
            <a:pPr lvl="1">
              <a:buSzTx/>
            </a:pPr>
            <a:endParaRPr lang="en-US" altLang="en-US"/>
          </a:p>
        </p:txBody>
      </p:sp>
    </p:spTree>
    <p:extLst>
      <p:ext uri="{BB962C8B-B14F-4D97-AF65-F5344CB8AC3E}">
        <p14:creationId xmlns:p14="http://schemas.microsoft.com/office/powerpoint/2010/main" val="3571115563"/>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title"/>
          </p:nvPr>
        </p:nvSpPr>
        <p:spPr>
          <a:ln/>
          <a:extLst>
            <a:ext uri="{91240B29-F687-4F45-9708-019B960494DF}">
              <a14:hiddenLine xmlns:a14="http://schemas.microsoft.com/office/drawing/2010/main" w="9525" cap="flat" algn="ctr">
                <a:solidFill>
                  <a:srgbClr val="000000"/>
                </a:solidFill>
                <a:miter lim="800000"/>
                <a:headEnd/>
                <a:tailEnd/>
              </a14:hiddenLine>
            </a:ext>
          </a:extLst>
        </p:spPr>
        <p:txBody>
          <a:bodyPr>
            <a:normAutofit fontScale="90000"/>
          </a:bodyPr>
          <a:lstStyle/>
          <a:p>
            <a:r>
              <a:rPr lang="en-US" altLang="en-US"/>
              <a:t>Corneal Foreign Body</a:t>
            </a:r>
          </a:p>
        </p:txBody>
      </p:sp>
      <p:sp>
        <p:nvSpPr>
          <p:cNvPr id="198659" name="Rectangle 3"/>
          <p:cNvSpPr>
            <a:spLocks noGrp="1" noChangeArrowheads="1"/>
          </p:cNvSpPr>
          <p:nvPr>
            <p:ph idx="1"/>
          </p:nvPr>
        </p:nvSpPr>
        <p:spPr/>
        <p:txBody>
          <a:bodyPr/>
          <a:lstStyle/>
          <a:p>
            <a:pPr>
              <a:spcBef>
                <a:spcPct val="0"/>
              </a:spcBef>
            </a:pPr>
            <a:r>
              <a:rPr lang="en-US" altLang="en-US" dirty="0"/>
              <a:t>Take good Hx to help rule out penetration</a:t>
            </a:r>
          </a:p>
          <a:p>
            <a:pPr>
              <a:spcBef>
                <a:spcPct val="0"/>
              </a:spcBef>
            </a:pPr>
            <a:r>
              <a:rPr lang="en-US" altLang="en-US" dirty="0"/>
              <a:t>Remove foreign body and corneal rust deposits</a:t>
            </a:r>
          </a:p>
          <a:p>
            <a:pPr>
              <a:spcBef>
                <a:spcPct val="0"/>
              </a:spcBef>
            </a:pPr>
            <a:r>
              <a:rPr lang="en-US" altLang="en-US" dirty="0"/>
              <a:t>Cycloplege to prevent or treat secondary iritis</a:t>
            </a:r>
          </a:p>
          <a:p>
            <a:pPr>
              <a:spcBef>
                <a:spcPct val="0"/>
              </a:spcBef>
            </a:pPr>
            <a:r>
              <a:rPr lang="en-US" altLang="en-US" dirty="0"/>
              <a:t>Do thorough intraocular exam with BIO</a:t>
            </a:r>
          </a:p>
          <a:p>
            <a:pPr>
              <a:spcBef>
                <a:spcPct val="0"/>
              </a:spcBef>
            </a:pPr>
            <a:r>
              <a:rPr lang="en-US" altLang="en-US" dirty="0"/>
              <a:t>Cycloplege if any secondary iritis</a:t>
            </a:r>
          </a:p>
          <a:p>
            <a:pPr>
              <a:spcBef>
                <a:spcPct val="0"/>
              </a:spcBef>
            </a:pPr>
            <a:r>
              <a:rPr lang="en-US" altLang="en-US" dirty="0"/>
              <a:t>Prophylactic antibiotic drops +/- NSAID drops</a:t>
            </a:r>
          </a:p>
          <a:p>
            <a:pPr>
              <a:spcBef>
                <a:spcPct val="0"/>
              </a:spcBef>
            </a:pPr>
            <a:r>
              <a:rPr lang="en-US" altLang="en-US" dirty="0"/>
              <a:t>F/U until epithelial integrity re-established</a:t>
            </a:r>
          </a:p>
        </p:txBody>
      </p:sp>
    </p:spTree>
    <p:extLst>
      <p:ext uri="{BB962C8B-B14F-4D97-AF65-F5344CB8AC3E}">
        <p14:creationId xmlns:p14="http://schemas.microsoft.com/office/powerpoint/2010/main" val="466444050"/>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pPr eaLnBrk="1" hangingPunct="1"/>
            <a:r>
              <a:rPr lang="en-US" altLang="en-US"/>
              <a:t>Bacterial Conjunctivitis</a:t>
            </a:r>
          </a:p>
        </p:txBody>
      </p:sp>
      <p:sp>
        <p:nvSpPr>
          <p:cNvPr id="115715" name="Rectangle 3"/>
          <p:cNvSpPr>
            <a:spLocks noGrp="1" noChangeArrowheads="1"/>
          </p:cNvSpPr>
          <p:nvPr>
            <p:ph idx="1"/>
          </p:nvPr>
        </p:nvSpPr>
        <p:spPr>
          <a:xfrm>
            <a:off x="133350" y="914401"/>
            <a:ext cx="8877300" cy="5943600"/>
          </a:xfrm>
        </p:spPr>
        <p:txBody>
          <a:bodyPr/>
          <a:lstStyle/>
          <a:p>
            <a:pPr marL="231775" indent="-231775" eaLnBrk="1" hangingPunct="1">
              <a:spcAft>
                <a:spcPct val="20000"/>
              </a:spcAft>
              <a:tabLst>
                <a:tab pos="1482725" algn="l"/>
                <a:tab pos="2224088" algn="l"/>
              </a:tabLst>
            </a:pPr>
            <a:r>
              <a:rPr lang="en-US" altLang="en-US" sz="2000" dirty="0"/>
              <a:t>Unilateral or bilateral red eye(s) with purulent or mucopurulent discharge of varying degree</a:t>
            </a:r>
          </a:p>
          <a:p>
            <a:pPr marL="231775" indent="-231775" eaLnBrk="1" hangingPunct="1">
              <a:spcAft>
                <a:spcPct val="20000"/>
              </a:spcAft>
              <a:tabLst>
                <a:tab pos="1482725" algn="l"/>
                <a:tab pos="2224088" algn="l"/>
              </a:tabLst>
            </a:pPr>
            <a:r>
              <a:rPr lang="en-US" altLang="en-US" sz="2000" dirty="0"/>
              <a:t>In subtle cases, carefully examine the lacrimal lake under high magnification and look for </a:t>
            </a:r>
            <a:r>
              <a:rPr lang="en-US" altLang="en-US" sz="2000" dirty="0" err="1"/>
              <a:t>microparticulate</a:t>
            </a:r>
            <a:r>
              <a:rPr lang="en-US" altLang="en-US" sz="2000" dirty="0"/>
              <a:t> debris which can be evidence of bacterial infection.</a:t>
            </a:r>
          </a:p>
          <a:p>
            <a:pPr marL="231775" indent="-231775" eaLnBrk="1" hangingPunct="1">
              <a:spcAft>
                <a:spcPct val="20000"/>
              </a:spcAft>
              <a:tabLst>
                <a:tab pos="1482725" algn="l"/>
                <a:tab pos="2224088" algn="l"/>
              </a:tabLst>
            </a:pPr>
            <a:r>
              <a:rPr lang="en-US" altLang="en-US" sz="2000" dirty="0" err="1"/>
              <a:t>Preauricular</a:t>
            </a:r>
            <a:r>
              <a:rPr lang="en-US" altLang="en-US" sz="2000" dirty="0"/>
              <a:t> lymphadenopathy is uncommon, but can be present in </a:t>
            </a:r>
            <a:r>
              <a:rPr lang="en-US" altLang="en-US" sz="2000" dirty="0" err="1"/>
              <a:t>hyperacute</a:t>
            </a:r>
            <a:r>
              <a:rPr lang="en-US" altLang="en-US" sz="2000" dirty="0"/>
              <a:t> cases</a:t>
            </a:r>
          </a:p>
          <a:p>
            <a:pPr marL="231775" indent="-231775" eaLnBrk="1" hangingPunct="1">
              <a:spcAft>
                <a:spcPct val="20000"/>
              </a:spcAft>
              <a:tabLst>
                <a:tab pos="1482725" algn="l"/>
                <a:tab pos="2224088" algn="l"/>
              </a:tabLst>
            </a:pPr>
            <a:r>
              <a:rPr lang="en-US" altLang="en-US" sz="2000" dirty="0"/>
              <a:t>Chemosis may be present in more severe cases</a:t>
            </a:r>
          </a:p>
          <a:p>
            <a:pPr marL="231775" indent="-231775" eaLnBrk="1" hangingPunct="1">
              <a:spcAft>
                <a:spcPct val="20000"/>
              </a:spcAft>
              <a:tabLst>
                <a:tab pos="1482725" algn="l"/>
                <a:tab pos="2224088" algn="l"/>
              </a:tabLst>
            </a:pPr>
            <a:r>
              <a:rPr lang="en-US" altLang="en-US" sz="2000" dirty="0"/>
              <a:t>SPK can be present, especially if staphylococcal etiology.  This is usually the result of staph exotoxin </a:t>
            </a:r>
            <a:r>
              <a:rPr lang="en-US" altLang="en-US" sz="2000" dirty="0" err="1"/>
              <a:t>chemotoxicity</a:t>
            </a:r>
            <a:r>
              <a:rPr lang="en-US" altLang="en-US" sz="2000" dirty="0"/>
              <a:t>, and tends to be seen mostly </a:t>
            </a:r>
            <a:r>
              <a:rPr lang="en-US" altLang="en-US" sz="2000" dirty="0" err="1"/>
              <a:t>inferionasally</a:t>
            </a:r>
            <a:r>
              <a:rPr lang="en-US" altLang="en-US" sz="2000" dirty="0"/>
              <a:t> because of tear film dynamics</a:t>
            </a:r>
          </a:p>
          <a:p>
            <a:pPr marL="231775" indent="-231775" eaLnBrk="1" hangingPunct="1">
              <a:spcAft>
                <a:spcPct val="20000"/>
              </a:spcAft>
              <a:tabLst>
                <a:tab pos="1482725" algn="l"/>
                <a:tab pos="2224088" algn="l"/>
              </a:tabLst>
            </a:pPr>
            <a:r>
              <a:rPr lang="en-US" altLang="en-US" sz="2000" dirty="0"/>
              <a:t>Common etiology:	</a:t>
            </a:r>
            <a:r>
              <a:rPr lang="en-US" altLang="en-US" sz="2000" i="1" dirty="0"/>
              <a:t>Adults:</a:t>
            </a:r>
            <a:r>
              <a:rPr lang="en-US" altLang="en-US" sz="2000" dirty="0"/>
              <a:t>  Staph aureus, Staph epidermidis, Strep    				  pneumoniae</a:t>
            </a:r>
          </a:p>
          <a:p>
            <a:pPr marL="231775" indent="-231775" eaLnBrk="1" hangingPunct="1">
              <a:spcAft>
                <a:spcPct val="20000"/>
              </a:spcAft>
              <a:buFont typeface="Wingdings" panose="05000000000000000000" pitchFamily="2" charset="2"/>
              <a:buNone/>
              <a:tabLst>
                <a:tab pos="1482725" algn="l"/>
                <a:tab pos="2224088" algn="l"/>
              </a:tabLst>
            </a:pPr>
            <a:r>
              <a:rPr lang="en-US" altLang="en-US" sz="2000" dirty="0"/>
              <a:t>				</a:t>
            </a:r>
            <a:r>
              <a:rPr lang="en-US" altLang="en-US" sz="2000" i="1" dirty="0"/>
              <a:t>Children:</a:t>
            </a:r>
            <a:r>
              <a:rPr lang="en-US" altLang="en-US" sz="2000" dirty="0"/>
              <a:t>  Strep pneumoniae, Haemophilus</a:t>
            </a:r>
          </a:p>
          <a:p>
            <a:pPr marL="231775" indent="-231775" eaLnBrk="1" hangingPunct="1">
              <a:spcAft>
                <a:spcPct val="20000"/>
              </a:spcAft>
              <a:tabLst>
                <a:tab pos="1482725" algn="l"/>
                <a:tab pos="2224088" algn="l"/>
              </a:tabLst>
            </a:pPr>
            <a:r>
              <a:rPr lang="en-US" altLang="en-US" sz="2000" dirty="0"/>
              <a:t>Therapy:	</a:t>
            </a:r>
            <a:r>
              <a:rPr lang="en-US" altLang="en-US" sz="2000" i="1" dirty="0"/>
              <a:t>Adults:</a:t>
            </a:r>
            <a:r>
              <a:rPr lang="en-US" altLang="en-US" sz="2000" dirty="0"/>
              <a:t>  Tobramycin, Polytrim, or Fluoroquinolone</a:t>
            </a:r>
          </a:p>
          <a:p>
            <a:pPr marL="231775" indent="-231775" eaLnBrk="1" hangingPunct="1">
              <a:spcAft>
                <a:spcPct val="20000"/>
              </a:spcAft>
              <a:buFont typeface="Wingdings" panose="05000000000000000000" pitchFamily="2" charset="2"/>
              <a:buNone/>
              <a:tabLst>
                <a:tab pos="1482725" algn="l"/>
                <a:tab pos="2224088" algn="l"/>
              </a:tabLst>
            </a:pPr>
            <a:r>
              <a:rPr lang="en-US" altLang="en-US" sz="2000" dirty="0"/>
              <a:t>		</a:t>
            </a:r>
            <a:r>
              <a:rPr lang="en-US" altLang="en-US" sz="2000" i="1" dirty="0"/>
              <a:t>Children:</a:t>
            </a:r>
            <a:r>
              <a:rPr lang="en-US" altLang="en-US" sz="2000" dirty="0"/>
              <a:t>  Polytrim or </a:t>
            </a:r>
            <a:r>
              <a:rPr lang="en-US" altLang="en-US" sz="2000" dirty="0" err="1"/>
              <a:t>Polysporin</a:t>
            </a:r>
            <a:r>
              <a:rPr lang="en-US" altLang="en-US" sz="2000" dirty="0"/>
              <a:t> ung </a:t>
            </a:r>
          </a:p>
          <a:p>
            <a:pPr marL="231775" indent="-231775" eaLnBrk="1" hangingPunct="1">
              <a:spcAft>
                <a:spcPct val="20000"/>
              </a:spcAft>
              <a:tabLst>
                <a:tab pos="1482725" algn="l"/>
                <a:tab pos="2224088" algn="l"/>
              </a:tabLst>
            </a:pPr>
            <a:r>
              <a:rPr lang="en-US" altLang="en-US" sz="2000" dirty="0"/>
              <a:t>Treat for five to seven days as a rule</a:t>
            </a:r>
          </a:p>
        </p:txBody>
      </p:sp>
    </p:spTree>
    <p:extLst>
      <p:ext uri="{BB962C8B-B14F-4D97-AF65-F5344CB8AC3E}">
        <p14:creationId xmlns:p14="http://schemas.microsoft.com/office/powerpoint/2010/main" val="4215663917"/>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Title 2">
            <a:extLst>
              <a:ext uri="{FF2B5EF4-FFF2-40B4-BE49-F238E27FC236}">
                <a16:creationId xmlns:a16="http://schemas.microsoft.com/office/drawing/2014/main" id="{8A401BE4-8729-440E-A436-A5FCEA5EA9F2}"/>
              </a:ext>
            </a:extLst>
          </p:cNvPr>
          <p:cNvSpPr>
            <a:spLocks noGrp="1" noChangeArrowheads="1"/>
          </p:cNvSpPr>
          <p:nvPr>
            <p:ph type="title"/>
          </p:nvPr>
        </p:nvSpPr>
        <p:spPr/>
        <p:txBody>
          <a:bodyPr>
            <a:normAutofit fontScale="90000"/>
          </a:bodyPr>
          <a:lstStyle/>
          <a:p>
            <a:r>
              <a:rPr lang="en-US" altLang="en-US"/>
              <a:t>Acute Conjunctivitis and Antibiotic Use</a:t>
            </a:r>
            <a:endParaRPr lang="en-US" altLang="en-US" dirty="0"/>
          </a:p>
        </p:txBody>
      </p:sp>
      <p:sp>
        <p:nvSpPr>
          <p:cNvPr id="48130" name="Content Placeholder 1">
            <a:extLst>
              <a:ext uri="{FF2B5EF4-FFF2-40B4-BE49-F238E27FC236}">
                <a16:creationId xmlns:a16="http://schemas.microsoft.com/office/drawing/2014/main" id="{9F75C12A-506F-4D05-BCB6-95534E52D7FA}"/>
              </a:ext>
            </a:extLst>
          </p:cNvPr>
          <p:cNvSpPr>
            <a:spLocks noGrp="1" noChangeArrowheads="1"/>
          </p:cNvSpPr>
          <p:nvPr>
            <p:ph idx="1"/>
          </p:nvPr>
        </p:nvSpPr>
        <p:spPr>
          <a:xfrm>
            <a:off x="190500" y="942536"/>
            <a:ext cx="8763000" cy="5556152"/>
          </a:xfrm>
        </p:spPr>
        <p:txBody>
          <a:bodyPr>
            <a:noAutofit/>
          </a:bodyPr>
          <a:lstStyle/>
          <a:p>
            <a:pPr marL="338138" indent="-338138">
              <a:spcAft>
                <a:spcPts val="1200"/>
              </a:spcAft>
            </a:pPr>
            <a:r>
              <a:rPr lang="en-US" altLang="en-US" sz="2600" dirty="0"/>
              <a:t>“Conjunctivitis is the most common cause of red or pink eye, but most (up to 80%) are viral.”</a:t>
            </a:r>
          </a:p>
          <a:p>
            <a:pPr marL="338138" indent="-338138">
              <a:spcAft>
                <a:spcPts val="1200"/>
              </a:spcAft>
            </a:pPr>
            <a:r>
              <a:rPr lang="en-US" altLang="en-US" sz="2600" dirty="0"/>
              <a:t>“Topical antibiotics (for bacterial infection) provide only a very modest beneficial effect on clinical remission.”</a:t>
            </a:r>
          </a:p>
          <a:p>
            <a:pPr>
              <a:spcAft>
                <a:spcPts val="0"/>
              </a:spcAft>
            </a:pPr>
            <a:endParaRPr lang="en-US" altLang="en-US" sz="800" dirty="0"/>
          </a:p>
          <a:p>
            <a:pPr marL="688975" lvl="2" indent="0">
              <a:spcAft>
                <a:spcPts val="0"/>
              </a:spcAft>
              <a:buNone/>
            </a:pPr>
            <a:r>
              <a:rPr lang="en-US" altLang="en-US" dirty="0">
                <a:effectLst>
                  <a:outerShdw blurRad="38100" dist="38100" dir="2700000" algn="tl">
                    <a:srgbClr val="000000">
                      <a:alpha val="43137"/>
                    </a:srgbClr>
                  </a:outerShdw>
                </a:effectLst>
              </a:rPr>
              <a:t>Antibiotic Rx	</a:t>
            </a:r>
            <a:r>
              <a:rPr lang="en-US" altLang="en-US" dirty="0"/>
              <a:t>		</a:t>
            </a:r>
            <a:r>
              <a:rPr lang="en-US" altLang="en-US" dirty="0">
                <a:effectLst>
                  <a:outerShdw blurRad="38100" dist="38100" dir="2700000" algn="tl">
                    <a:srgbClr val="000000">
                      <a:alpha val="43137"/>
                    </a:srgbClr>
                  </a:outerShdw>
                </a:effectLst>
              </a:rPr>
              <a:t>Combo Rx</a:t>
            </a:r>
          </a:p>
          <a:p>
            <a:pPr marL="463550" lvl="1" indent="0">
              <a:spcAft>
                <a:spcPts val="0"/>
              </a:spcAft>
              <a:buNone/>
            </a:pPr>
            <a:r>
              <a:rPr lang="en-US" altLang="en-US" sz="2400" dirty="0"/>
              <a:t>- OD’s – 44%  			OD’s – 30%</a:t>
            </a:r>
          </a:p>
          <a:p>
            <a:pPr marL="463550" lvl="1" indent="0">
              <a:spcAft>
                <a:spcPts val="0"/>
              </a:spcAft>
              <a:buNone/>
            </a:pPr>
            <a:r>
              <a:rPr lang="en-US" altLang="en-US" sz="2400" dirty="0"/>
              <a:t>- MD’s – 36%			MD’s – 23%</a:t>
            </a:r>
          </a:p>
          <a:p>
            <a:pPr marL="463550" lvl="1" indent="0">
              <a:spcAft>
                <a:spcPts val="0"/>
              </a:spcAft>
              <a:buNone/>
            </a:pPr>
            <a:r>
              <a:rPr lang="en-US" altLang="en-US" sz="2400" dirty="0"/>
              <a:t>- Non-Eye </a:t>
            </a:r>
            <a:r>
              <a:rPr lang="en-US" altLang="en-US" sz="2400" dirty="0" err="1"/>
              <a:t>Dr’s</a:t>
            </a:r>
            <a:r>
              <a:rPr lang="en-US" altLang="en-US" sz="2400" dirty="0"/>
              <a:t> – 60%	Non-Eye </a:t>
            </a:r>
            <a:r>
              <a:rPr lang="en-US" altLang="en-US" sz="2400" dirty="0" err="1"/>
              <a:t>Dr’s</a:t>
            </a:r>
            <a:r>
              <a:rPr lang="en-US" altLang="en-US" sz="2400" dirty="0"/>
              <a:t> – 8%</a:t>
            </a:r>
          </a:p>
          <a:p>
            <a:pPr marL="463550" lvl="1" indent="0">
              <a:spcAft>
                <a:spcPts val="0"/>
              </a:spcAft>
              <a:buNone/>
            </a:pPr>
            <a:endParaRPr lang="en-US" altLang="en-US" sz="800" dirty="0"/>
          </a:p>
          <a:p>
            <a:pPr marL="338138" indent="-338138">
              <a:spcAft>
                <a:spcPts val="1200"/>
              </a:spcAft>
            </a:pPr>
            <a:r>
              <a:rPr lang="en-US" altLang="en-US" sz="2600" dirty="0"/>
              <a:t>One-fifth of all Rx’s were for a combination antibiotic-steroid “which are contra-indicated in acute cases of conjunctivitis.” (Not True!)</a:t>
            </a:r>
          </a:p>
          <a:p>
            <a:pPr marL="338138" indent="-338138">
              <a:spcAft>
                <a:spcPts val="1200"/>
              </a:spcAft>
            </a:pPr>
            <a:r>
              <a:rPr lang="en-US" altLang="en-US" sz="2600" dirty="0"/>
              <a:t>Use of </a:t>
            </a:r>
            <a:r>
              <a:rPr lang="en-US" altLang="en-US" sz="2600" dirty="0" err="1"/>
              <a:t>AdenoPlus</a:t>
            </a:r>
            <a:r>
              <a:rPr lang="en-US" altLang="en-US" sz="2600" dirty="0"/>
              <a:t> may reduce diagnostic uncertainty and increase comfort with deferring antibiotic therapy.</a:t>
            </a:r>
          </a:p>
        </p:txBody>
      </p:sp>
      <p:sp>
        <p:nvSpPr>
          <p:cNvPr id="48132" name="TextBox 3">
            <a:extLst>
              <a:ext uri="{FF2B5EF4-FFF2-40B4-BE49-F238E27FC236}">
                <a16:creationId xmlns:a16="http://schemas.microsoft.com/office/drawing/2014/main" id="{5CAD7C26-4A1B-44CE-95A9-1EFA44C524EB}"/>
              </a:ext>
            </a:extLst>
          </p:cNvPr>
          <p:cNvSpPr txBox="1">
            <a:spLocks noChangeArrowheads="1"/>
          </p:cNvSpPr>
          <p:nvPr/>
        </p:nvSpPr>
        <p:spPr bwMode="auto">
          <a:xfrm>
            <a:off x="5222507" y="6267388"/>
            <a:ext cx="362955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2000" b="1" i="1" u="none" strike="noStrike" kern="1200" cap="none" spc="0" normalizeH="0" baseline="0" noProof="0" dirty="0">
                <a:ln>
                  <a:noFill/>
                </a:ln>
                <a:solidFill>
                  <a:srgbClr val="A6CCF6"/>
                </a:solidFill>
                <a:effectLst/>
                <a:uLnTx/>
                <a:uFillTx/>
                <a:latin typeface="Calibri"/>
                <a:ea typeface="+mn-ea"/>
                <a:cs typeface="Arial" panose="020B0604020202020204" pitchFamily="34" charset="0"/>
              </a:rPr>
              <a:t>Ophthalmology, August, 2017</a:t>
            </a:r>
          </a:p>
        </p:txBody>
      </p:sp>
    </p:spTree>
    <p:extLst>
      <p:ext uri="{BB962C8B-B14F-4D97-AF65-F5344CB8AC3E}">
        <p14:creationId xmlns:p14="http://schemas.microsoft.com/office/powerpoint/2010/main" val="13686803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3714" name="Rectangle 2">
            <a:extLst>
              <a:ext uri="{FF2B5EF4-FFF2-40B4-BE49-F238E27FC236}">
                <a16:creationId xmlns:a16="http://schemas.microsoft.com/office/drawing/2014/main" id="{6918EBB5-7F88-437A-87E3-55F33204BA49}"/>
              </a:ext>
            </a:extLst>
          </p:cNvPr>
          <p:cNvSpPr>
            <a:spLocks noGrp="1" noChangeArrowheads="1"/>
          </p:cNvSpPr>
          <p:nvPr>
            <p:ph type="title"/>
          </p:nvPr>
        </p:nvSpPr>
        <p:spPr/>
        <p:txBody>
          <a:bodyPr/>
          <a:lstStyle/>
          <a:p>
            <a:r>
              <a:rPr lang="en-US" altLang="en-US"/>
              <a:t>Corneal Abrasion</a:t>
            </a:r>
          </a:p>
        </p:txBody>
      </p:sp>
      <p:sp>
        <p:nvSpPr>
          <p:cNvPr id="321539" name="Rectangle 3">
            <a:extLst>
              <a:ext uri="{FF2B5EF4-FFF2-40B4-BE49-F238E27FC236}">
                <a16:creationId xmlns:a16="http://schemas.microsoft.com/office/drawing/2014/main" id="{35F8901B-06A0-40A6-9EB5-F7140BE1460A}"/>
              </a:ext>
            </a:extLst>
          </p:cNvPr>
          <p:cNvSpPr>
            <a:spLocks noGrp="1" noChangeArrowheads="1"/>
          </p:cNvSpPr>
          <p:nvPr>
            <p:ph type="body" idx="1"/>
          </p:nvPr>
        </p:nvSpPr>
        <p:spPr>
          <a:xfrm>
            <a:off x="276225" y="989013"/>
            <a:ext cx="8729663" cy="5727700"/>
          </a:xfrm>
        </p:spPr>
        <p:txBody>
          <a:bodyPr>
            <a:normAutofit fontScale="92500" lnSpcReduction="20000"/>
          </a:bodyPr>
          <a:lstStyle/>
          <a:p>
            <a:pPr>
              <a:defRPr/>
            </a:pPr>
            <a:r>
              <a:rPr lang="en-US" dirty="0"/>
              <a:t>Common ocular injury associated with pain, foreign body sensation, tearing, photophobia, and blurred vision</a:t>
            </a:r>
          </a:p>
          <a:p>
            <a:pPr>
              <a:defRPr/>
            </a:pPr>
            <a:r>
              <a:rPr lang="en-US" dirty="0"/>
              <a:t>Use antibiotic qid or antibiotic ophthalmic ointment tid for 1-3 days as needed</a:t>
            </a:r>
          </a:p>
          <a:p>
            <a:pPr>
              <a:defRPr/>
            </a:pPr>
            <a:r>
              <a:rPr lang="en-US" dirty="0"/>
              <a:t>Trauma</a:t>
            </a:r>
          </a:p>
          <a:p>
            <a:pPr lvl="1">
              <a:defRPr/>
            </a:pPr>
            <a:r>
              <a:rPr lang="en-US" dirty="0"/>
              <a:t>Fingernail, paper cut, tree branch - increased risk of recurrent corneal erosion </a:t>
            </a:r>
          </a:p>
          <a:p>
            <a:pPr lvl="1">
              <a:defRPr/>
            </a:pPr>
            <a:r>
              <a:rPr lang="en-US" dirty="0"/>
              <a:t>Rule out foreign body </a:t>
            </a:r>
          </a:p>
          <a:p>
            <a:pPr lvl="1">
              <a:defRPr/>
            </a:pPr>
            <a:r>
              <a:rPr lang="en-US" dirty="0"/>
              <a:t>Cycloplege if indicated for pain</a:t>
            </a:r>
          </a:p>
          <a:p>
            <a:pPr>
              <a:defRPr/>
            </a:pPr>
            <a:r>
              <a:rPr lang="en-US" dirty="0"/>
              <a:t>Treatment</a:t>
            </a:r>
          </a:p>
          <a:p>
            <a:pPr lvl="1">
              <a:defRPr/>
            </a:pPr>
            <a:r>
              <a:rPr lang="en-US" dirty="0"/>
              <a:t>Small abrasions - topical antibiotic drops or ointments alone</a:t>
            </a:r>
          </a:p>
          <a:p>
            <a:pPr lvl="1">
              <a:defRPr/>
            </a:pPr>
            <a:r>
              <a:rPr lang="en-US" dirty="0"/>
              <a:t>Extensive abrasions – topical antibiotics, </a:t>
            </a:r>
            <a:r>
              <a:rPr lang="en-US" dirty="0" err="1"/>
              <a:t>cycloplegics</a:t>
            </a:r>
            <a:r>
              <a:rPr lang="en-US" dirty="0"/>
              <a:t>, </a:t>
            </a:r>
            <a:r>
              <a:rPr lang="en-US" dirty="0" err="1"/>
              <a:t>nsaid’s</a:t>
            </a:r>
            <a:r>
              <a:rPr lang="en-US" dirty="0"/>
              <a:t>, and pressure patching or bandage soft contact lens</a:t>
            </a:r>
          </a:p>
          <a:p>
            <a:pPr>
              <a:defRPr/>
            </a:pPr>
            <a:r>
              <a:rPr lang="en-US" dirty="0"/>
              <a:t>If caused by organic material requires closer follow-up</a:t>
            </a:r>
          </a:p>
          <a:p>
            <a:pPr>
              <a:defRPr/>
            </a:pPr>
            <a:r>
              <a:rPr lang="en-US" dirty="0"/>
              <a:t>NEVER PATCH corneal abrasion caused by contact lens wear</a:t>
            </a: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Title 2">
            <a:extLst>
              <a:ext uri="{FF2B5EF4-FFF2-40B4-BE49-F238E27FC236}">
                <a16:creationId xmlns:a16="http://schemas.microsoft.com/office/drawing/2014/main" id="{349EB154-8DB9-4ADA-80F9-B2DAAC7ED86E}"/>
              </a:ext>
            </a:extLst>
          </p:cNvPr>
          <p:cNvSpPr>
            <a:spLocks noGrp="1" noChangeArrowheads="1"/>
          </p:cNvSpPr>
          <p:nvPr>
            <p:ph type="title"/>
          </p:nvPr>
        </p:nvSpPr>
        <p:spPr/>
        <p:txBody>
          <a:bodyPr/>
          <a:lstStyle/>
          <a:p>
            <a:r>
              <a:rPr lang="en-US" altLang="en-US"/>
              <a:t>INR: International Normalized Ratio</a:t>
            </a:r>
          </a:p>
        </p:txBody>
      </p:sp>
      <p:sp>
        <p:nvSpPr>
          <p:cNvPr id="35842" name="Content Placeholder 1">
            <a:extLst>
              <a:ext uri="{FF2B5EF4-FFF2-40B4-BE49-F238E27FC236}">
                <a16:creationId xmlns:a16="http://schemas.microsoft.com/office/drawing/2014/main" id="{A8A6FB10-A700-4C4D-BDB5-C8A047C3891A}"/>
              </a:ext>
            </a:extLst>
          </p:cNvPr>
          <p:cNvSpPr>
            <a:spLocks noGrp="1" noChangeArrowheads="1"/>
          </p:cNvSpPr>
          <p:nvPr>
            <p:ph idx="1"/>
          </p:nvPr>
        </p:nvSpPr>
        <p:spPr/>
        <p:txBody>
          <a:bodyPr/>
          <a:lstStyle/>
          <a:p>
            <a:pPr>
              <a:spcAft>
                <a:spcPts val="1800"/>
              </a:spcAft>
            </a:pPr>
            <a:r>
              <a:rPr lang="en-US" altLang="en-US" dirty="0"/>
              <a:t>A universally accepted measure of “</a:t>
            </a:r>
            <a:r>
              <a:rPr lang="en-US" altLang="en-US" dirty="0" err="1"/>
              <a:t>coagulability</a:t>
            </a:r>
            <a:r>
              <a:rPr lang="en-US" altLang="en-US" dirty="0"/>
              <a:t>”(clotting) behavior of blood in patients taking Coumadin® (warfarin).</a:t>
            </a:r>
          </a:p>
          <a:p>
            <a:pPr>
              <a:spcAft>
                <a:spcPts val="1800"/>
              </a:spcAft>
            </a:pPr>
            <a:r>
              <a:rPr lang="en-US" altLang="en-US" dirty="0"/>
              <a:t>An INR of 1 is a normal, physiological clotting behavior.</a:t>
            </a:r>
          </a:p>
          <a:p>
            <a:pPr>
              <a:spcAft>
                <a:spcPts val="1800"/>
              </a:spcAft>
            </a:pPr>
            <a:r>
              <a:rPr lang="en-US" altLang="en-US" dirty="0"/>
              <a:t>Target </a:t>
            </a:r>
            <a:r>
              <a:rPr lang="en-US" altLang="en-US" dirty="0" err="1"/>
              <a:t>anticoaguable</a:t>
            </a:r>
            <a:r>
              <a:rPr lang="en-US" altLang="en-US" dirty="0"/>
              <a:t> profile is an INR generally between 2 and 3.</a:t>
            </a:r>
          </a:p>
          <a:p>
            <a:pPr>
              <a:spcAft>
                <a:spcPts val="1800"/>
              </a:spcAft>
            </a:pPr>
            <a:r>
              <a:rPr lang="en-US" altLang="en-US" dirty="0"/>
              <a:t>The higher the INR &gt; 3, the thinner the blood thus increasing the risk of bleeding and hemorrhagic stroke.</a:t>
            </a:r>
          </a:p>
        </p:txBody>
      </p:sp>
    </p:spTree>
    <p:extLst>
      <p:ext uri="{BB962C8B-B14F-4D97-AF65-F5344CB8AC3E}">
        <p14:creationId xmlns:p14="http://schemas.microsoft.com/office/powerpoint/2010/main" val="38768795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5" name="Title 2"/>
          <p:cNvSpPr>
            <a:spLocks noGrp="1"/>
          </p:cNvSpPr>
          <p:nvPr>
            <p:ph type="title"/>
          </p:nvPr>
        </p:nvSpPr>
        <p:spPr>
          <a:xfrm>
            <a:off x="193675" y="812800"/>
            <a:ext cx="8763000" cy="752034"/>
          </a:xfrm>
        </p:spPr>
        <p:txBody>
          <a:bodyPr>
            <a:normAutofit fontScale="90000"/>
          </a:bodyPr>
          <a:lstStyle/>
          <a:p>
            <a:r>
              <a:rPr lang="en-US" altLang="en-US" dirty="0"/>
              <a:t>Alternative Oral Anticoagulants to Coumadin</a:t>
            </a:r>
            <a:br>
              <a:rPr lang="en-US" altLang="en-US" dirty="0"/>
            </a:br>
            <a:br>
              <a:rPr lang="en-US" altLang="en-US" dirty="0"/>
            </a:br>
            <a:endParaRPr lang="en-US" altLang="en-US" dirty="0"/>
          </a:p>
        </p:txBody>
      </p:sp>
      <p:sp>
        <p:nvSpPr>
          <p:cNvPr id="233474" name="Content Placeholder 1"/>
          <p:cNvSpPr>
            <a:spLocks noGrp="1"/>
          </p:cNvSpPr>
          <p:nvPr>
            <p:ph idx="1"/>
          </p:nvPr>
        </p:nvSpPr>
        <p:spPr>
          <a:xfrm>
            <a:off x="190500" y="1407886"/>
            <a:ext cx="8763000" cy="5259614"/>
          </a:xfrm>
        </p:spPr>
        <p:txBody>
          <a:bodyPr/>
          <a:lstStyle/>
          <a:p>
            <a:r>
              <a:rPr lang="en-US" altLang="en-US" dirty="0"/>
              <a:t>Direct thrombin inhibitor</a:t>
            </a:r>
          </a:p>
          <a:p>
            <a:pPr lvl="1"/>
            <a:r>
              <a:rPr lang="en-US" altLang="en-US" dirty="0"/>
              <a:t>Pradaxa (dabigatran)</a:t>
            </a:r>
          </a:p>
          <a:p>
            <a:r>
              <a:rPr lang="en-US" altLang="en-US" dirty="0"/>
              <a:t>Oral factor Xa inhibitor</a:t>
            </a:r>
          </a:p>
          <a:p>
            <a:pPr lvl="1"/>
            <a:r>
              <a:rPr lang="en-US" altLang="en-US" dirty="0"/>
              <a:t>Xarelto (rivaroxaban)</a:t>
            </a:r>
          </a:p>
          <a:p>
            <a:pPr lvl="1"/>
            <a:r>
              <a:rPr lang="en-US" altLang="en-US" dirty="0"/>
              <a:t>Eliquis (apixaban)</a:t>
            </a:r>
          </a:p>
          <a:p>
            <a:pPr lvl="1"/>
            <a:r>
              <a:rPr lang="en-US" altLang="en-US" dirty="0"/>
              <a:t>Savaysa (edoxaban)</a:t>
            </a:r>
          </a:p>
        </p:txBody>
      </p:sp>
    </p:spTree>
    <p:extLst>
      <p:ext uri="{BB962C8B-B14F-4D97-AF65-F5344CB8AC3E}">
        <p14:creationId xmlns:p14="http://schemas.microsoft.com/office/powerpoint/2010/main" val="22159150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BEB6B-69FE-7D83-7578-A333F9A792B7}"/>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6F6DDCB4-BDC0-D0FC-DBD1-3116331BCD47}"/>
              </a:ext>
            </a:extLst>
          </p:cNvPr>
          <p:cNvPicPr>
            <a:picLocks noGrp="1" noChangeAspect="1"/>
          </p:cNvPicPr>
          <p:nvPr>
            <p:ph idx="1"/>
          </p:nvPr>
        </p:nvPicPr>
        <p:blipFill>
          <a:blip r:embed="rId2"/>
          <a:stretch>
            <a:fillRect/>
          </a:stretch>
        </p:blipFill>
        <p:spPr>
          <a:xfrm>
            <a:off x="190499" y="111369"/>
            <a:ext cx="8763000" cy="2994286"/>
          </a:xfrm>
        </p:spPr>
      </p:pic>
      <p:pic>
        <p:nvPicPr>
          <p:cNvPr id="7" name="Picture 6">
            <a:extLst>
              <a:ext uri="{FF2B5EF4-FFF2-40B4-BE49-F238E27FC236}">
                <a16:creationId xmlns:a16="http://schemas.microsoft.com/office/drawing/2014/main" id="{816343AC-D811-2F70-64D8-28E9E6B40428}"/>
              </a:ext>
            </a:extLst>
          </p:cNvPr>
          <p:cNvPicPr>
            <a:picLocks noChangeAspect="1"/>
          </p:cNvPicPr>
          <p:nvPr/>
        </p:nvPicPr>
        <p:blipFill>
          <a:blip r:embed="rId3"/>
          <a:stretch>
            <a:fillRect/>
          </a:stretch>
        </p:blipFill>
        <p:spPr>
          <a:xfrm>
            <a:off x="0" y="3429000"/>
            <a:ext cx="9144000" cy="3130826"/>
          </a:xfrm>
          <a:prstGeom prst="rect">
            <a:avLst/>
          </a:prstGeom>
        </p:spPr>
      </p:pic>
    </p:spTree>
    <p:extLst>
      <p:ext uri="{BB962C8B-B14F-4D97-AF65-F5344CB8AC3E}">
        <p14:creationId xmlns:p14="http://schemas.microsoft.com/office/powerpoint/2010/main" val="18758275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 y="190500"/>
            <a:ext cx="9041801" cy="564026"/>
          </a:xfrm>
        </p:spPr>
        <p:txBody>
          <a:bodyPr>
            <a:noAutofit/>
          </a:bodyPr>
          <a:lstStyle/>
          <a:p>
            <a:r>
              <a:rPr lang="en-US" sz="3600" dirty="0" err="1"/>
              <a:t>Rivaroxaban</a:t>
            </a:r>
            <a:r>
              <a:rPr lang="en-US" sz="3600" dirty="0"/>
              <a:t> (</a:t>
            </a:r>
            <a:r>
              <a:rPr lang="en-US" sz="3600" dirty="0" err="1"/>
              <a:t>Xarelto</a:t>
            </a:r>
            <a:r>
              <a:rPr lang="en-US" sz="3600" dirty="0"/>
              <a:t>®) vs. </a:t>
            </a:r>
            <a:r>
              <a:rPr lang="en-US" sz="3600" dirty="0" err="1"/>
              <a:t>Apixaban</a:t>
            </a:r>
            <a:r>
              <a:rPr lang="en-US" sz="3600" dirty="0"/>
              <a:t> (</a:t>
            </a:r>
            <a:r>
              <a:rPr lang="en-US" sz="3600" dirty="0" err="1"/>
              <a:t>Eliquis</a:t>
            </a:r>
            <a:r>
              <a:rPr lang="en-US" sz="3600" dirty="0"/>
              <a:t>®)</a:t>
            </a:r>
          </a:p>
        </p:txBody>
      </p:sp>
      <p:sp>
        <p:nvSpPr>
          <p:cNvPr id="3" name="Content Placeholder 2"/>
          <p:cNvSpPr>
            <a:spLocks noGrp="1"/>
          </p:cNvSpPr>
          <p:nvPr>
            <p:ph idx="1"/>
          </p:nvPr>
        </p:nvSpPr>
        <p:spPr>
          <a:xfrm>
            <a:off x="447787" y="1219140"/>
            <a:ext cx="8434955" cy="3083783"/>
          </a:xfrm>
        </p:spPr>
        <p:txBody>
          <a:bodyPr>
            <a:noAutofit/>
          </a:bodyPr>
          <a:lstStyle/>
          <a:p>
            <a:r>
              <a:rPr lang="en-US" sz="2800" dirty="0">
                <a:solidFill>
                  <a:srgbClr val="00FF00"/>
                </a:solidFill>
              </a:rPr>
              <a:t>Xarelto – once daily</a:t>
            </a:r>
          </a:p>
          <a:p>
            <a:r>
              <a:rPr lang="en-US" sz="2800" dirty="0" err="1">
                <a:solidFill>
                  <a:srgbClr val="00FF00"/>
                </a:solidFill>
              </a:rPr>
              <a:t>Eliquis</a:t>
            </a:r>
            <a:r>
              <a:rPr lang="en-US" sz="2800" dirty="0">
                <a:solidFill>
                  <a:srgbClr val="00FF00"/>
                </a:solidFill>
              </a:rPr>
              <a:t> – twice daily</a:t>
            </a:r>
          </a:p>
          <a:p>
            <a:pPr marL="0" indent="0">
              <a:buNone/>
            </a:pPr>
            <a:endParaRPr lang="en-US" sz="2800" dirty="0"/>
          </a:p>
          <a:p>
            <a:r>
              <a:rPr lang="en-US" sz="2800" dirty="0"/>
              <a:t>“Increasingly, observational studies suggest that bleeding risk is lower </a:t>
            </a:r>
            <a:br>
              <a:rPr lang="en-US" sz="2800" dirty="0"/>
            </a:br>
            <a:r>
              <a:rPr lang="en-US" sz="2800" dirty="0"/>
              <a:t>with </a:t>
            </a:r>
            <a:r>
              <a:rPr lang="en-US" sz="2800" dirty="0" err="1"/>
              <a:t>apixaban</a:t>
            </a:r>
            <a:r>
              <a:rPr lang="en-US" sz="2800" dirty="0"/>
              <a:t> than with </a:t>
            </a:r>
            <a:r>
              <a:rPr lang="en-US" sz="2800" dirty="0" err="1"/>
              <a:t>rivaroxaban</a:t>
            </a:r>
            <a:r>
              <a:rPr lang="en-US" sz="2800" dirty="0"/>
              <a:t>.”</a:t>
            </a:r>
          </a:p>
          <a:p>
            <a:r>
              <a:rPr lang="en-US" sz="2800" dirty="0"/>
              <a:t>“</a:t>
            </a:r>
            <a:r>
              <a:rPr lang="en-US" sz="2800" dirty="0" err="1"/>
              <a:t>Apixaban</a:t>
            </a:r>
            <a:r>
              <a:rPr lang="en-US" sz="2800" dirty="0"/>
              <a:t> is more effective in preventing short-term venous thromboembolism (VTE) recurrence.”</a:t>
            </a:r>
          </a:p>
        </p:txBody>
      </p:sp>
      <p:sp>
        <p:nvSpPr>
          <p:cNvPr id="6" name="TextBox 5"/>
          <p:cNvSpPr txBox="1"/>
          <p:nvPr/>
        </p:nvSpPr>
        <p:spPr>
          <a:xfrm>
            <a:off x="5036500" y="5030449"/>
            <a:ext cx="3605348" cy="461665"/>
          </a:xfrm>
          <a:prstGeom prst="rect">
            <a:avLst/>
          </a:prstGeom>
          <a:noFill/>
        </p:spPr>
        <p:txBody>
          <a:bodyPr wrap="square" rtlCol="0">
            <a:spAutoFit/>
          </a:bodyPr>
          <a:lstStyle/>
          <a:p>
            <a:pPr marL="0" marR="0" lvl="0" indent="0" algn="l" defTabSz="685800" rtl="0" eaLnBrk="0" fontAlgn="base" latinLnBrk="0" hangingPunct="0">
              <a:lnSpc>
                <a:spcPct val="100000"/>
              </a:lnSpc>
              <a:spcBef>
                <a:spcPct val="0"/>
              </a:spcBef>
              <a:spcAft>
                <a:spcPct val="0"/>
              </a:spcAft>
              <a:buClrTx/>
              <a:buSzTx/>
              <a:buFontTx/>
              <a:buNone/>
              <a:tabLst/>
              <a:defRPr/>
            </a:pPr>
            <a:r>
              <a:rPr kumimoji="0" lang="en-US" sz="1200" b="1" i="1" u="none" strike="noStrike" kern="1200" cap="none" spc="0" normalizeH="0" baseline="0" noProof="0" dirty="0">
                <a:ln>
                  <a:noFill/>
                </a:ln>
                <a:solidFill>
                  <a:srgbClr val="A6CCF6"/>
                </a:solidFill>
                <a:effectLst/>
                <a:uLnTx/>
                <a:uFillTx/>
                <a:latin typeface="Arial" panose="020B0604020202020204" pitchFamily="34" charset="0"/>
                <a:ea typeface="+mn-ea"/>
                <a:cs typeface="Arial" panose="020B0604020202020204" pitchFamily="34" charset="0"/>
              </a:rPr>
              <a:t>Lancet </a:t>
            </a:r>
            <a:r>
              <a:rPr kumimoji="0" lang="en-US" sz="1200" b="1" i="1" u="none" strike="noStrike" kern="1200" cap="none" spc="0" normalizeH="0" baseline="0" noProof="0" dirty="0" err="1">
                <a:ln>
                  <a:noFill/>
                </a:ln>
                <a:solidFill>
                  <a:srgbClr val="A6CCF6"/>
                </a:solidFill>
                <a:effectLst/>
                <a:uLnTx/>
                <a:uFillTx/>
                <a:latin typeface="Arial" panose="020B0604020202020204" pitchFamily="34" charset="0"/>
                <a:ea typeface="+mn-ea"/>
                <a:cs typeface="Arial" panose="020B0604020202020204" pitchFamily="34" charset="0"/>
              </a:rPr>
              <a:t>Haematol</a:t>
            </a:r>
            <a:r>
              <a:rPr kumimoji="0" lang="en-US" sz="1200" b="1" i="1" u="none" strike="noStrike" kern="1200" cap="none" spc="0" normalizeH="0" baseline="0" noProof="0" dirty="0">
                <a:ln>
                  <a:noFill/>
                </a:ln>
                <a:solidFill>
                  <a:srgbClr val="A6CCF6"/>
                </a:solidFill>
                <a:effectLst/>
                <a:uLnTx/>
                <a:uFillTx/>
                <a:latin typeface="Arial" panose="020B0604020202020204" pitchFamily="34" charset="0"/>
                <a:ea typeface="+mn-ea"/>
                <a:cs typeface="Arial" panose="020B0604020202020204" pitchFamily="34" charset="0"/>
              </a:rPr>
              <a:t>. </a:t>
            </a:r>
            <a:r>
              <a:rPr kumimoji="0" lang="en-US" sz="1200" b="1" i="0" u="none" strike="noStrike" kern="1200" cap="none" spc="0" normalizeH="0" baseline="0" noProof="0" dirty="0">
                <a:ln>
                  <a:noFill/>
                </a:ln>
                <a:solidFill>
                  <a:srgbClr val="A6CCF6"/>
                </a:solidFill>
                <a:effectLst/>
                <a:uLnTx/>
                <a:uFillTx/>
                <a:latin typeface="Arial" panose="020B0604020202020204" pitchFamily="34" charset="0"/>
                <a:ea typeface="+mn-ea"/>
                <a:cs typeface="Arial" panose="020B0604020202020204" pitchFamily="34" charset="0"/>
              </a:rPr>
              <a:t>(as reported in </a:t>
            </a:r>
            <a:r>
              <a:rPr kumimoji="0" lang="en-US" sz="1200" b="1" i="1" u="none" strike="noStrike" kern="1200" cap="none" spc="0" normalizeH="0" baseline="0" noProof="0" dirty="0">
                <a:ln>
                  <a:noFill/>
                </a:ln>
                <a:solidFill>
                  <a:srgbClr val="A6CCF6"/>
                </a:solidFill>
                <a:effectLst/>
                <a:uLnTx/>
                <a:uFillTx/>
                <a:latin typeface="Arial" panose="020B0604020202020204" pitchFamily="34" charset="0"/>
                <a:ea typeface="+mn-ea"/>
                <a:cs typeface="Arial" panose="020B0604020202020204" pitchFamily="34" charset="0"/>
              </a:rPr>
              <a:t>NEJM Journal Watch – Gen Med</a:t>
            </a:r>
            <a:r>
              <a:rPr kumimoji="0" lang="en-US" sz="1200" b="1" i="0" u="none" strike="noStrike" kern="1200" cap="none" spc="0" normalizeH="0" baseline="0" noProof="0" dirty="0">
                <a:ln>
                  <a:noFill/>
                </a:ln>
                <a:solidFill>
                  <a:srgbClr val="A6CCF6"/>
                </a:solidFill>
                <a:effectLst/>
                <a:uLnTx/>
                <a:uFillTx/>
                <a:latin typeface="Arial" panose="020B0604020202020204" pitchFamily="34" charset="0"/>
                <a:ea typeface="+mn-ea"/>
                <a:cs typeface="Arial" panose="020B0604020202020204" pitchFamily="34" charset="0"/>
              </a:rPr>
              <a:t>. January, 2019</a:t>
            </a:r>
          </a:p>
        </p:txBody>
      </p:sp>
    </p:spTree>
    <p:extLst>
      <p:ext uri="{BB962C8B-B14F-4D97-AF65-F5344CB8AC3E}">
        <p14:creationId xmlns:p14="http://schemas.microsoft.com/office/powerpoint/2010/main" val="26727047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Reversal Agents for Anticoagulants	</a:t>
            </a:r>
          </a:p>
        </p:txBody>
      </p:sp>
      <p:sp>
        <p:nvSpPr>
          <p:cNvPr id="3" name="Content Placeholder 2"/>
          <p:cNvSpPr>
            <a:spLocks noGrp="1"/>
          </p:cNvSpPr>
          <p:nvPr>
            <p:ph idx="1"/>
          </p:nvPr>
        </p:nvSpPr>
        <p:spPr>
          <a:xfrm>
            <a:off x="281354" y="1195753"/>
            <a:ext cx="8405446" cy="5433647"/>
          </a:xfrm>
        </p:spPr>
        <p:txBody>
          <a:bodyPr>
            <a:normAutofit/>
          </a:bodyPr>
          <a:lstStyle/>
          <a:p>
            <a:r>
              <a:rPr lang="en-US" dirty="0"/>
              <a:t>Vitamin K quickly reverses warfarin, a vitamin K antagonist</a:t>
            </a:r>
          </a:p>
          <a:p>
            <a:r>
              <a:rPr lang="en-US" dirty="0"/>
              <a:t>Newer anticoagulants:  Pradaxa, Xarelto, </a:t>
            </a:r>
            <a:r>
              <a:rPr lang="en-US" dirty="0" err="1"/>
              <a:t>Eliquis</a:t>
            </a:r>
            <a:r>
              <a:rPr lang="en-US" dirty="0"/>
              <a:t>, and </a:t>
            </a:r>
            <a:r>
              <a:rPr lang="en-US" dirty="0" err="1"/>
              <a:t>Savaysa</a:t>
            </a:r>
            <a:endParaRPr lang="en-US" dirty="0"/>
          </a:p>
          <a:p>
            <a:r>
              <a:rPr lang="en-US" dirty="0" err="1"/>
              <a:t>Praxbind</a:t>
            </a:r>
            <a:r>
              <a:rPr lang="en-US" dirty="0"/>
              <a:t> reverses Pradaxa</a:t>
            </a:r>
          </a:p>
          <a:p>
            <a:r>
              <a:rPr lang="en-US" dirty="0"/>
              <a:t>The </a:t>
            </a:r>
            <a:r>
              <a:rPr lang="en-US" dirty="0" err="1"/>
              <a:t>Xa</a:t>
            </a:r>
            <a:r>
              <a:rPr lang="en-US" dirty="0"/>
              <a:t>-inhibitors; Xarelto, </a:t>
            </a:r>
            <a:r>
              <a:rPr lang="en-US" dirty="0" err="1"/>
              <a:t>Eliquis</a:t>
            </a:r>
            <a:r>
              <a:rPr lang="en-US" dirty="0"/>
              <a:t>, and </a:t>
            </a:r>
            <a:r>
              <a:rPr lang="en-US" dirty="0" err="1"/>
              <a:t>Savaysa</a:t>
            </a:r>
            <a:r>
              <a:rPr lang="en-US" dirty="0"/>
              <a:t> are inhibited by </a:t>
            </a:r>
            <a:r>
              <a:rPr lang="en-US" dirty="0" err="1">
                <a:solidFill>
                  <a:srgbClr val="00FF00"/>
                </a:solidFill>
              </a:rPr>
              <a:t>Andexanet</a:t>
            </a:r>
            <a:r>
              <a:rPr lang="en-US" dirty="0"/>
              <a:t> within minutes</a:t>
            </a:r>
          </a:p>
          <a:p>
            <a:r>
              <a:rPr lang="en-US" dirty="0" err="1"/>
              <a:t>Andexanet</a:t>
            </a:r>
            <a:r>
              <a:rPr lang="en-US" dirty="0"/>
              <a:t> is a major enhancement to the clinical usefulness of these newer anticoagulants!</a:t>
            </a:r>
          </a:p>
          <a:p>
            <a:pPr marL="0" indent="0" algn="r">
              <a:buNone/>
            </a:pPr>
            <a:r>
              <a:rPr lang="en-US" sz="2000" i="1" dirty="0">
                <a:solidFill>
                  <a:schemeClr val="bg2">
                    <a:lumMod val="40000"/>
                    <a:lumOff val="60000"/>
                  </a:schemeClr>
                </a:solidFill>
              </a:rPr>
              <a:t>Reference:  NEJM.  November 2015</a:t>
            </a:r>
          </a:p>
        </p:txBody>
      </p:sp>
    </p:spTree>
    <p:extLst>
      <p:ext uri="{BB962C8B-B14F-4D97-AF65-F5344CB8AC3E}">
        <p14:creationId xmlns:p14="http://schemas.microsoft.com/office/powerpoint/2010/main" val="42570696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8277747-D780-45E9-8382-F947F41D8C42}"/>
              </a:ext>
            </a:extLst>
          </p:cNvPr>
          <p:cNvSpPr>
            <a:spLocks noGrp="1"/>
          </p:cNvSpPr>
          <p:nvPr>
            <p:ph type="title"/>
          </p:nvPr>
        </p:nvSpPr>
        <p:spPr>
          <a:xfrm>
            <a:off x="190501" y="190502"/>
            <a:ext cx="8763000" cy="1217384"/>
          </a:xfrm>
        </p:spPr>
        <p:txBody>
          <a:bodyPr>
            <a:normAutofit fontScale="90000"/>
          </a:bodyPr>
          <a:lstStyle/>
          <a:p>
            <a:r>
              <a:rPr lang="en-US" dirty="0"/>
              <a:t>Intraocular Bleeding with Novel Anticoagulants</a:t>
            </a:r>
          </a:p>
        </p:txBody>
      </p:sp>
      <p:sp>
        <p:nvSpPr>
          <p:cNvPr id="16386" name="Content Placeholder 1">
            <a:extLst>
              <a:ext uri="{FF2B5EF4-FFF2-40B4-BE49-F238E27FC236}">
                <a16:creationId xmlns:a16="http://schemas.microsoft.com/office/drawing/2014/main" id="{E664104B-D880-4979-B839-0A83EEA6BC0F}"/>
              </a:ext>
            </a:extLst>
          </p:cNvPr>
          <p:cNvSpPr>
            <a:spLocks noGrp="1" noChangeArrowheads="1"/>
          </p:cNvSpPr>
          <p:nvPr>
            <p:ph idx="1"/>
          </p:nvPr>
        </p:nvSpPr>
        <p:spPr>
          <a:xfrm>
            <a:off x="303711" y="1573349"/>
            <a:ext cx="8763000" cy="3556000"/>
          </a:xfrm>
        </p:spPr>
        <p:txBody>
          <a:bodyPr>
            <a:noAutofit/>
          </a:bodyPr>
          <a:lstStyle/>
          <a:p>
            <a:pPr>
              <a:spcAft>
                <a:spcPts val="1800"/>
              </a:spcAft>
            </a:pPr>
            <a:r>
              <a:rPr lang="en-US" altLang="en-US" dirty="0"/>
              <a:t>Dabigatran (Pradaxa®), rivaroxaban (Xarelto®), apixaban (Eliquis®), edoxaban (</a:t>
            </a:r>
            <a:r>
              <a:rPr lang="en-US" altLang="en-US" dirty="0" err="1"/>
              <a:t>Lixiana</a:t>
            </a:r>
            <a:r>
              <a:rPr lang="en-US" altLang="en-US" dirty="0"/>
              <a:t>®)</a:t>
            </a:r>
          </a:p>
          <a:p>
            <a:pPr>
              <a:spcAft>
                <a:spcPts val="1800"/>
              </a:spcAft>
            </a:pPr>
            <a:r>
              <a:rPr lang="en-US" altLang="en-US" dirty="0"/>
              <a:t>Reduce the risk of intraocular bleeding by ~1/5 compared with warfarin (Coumadin®)</a:t>
            </a:r>
          </a:p>
          <a:p>
            <a:pPr>
              <a:spcAft>
                <a:spcPts val="1800"/>
              </a:spcAft>
            </a:pPr>
            <a:r>
              <a:rPr lang="en-US" altLang="en-US" dirty="0"/>
              <a:t>Consider for patients at risk for proliferative diabetic retinopathy, the wet forms of ARMD, etc.</a:t>
            </a:r>
          </a:p>
          <a:p>
            <a:pPr marL="0" indent="0">
              <a:spcAft>
                <a:spcPts val="1800"/>
              </a:spcAft>
              <a:buNone/>
              <a:defRPr/>
            </a:pPr>
            <a:r>
              <a:rPr lang="en-US" altLang="en-US" sz="2000" i="1" dirty="0">
                <a:solidFill>
                  <a:srgbClr val="A6CCF6"/>
                </a:solidFill>
              </a:rPr>
              <a:t>			Sun MT, et al.  JAMA Ophthalmol,  2017;135(8):864-70</a:t>
            </a:r>
            <a:endParaRPr lang="en-US" altLang="en-US" sz="2000" i="1" dirty="0">
              <a:solidFill>
                <a:srgbClr val="33CCCC"/>
              </a:solidFill>
            </a:endParaRPr>
          </a:p>
          <a:p>
            <a:pPr marL="0" indent="0">
              <a:spcAft>
                <a:spcPts val="1800"/>
              </a:spcAft>
              <a:buNone/>
              <a:defRPr/>
            </a:pPr>
            <a:r>
              <a:rPr lang="en-US" altLang="en-US" sz="2000" i="1" dirty="0">
                <a:solidFill>
                  <a:srgbClr val="33CCCC"/>
                </a:solidFill>
              </a:rPr>
              <a:t>			</a:t>
            </a:r>
            <a:endParaRPr lang="en-US" altLang="en-US" sz="2000" i="1" dirty="0">
              <a:solidFill>
                <a:srgbClr val="A6CCF6"/>
              </a:solidFill>
            </a:endParaRPr>
          </a:p>
        </p:txBody>
      </p:sp>
    </p:spTree>
    <p:extLst>
      <p:ext uri="{BB962C8B-B14F-4D97-AF65-F5344CB8AC3E}">
        <p14:creationId xmlns:p14="http://schemas.microsoft.com/office/powerpoint/2010/main" val="37460198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67" y="569685"/>
            <a:ext cx="8763000" cy="752034"/>
          </a:xfrm>
        </p:spPr>
        <p:txBody>
          <a:bodyPr>
            <a:normAutofit fontScale="90000"/>
          </a:bodyPr>
          <a:lstStyle/>
          <a:p>
            <a:r>
              <a:rPr lang="en-US" dirty="0"/>
              <a:t>Efficacy of New Oral Anticoagulants Compared to Warfarin	</a:t>
            </a:r>
          </a:p>
        </p:txBody>
      </p:sp>
      <p:sp>
        <p:nvSpPr>
          <p:cNvPr id="3" name="Content Placeholder 2"/>
          <p:cNvSpPr>
            <a:spLocks noGrp="1"/>
          </p:cNvSpPr>
          <p:nvPr>
            <p:ph idx="1"/>
          </p:nvPr>
        </p:nvSpPr>
        <p:spPr>
          <a:xfrm>
            <a:off x="193675" y="2206912"/>
            <a:ext cx="8763000" cy="5556152"/>
          </a:xfrm>
        </p:spPr>
        <p:txBody>
          <a:bodyPr/>
          <a:lstStyle/>
          <a:p>
            <a:r>
              <a:rPr lang="en-US" dirty="0"/>
              <a:t>50% fewer hemorrhagic strokes</a:t>
            </a:r>
          </a:p>
          <a:p>
            <a:r>
              <a:rPr lang="en-US" dirty="0"/>
              <a:t>25% more GI bleeds</a:t>
            </a:r>
          </a:p>
          <a:p>
            <a:r>
              <a:rPr lang="en-US" dirty="0"/>
              <a:t>10% lower all cause mortality</a:t>
            </a:r>
          </a:p>
          <a:p>
            <a:pPr marL="0" indent="0">
              <a:buNone/>
              <a:defRPr/>
            </a:pPr>
            <a:endParaRPr lang="en-US" sz="2000" i="1" dirty="0">
              <a:solidFill>
                <a:srgbClr val="33CCCC"/>
              </a:solidFill>
            </a:endParaRPr>
          </a:p>
          <a:p>
            <a:pPr marL="0" indent="0">
              <a:buNone/>
              <a:defRPr/>
            </a:pPr>
            <a:r>
              <a:rPr lang="en-US" sz="2000" i="1" dirty="0">
                <a:solidFill>
                  <a:srgbClr val="33CCCC"/>
                </a:solidFill>
              </a:rPr>
              <a:t>								</a:t>
            </a:r>
            <a:r>
              <a:rPr lang="en-US" sz="2000" i="1" dirty="0">
                <a:solidFill>
                  <a:srgbClr val="A6CCF6"/>
                </a:solidFill>
              </a:rPr>
              <a:t>Lancet, December, 2013</a:t>
            </a:r>
          </a:p>
        </p:txBody>
      </p:sp>
    </p:spTree>
    <p:extLst>
      <p:ext uri="{BB962C8B-B14F-4D97-AF65-F5344CB8AC3E}">
        <p14:creationId xmlns:p14="http://schemas.microsoft.com/office/powerpoint/2010/main" val="7503547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Title 2">
            <a:extLst>
              <a:ext uri="{FF2B5EF4-FFF2-40B4-BE49-F238E27FC236}">
                <a16:creationId xmlns:a16="http://schemas.microsoft.com/office/drawing/2014/main" id="{349EB154-8DB9-4ADA-80F9-B2DAAC7ED86E}"/>
              </a:ext>
            </a:extLst>
          </p:cNvPr>
          <p:cNvSpPr>
            <a:spLocks noGrp="1" noChangeArrowheads="1"/>
          </p:cNvSpPr>
          <p:nvPr>
            <p:ph type="title"/>
          </p:nvPr>
        </p:nvSpPr>
        <p:spPr/>
        <p:txBody>
          <a:bodyPr/>
          <a:lstStyle/>
          <a:p>
            <a:r>
              <a:rPr lang="en-US" altLang="en-US"/>
              <a:t>INR: International Normalized Ratio</a:t>
            </a:r>
          </a:p>
        </p:txBody>
      </p:sp>
      <p:sp>
        <p:nvSpPr>
          <p:cNvPr id="35842" name="Content Placeholder 1">
            <a:extLst>
              <a:ext uri="{FF2B5EF4-FFF2-40B4-BE49-F238E27FC236}">
                <a16:creationId xmlns:a16="http://schemas.microsoft.com/office/drawing/2014/main" id="{A8A6FB10-A700-4C4D-BDB5-C8A047C3891A}"/>
              </a:ext>
            </a:extLst>
          </p:cNvPr>
          <p:cNvSpPr>
            <a:spLocks noGrp="1" noChangeArrowheads="1"/>
          </p:cNvSpPr>
          <p:nvPr>
            <p:ph idx="1"/>
          </p:nvPr>
        </p:nvSpPr>
        <p:spPr/>
        <p:txBody>
          <a:bodyPr/>
          <a:lstStyle/>
          <a:p>
            <a:pPr>
              <a:spcAft>
                <a:spcPts val="1800"/>
              </a:spcAft>
            </a:pPr>
            <a:r>
              <a:rPr lang="en-US" altLang="en-US" dirty="0"/>
              <a:t>A universally accepted measure of “</a:t>
            </a:r>
            <a:r>
              <a:rPr lang="en-US" altLang="en-US" dirty="0" err="1"/>
              <a:t>coagulability</a:t>
            </a:r>
            <a:r>
              <a:rPr lang="en-US" altLang="en-US" dirty="0"/>
              <a:t>”(clotting) behavior of blood in patients taking Coumadin® (warfarin).</a:t>
            </a:r>
          </a:p>
          <a:p>
            <a:pPr>
              <a:spcAft>
                <a:spcPts val="1800"/>
              </a:spcAft>
            </a:pPr>
            <a:r>
              <a:rPr lang="en-US" altLang="en-US" dirty="0"/>
              <a:t>An INR of 1 is a normal, physiological clotting behavior.</a:t>
            </a:r>
          </a:p>
          <a:p>
            <a:pPr>
              <a:spcAft>
                <a:spcPts val="1800"/>
              </a:spcAft>
            </a:pPr>
            <a:r>
              <a:rPr lang="en-US" altLang="en-US" dirty="0"/>
              <a:t>Target </a:t>
            </a:r>
            <a:r>
              <a:rPr lang="en-US" altLang="en-US" dirty="0" err="1"/>
              <a:t>anticoaguable</a:t>
            </a:r>
            <a:r>
              <a:rPr lang="en-US" altLang="en-US" dirty="0"/>
              <a:t> profile is an INR generally between 2 and 3.</a:t>
            </a:r>
          </a:p>
          <a:p>
            <a:pPr>
              <a:spcAft>
                <a:spcPts val="1800"/>
              </a:spcAft>
            </a:pPr>
            <a:r>
              <a:rPr lang="en-US" altLang="en-US" dirty="0"/>
              <a:t>The higher the INR &gt; 3, the thinner the blood thus increasing the risk of bleeding and hemorrhagic stroke.</a:t>
            </a:r>
          </a:p>
        </p:txBody>
      </p:sp>
    </p:spTree>
    <p:extLst>
      <p:ext uri="{BB962C8B-B14F-4D97-AF65-F5344CB8AC3E}">
        <p14:creationId xmlns:p14="http://schemas.microsoft.com/office/powerpoint/2010/main" val="39785458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ln/>
          <a:extLst>
            <a:ext uri="{91240B29-F687-4F45-9708-019B960494DF}">
              <a14:hiddenLine xmlns:a14="http://schemas.microsoft.com/office/drawing/2010/main" w="9525" cap="flat" algn="ctr">
                <a:solidFill>
                  <a:srgbClr val="000000"/>
                </a:solidFill>
                <a:miter lim="800000"/>
                <a:headEnd/>
                <a:tailEnd/>
              </a14:hiddenLine>
            </a:ext>
          </a:extLst>
        </p:spPr>
        <p:txBody>
          <a:bodyPr/>
          <a:lstStyle/>
          <a:p>
            <a:r>
              <a:rPr lang="en-US" altLang="en-US"/>
              <a:t>Iris Vascular Tufts</a:t>
            </a:r>
          </a:p>
        </p:txBody>
      </p:sp>
      <p:sp>
        <p:nvSpPr>
          <p:cNvPr id="105475" name="Rectangle 3"/>
          <p:cNvSpPr>
            <a:spLocks noGrp="1" noChangeArrowheads="1"/>
          </p:cNvSpPr>
          <p:nvPr>
            <p:ph idx="1"/>
          </p:nvPr>
        </p:nvSpPr>
        <p:spPr/>
        <p:txBody>
          <a:bodyPr/>
          <a:lstStyle/>
          <a:p>
            <a:pPr>
              <a:lnSpc>
                <a:spcPct val="85000"/>
              </a:lnSpc>
            </a:pPr>
            <a:r>
              <a:rPr lang="en-US" altLang="en-US" dirty="0"/>
              <a:t>AKA capillary hemangioma or </a:t>
            </a:r>
            <a:r>
              <a:rPr lang="en-US" altLang="en-US" dirty="0" err="1"/>
              <a:t>microhemangioma</a:t>
            </a:r>
            <a:endParaRPr lang="en-US" altLang="en-US" dirty="0"/>
          </a:p>
          <a:p>
            <a:pPr>
              <a:lnSpc>
                <a:spcPct val="85000"/>
              </a:lnSpc>
            </a:pPr>
            <a:r>
              <a:rPr lang="en-US" altLang="en-US" dirty="0"/>
              <a:t>Single or multiple – usually bilateral</a:t>
            </a:r>
          </a:p>
          <a:p>
            <a:pPr>
              <a:lnSpc>
                <a:spcPct val="85000"/>
              </a:lnSpc>
            </a:pPr>
            <a:r>
              <a:rPr lang="en-US" altLang="en-US" dirty="0"/>
              <a:t>Most always at pupillary border</a:t>
            </a:r>
          </a:p>
          <a:p>
            <a:pPr>
              <a:lnSpc>
                <a:spcPct val="85000"/>
              </a:lnSpc>
            </a:pPr>
            <a:r>
              <a:rPr lang="en-US" altLang="en-US" dirty="0"/>
              <a:t>Most patients are over age 50</a:t>
            </a:r>
          </a:p>
          <a:p>
            <a:pPr>
              <a:lnSpc>
                <a:spcPct val="85000"/>
              </a:lnSpc>
            </a:pPr>
            <a:r>
              <a:rPr lang="en-US" altLang="en-US" dirty="0"/>
              <a:t>Can lead to spontaneous </a:t>
            </a:r>
            <a:r>
              <a:rPr lang="en-US" altLang="en-US" dirty="0" err="1"/>
              <a:t>hyphema</a:t>
            </a:r>
            <a:endParaRPr lang="en-US" altLang="en-US" dirty="0"/>
          </a:p>
          <a:p>
            <a:pPr>
              <a:lnSpc>
                <a:spcPct val="85000"/>
              </a:lnSpc>
            </a:pPr>
            <a:r>
              <a:rPr lang="en-US" altLang="en-US" dirty="0"/>
              <a:t>Natural course is benign (self-limited)</a:t>
            </a:r>
          </a:p>
          <a:p>
            <a:pPr>
              <a:lnSpc>
                <a:spcPct val="85000"/>
              </a:lnSpc>
            </a:pPr>
            <a:r>
              <a:rPr lang="en-US" altLang="en-US" dirty="0"/>
              <a:t>Recurrence is unusual (can Tx with argon ablation)</a:t>
            </a:r>
          </a:p>
          <a:p>
            <a:pPr>
              <a:lnSpc>
                <a:spcPct val="85000"/>
              </a:lnSpc>
            </a:pPr>
            <a:r>
              <a:rPr lang="en-US" altLang="en-US" dirty="0"/>
              <a:t>Tx with </a:t>
            </a:r>
            <a:r>
              <a:rPr lang="en-US" altLang="en-US" dirty="0" err="1"/>
              <a:t>cycloplegia</a:t>
            </a:r>
            <a:r>
              <a:rPr lang="en-US" altLang="en-US" dirty="0"/>
              <a:t> and steroids (similar to traumatic </a:t>
            </a:r>
            <a:r>
              <a:rPr lang="en-US" altLang="en-US" dirty="0" err="1"/>
              <a:t>hyphema</a:t>
            </a:r>
            <a:r>
              <a:rPr lang="en-US" altLang="en-US" dirty="0"/>
              <a:t>)</a:t>
            </a:r>
          </a:p>
        </p:txBody>
      </p:sp>
    </p:spTree>
    <p:extLst>
      <p:ext uri="{BB962C8B-B14F-4D97-AF65-F5344CB8AC3E}">
        <p14:creationId xmlns:p14="http://schemas.microsoft.com/office/powerpoint/2010/main" val="2917477667"/>
      </p:ext>
    </p:extLst>
  </p:cSld>
  <p:clrMapOvr>
    <a:masterClrMapping/>
  </p:clrMapOvr>
  <p:transition spd="slow"/>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Solar and Laser Retinopathy</a:t>
            </a:r>
            <a:endParaRPr lang="en-US" dirty="0"/>
          </a:p>
        </p:txBody>
      </p:sp>
      <p:sp>
        <p:nvSpPr>
          <p:cNvPr id="2" name="Content Placeholder 1"/>
          <p:cNvSpPr>
            <a:spLocks noGrp="1"/>
          </p:cNvSpPr>
          <p:nvPr>
            <p:ph idx="1"/>
          </p:nvPr>
        </p:nvSpPr>
        <p:spPr/>
        <p:txBody>
          <a:bodyPr/>
          <a:lstStyle/>
          <a:p>
            <a:r>
              <a:rPr lang="en-US" dirty="0"/>
              <a:t>Similar pathophysiology:  </a:t>
            </a:r>
            <a:r>
              <a:rPr lang="en-US" dirty="0" err="1"/>
              <a:t>DDx</a:t>
            </a:r>
            <a:r>
              <a:rPr lang="en-US" dirty="0"/>
              <a:t>- good </a:t>
            </a:r>
            <a:r>
              <a:rPr lang="en-US" dirty="0" err="1"/>
              <a:t>Hx</a:t>
            </a:r>
            <a:endParaRPr lang="en-US" dirty="0"/>
          </a:p>
          <a:p>
            <a:r>
              <a:rPr lang="en-US" dirty="0"/>
              <a:t>Central scotoma with mild to moderate reduction in BVA</a:t>
            </a:r>
          </a:p>
          <a:p>
            <a:r>
              <a:rPr lang="en-US" dirty="0"/>
              <a:t>Small, focal yellowish macular lesion</a:t>
            </a:r>
          </a:p>
          <a:p>
            <a:r>
              <a:rPr lang="en-US" dirty="0"/>
              <a:t>OCT:  Compromise to RPE and outer layers</a:t>
            </a:r>
          </a:p>
          <a:p>
            <a:pPr lvl="1"/>
            <a:r>
              <a:rPr lang="en-US" dirty="0"/>
              <a:t>Inner layer involvement in severe damage</a:t>
            </a:r>
          </a:p>
          <a:p>
            <a:r>
              <a:rPr lang="en-US" dirty="0"/>
              <a:t>Light energy is absorbed by RPE resulting in heat damage to the tissue</a:t>
            </a:r>
          </a:p>
          <a:p>
            <a:r>
              <a:rPr lang="en-US" dirty="0"/>
              <a:t>Some recovery of vision may occur over several months</a:t>
            </a:r>
          </a:p>
        </p:txBody>
      </p:sp>
    </p:spTree>
    <p:extLst>
      <p:ext uri="{BB962C8B-B14F-4D97-AF65-F5344CB8AC3E}">
        <p14:creationId xmlns:p14="http://schemas.microsoft.com/office/powerpoint/2010/main" val="31717347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498" y="195926"/>
            <a:ext cx="8763000" cy="752034"/>
          </a:xfrm>
        </p:spPr>
        <p:txBody>
          <a:bodyPr>
            <a:normAutofit fontScale="90000"/>
          </a:bodyPr>
          <a:lstStyle/>
          <a:p>
            <a:r>
              <a:rPr lang="en-US" dirty="0"/>
              <a:t>Acute Zonal Occult Outer Retinopathy</a:t>
            </a:r>
            <a:br>
              <a:rPr lang="en-US" dirty="0"/>
            </a:br>
            <a:r>
              <a:rPr lang="en-US" dirty="0"/>
              <a:t>(AZOOR)</a:t>
            </a:r>
          </a:p>
        </p:txBody>
      </p:sp>
      <p:sp>
        <p:nvSpPr>
          <p:cNvPr id="4" name="Content Placeholder 3"/>
          <p:cNvSpPr>
            <a:spLocks noGrp="1"/>
          </p:cNvSpPr>
          <p:nvPr>
            <p:ph idx="1"/>
          </p:nvPr>
        </p:nvSpPr>
        <p:spPr>
          <a:xfrm>
            <a:off x="95247" y="1301848"/>
            <a:ext cx="8953501" cy="5556152"/>
          </a:xfrm>
        </p:spPr>
        <p:txBody>
          <a:bodyPr>
            <a:normAutofit lnSpcReduction="10000"/>
          </a:bodyPr>
          <a:lstStyle/>
          <a:p>
            <a:r>
              <a:rPr lang="en-US" sz="2400" dirty="0"/>
              <a:t>Rare condition characterized by acute onset of loss of one or more zones of visual field (often temporal); field loss may progress; in 50% stabilization within 6 months but recovery infrequent</a:t>
            </a:r>
          </a:p>
          <a:p>
            <a:r>
              <a:rPr lang="en-US" sz="2400" dirty="0"/>
              <a:t>Occurs in one or both eyes</a:t>
            </a:r>
          </a:p>
          <a:p>
            <a:r>
              <a:rPr lang="en-US" sz="2400" dirty="0"/>
              <a:t>More common in young or middle-aged females; often with antecedent viral-like illness</a:t>
            </a:r>
          </a:p>
          <a:p>
            <a:r>
              <a:rPr lang="en-US" sz="2400" dirty="0"/>
              <a:t>Photopsia and mild </a:t>
            </a:r>
            <a:r>
              <a:rPr lang="en-US" sz="2400" dirty="0" err="1"/>
              <a:t>vitritis</a:t>
            </a:r>
            <a:r>
              <a:rPr lang="en-US" sz="2400" dirty="0"/>
              <a:t> frequent; subtle vasculitis sometimes present</a:t>
            </a:r>
          </a:p>
          <a:p>
            <a:r>
              <a:rPr lang="en-US" sz="2400" dirty="0"/>
              <a:t>Mechanism undefined</a:t>
            </a:r>
          </a:p>
          <a:p>
            <a:r>
              <a:rPr lang="en-US" sz="2400" dirty="0"/>
              <a:t>Minimal fundoscopic signs early  in disease course</a:t>
            </a:r>
          </a:p>
          <a:p>
            <a:r>
              <a:rPr lang="en-US" sz="2400" dirty="0"/>
              <a:t>Late findings:  RPE clumping and vascular </a:t>
            </a:r>
            <a:r>
              <a:rPr lang="en-US" sz="2400" dirty="0" err="1"/>
              <a:t>attenuaton</a:t>
            </a:r>
            <a:r>
              <a:rPr lang="en-US" sz="2400" dirty="0"/>
              <a:t> in involved area and peripapillary region</a:t>
            </a:r>
          </a:p>
          <a:p>
            <a:r>
              <a:rPr lang="en-US" sz="2400" dirty="0"/>
              <a:t>ERG shows a-wave and b-wave amplitude reduction and delayed 30 HZ flicker (cones affected more than rods); EOG shows absence/severe reduction light rise</a:t>
            </a:r>
          </a:p>
          <a:p>
            <a:endParaRPr lang="en-US" sz="2000" dirty="0"/>
          </a:p>
        </p:txBody>
      </p:sp>
    </p:spTree>
    <p:extLst>
      <p:ext uri="{BB962C8B-B14F-4D97-AF65-F5344CB8AC3E}">
        <p14:creationId xmlns:p14="http://schemas.microsoft.com/office/powerpoint/2010/main" val="13570147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DA490-9619-E2DF-957E-C0C506AA2F99}"/>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D07D17F1-AB48-743D-D631-87A24D7A32B8}"/>
              </a:ext>
            </a:extLst>
          </p:cNvPr>
          <p:cNvPicPr>
            <a:picLocks noGrp="1" noChangeAspect="1"/>
          </p:cNvPicPr>
          <p:nvPr>
            <p:ph idx="1"/>
          </p:nvPr>
        </p:nvPicPr>
        <p:blipFill>
          <a:blip r:embed="rId2"/>
          <a:stretch>
            <a:fillRect/>
          </a:stretch>
        </p:blipFill>
        <p:spPr>
          <a:xfrm>
            <a:off x="98033" y="114367"/>
            <a:ext cx="8763000" cy="2844452"/>
          </a:xfrm>
        </p:spPr>
      </p:pic>
      <p:pic>
        <p:nvPicPr>
          <p:cNvPr id="7" name="Picture 6">
            <a:extLst>
              <a:ext uri="{FF2B5EF4-FFF2-40B4-BE49-F238E27FC236}">
                <a16:creationId xmlns:a16="http://schemas.microsoft.com/office/drawing/2014/main" id="{577BE1CC-6A47-2E96-F204-50C1955A44FE}"/>
              </a:ext>
            </a:extLst>
          </p:cNvPr>
          <p:cNvPicPr>
            <a:picLocks noChangeAspect="1"/>
          </p:cNvPicPr>
          <p:nvPr/>
        </p:nvPicPr>
        <p:blipFill>
          <a:blip r:embed="rId3"/>
          <a:stretch>
            <a:fillRect/>
          </a:stretch>
        </p:blipFill>
        <p:spPr>
          <a:xfrm>
            <a:off x="0" y="3153487"/>
            <a:ext cx="9144000" cy="3068053"/>
          </a:xfrm>
          <a:prstGeom prst="rect">
            <a:avLst/>
          </a:prstGeom>
        </p:spPr>
      </p:pic>
    </p:spTree>
    <p:extLst>
      <p:ext uri="{BB962C8B-B14F-4D97-AF65-F5344CB8AC3E}">
        <p14:creationId xmlns:p14="http://schemas.microsoft.com/office/powerpoint/2010/main" val="3310963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C7277-B002-3C50-9A2E-96CFFF6D4FC1}"/>
              </a:ext>
            </a:extLst>
          </p:cNvPr>
          <p:cNvSpPr>
            <a:spLocks noGrp="1"/>
          </p:cNvSpPr>
          <p:nvPr>
            <p:ph type="title"/>
          </p:nvPr>
        </p:nvSpPr>
        <p:spPr/>
        <p:txBody>
          <a:bodyPr/>
          <a:lstStyle/>
          <a:p>
            <a:r>
              <a:rPr lang="en-US" dirty="0"/>
              <a:t>Myths in Eye Care</a:t>
            </a:r>
          </a:p>
        </p:txBody>
      </p:sp>
      <p:sp>
        <p:nvSpPr>
          <p:cNvPr id="3" name="Content Placeholder 2">
            <a:extLst>
              <a:ext uri="{FF2B5EF4-FFF2-40B4-BE49-F238E27FC236}">
                <a16:creationId xmlns:a16="http://schemas.microsoft.com/office/drawing/2014/main" id="{EC8C0BAD-49B2-8DC6-D46C-B32F7673EF8D}"/>
              </a:ext>
            </a:extLst>
          </p:cNvPr>
          <p:cNvSpPr>
            <a:spLocks noGrp="1"/>
          </p:cNvSpPr>
          <p:nvPr>
            <p:ph idx="1"/>
          </p:nvPr>
        </p:nvSpPr>
        <p:spPr/>
        <p:txBody>
          <a:bodyPr>
            <a:normAutofit fontScale="85000" lnSpcReduction="20000"/>
          </a:bodyPr>
          <a:lstStyle/>
          <a:p>
            <a:r>
              <a:rPr lang="en-US" dirty="0"/>
              <a:t>“The common teaching about Hutchinson’s sign is misleading; all patients with V1 zoster should be evaluated fully for ocular involvement.”</a:t>
            </a:r>
          </a:p>
          <a:p>
            <a:r>
              <a:rPr lang="en-US" dirty="0"/>
              <a:t>In 2004, the primary ingredient in baby shampoo was named the “contact allergen of the year.” “Baby shampoo should not be recommended as a preferred treatment.”</a:t>
            </a:r>
          </a:p>
          <a:p>
            <a:r>
              <a:rPr lang="en-US" dirty="0"/>
              <a:t>“Only a small percentage of patients with TED demonstrate SLK.”</a:t>
            </a:r>
          </a:p>
          <a:p>
            <a:r>
              <a:rPr lang="en-US" dirty="0"/>
              <a:t>“There is little to no data supporting the therapeutic value of artificial tears for any condition.”</a:t>
            </a:r>
            <a:r>
              <a:rPr lang="en-US" b="0" i="0" dirty="0">
                <a:solidFill>
                  <a:srgbClr val="505050"/>
                </a:solidFill>
                <a:effectLst/>
                <a:latin typeface="helvetica" panose="020B0604020202020204" pitchFamily="34" charset="0"/>
              </a:rPr>
              <a:t> </a:t>
            </a:r>
            <a:r>
              <a:rPr lang="en-US" i="0" dirty="0">
                <a:effectLst/>
              </a:rPr>
              <a:t>“We have been unable to find evidence to support the commonly taught dictum that if prescribing AT’s more than 4 times daily, prescribe N-P AT’s, which increases costs for the patient.”</a:t>
            </a:r>
          </a:p>
          <a:p>
            <a:r>
              <a:rPr lang="en-US" dirty="0"/>
              <a:t>Tapering topical steroids to prevent rebound inflammation is not a concern. However, reducing dosing to find the least intervention to maintain inflammation control is appropriate.</a:t>
            </a:r>
          </a:p>
        </p:txBody>
      </p:sp>
      <p:sp>
        <p:nvSpPr>
          <p:cNvPr id="4" name="TextBox 3">
            <a:extLst>
              <a:ext uri="{FF2B5EF4-FFF2-40B4-BE49-F238E27FC236}">
                <a16:creationId xmlns:a16="http://schemas.microsoft.com/office/drawing/2014/main" id="{C7BFCBB6-6B46-3733-15F0-06039D1C0E10}"/>
              </a:ext>
            </a:extLst>
          </p:cNvPr>
          <p:cNvSpPr txBox="1"/>
          <p:nvPr/>
        </p:nvSpPr>
        <p:spPr>
          <a:xfrm>
            <a:off x="5684363" y="6371365"/>
            <a:ext cx="3365369" cy="33855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1" u="none" strike="noStrike" kern="1200" cap="none" spc="0" normalizeH="0" baseline="0" noProof="0" dirty="0">
                <a:ln>
                  <a:noFill/>
                </a:ln>
                <a:solidFill>
                  <a:srgbClr val="00B0F0"/>
                </a:solidFill>
                <a:effectLst/>
                <a:uLnTx/>
                <a:uFillTx/>
                <a:latin typeface="Arial" panose="020B0604020202020204" pitchFamily="34" charset="0"/>
                <a:ea typeface="+mn-ea"/>
                <a:cs typeface="+mn-cs"/>
              </a:rPr>
              <a:t>Ophthalmology</a:t>
            </a:r>
            <a:r>
              <a:rPr kumimoji="0" lang="en-US" sz="1600" b="1" i="0" u="none" strike="noStrike" kern="1200" cap="none" spc="0" normalizeH="0" baseline="0" noProof="0" dirty="0">
                <a:ln>
                  <a:noFill/>
                </a:ln>
                <a:solidFill>
                  <a:srgbClr val="00B0F0"/>
                </a:solidFill>
                <a:effectLst/>
                <a:uLnTx/>
                <a:uFillTx/>
                <a:latin typeface="Arial" panose="020B0604020202020204" pitchFamily="34" charset="0"/>
                <a:ea typeface="+mn-ea"/>
                <a:cs typeface="+mn-cs"/>
              </a:rPr>
              <a:t>, August, 2023</a:t>
            </a:r>
          </a:p>
        </p:txBody>
      </p:sp>
    </p:spTree>
    <p:extLst>
      <p:ext uri="{BB962C8B-B14F-4D97-AF65-F5344CB8AC3E}">
        <p14:creationId xmlns:p14="http://schemas.microsoft.com/office/powerpoint/2010/main" val="36231696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7"/>
          <p:cNvSpPr>
            <a:spLocks noGrp="1" noChangeArrowheads="1"/>
          </p:cNvSpPr>
          <p:nvPr>
            <p:ph type="title"/>
          </p:nvPr>
        </p:nvSpPr>
        <p:spPr>
          <a:xfrm>
            <a:off x="137319" y="-102394"/>
            <a:ext cx="8869362" cy="903288"/>
          </a:xfrm>
        </p:spPr>
        <p:txBody>
          <a:bodyPr/>
          <a:lstStyle/>
          <a:p>
            <a:pPr eaLnBrk="1" hangingPunct="1"/>
            <a:r>
              <a:rPr lang="en-US" altLang="en-US" dirty="0"/>
              <a:t>Anti-Viral Medicines</a:t>
            </a:r>
          </a:p>
        </p:txBody>
      </p:sp>
      <p:sp>
        <p:nvSpPr>
          <p:cNvPr id="241667" name="Rectangle 8"/>
          <p:cNvSpPr>
            <a:spLocks noGrp="1" noChangeArrowheads="1"/>
          </p:cNvSpPr>
          <p:nvPr>
            <p:ph type="body" idx="1"/>
          </p:nvPr>
        </p:nvSpPr>
        <p:spPr>
          <a:xfrm>
            <a:off x="812904" y="800894"/>
            <a:ext cx="8262937" cy="5256212"/>
          </a:xfrm>
        </p:spPr>
        <p:txBody>
          <a:bodyPr>
            <a:normAutofit/>
          </a:bodyPr>
          <a:lstStyle/>
          <a:p>
            <a:pPr marL="0" indent="0" eaLnBrk="1" hangingPunct="1">
              <a:buFont typeface="Wingdings" panose="05000000000000000000" pitchFamily="2" charset="2"/>
              <a:buNone/>
            </a:pPr>
            <a:r>
              <a:rPr lang="en-US" altLang="en-US" sz="2400" u="sng" dirty="0">
                <a:solidFill>
                  <a:srgbClr val="99FFCC"/>
                </a:solidFill>
              </a:rPr>
              <a:t>Topical</a:t>
            </a:r>
          </a:p>
          <a:p>
            <a:pPr marL="0" indent="0" eaLnBrk="1" hangingPunct="1">
              <a:buFont typeface="Wingdings" panose="05000000000000000000" pitchFamily="2" charset="2"/>
              <a:buNone/>
            </a:pPr>
            <a:r>
              <a:rPr lang="en-US" altLang="en-US" sz="2400" dirty="0"/>
              <a:t>Trifluridine 	Viroptic</a:t>
            </a:r>
          </a:p>
          <a:p>
            <a:pPr marL="0" indent="0" eaLnBrk="1" hangingPunct="1">
              <a:buFont typeface="Wingdings" panose="05000000000000000000" pitchFamily="2" charset="2"/>
              <a:buNone/>
            </a:pPr>
            <a:r>
              <a:rPr lang="en-US" altLang="en-US" sz="2400" dirty="0"/>
              <a:t>Ganciclovir	Zirgan</a:t>
            </a:r>
          </a:p>
          <a:p>
            <a:pPr marL="0" indent="0" eaLnBrk="1" hangingPunct="1">
              <a:buFont typeface="Wingdings" panose="05000000000000000000" pitchFamily="2" charset="2"/>
              <a:buNone/>
            </a:pPr>
            <a:r>
              <a:rPr lang="en-US" altLang="en-US" sz="2400" u="sng" dirty="0">
                <a:solidFill>
                  <a:srgbClr val="99FFCC"/>
                </a:solidFill>
              </a:rPr>
              <a:t>Oral	</a:t>
            </a:r>
            <a:endParaRPr lang="en-US" altLang="en-US" sz="2400" dirty="0"/>
          </a:p>
          <a:p>
            <a:pPr marL="0" indent="0" eaLnBrk="1" hangingPunct="1">
              <a:buFont typeface="Wingdings" panose="05000000000000000000" pitchFamily="2" charset="2"/>
              <a:buNone/>
            </a:pPr>
            <a:r>
              <a:rPr lang="en-US" altLang="en-US" sz="2400" dirty="0"/>
              <a:t>Acyclovir 	Zovirax</a:t>
            </a:r>
          </a:p>
          <a:p>
            <a:pPr marL="0" indent="0" eaLnBrk="1" hangingPunct="1">
              <a:buFont typeface="Wingdings" panose="05000000000000000000" pitchFamily="2" charset="2"/>
              <a:buNone/>
            </a:pPr>
            <a:r>
              <a:rPr lang="en-US" altLang="en-US" sz="2400" dirty="0"/>
              <a:t>Valacyclovir	Valtrex</a:t>
            </a:r>
          </a:p>
          <a:p>
            <a:pPr marL="0" indent="0" eaLnBrk="1" hangingPunct="1">
              <a:buFont typeface="Wingdings" panose="05000000000000000000" pitchFamily="2" charset="2"/>
              <a:buNone/>
            </a:pPr>
            <a:r>
              <a:rPr lang="en-US" altLang="en-US" sz="2400" dirty="0"/>
              <a:t>Famciclovir	Famvir 		 </a:t>
            </a:r>
          </a:p>
          <a:p>
            <a:pPr marL="0" indent="0" eaLnBrk="1" hangingPunct="1">
              <a:buFont typeface="Wingdings" panose="05000000000000000000" pitchFamily="2" charset="2"/>
              <a:buNone/>
            </a:pPr>
            <a:r>
              <a:rPr lang="en-US" altLang="en-US" sz="2400" dirty="0"/>
              <a:t>- These are anti-herpetic drugs and are ineffective against the various adenoviral serotypes -</a:t>
            </a:r>
          </a:p>
        </p:txBody>
      </p:sp>
    </p:spTree>
    <p:extLst>
      <p:ext uri="{BB962C8B-B14F-4D97-AF65-F5344CB8AC3E}">
        <p14:creationId xmlns:p14="http://schemas.microsoft.com/office/powerpoint/2010/main" val="22754235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2"/>
          <p:cNvSpPr>
            <a:spLocks noGrp="1" noChangeArrowheads="1"/>
          </p:cNvSpPr>
          <p:nvPr>
            <p:ph type="title"/>
          </p:nvPr>
        </p:nvSpPr>
        <p:spPr/>
        <p:txBody>
          <a:bodyPr/>
          <a:lstStyle/>
          <a:p>
            <a:pPr algn="ctr" eaLnBrk="1" hangingPunct="1"/>
            <a:r>
              <a:rPr lang="en-US" altLang="en-US"/>
              <a:t>Topical Antiviral Options</a:t>
            </a:r>
          </a:p>
        </p:txBody>
      </p:sp>
      <p:sp>
        <p:nvSpPr>
          <p:cNvPr id="1726467" name="Rectangle 3"/>
          <p:cNvSpPr>
            <a:spLocks noGrp="1" noChangeArrowheads="1"/>
          </p:cNvSpPr>
          <p:nvPr>
            <p:ph idx="1"/>
          </p:nvPr>
        </p:nvSpPr>
        <p:spPr>
          <a:xfrm>
            <a:off x="133350" y="1362075"/>
            <a:ext cx="4405196" cy="5495925"/>
          </a:xfrm>
        </p:spPr>
        <p:txBody>
          <a:bodyPr rtlCol="0">
            <a:normAutofit/>
          </a:bodyPr>
          <a:lstStyle/>
          <a:p>
            <a:pPr marL="0" indent="0" algn="ctr" eaLnBrk="1" fontAlgn="auto" hangingPunct="1">
              <a:spcAft>
                <a:spcPts val="0"/>
              </a:spcAft>
              <a:buFont typeface="Symbol" pitchFamily="18" charset="2"/>
              <a:buNone/>
              <a:defRPr/>
            </a:pPr>
            <a:r>
              <a:rPr lang="en-US" sz="3200" i="1" u="sng" dirty="0">
                <a:solidFill>
                  <a:srgbClr val="A6CCF6"/>
                </a:solidFill>
                <a:effectLst>
                  <a:outerShdw blurRad="38100" dist="38100" dir="2700000" algn="tl">
                    <a:srgbClr val="000000">
                      <a:alpha val="43137"/>
                    </a:srgbClr>
                  </a:outerShdw>
                </a:effectLst>
              </a:rPr>
              <a:t>Trifluridine</a:t>
            </a:r>
            <a:endParaRPr lang="en-US" sz="2600" dirty="0">
              <a:solidFill>
                <a:srgbClr val="A6CCF6"/>
              </a:solidFill>
            </a:endParaRPr>
          </a:p>
          <a:p>
            <a:pPr eaLnBrk="1" fontAlgn="auto" hangingPunct="1">
              <a:spcAft>
                <a:spcPts val="0"/>
              </a:spcAft>
              <a:defRPr/>
            </a:pPr>
            <a:endParaRPr lang="en-US" sz="800" dirty="0"/>
          </a:p>
          <a:p>
            <a:pPr eaLnBrk="1" fontAlgn="auto" hangingPunct="1">
              <a:spcAft>
                <a:spcPts val="0"/>
              </a:spcAft>
              <a:defRPr/>
            </a:pPr>
            <a:r>
              <a:rPr lang="en-US" sz="2400" dirty="0"/>
              <a:t>Old drug</a:t>
            </a:r>
          </a:p>
          <a:p>
            <a:pPr eaLnBrk="1" fontAlgn="auto" hangingPunct="1">
              <a:spcAft>
                <a:spcPts val="0"/>
              </a:spcAft>
              <a:defRPr/>
            </a:pPr>
            <a:r>
              <a:rPr lang="en-US" sz="2400" dirty="0"/>
              <a:t>Indiscriminate expression</a:t>
            </a:r>
          </a:p>
          <a:p>
            <a:pPr eaLnBrk="1" fontAlgn="auto" hangingPunct="1">
              <a:spcAft>
                <a:spcPts val="0"/>
              </a:spcAft>
              <a:defRPr/>
            </a:pPr>
            <a:r>
              <a:rPr lang="en-US" sz="2400" dirty="0"/>
              <a:t>Potentially toxic</a:t>
            </a:r>
          </a:p>
          <a:p>
            <a:pPr eaLnBrk="1" fontAlgn="auto" hangingPunct="1">
              <a:spcAft>
                <a:spcPts val="0"/>
              </a:spcAft>
              <a:defRPr/>
            </a:pPr>
            <a:r>
              <a:rPr lang="en-US" sz="2400" dirty="0"/>
              <a:t>More frequent dosing</a:t>
            </a:r>
          </a:p>
          <a:p>
            <a:pPr eaLnBrk="1" fontAlgn="auto" hangingPunct="1">
              <a:spcAft>
                <a:spcPts val="0"/>
              </a:spcAft>
              <a:defRPr/>
            </a:pPr>
            <a:r>
              <a:rPr lang="en-US" sz="2400" dirty="0"/>
              <a:t>Refrigerate until opened</a:t>
            </a:r>
          </a:p>
          <a:p>
            <a:pPr eaLnBrk="1" fontAlgn="auto" hangingPunct="1">
              <a:spcAft>
                <a:spcPts val="0"/>
              </a:spcAft>
              <a:defRPr/>
            </a:pPr>
            <a:r>
              <a:rPr lang="en-US" sz="2400" dirty="0" err="1"/>
              <a:t>Thimerisol</a:t>
            </a:r>
            <a:r>
              <a:rPr lang="en-US" sz="2400" dirty="0"/>
              <a:t> preserved</a:t>
            </a:r>
          </a:p>
          <a:p>
            <a:pPr eaLnBrk="1" fontAlgn="auto" hangingPunct="1">
              <a:spcAft>
                <a:spcPts val="0"/>
              </a:spcAft>
              <a:defRPr/>
            </a:pPr>
            <a:r>
              <a:rPr lang="en-US" sz="2400" dirty="0"/>
              <a:t>Solution (7.5 ml bottle)</a:t>
            </a:r>
          </a:p>
          <a:p>
            <a:pPr eaLnBrk="1" fontAlgn="auto" hangingPunct="1">
              <a:spcAft>
                <a:spcPts val="0"/>
              </a:spcAft>
              <a:defRPr/>
            </a:pPr>
            <a:r>
              <a:rPr lang="en-US" sz="2400" dirty="0"/>
              <a:t>Viroptic and generic</a:t>
            </a:r>
          </a:p>
        </p:txBody>
      </p:sp>
      <p:sp>
        <p:nvSpPr>
          <p:cNvPr id="1726468" name="Rectangle 4"/>
          <p:cNvSpPr>
            <a:spLocks noGrp="1" noChangeArrowheads="1"/>
          </p:cNvSpPr>
          <p:nvPr>
            <p:ph type="body" sz="quarter" idx="4294967295"/>
          </p:nvPr>
        </p:nvSpPr>
        <p:spPr>
          <a:xfrm>
            <a:off x="4568825" y="1362075"/>
            <a:ext cx="4441825" cy="5570537"/>
          </a:xfrm>
        </p:spPr>
        <p:txBody>
          <a:bodyPr rtlCol="0">
            <a:normAutofit/>
          </a:bodyPr>
          <a:lstStyle/>
          <a:p>
            <a:pPr marL="0" indent="0" algn="ctr" eaLnBrk="1" fontAlgn="auto" hangingPunct="1">
              <a:spcAft>
                <a:spcPts val="0"/>
              </a:spcAft>
              <a:buFont typeface="Symbol" pitchFamily="18" charset="2"/>
              <a:buNone/>
              <a:defRPr/>
            </a:pPr>
            <a:r>
              <a:rPr lang="en-US" sz="3200" i="1" u="sng" dirty="0">
                <a:solidFill>
                  <a:srgbClr val="A6CCF6"/>
                </a:solidFill>
                <a:effectLst>
                  <a:outerShdw blurRad="38100" dist="38100" dir="2700000" algn="tl">
                    <a:srgbClr val="000000">
                      <a:alpha val="43137"/>
                    </a:srgbClr>
                  </a:outerShdw>
                </a:effectLst>
              </a:rPr>
              <a:t>Ganciclovir</a:t>
            </a:r>
            <a:endParaRPr lang="en-US" sz="2600" i="1" u="sng" dirty="0">
              <a:solidFill>
                <a:srgbClr val="A6CCF6"/>
              </a:solidFill>
              <a:effectLst>
                <a:outerShdw blurRad="38100" dist="38100" dir="2700000" algn="tl">
                  <a:srgbClr val="000000">
                    <a:alpha val="43137"/>
                  </a:srgbClr>
                </a:outerShdw>
              </a:effectLst>
            </a:endParaRPr>
          </a:p>
          <a:p>
            <a:pPr marL="0" indent="0" eaLnBrk="1" fontAlgn="auto" hangingPunct="1">
              <a:spcAft>
                <a:spcPts val="0"/>
              </a:spcAft>
              <a:buFont typeface="Symbol" pitchFamily="18" charset="2"/>
              <a:buNone/>
              <a:defRPr/>
            </a:pPr>
            <a:endParaRPr lang="en-US" sz="800" dirty="0"/>
          </a:p>
          <a:p>
            <a:pPr eaLnBrk="1" fontAlgn="auto" hangingPunct="1">
              <a:spcAft>
                <a:spcPts val="0"/>
              </a:spcAft>
              <a:defRPr/>
            </a:pPr>
            <a:r>
              <a:rPr lang="en-US" sz="2400" dirty="0"/>
              <a:t>New drug</a:t>
            </a:r>
          </a:p>
          <a:p>
            <a:pPr eaLnBrk="1" fontAlgn="auto" hangingPunct="1">
              <a:spcAft>
                <a:spcPts val="0"/>
              </a:spcAft>
              <a:defRPr/>
            </a:pPr>
            <a:r>
              <a:rPr lang="en-US" sz="2400" dirty="0"/>
              <a:t>Infected cell-specific</a:t>
            </a:r>
          </a:p>
          <a:p>
            <a:pPr eaLnBrk="1" fontAlgn="auto" hangingPunct="1">
              <a:spcAft>
                <a:spcPts val="0"/>
              </a:spcAft>
              <a:defRPr/>
            </a:pPr>
            <a:r>
              <a:rPr lang="en-US" sz="2400" dirty="0"/>
              <a:t>Minimally toxic</a:t>
            </a:r>
          </a:p>
          <a:p>
            <a:pPr eaLnBrk="1" fontAlgn="auto" hangingPunct="1">
              <a:spcAft>
                <a:spcPts val="0"/>
              </a:spcAft>
              <a:defRPr/>
            </a:pPr>
            <a:r>
              <a:rPr lang="en-US" sz="2400" dirty="0"/>
              <a:t>Less frequent dosing</a:t>
            </a:r>
          </a:p>
          <a:p>
            <a:pPr eaLnBrk="1" fontAlgn="auto" hangingPunct="1">
              <a:spcAft>
                <a:spcPts val="0"/>
              </a:spcAft>
              <a:defRPr/>
            </a:pPr>
            <a:r>
              <a:rPr lang="en-US" sz="2400" dirty="0"/>
              <a:t>No refrigeration needed</a:t>
            </a:r>
          </a:p>
          <a:p>
            <a:pPr eaLnBrk="1" fontAlgn="auto" hangingPunct="1">
              <a:spcAft>
                <a:spcPts val="0"/>
              </a:spcAft>
              <a:defRPr/>
            </a:pPr>
            <a:r>
              <a:rPr lang="en-US" sz="2400" dirty="0"/>
              <a:t>BAK preserved</a:t>
            </a:r>
          </a:p>
          <a:p>
            <a:pPr eaLnBrk="1" fontAlgn="auto" hangingPunct="1">
              <a:spcAft>
                <a:spcPts val="0"/>
              </a:spcAft>
              <a:defRPr/>
            </a:pPr>
            <a:r>
              <a:rPr lang="en-US" sz="2400" dirty="0"/>
              <a:t>Gel (5 gram tube)</a:t>
            </a:r>
          </a:p>
          <a:p>
            <a:pPr eaLnBrk="1" fontAlgn="auto" hangingPunct="1">
              <a:spcAft>
                <a:spcPts val="0"/>
              </a:spcAft>
              <a:defRPr/>
            </a:pPr>
            <a:r>
              <a:rPr lang="en-US" sz="2400" dirty="0"/>
              <a:t>Zirgan by B+L</a:t>
            </a:r>
          </a:p>
        </p:txBody>
      </p:sp>
    </p:spTree>
    <p:extLst>
      <p:ext uri="{BB962C8B-B14F-4D97-AF65-F5344CB8AC3E}">
        <p14:creationId xmlns:p14="http://schemas.microsoft.com/office/powerpoint/2010/main" val="140205353"/>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145643134"/>
              </p:ext>
            </p:extLst>
          </p:nvPr>
        </p:nvGraphicFramePr>
        <p:xfrm>
          <a:off x="157288" y="281636"/>
          <a:ext cx="8829424" cy="4074792"/>
        </p:xfrm>
        <a:graphic>
          <a:graphicData uri="http://schemas.openxmlformats.org/drawingml/2006/table">
            <a:tbl>
              <a:tblPr firstRow="1" bandRow="1">
                <a:tableStyleId>{5C22544A-7EE6-4342-B048-85BDC9FD1C3A}</a:tableStyleId>
              </a:tblPr>
              <a:tblGrid>
                <a:gridCol w="2207356">
                  <a:extLst>
                    <a:ext uri="{9D8B030D-6E8A-4147-A177-3AD203B41FA5}">
                      <a16:colId xmlns:a16="http://schemas.microsoft.com/office/drawing/2014/main" val="20000"/>
                    </a:ext>
                  </a:extLst>
                </a:gridCol>
                <a:gridCol w="2207356">
                  <a:extLst>
                    <a:ext uri="{9D8B030D-6E8A-4147-A177-3AD203B41FA5}">
                      <a16:colId xmlns:a16="http://schemas.microsoft.com/office/drawing/2014/main" val="20001"/>
                    </a:ext>
                  </a:extLst>
                </a:gridCol>
                <a:gridCol w="2207356">
                  <a:extLst>
                    <a:ext uri="{9D8B030D-6E8A-4147-A177-3AD203B41FA5}">
                      <a16:colId xmlns:a16="http://schemas.microsoft.com/office/drawing/2014/main" val="20002"/>
                    </a:ext>
                  </a:extLst>
                </a:gridCol>
                <a:gridCol w="2207356">
                  <a:extLst>
                    <a:ext uri="{9D8B030D-6E8A-4147-A177-3AD203B41FA5}">
                      <a16:colId xmlns:a16="http://schemas.microsoft.com/office/drawing/2014/main" val="20003"/>
                    </a:ext>
                  </a:extLst>
                </a:gridCol>
              </a:tblGrid>
              <a:tr h="1358264">
                <a:tc>
                  <a:txBody>
                    <a:bodyPr/>
                    <a:lstStyle/>
                    <a:p>
                      <a:endParaRPr lang="en-US" sz="1200" dirty="0"/>
                    </a:p>
                  </a:txBody>
                  <a:tcPr marL="80594" marR="80594" marT="40297" marB="40297"/>
                </a:tc>
                <a:tc>
                  <a:txBody>
                    <a:bodyPr/>
                    <a:lstStyle/>
                    <a:p>
                      <a:pPr algn="ctr"/>
                      <a:r>
                        <a:rPr lang="en-US" sz="2800" dirty="0" err="1"/>
                        <a:t>Acylovir</a:t>
                      </a:r>
                      <a:r>
                        <a:rPr lang="en-US" sz="2800" dirty="0"/>
                        <a:t> </a:t>
                      </a:r>
                    </a:p>
                  </a:txBody>
                  <a:tcPr marL="80594" marR="80594" marT="40297" marB="40297"/>
                </a:tc>
                <a:tc>
                  <a:txBody>
                    <a:bodyPr/>
                    <a:lstStyle/>
                    <a:p>
                      <a:r>
                        <a:rPr lang="en-US" sz="2800" dirty="0"/>
                        <a:t>Valacyclovir</a:t>
                      </a:r>
                    </a:p>
                  </a:txBody>
                  <a:tcPr marL="80594" marR="80594" marT="40297" marB="40297"/>
                </a:tc>
                <a:tc>
                  <a:txBody>
                    <a:bodyPr/>
                    <a:lstStyle/>
                    <a:p>
                      <a:r>
                        <a:rPr lang="en-US" sz="2800" dirty="0" err="1"/>
                        <a:t>Famciclovir</a:t>
                      </a:r>
                      <a:r>
                        <a:rPr lang="en-US" sz="2800" dirty="0"/>
                        <a:t> </a:t>
                      </a:r>
                    </a:p>
                  </a:txBody>
                  <a:tcPr marL="80594" marR="80594" marT="40297" marB="40297"/>
                </a:tc>
                <a:extLst>
                  <a:ext uri="{0D108BD9-81ED-4DB2-BD59-A6C34878D82A}">
                    <a16:rowId xmlns:a16="http://schemas.microsoft.com/office/drawing/2014/main" val="10000"/>
                  </a:ext>
                </a:extLst>
              </a:tr>
              <a:tr h="1358264">
                <a:tc>
                  <a:txBody>
                    <a:bodyPr/>
                    <a:lstStyle/>
                    <a:p>
                      <a:r>
                        <a:rPr lang="en-US" sz="2100" b="1" dirty="0"/>
                        <a:t>Zoster Dosage</a:t>
                      </a:r>
                    </a:p>
                  </a:txBody>
                  <a:tcPr marL="80594" marR="80594" marT="40297" marB="40297"/>
                </a:tc>
                <a:tc>
                  <a:txBody>
                    <a:bodyPr/>
                    <a:lstStyle/>
                    <a:p>
                      <a:r>
                        <a:rPr lang="en-US" sz="2100" dirty="0"/>
                        <a:t>800 mg 5x a day for</a:t>
                      </a:r>
                      <a:r>
                        <a:rPr lang="en-US" sz="2100" baseline="0" dirty="0"/>
                        <a:t> 7-10 days</a:t>
                      </a:r>
                      <a:endParaRPr lang="en-US" sz="2100" dirty="0"/>
                    </a:p>
                  </a:txBody>
                  <a:tcPr marL="80594" marR="80594" marT="40297" marB="40297"/>
                </a:tc>
                <a:tc>
                  <a:txBody>
                    <a:bodyPr/>
                    <a:lstStyle/>
                    <a:p>
                      <a:r>
                        <a:rPr lang="en-US" sz="2100" dirty="0"/>
                        <a:t>1000 mg TID</a:t>
                      </a:r>
                      <a:r>
                        <a:rPr lang="en-US" sz="2100" baseline="0" dirty="0"/>
                        <a:t> for 7-10 days</a:t>
                      </a:r>
                    </a:p>
                  </a:txBody>
                  <a:tcPr marL="80594" marR="80594" marT="40297" marB="4029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100" dirty="0"/>
                        <a:t>500 mg TID</a:t>
                      </a:r>
                      <a:r>
                        <a:rPr lang="en-US" sz="2100" baseline="0" dirty="0"/>
                        <a:t> for 7-10 days</a:t>
                      </a:r>
                    </a:p>
                    <a:p>
                      <a:endParaRPr lang="en-US" sz="2100" dirty="0"/>
                    </a:p>
                  </a:txBody>
                  <a:tcPr marL="80594" marR="80594" marT="40297" marB="40297"/>
                </a:tc>
                <a:extLst>
                  <a:ext uri="{0D108BD9-81ED-4DB2-BD59-A6C34878D82A}">
                    <a16:rowId xmlns:a16="http://schemas.microsoft.com/office/drawing/2014/main" val="10001"/>
                  </a:ext>
                </a:extLst>
              </a:tr>
              <a:tr h="1358264">
                <a:tc>
                  <a:txBody>
                    <a:bodyPr/>
                    <a:lstStyle/>
                    <a:p>
                      <a:r>
                        <a:rPr lang="en-US" sz="2100" b="1" dirty="0"/>
                        <a:t>Simplex Dosage</a:t>
                      </a:r>
                    </a:p>
                  </a:txBody>
                  <a:tcPr marL="80594" marR="80594" marT="40297" marB="4029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100" dirty="0"/>
                        <a:t>400 mg 5x a day for</a:t>
                      </a:r>
                      <a:r>
                        <a:rPr lang="en-US" sz="2100" baseline="0" dirty="0"/>
                        <a:t> 7-10 days</a:t>
                      </a:r>
                      <a:endParaRPr lang="en-US" sz="2100" dirty="0"/>
                    </a:p>
                    <a:p>
                      <a:endParaRPr lang="en-US" sz="2100" dirty="0"/>
                    </a:p>
                  </a:txBody>
                  <a:tcPr marL="80594" marR="80594" marT="40297" marB="4029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100" dirty="0"/>
                        <a:t>500 mg TID</a:t>
                      </a:r>
                      <a:r>
                        <a:rPr lang="en-US" sz="2100" baseline="0" dirty="0"/>
                        <a:t> for 7-10 days</a:t>
                      </a:r>
                    </a:p>
                    <a:p>
                      <a:endParaRPr lang="en-US" sz="2100" dirty="0"/>
                    </a:p>
                  </a:txBody>
                  <a:tcPr marL="80594" marR="80594" marT="40297" marB="4029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100" dirty="0"/>
                        <a:t>250 mg TID</a:t>
                      </a:r>
                      <a:r>
                        <a:rPr lang="en-US" sz="2100" baseline="0" dirty="0"/>
                        <a:t> for 7-10 days</a:t>
                      </a:r>
                    </a:p>
                    <a:p>
                      <a:endParaRPr lang="en-US" sz="2100" dirty="0"/>
                    </a:p>
                  </a:txBody>
                  <a:tcPr marL="80594" marR="80594" marT="40297" marB="40297"/>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068110371"/>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ue - farm">
  <a:themeElements>
    <a:clrScheme name="blue sta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ue star">
      <a:majorFont>
        <a:latin typeface="Tahom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defRPr>
        </a:defPPr>
      </a:lstStyle>
    </a:lnDef>
  </a:objectDefaults>
  <a:extraClrSchemeLst>
    <a:extraClrScheme>
      <a:clrScheme name="blue sta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ue sta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ue sta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ue sta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ue sta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ue sta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ue sta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ue sta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ue sta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ue sta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ue sta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ue sta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blue star">
  <a:themeElements>
    <a:clrScheme name="blue sta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ue sta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lnDef>
  </a:objectDefaults>
  <a:extraClrSchemeLst>
    <a:extraClrScheme>
      <a:clrScheme name="blue sta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ue sta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ue sta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ue sta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ue sta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ue sta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ue sta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ue sta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ue sta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ue sta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ue sta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ue sta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6527</TotalTime>
  <Words>3567</Words>
  <Application>Microsoft Office PowerPoint</Application>
  <PresentationFormat>On-screen Show (4:3)</PresentationFormat>
  <Paragraphs>344</Paragraphs>
  <Slides>47</Slides>
  <Notes>21</Notes>
  <HiddenSlides>0</HiddenSlides>
  <MMClips>0</MMClips>
  <ScaleCrop>false</ScaleCrop>
  <HeadingPairs>
    <vt:vector size="6" baseType="variant">
      <vt:variant>
        <vt:lpstr>Fonts Used</vt:lpstr>
      </vt:variant>
      <vt:variant>
        <vt:i4>14</vt:i4>
      </vt:variant>
      <vt:variant>
        <vt:lpstr>Theme</vt:lpstr>
      </vt:variant>
      <vt:variant>
        <vt:i4>5</vt:i4>
      </vt:variant>
      <vt:variant>
        <vt:lpstr>Slide Titles</vt:lpstr>
      </vt:variant>
      <vt:variant>
        <vt:i4>47</vt:i4>
      </vt:variant>
    </vt:vector>
  </HeadingPairs>
  <TitlesOfParts>
    <vt:vector size="66" baseType="lpstr">
      <vt:lpstr>-apple-system</vt:lpstr>
      <vt:lpstr>Arial</vt:lpstr>
      <vt:lpstr>Calibri</vt:lpstr>
      <vt:lpstr>Cambria</vt:lpstr>
      <vt:lpstr>Corbel</vt:lpstr>
      <vt:lpstr>Elsevier Sans</vt:lpstr>
      <vt:lpstr>helvetica</vt:lpstr>
      <vt:lpstr>Helvetica Neue</vt:lpstr>
      <vt:lpstr>Source Sans Pro</vt:lpstr>
      <vt:lpstr>Symbol</vt:lpstr>
      <vt:lpstr>Tahoma</vt:lpstr>
      <vt:lpstr>Wingdings</vt:lpstr>
      <vt:lpstr>Wingdings 2</vt:lpstr>
      <vt:lpstr>Wingdings 3</vt:lpstr>
      <vt:lpstr>1_Office Theme</vt:lpstr>
      <vt:lpstr>blue - farm</vt:lpstr>
      <vt:lpstr>blue star</vt:lpstr>
      <vt:lpstr>4_Office Theme</vt:lpstr>
      <vt:lpstr>Frame</vt:lpstr>
      <vt:lpstr>MYSTERY SOLVED –  CONQUERING THERAPEUTIC DILEMMAS</vt:lpstr>
      <vt:lpstr>Financial Disclosure</vt:lpstr>
      <vt:lpstr>PowerPoint Presentation</vt:lpstr>
      <vt:lpstr>PowerPoint Presentation</vt:lpstr>
      <vt:lpstr>PowerPoint Presentation</vt:lpstr>
      <vt:lpstr>Myths in Eye Care</vt:lpstr>
      <vt:lpstr>Anti-Viral Medicines</vt:lpstr>
      <vt:lpstr>Topical Antiviral Options</vt:lpstr>
      <vt:lpstr>PowerPoint Presentation</vt:lpstr>
      <vt:lpstr>Herpes Simplex Keratitis</vt:lpstr>
      <vt:lpstr>Valacyclovir vs. Acyclovir for Recurrent HSV</vt:lpstr>
      <vt:lpstr>Herpes Zoster Vaccination (Shingrix)</vt:lpstr>
      <vt:lpstr>Shingles Vaccine Update</vt:lpstr>
      <vt:lpstr>Facts on Shingles</vt:lpstr>
      <vt:lpstr>Herpes Zoster Ophthalmicus</vt:lpstr>
      <vt:lpstr>Zoster Eye Disease Study</vt:lpstr>
      <vt:lpstr>Zoster Vaccine and HZO</vt:lpstr>
      <vt:lpstr>Finally – New Medicine for Pain</vt:lpstr>
      <vt:lpstr>PowerPoint Presentation</vt:lpstr>
      <vt:lpstr>PowerPoint Presentation</vt:lpstr>
      <vt:lpstr>Primary HSV Infection</vt:lpstr>
      <vt:lpstr>Race and Giant Cell Arteritis</vt:lpstr>
      <vt:lpstr>Black Patients and NAION</vt:lpstr>
      <vt:lpstr>PowerPoint Presentation</vt:lpstr>
      <vt:lpstr>PowerPoint Presentation</vt:lpstr>
      <vt:lpstr>PowerPoint Presentation</vt:lpstr>
      <vt:lpstr>PowerPoint Presentation</vt:lpstr>
      <vt:lpstr>IV Methylprednisolone in GCA</vt:lpstr>
      <vt:lpstr>PowerPoint Presentation</vt:lpstr>
      <vt:lpstr>Tapering Oral Steroids in GCA</vt:lpstr>
      <vt:lpstr>Verbatim Transcript of GCA Case (2024) –Deposing a Rheumatologist</vt:lpstr>
      <vt:lpstr>R/O Giant Cell Arteritis</vt:lpstr>
      <vt:lpstr>Ocular Lymphangiectasis</vt:lpstr>
      <vt:lpstr>Corneal Foreign Body</vt:lpstr>
      <vt:lpstr>Bacterial Conjunctivitis</vt:lpstr>
      <vt:lpstr>Acute Conjunctivitis and Antibiotic Use</vt:lpstr>
      <vt:lpstr>Corneal Abrasion</vt:lpstr>
      <vt:lpstr>INR: International Normalized Ratio</vt:lpstr>
      <vt:lpstr>Alternative Oral Anticoagulants to Coumadin  </vt:lpstr>
      <vt:lpstr>Rivaroxaban (Xarelto®) vs. Apixaban (Eliquis®)</vt:lpstr>
      <vt:lpstr>Reversal Agents for Anticoagulants </vt:lpstr>
      <vt:lpstr>Intraocular Bleeding with Novel Anticoagulants</vt:lpstr>
      <vt:lpstr>Efficacy of New Oral Anticoagulants Compared to Warfarin </vt:lpstr>
      <vt:lpstr>INR: International Normalized Ratio</vt:lpstr>
      <vt:lpstr>Iris Vascular Tufts</vt:lpstr>
      <vt:lpstr>Solar and Laser Retinopathy</vt:lpstr>
      <vt:lpstr>Acute Zonal Occult Outer Retinopathy (AZOOR)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Ron Melton</dc:creator>
  <cp:lastModifiedBy>Ron Melton</cp:lastModifiedBy>
  <cp:revision>92</cp:revision>
  <cp:lastPrinted>2023-05-18T04:37:17Z</cp:lastPrinted>
  <dcterms:created xsi:type="dcterms:W3CDTF">2020-08-22T20:37:07Z</dcterms:created>
  <dcterms:modified xsi:type="dcterms:W3CDTF">2025-08-11T01:09:37Z</dcterms:modified>
</cp:coreProperties>
</file>