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6" r:id="rId3"/>
  </p:sldMasterIdLst>
  <p:notesMasterIdLst>
    <p:notesMasterId r:id="rId33"/>
  </p:notesMasterIdLst>
  <p:sldIdLst>
    <p:sldId id="303" r:id="rId4"/>
    <p:sldId id="418" r:id="rId5"/>
    <p:sldId id="259" r:id="rId6"/>
    <p:sldId id="260" r:id="rId7"/>
    <p:sldId id="315" r:id="rId8"/>
    <p:sldId id="263" r:id="rId9"/>
    <p:sldId id="314" r:id="rId10"/>
    <p:sldId id="271" r:id="rId11"/>
    <p:sldId id="270" r:id="rId12"/>
    <p:sldId id="269" r:id="rId13"/>
    <p:sldId id="274" r:id="rId14"/>
    <p:sldId id="273" r:id="rId15"/>
    <p:sldId id="275" r:id="rId16"/>
    <p:sldId id="276" r:id="rId17"/>
    <p:sldId id="277" r:id="rId18"/>
    <p:sldId id="2147483189" r:id="rId19"/>
    <p:sldId id="308" r:id="rId20"/>
    <p:sldId id="280" r:id="rId21"/>
    <p:sldId id="312" r:id="rId22"/>
    <p:sldId id="309" r:id="rId23"/>
    <p:sldId id="283" r:id="rId24"/>
    <p:sldId id="2147483192" r:id="rId25"/>
    <p:sldId id="310" r:id="rId26"/>
    <p:sldId id="285" r:id="rId27"/>
    <p:sldId id="287" r:id="rId28"/>
    <p:sldId id="297" r:id="rId29"/>
    <p:sldId id="258" r:id="rId30"/>
    <p:sldId id="294" r:id="rId31"/>
    <p:sldId id="295" r:id="rId32"/>
  </p:sldIdLst>
  <p:sldSz cx="12192000" cy="6858000"/>
  <p:notesSz cx="6858000" cy="9144000"/>
  <p:embeddedFontLst>
    <p:embeddedFont>
      <p:font typeface="Avenir Next LT Pro" panose="020B0604020202020204" charset="0"/>
      <p:regular r:id="rId34"/>
      <p:bold r:id="rId35"/>
      <p:italic r:id="rId36"/>
      <p:boldItalic r:id="rId37"/>
    </p:embeddedFont>
    <p:embeddedFont>
      <p:font typeface="Gill Sans MT" panose="020B0502020104020203" pitchFamily="34" charset="0"/>
      <p:regular r:id="rId38"/>
      <p:bold r:id="rId39"/>
      <p:italic r:id="rId40"/>
      <p:boldItalic r:id="rId41"/>
    </p:embeddedFont>
    <p:embeddedFont>
      <p:font typeface="Lyon" panose="020B0604020202020204" charset="0"/>
      <p:regular r:id="rId42"/>
      <p:bold r:id="rId43"/>
      <p:italic r:id="rId44"/>
      <p:boldItalic r:id="rId45"/>
    </p:embeddedFont>
    <p:embeddedFont>
      <p:font typeface="Montserrat" panose="020B0604020202020204" charset="0"/>
      <p:regular r:id="rId46"/>
      <p:bold r:id="rId47"/>
      <p:italic r:id="rId48"/>
      <p:boldItalic r:id="rId49"/>
    </p:embeddedFont>
    <p:embeddedFont>
      <p:font typeface="Montserrat SemiBold" panose="020B0604020202020204" charset="0"/>
      <p:regular r:id="rId50"/>
      <p:bold r:id="rId51"/>
      <p:italic r:id="rId52"/>
      <p:boldItalic r:id="rId53"/>
    </p:embeddedFont>
    <p:embeddedFont>
      <p:font typeface="Open Sans" panose="020B0604020202020204" charset="0"/>
      <p:regular r:id="rId54"/>
      <p:bold r:id="rId55"/>
      <p:italic r:id="rId56"/>
      <p:boldItalic r:id="rId57"/>
    </p:embeddedFont>
    <p:embeddedFont>
      <p:font typeface="Poppins" panose="020B060402020202020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247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39A6B1-4894-CB53-293C-80DC29F39501}" name="Pourzan, Chloe" initials="CP" userId="S::POURZCH1@Alcon.net::42704cee-9314-4110-bb2f-2a1523861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0" autoAdjust="0"/>
    <p:restoredTop sz="81678"/>
  </p:normalViewPr>
  <p:slideViewPr>
    <p:cSldViewPr snapToGrid="0" showGuides="1">
      <p:cViewPr varScale="1">
        <p:scale>
          <a:sx n="75" d="100"/>
          <a:sy n="75" d="100"/>
        </p:scale>
        <p:origin x="744" y="48"/>
      </p:cViewPr>
      <p:guideLst>
        <p:guide orient="horz" pos="3475"/>
        <p:guide pos="2479"/>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font" Target="fonts/font22.fntdata"/><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66"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61" Type="http://schemas.openxmlformats.org/officeDocument/2006/relationships/font" Target="fonts/font28.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font" Target="fonts/font18.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D155D-F346-41B3-9EE7-BE4F56BFFEEE}"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05D2EE-E5BB-40FE-A2AB-5CAEC013A8B5}" type="slidenum">
              <a:rPr lang="en-US" smtClean="0"/>
              <a:t>‹#›</a:t>
            </a:fld>
            <a:endParaRPr lang="en-US"/>
          </a:p>
        </p:txBody>
      </p:sp>
    </p:spTree>
    <p:extLst>
      <p:ext uri="{BB962C8B-B14F-4D97-AF65-F5344CB8AC3E}">
        <p14:creationId xmlns:p14="http://schemas.microsoft.com/office/powerpoint/2010/main" val="3362522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Before we dive in, I want to take a moment to address something serious that’s been in the news recently (may 28) — a tragic case of LASIK-associated suicide, which has brought attention to the rare but very real issue of neuropathic ocular pain. </a:t>
            </a:r>
          </a:p>
          <a:p>
            <a:r>
              <a:rPr lang="en-US" dirty="0"/>
              <a:t>- As someone who’s had one patient with suspected neuropathic symptoms, I can say it was challenging — but ultimately my patient had a good outcome. </a:t>
            </a:r>
          </a:p>
          <a:p>
            <a:pPr marL="171450" indent="-171450">
              <a:buFontTx/>
              <a:buChar char="-"/>
            </a:pPr>
            <a:r>
              <a:rPr lang="en-US" dirty="0"/>
              <a:t>My goals: 1) not to scare anyone, 2) honesty and transparency, 3) awareness so you recognize and refer these patients right away so our community never suffers a tragic loss like this. </a:t>
            </a:r>
          </a:p>
          <a:p>
            <a:pPr marL="171450" indent="-171450">
              <a:buFontTx/>
              <a:buChar char="-"/>
            </a:pPr>
            <a:r>
              <a:rPr lang="en-US" dirty="0"/>
              <a:t>I’m sharing this upfront not to scare anyone, but because I believe in being honest and transparent. It’s important that we, as eye care providers, are aware of these rare outcomes, know how to talk about them, and continue working together to give patients the safest, most supportive care possible.”</a:t>
            </a:r>
          </a:p>
        </p:txBody>
      </p:sp>
      <p:sp>
        <p:nvSpPr>
          <p:cNvPr id="4" name="Slide Number Placeholder 3"/>
          <p:cNvSpPr>
            <a:spLocks noGrp="1"/>
          </p:cNvSpPr>
          <p:nvPr>
            <p:ph type="sldNum" sz="quarter" idx="5"/>
          </p:nvPr>
        </p:nvSpPr>
        <p:spPr/>
        <p:txBody>
          <a:bodyPr/>
          <a:lstStyle/>
          <a:p>
            <a:fld id="{B105D2EE-E5BB-40FE-A2AB-5CAEC013A8B5}" type="slidenum">
              <a:rPr lang="en-US" smtClean="0"/>
              <a:t>4</a:t>
            </a:fld>
            <a:endParaRPr lang="en-US"/>
          </a:p>
        </p:txBody>
      </p:sp>
    </p:spTree>
    <p:extLst>
      <p:ext uri="{BB962C8B-B14F-4D97-AF65-F5344CB8AC3E}">
        <p14:creationId xmlns:p14="http://schemas.microsoft.com/office/powerpoint/2010/main" val="3970408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Masters J, Kocak M, Waite A. Risk for microbial keratitis: Comparative </a:t>
            </a:r>
            <a:r>
              <a:rPr lang="en-US" sz="1200" b="0" i="0" kern="1200" dirty="0" err="1">
                <a:solidFill>
                  <a:schemeClr val="tx1"/>
                </a:solidFill>
                <a:effectLst/>
                <a:latin typeface="+mn-lt"/>
                <a:ea typeface="+mn-ea"/>
                <a:cs typeface="+mn-cs"/>
              </a:rPr>
              <a:t>metaanalysis</a:t>
            </a:r>
            <a:r>
              <a:rPr lang="en-US" sz="1200" b="0" i="0" kern="1200" dirty="0">
                <a:solidFill>
                  <a:schemeClr val="tx1"/>
                </a:solidFill>
                <a:effectLst/>
                <a:latin typeface="+mn-lt"/>
                <a:ea typeface="+mn-ea"/>
                <a:cs typeface="+mn-cs"/>
              </a:rPr>
              <a:t> of contact lens wearers and post-laser in situ keratomileusis patients. J Cataract Refract Surg. 2017 Jan;43(1):67-73.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10.1016/j.jcrs.2016.10.022. PMID: 28317680.</a:t>
            </a:r>
            <a:endParaRPr lang="en-US" dirty="0"/>
          </a:p>
        </p:txBody>
      </p:sp>
      <p:sp>
        <p:nvSpPr>
          <p:cNvPr id="4" name="Slide Number Placeholder 3"/>
          <p:cNvSpPr>
            <a:spLocks noGrp="1"/>
          </p:cNvSpPr>
          <p:nvPr>
            <p:ph type="sldNum" sz="quarter" idx="5"/>
          </p:nvPr>
        </p:nvSpPr>
        <p:spPr/>
        <p:txBody>
          <a:bodyPr/>
          <a:lstStyle/>
          <a:p>
            <a:fld id="{B105D2EE-E5BB-40FE-A2AB-5CAEC013A8B5}" type="slidenum">
              <a:rPr lang="en-US" smtClean="0"/>
              <a:t>14</a:t>
            </a:fld>
            <a:endParaRPr lang="en-US"/>
          </a:p>
        </p:txBody>
      </p:sp>
    </p:spTree>
    <p:extLst>
      <p:ext uri="{BB962C8B-B14F-4D97-AF65-F5344CB8AC3E}">
        <p14:creationId xmlns:p14="http://schemas.microsoft.com/office/powerpoint/2010/main" val="3873806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05D2EE-E5BB-40FE-A2AB-5CAEC013A8B5}" type="slidenum">
              <a:rPr lang="en-US" smtClean="0"/>
              <a:t>15</a:t>
            </a:fld>
            <a:endParaRPr lang="en-US"/>
          </a:p>
        </p:txBody>
      </p:sp>
    </p:spTree>
    <p:extLst>
      <p:ext uri="{BB962C8B-B14F-4D97-AF65-F5344CB8AC3E}">
        <p14:creationId xmlns:p14="http://schemas.microsoft.com/office/powerpoint/2010/main" val="1230128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333333"/>
                </a:solidFill>
                <a:effectLst/>
                <a:latin typeface="Source Sans Pro Web"/>
              </a:rPr>
              <a:t>Alió</a:t>
            </a:r>
            <a:r>
              <a:rPr lang="en-US" b="0" i="0" dirty="0">
                <a:solidFill>
                  <a:srgbClr val="333333"/>
                </a:solidFill>
                <a:effectLst/>
                <a:latin typeface="Source Sans Pro Web"/>
              </a:rPr>
              <a:t> J. L., </a:t>
            </a:r>
            <a:r>
              <a:rPr lang="en-US" b="0" i="0" dirty="0" err="1">
                <a:solidFill>
                  <a:srgbClr val="333333"/>
                </a:solidFill>
                <a:effectLst/>
                <a:latin typeface="Source Sans Pro Web"/>
              </a:rPr>
              <a:t>Muftuoglu</a:t>
            </a:r>
            <a:r>
              <a:rPr lang="en-US" b="0" i="0" dirty="0">
                <a:solidFill>
                  <a:srgbClr val="333333"/>
                </a:solidFill>
                <a:effectLst/>
                <a:latin typeface="Source Sans Pro Web"/>
              </a:rPr>
              <a:t> O., Ortiz D., et al. Ten-year follow-up of laser in situ keratomileusis for myopia of up to -10 diopters. American Journal of Ophthalmology. 2008;145(1):46–54.e1. </a:t>
            </a:r>
            <a:r>
              <a:rPr lang="en-US" b="0" i="0" dirty="0" err="1">
                <a:solidFill>
                  <a:srgbClr val="333333"/>
                </a:solidFill>
                <a:effectLst/>
                <a:latin typeface="Source Sans Pro Web"/>
              </a:rPr>
              <a:t>doi</a:t>
            </a:r>
            <a:r>
              <a:rPr lang="en-US" b="0" i="0" dirty="0">
                <a:solidFill>
                  <a:srgbClr val="333333"/>
                </a:solidFill>
                <a:effectLst/>
                <a:latin typeface="Source Sans Pro Web"/>
              </a:rPr>
              <a:t>: 10.1016/j.ajo.2007.09.010. </a:t>
            </a:r>
          </a:p>
          <a:p>
            <a:r>
              <a:rPr lang="en-US" dirty="0"/>
              <a:t> 12 year study https://</a:t>
            </a:r>
            <a:r>
              <a:rPr lang="en-US" dirty="0" err="1"/>
              <a:t>pmc.ncbi.nlm.nih.gov</a:t>
            </a:r>
            <a:r>
              <a:rPr lang="en-US" dirty="0"/>
              <a:t>/articles/PMC5449750/?</a:t>
            </a:r>
            <a:r>
              <a:rPr lang="en-US" dirty="0" err="1"/>
              <a:t>utm_source</a:t>
            </a:r>
            <a:r>
              <a:rPr lang="en-US" dirty="0"/>
              <a:t>=</a:t>
            </a:r>
            <a:r>
              <a:rPr lang="en-US" dirty="0" err="1"/>
              <a:t>chatgpt.com</a:t>
            </a:r>
            <a:endParaRPr lang="en-US" dirty="0"/>
          </a:p>
        </p:txBody>
      </p:sp>
      <p:sp>
        <p:nvSpPr>
          <p:cNvPr id="4" name="Slide Number Placeholder 3"/>
          <p:cNvSpPr>
            <a:spLocks noGrp="1"/>
          </p:cNvSpPr>
          <p:nvPr>
            <p:ph type="sldNum" sz="quarter" idx="5"/>
          </p:nvPr>
        </p:nvSpPr>
        <p:spPr/>
        <p:txBody>
          <a:bodyPr/>
          <a:lstStyle/>
          <a:p>
            <a:fld id="{89F88594-5FBD-0040-B941-2D9716147FC4}" type="slidenum">
              <a:rPr lang="en-US" smtClean="0"/>
              <a:t>16</a:t>
            </a:fld>
            <a:endParaRPr lang="en-US"/>
          </a:p>
        </p:txBody>
      </p:sp>
    </p:spTree>
    <p:extLst>
      <p:ext uri="{BB962C8B-B14F-4D97-AF65-F5344CB8AC3E}">
        <p14:creationId xmlns:p14="http://schemas.microsoft.com/office/powerpoint/2010/main" val="812436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talk about </a:t>
            </a:r>
            <a:r>
              <a:rPr lang="en-US" dirty="0" err="1"/>
              <a:t>monofocal</a:t>
            </a:r>
            <a:r>
              <a:rPr lang="en-US" dirty="0"/>
              <a:t> patients thinking they have haloes </a:t>
            </a:r>
            <a:r>
              <a:rPr lang="en-US" dirty="0" err="1"/>
              <a:t>bc</a:t>
            </a:r>
            <a:r>
              <a:rPr lang="en-US" dirty="0"/>
              <a:t> we talk about it so much preoperatively.</a:t>
            </a:r>
          </a:p>
        </p:txBody>
      </p:sp>
      <p:sp>
        <p:nvSpPr>
          <p:cNvPr id="4" name="Slide Number Placeholder 3"/>
          <p:cNvSpPr>
            <a:spLocks noGrp="1"/>
          </p:cNvSpPr>
          <p:nvPr>
            <p:ph type="sldNum" sz="quarter" idx="5"/>
          </p:nvPr>
        </p:nvSpPr>
        <p:spPr/>
        <p:txBody>
          <a:bodyPr/>
          <a:lstStyle/>
          <a:p>
            <a:fld id="{B105D2EE-E5BB-40FE-A2AB-5CAEC013A8B5}" type="slidenum">
              <a:rPr lang="en-US" smtClean="0"/>
              <a:t>17</a:t>
            </a:fld>
            <a:endParaRPr lang="en-US"/>
          </a:p>
        </p:txBody>
      </p:sp>
    </p:spTree>
    <p:extLst>
      <p:ext uri="{BB962C8B-B14F-4D97-AF65-F5344CB8AC3E}">
        <p14:creationId xmlns:p14="http://schemas.microsoft.com/office/powerpoint/2010/main" val="3524482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105D2EE-E5BB-40FE-A2AB-5CAEC013A8B5}" type="slidenum">
              <a:rPr lang="en-US" smtClean="0"/>
              <a:t>24</a:t>
            </a:fld>
            <a:endParaRPr lang="en-US"/>
          </a:p>
        </p:txBody>
      </p:sp>
    </p:spTree>
    <p:extLst>
      <p:ext uri="{BB962C8B-B14F-4D97-AF65-F5344CB8AC3E}">
        <p14:creationId xmlns:p14="http://schemas.microsoft.com/office/powerpoint/2010/main" val="284893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Pre-compensation Algorithm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u="sng" dirty="0"/>
              <a:t>Preemptively calculates the appropriate adjustments to the final ablation profile to pre-compensate for healing  </a:t>
            </a:r>
          </a:p>
          <a:p>
            <a:endParaRPr lang="en-US" dirty="0"/>
          </a:p>
        </p:txBody>
      </p:sp>
      <p:sp>
        <p:nvSpPr>
          <p:cNvPr id="4" name="Slide Number Placeholder 3"/>
          <p:cNvSpPr>
            <a:spLocks noGrp="1"/>
          </p:cNvSpPr>
          <p:nvPr>
            <p:ph type="sldNum" sz="quarter" idx="5"/>
          </p:nvPr>
        </p:nvSpPr>
        <p:spPr/>
        <p:txBody>
          <a:bodyPr/>
          <a:lstStyle/>
          <a:p>
            <a:fld id="{B105D2EE-E5BB-40FE-A2AB-5CAEC013A8B5}" type="slidenum">
              <a:rPr lang="en-US" smtClean="0"/>
              <a:t>27</a:t>
            </a:fld>
            <a:endParaRPr lang="en-US"/>
          </a:p>
        </p:txBody>
      </p:sp>
    </p:spTree>
    <p:extLst>
      <p:ext uri="{BB962C8B-B14F-4D97-AF65-F5344CB8AC3E}">
        <p14:creationId xmlns:p14="http://schemas.microsoft.com/office/powerpoint/2010/main" val="919146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B4CB4-C2FA-F037-2052-A34888115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F60A7-A3B6-F284-2666-2AA0ED15C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DC7B0B-C0F9-76A8-0C80-F19905D416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BDD409-D932-A3B3-A898-E9B1720BDB83}"/>
              </a:ext>
            </a:extLst>
          </p:cNvPr>
          <p:cNvSpPr>
            <a:spLocks noGrp="1"/>
          </p:cNvSpPr>
          <p:nvPr>
            <p:ph type="sldNum" sz="quarter" idx="5"/>
          </p:nvPr>
        </p:nvSpPr>
        <p:spPr/>
        <p:txBody>
          <a:bodyPr/>
          <a:lstStyle/>
          <a:p>
            <a:fld id="{B105D2EE-E5BB-40FE-A2AB-5CAEC013A8B5}" type="slidenum">
              <a:rPr lang="en-US" smtClean="0"/>
              <a:t>28</a:t>
            </a:fld>
            <a:endParaRPr lang="en-US"/>
          </a:p>
        </p:txBody>
      </p:sp>
    </p:spTree>
    <p:extLst>
      <p:ext uri="{BB962C8B-B14F-4D97-AF65-F5344CB8AC3E}">
        <p14:creationId xmlns:p14="http://schemas.microsoft.com/office/powerpoint/2010/main" val="3755128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775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4CD11A-251C-391D-59C1-180D152D6EEA}"/>
              </a:ext>
            </a:extLst>
          </p:cNvPr>
          <p:cNvSpPr>
            <a:spLocks noGrp="1"/>
          </p:cNvSpPr>
          <p:nvPr>
            <p:ph type="pic" sz="quarter" idx="10"/>
          </p:nvPr>
        </p:nvSpPr>
        <p:spPr>
          <a:xfrm>
            <a:off x="6529688" y="1563503"/>
            <a:ext cx="5088619" cy="3915436"/>
          </a:xfrm>
          <a:custGeom>
            <a:avLst/>
            <a:gdLst>
              <a:gd name="connsiteX0" fmla="*/ 0 w 5088619"/>
              <a:gd name="connsiteY0" fmla="*/ 0 h 3915436"/>
              <a:gd name="connsiteX1" fmla="*/ 5088619 w 5088619"/>
              <a:gd name="connsiteY1" fmla="*/ 0 h 3915436"/>
              <a:gd name="connsiteX2" fmla="*/ 5088619 w 5088619"/>
              <a:gd name="connsiteY2" fmla="*/ 3915436 h 3915436"/>
              <a:gd name="connsiteX3" fmla="*/ 0 w 5088619"/>
              <a:gd name="connsiteY3" fmla="*/ 3915436 h 3915436"/>
            </a:gdLst>
            <a:ahLst/>
            <a:cxnLst>
              <a:cxn ang="0">
                <a:pos x="connsiteX0" y="connsiteY0"/>
              </a:cxn>
              <a:cxn ang="0">
                <a:pos x="connsiteX1" y="connsiteY1"/>
              </a:cxn>
              <a:cxn ang="0">
                <a:pos x="connsiteX2" y="connsiteY2"/>
              </a:cxn>
              <a:cxn ang="0">
                <a:pos x="connsiteX3" y="connsiteY3"/>
              </a:cxn>
            </a:cxnLst>
            <a:rect l="l" t="t" r="r" b="b"/>
            <a:pathLst>
              <a:path w="5088619" h="3915436">
                <a:moveTo>
                  <a:pt x="0" y="0"/>
                </a:moveTo>
                <a:lnTo>
                  <a:pt x="5088619" y="0"/>
                </a:lnTo>
                <a:lnTo>
                  <a:pt x="5088619" y="3915436"/>
                </a:lnTo>
                <a:lnTo>
                  <a:pt x="0" y="3915436"/>
                </a:lnTo>
                <a:close/>
              </a:path>
            </a:pathLst>
          </a:custGeom>
        </p:spPr>
        <p:txBody>
          <a:bodyPr wrap="square">
            <a:noAutofit/>
          </a:bodyPr>
          <a:lstStyle/>
          <a:p>
            <a:endParaRPr lang="en-US"/>
          </a:p>
        </p:txBody>
      </p:sp>
    </p:spTree>
    <p:extLst>
      <p:ext uri="{BB962C8B-B14F-4D97-AF65-F5344CB8AC3E}">
        <p14:creationId xmlns:p14="http://schemas.microsoft.com/office/powerpoint/2010/main" val="387085003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4E0652F-D981-EA0D-8EB8-EABBB221522D}"/>
              </a:ext>
            </a:extLst>
          </p:cNvPr>
          <p:cNvSpPr>
            <a:spLocks noGrp="1"/>
          </p:cNvSpPr>
          <p:nvPr>
            <p:ph type="pic" sz="quarter" idx="10"/>
          </p:nvPr>
        </p:nvSpPr>
        <p:spPr>
          <a:xfrm>
            <a:off x="8893019" y="1769712"/>
            <a:ext cx="2768596" cy="1130894"/>
          </a:xfrm>
          <a:custGeom>
            <a:avLst/>
            <a:gdLst>
              <a:gd name="connsiteX0" fmla="*/ 0 w 2768596"/>
              <a:gd name="connsiteY0" fmla="*/ 0 h 1130894"/>
              <a:gd name="connsiteX1" fmla="*/ 2768596 w 2768596"/>
              <a:gd name="connsiteY1" fmla="*/ 0 h 1130894"/>
              <a:gd name="connsiteX2" fmla="*/ 2768596 w 2768596"/>
              <a:gd name="connsiteY2" fmla="*/ 1130894 h 1130894"/>
              <a:gd name="connsiteX3" fmla="*/ 0 w 2768596"/>
              <a:gd name="connsiteY3" fmla="*/ 1130894 h 1130894"/>
            </a:gdLst>
            <a:ahLst/>
            <a:cxnLst>
              <a:cxn ang="0">
                <a:pos x="connsiteX0" y="connsiteY0"/>
              </a:cxn>
              <a:cxn ang="0">
                <a:pos x="connsiteX1" y="connsiteY1"/>
              </a:cxn>
              <a:cxn ang="0">
                <a:pos x="connsiteX2" y="connsiteY2"/>
              </a:cxn>
              <a:cxn ang="0">
                <a:pos x="connsiteX3" y="connsiteY3"/>
              </a:cxn>
            </a:cxnLst>
            <a:rect l="l" t="t" r="r" b="b"/>
            <a:pathLst>
              <a:path w="2768596" h="1130894">
                <a:moveTo>
                  <a:pt x="0" y="0"/>
                </a:moveTo>
                <a:lnTo>
                  <a:pt x="2768596" y="0"/>
                </a:lnTo>
                <a:lnTo>
                  <a:pt x="2768596" y="1130894"/>
                </a:lnTo>
                <a:lnTo>
                  <a:pt x="0" y="1130894"/>
                </a:lnTo>
                <a:close/>
              </a:path>
            </a:pathLst>
          </a:custGeom>
        </p:spPr>
        <p:txBody>
          <a:bodyPr wrap="square">
            <a:noAutofit/>
          </a:bodyPr>
          <a:lstStyle/>
          <a:p>
            <a:endParaRPr lang="en-US"/>
          </a:p>
        </p:txBody>
      </p:sp>
    </p:spTree>
    <p:extLst>
      <p:ext uri="{BB962C8B-B14F-4D97-AF65-F5344CB8AC3E}">
        <p14:creationId xmlns:p14="http://schemas.microsoft.com/office/powerpoint/2010/main" val="253275276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C064AAC-15C9-E2D5-6B3A-997394D2B328}"/>
              </a:ext>
            </a:extLst>
          </p:cNvPr>
          <p:cNvSpPr>
            <a:spLocks noGrp="1"/>
          </p:cNvSpPr>
          <p:nvPr>
            <p:ph type="pic" sz="quarter" idx="10"/>
          </p:nvPr>
        </p:nvSpPr>
        <p:spPr>
          <a:xfrm>
            <a:off x="1435637" y="1261877"/>
            <a:ext cx="3084540" cy="4233622"/>
          </a:xfrm>
          <a:custGeom>
            <a:avLst/>
            <a:gdLst>
              <a:gd name="connsiteX0" fmla="*/ 0 w 3084540"/>
              <a:gd name="connsiteY0" fmla="*/ 0 h 4233622"/>
              <a:gd name="connsiteX1" fmla="*/ 3084540 w 3084540"/>
              <a:gd name="connsiteY1" fmla="*/ 0 h 4233622"/>
              <a:gd name="connsiteX2" fmla="*/ 3084540 w 3084540"/>
              <a:gd name="connsiteY2" fmla="*/ 4233622 h 4233622"/>
              <a:gd name="connsiteX3" fmla="*/ 0 w 3084540"/>
              <a:gd name="connsiteY3" fmla="*/ 4233622 h 4233622"/>
            </a:gdLst>
            <a:ahLst/>
            <a:cxnLst>
              <a:cxn ang="0">
                <a:pos x="connsiteX0" y="connsiteY0"/>
              </a:cxn>
              <a:cxn ang="0">
                <a:pos x="connsiteX1" y="connsiteY1"/>
              </a:cxn>
              <a:cxn ang="0">
                <a:pos x="connsiteX2" y="connsiteY2"/>
              </a:cxn>
              <a:cxn ang="0">
                <a:pos x="connsiteX3" y="connsiteY3"/>
              </a:cxn>
            </a:cxnLst>
            <a:rect l="l" t="t" r="r" b="b"/>
            <a:pathLst>
              <a:path w="3084540" h="4233622">
                <a:moveTo>
                  <a:pt x="0" y="0"/>
                </a:moveTo>
                <a:lnTo>
                  <a:pt x="3084540" y="0"/>
                </a:lnTo>
                <a:lnTo>
                  <a:pt x="3084540" y="4233622"/>
                </a:lnTo>
                <a:lnTo>
                  <a:pt x="0" y="4233622"/>
                </a:lnTo>
                <a:close/>
              </a:path>
            </a:pathLst>
          </a:custGeom>
        </p:spPr>
        <p:txBody>
          <a:bodyPr wrap="square">
            <a:noAutofit/>
          </a:bodyPr>
          <a:lstStyle/>
          <a:p>
            <a:endParaRPr lang="en-US"/>
          </a:p>
        </p:txBody>
      </p:sp>
    </p:spTree>
    <p:extLst>
      <p:ext uri="{BB962C8B-B14F-4D97-AF65-F5344CB8AC3E}">
        <p14:creationId xmlns:p14="http://schemas.microsoft.com/office/powerpoint/2010/main" val="357832429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BB48EB6-A4D1-910C-14F0-66CC6F244327}"/>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PK"/>
          </a:p>
        </p:txBody>
      </p:sp>
    </p:spTree>
    <p:extLst>
      <p:ext uri="{BB962C8B-B14F-4D97-AF65-F5344CB8AC3E}">
        <p14:creationId xmlns:p14="http://schemas.microsoft.com/office/powerpoint/2010/main" val="6515788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D35BE1C-8ED7-8CCE-8CF8-FBC9F922D3F6}"/>
              </a:ext>
            </a:extLst>
          </p:cNvPr>
          <p:cNvSpPr>
            <a:spLocks noGrp="1"/>
          </p:cNvSpPr>
          <p:nvPr>
            <p:ph type="pic" sz="quarter" idx="10"/>
          </p:nvPr>
        </p:nvSpPr>
        <p:spPr>
          <a:xfrm>
            <a:off x="528304" y="1762449"/>
            <a:ext cx="4390893" cy="3415424"/>
          </a:xfrm>
          <a:custGeom>
            <a:avLst/>
            <a:gdLst>
              <a:gd name="connsiteX0" fmla="*/ 0 w 4390893"/>
              <a:gd name="connsiteY0" fmla="*/ 0 h 3415424"/>
              <a:gd name="connsiteX1" fmla="*/ 4390893 w 4390893"/>
              <a:gd name="connsiteY1" fmla="*/ 0 h 3415424"/>
              <a:gd name="connsiteX2" fmla="*/ 4390893 w 4390893"/>
              <a:gd name="connsiteY2" fmla="*/ 3415424 h 3415424"/>
              <a:gd name="connsiteX3" fmla="*/ 0 w 4390893"/>
              <a:gd name="connsiteY3" fmla="*/ 3415424 h 3415424"/>
            </a:gdLst>
            <a:ahLst/>
            <a:cxnLst>
              <a:cxn ang="0">
                <a:pos x="connsiteX0" y="connsiteY0"/>
              </a:cxn>
              <a:cxn ang="0">
                <a:pos x="connsiteX1" y="connsiteY1"/>
              </a:cxn>
              <a:cxn ang="0">
                <a:pos x="connsiteX2" y="connsiteY2"/>
              </a:cxn>
              <a:cxn ang="0">
                <a:pos x="connsiteX3" y="connsiteY3"/>
              </a:cxn>
            </a:cxnLst>
            <a:rect l="l" t="t" r="r" b="b"/>
            <a:pathLst>
              <a:path w="4390893" h="3415424">
                <a:moveTo>
                  <a:pt x="0" y="0"/>
                </a:moveTo>
                <a:lnTo>
                  <a:pt x="4390893" y="0"/>
                </a:lnTo>
                <a:lnTo>
                  <a:pt x="4390893" y="3415424"/>
                </a:lnTo>
                <a:lnTo>
                  <a:pt x="0" y="3415424"/>
                </a:lnTo>
                <a:close/>
              </a:path>
            </a:pathLst>
          </a:custGeom>
        </p:spPr>
        <p:txBody>
          <a:bodyPr wrap="square">
            <a:noAutofit/>
          </a:bodyPr>
          <a:lstStyle/>
          <a:p>
            <a:endParaRPr lang="en-US"/>
          </a:p>
        </p:txBody>
      </p:sp>
    </p:spTree>
    <p:extLst>
      <p:ext uri="{BB962C8B-B14F-4D97-AF65-F5344CB8AC3E}">
        <p14:creationId xmlns:p14="http://schemas.microsoft.com/office/powerpoint/2010/main" val="330677920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0BD4D4-EFA8-1D83-C64F-AA36C6363B27}"/>
              </a:ext>
            </a:extLst>
          </p:cNvPr>
          <p:cNvSpPr>
            <a:spLocks noGrp="1"/>
          </p:cNvSpPr>
          <p:nvPr>
            <p:ph type="pic" sz="quarter" idx="10"/>
          </p:nvPr>
        </p:nvSpPr>
        <p:spPr>
          <a:xfrm>
            <a:off x="6448062" y="2740895"/>
            <a:ext cx="2388404" cy="3022857"/>
          </a:xfrm>
          <a:custGeom>
            <a:avLst/>
            <a:gdLst>
              <a:gd name="connsiteX0" fmla="*/ 0 w 2388404"/>
              <a:gd name="connsiteY0" fmla="*/ 0 h 3022857"/>
              <a:gd name="connsiteX1" fmla="*/ 2388404 w 2388404"/>
              <a:gd name="connsiteY1" fmla="*/ 0 h 3022857"/>
              <a:gd name="connsiteX2" fmla="*/ 2388404 w 2388404"/>
              <a:gd name="connsiteY2" fmla="*/ 3022857 h 3022857"/>
              <a:gd name="connsiteX3" fmla="*/ 0 w 2388404"/>
              <a:gd name="connsiteY3" fmla="*/ 3022857 h 3022857"/>
            </a:gdLst>
            <a:ahLst/>
            <a:cxnLst>
              <a:cxn ang="0">
                <a:pos x="connsiteX0" y="connsiteY0"/>
              </a:cxn>
              <a:cxn ang="0">
                <a:pos x="connsiteX1" y="connsiteY1"/>
              </a:cxn>
              <a:cxn ang="0">
                <a:pos x="connsiteX2" y="connsiteY2"/>
              </a:cxn>
              <a:cxn ang="0">
                <a:pos x="connsiteX3" y="connsiteY3"/>
              </a:cxn>
            </a:cxnLst>
            <a:rect l="l" t="t" r="r" b="b"/>
            <a:pathLst>
              <a:path w="2388404" h="3022857">
                <a:moveTo>
                  <a:pt x="0" y="0"/>
                </a:moveTo>
                <a:lnTo>
                  <a:pt x="2388404" y="0"/>
                </a:lnTo>
                <a:lnTo>
                  <a:pt x="2388404" y="3022857"/>
                </a:lnTo>
                <a:lnTo>
                  <a:pt x="0" y="3022857"/>
                </a:lnTo>
                <a:close/>
              </a:path>
            </a:pathLst>
          </a:custGeom>
        </p:spPr>
        <p:txBody>
          <a:bodyPr wrap="square">
            <a:noAutofit/>
          </a:bodyPr>
          <a:lstStyle/>
          <a:p>
            <a:endParaRPr lang="en-US"/>
          </a:p>
        </p:txBody>
      </p:sp>
      <p:sp>
        <p:nvSpPr>
          <p:cNvPr id="9" name="Picture Placeholder 8">
            <a:extLst>
              <a:ext uri="{FF2B5EF4-FFF2-40B4-BE49-F238E27FC236}">
                <a16:creationId xmlns:a16="http://schemas.microsoft.com/office/drawing/2014/main" id="{FC3ADEE7-21C2-889D-5441-7DD94396B2B4}"/>
              </a:ext>
            </a:extLst>
          </p:cNvPr>
          <p:cNvSpPr>
            <a:spLocks noGrp="1"/>
          </p:cNvSpPr>
          <p:nvPr>
            <p:ph type="pic" sz="quarter" idx="11"/>
          </p:nvPr>
        </p:nvSpPr>
        <p:spPr>
          <a:xfrm>
            <a:off x="9178361" y="1281349"/>
            <a:ext cx="2388404" cy="3022857"/>
          </a:xfrm>
          <a:custGeom>
            <a:avLst/>
            <a:gdLst>
              <a:gd name="connsiteX0" fmla="*/ 0 w 2388404"/>
              <a:gd name="connsiteY0" fmla="*/ 0 h 3022857"/>
              <a:gd name="connsiteX1" fmla="*/ 2388404 w 2388404"/>
              <a:gd name="connsiteY1" fmla="*/ 0 h 3022857"/>
              <a:gd name="connsiteX2" fmla="*/ 2388404 w 2388404"/>
              <a:gd name="connsiteY2" fmla="*/ 3022857 h 3022857"/>
              <a:gd name="connsiteX3" fmla="*/ 0 w 2388404"/>
              <a:gd name="connsiteY3" fmla="*/ 3022857 h 3022857"/>
            </a:gdLst>
            <a:ahLst/>
            <a:cxnLst>
              <a:cxn ang="0">
                <a:pos x="connsiteX0" y="connsiteY0"/>
              </a:cxn>
              <a:cxn ang="0">
                <a:pos x="connsiteX1" y="connsiteY1"/>
              </a:cxn>
              <a:cxn ang="0">
                <a:pos x="connsiteX2" y="connsiteY2"/>
              </a:cxn>
              <a:cxn ang="0">
                <a:pos x="connsiteX3" y="connsiteY3"/>
              </a:cxn>
            </a:cxnLst>
            <a:rect l="l" t="t" r="r" b="b"/>
            <a:pathLst>
              <a:path w="2388404" h="3022857">
                <a:moveTo>
                  <a:pt x="0" y="0"/>
                </a:moveTo>
                <a:lnTo>
                  <a:pt x="2388404" y="0"/>
                </a:lnTo>
                <a:lnTo>
                  <a:pt x="2388404" y="3022857"/>
                </a:lnTo>
                <a:lnTo>
                  <a:pt x="0" y="3022857"/>
                </a:lnTo>
                <a:close/>
              </a:path>
            </a:pathLst>
          </a:custGeom>
        </p:spPr>
        <p:txBody>
          <a:bodyPr wrap="square">
            <a:noAutofit/>
          </a:bodyPr>
          <a:lstStyle/>
          <a:p>
            <a:endParaRPr lang="en-US"/>
          </a:p>
        </p:txBody>
      </p:sp>
    </p:spTree>
    <p:extLst>
      <p:ext uri="{BB962C8B-B14F-4D97-AF65-F5344CB8AC3E}">
        <p14:creationId xmlns:p14="http://schemas.microsoft.com/office/powerpoint/2010/main" val="23861784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3D5ED73-351A-4292-0718-D4B506E481C3}"/>
              </a:ext>
            </a:extLst>
          </p:cNvPr>
          <p:cNvSpPr>
            <a:spLocks noGrp="1"/>
          </p:cNvSpPr>
          <p:nvPr>
            <p:ph type="pic" sz="quarter" idx="10"/>
          </p:nvPr>
        </p:nvSpPr>
        <p:spPr>
          <a:xfrm>
            <a:off x="580475" y="1573389"/>
            <a:ext cx="5040936" cy="4013128"/>
          </a:xfrm>
          <a:custGeom>
            <a:avLst/>
            <a:gdLst>
              <a:gd name="connsiteX0" fmla="*/ 0 w 5040936"/>
              <a:gd name="connsiteY0" fmla="*/ 0 h 4013128"/>
              <a:gd name="connsiteX1" fmla="*/ 5040936 w 5040936"/>
              <a:gd name="connsiteY1" fmla="*/ 0 h 4013128"/>
              <a:gd name="connsiteX2" fmla="*/ 5040936 w 5040936"/>
              <a:gd name="connsiteY2" fmla="*/ 4013128 h 4013128"/>
              <a:gd name="connsiteX3" fmla="*/ 0 w 5040936"/>
              <a:gd name="connsiteY3" fmla="*/ 4013128 h 4013128"/>
            </a:gdLst>
            <a:ahLst/>
            <a:cxnLst>
              <a:cxn ang="0">
                <a:pos x="connsiteX0" y="connsiteY0"/>
              </a:cxn>
              <a:cxn ang="0">
                <a:pos x="connsiteX1" y="connsiteY1"/>
              </a:cxn>
              <a:cxn ang="0">
                <a:pos x="connsiteX2" y="connsiteY2"/>
              </a:cxn>
              <a:cxn ang="0">
                <a:pos x="connsiteX3" y="connsiteY3"/>
              </a:cxn>
            </a:cxnLst>
            <a:rect l="l" t="t" r="r" b="b"/>
            <a:pathLst>
              <a:path w="5040936" h="4013128">
                <a:moveTo>
                  <a:pt x="0" y="0"/>
                </a:moveTo>
                <a:lnTo>
                  <a:pt x="5040936" y="0"/>
                </a:lnTo>
                <a:lnTo>
                  <a:pt x="5040936" y="4013128"/>
                </a:lnTo>
                <a:lnTo>
                  <a:pt x="0" y="4013128"/>
                </a:lnTo>
                <a:close/>
              </a:path>
            </a:pathLst>
          </a:custGeom>
        </p:spPr>
        <p:txBody>
          <a:bodyPr wrap="square">
            <a:noAutofit/>
          </a:bodyPr>
          <a:lstStyle/>
          <a:p>
            <a:endParaRPr lang="en-PK"/>
          </a:p>
        </p:txBody>
      </p:sp>
    </p:spTree>
    <p:extLst>
      <p:ext uri="{BB962C8B-B14F-4D97-AF65-F5344CB8AC3E}">
        <p14:creationId xmlns:p14="http://schemas.microsoft.com/office/powerpoint/2010/main" val="133473334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5986B1D-9EFD-3CA0-FDB5-02998AA20CF2}"/>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55547285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6FE0B6D4-B428-F4AE-7DD2-39ED3AD1BB04}"/>
              </a:ext>
            </a:extLst>
          </p:cNvPr>
          <p:cNvSpPr>
            <a:spLocks noGrp="1"/>
          </p:cNvSpPr>
          <p:nvPr>
            <p:ph type="pic" sz="quarter" idx="10"/>
          </p:nvPr>
        </p:nvSpPr>
        <p:spPr>
          <a:xfrm>
            <a:off x="901819" y="1799404"/>
            <a:ext cx="3134122" cy="2472764"/>
          </a:xfrm>
          <a:custGeom>
            <a:avLst/>
            <a:gdLst>
              <a:gd name="connsiteX0" fmla="*/ 0 w 3134122"/>
              <a:gd name="connsiteY0" fmla="*/ 0 h 2472764"/>
              <a:gd name="connsiteX1" fmla="*/ 3134122 w 3134122"/>
              <a:gd name="connsiteY1" fmla="*/ 0 h 2472764"/>
              <a:gd name="connsiteX2" fmla="*/ 3134122 w 3134122"/>
              <a:gd name="connsiteY2" fmla="*/ 2472764 h 2472764"/>
              <a:gd name="connsiteX3" fmla="*/ 0 w 3134122"/>
              <a:gd name="connsiteY3" fmla="*/ 2472764 h 2472764"/>
            </a:gdLst>
            <a:ahLst/>
            <a:cxnLst>
              <a:cxn ang="0">
                <a:pos x="connsiteX0" y="connsiteY0"/>
              </a:cxn>
              <a:cxn ang="0">
                <a:pos x="connsiteX1" y="connsiteY1"/>
              </a:cxn>
              <a:cxn ang="0">
                <a:pos x="connsiteX2" y="connsiteY2"/>
              </a:cxn>
              <a:cxn ang="0">
                <a:pos x="connsiteX3" y="connsiteY3"/>
              </a:cxn>
            </a:cxnLst>
            <a:rect l="l" t="t" r="r" b="b"/>
            <a:pathLst>
              <a:path w="3134122" h="2472764">
                <a:moveTo>
                  <a:pt x="0" y="0"/>
                </a:moveTo>
                <a:lnTo>
                  <a:pt x="3134122" y="0"/>
                </a:lnTo>
                <a:lnTo>
                  <a:pt x="3134122" y="2472764"/>
                </a:lnTo>
                <a:lnTo>
                  <a:pt x="0" y="2472764"/>
                </a:lnTo>
                <a:close/>
              </a:path>
            </a:pathLst>
          </a:custGeom>
        </p:spPr>
        <p:txBody>
          <a:bodyPr wrap="square">
            <a:noAutofit/>
          </a:bodyPr>
          <a:lstStyle/>
          <a:p>
            <a:endParaRPr lang="en-PK"/>
          </a:p>
        </p:txBody>
      </p:sp>
      <p:sp>
        <p:nvSpPr>
          <p:cNvPr id="17" name="Picture Placeholder 16">
            <a:extLst>
              <a:ext uri="{FF2B5EF4-FFF2-40B4-BE49-F238E27FC236}">
                <a16:creationId xmlns:a16="http://schemas.microsoft.com/office/drawing/2014/main" id="{B0665DBF-774C-2B2A-EDB5-37F9B790F868}"/>
              </a:ext>
            </a:extLst>
          </p:cNvPr>
          <p:cNvSpPr>
            <a:spLocks noGrp="1"/>
          </p:cNvSpPr>
          <p:nvPr>
            <p:ph type="pic" sz="quarter" idx="11"/>
          </p:nvPr>
        </p:nvSpPr>
        <p:spPr>
          <a:xfrm>
            <a:off x="4528939" y="1799404"/>
            <a:ext cx="3134122" cy="2472764"/>
          </a:xfrm>
          <a:custGeom>
            <a:avLst/>
            <a:gdLst>
              <a:gd name="connsiteX0" fmla="*/ 0 w 3134122"/>
              <a:gd name="connsiteY0" fmla="*/ 0 h 2472764"/>
              <a:gd name="connsiteX1" fmla="*/ 3134122 w 3134122"/>
              <a:gd name="connsiteY1" fmla="*/ 0 h 2472764"/>
              <a:gd name="connsiteX2" fmla="*/ 3134122 w 3134122"/>
              <a:gd name="connsiteY2" fmla="*/ 2472764 h 2472764"/>
              <a:gd name="connsiteX3" fmla="*/ 0 w 3134122"/>
              <a:gd name="connsiteY3" fmla="*/ 2472764 h 2472764"/>
            </a:gdLst>
            <a:ahLst/>
            <a:cxnLst>
              <a:cxn ang="0">
                <a:pos x="connsiteX0" y="connsiteY0"/>
              </a:cxn>
              <a:cxn ang="0">
                <a:pos x="connsiteX1" y="connsiteY1"/>
              </a:cxn>
              <a:cxn ang="0">
                <a:pos x="connsiteX2" y="connsiteY2"/>
              </a:cxn>
              <a:cxn ang="0">
                <a:pos x="connsiteX3" y="connsiteY3"/>
              </a:cxn>
            </a:cxnLst>
            <a:rect l="l" t="t" r="r" b="b"/>
            <a:pathLst>
              <a:path w="3134122" h="2472764">
                <a:moveTo>
                  <a:pt x="0" y="0"/>
                </a:moveTo>
                <a:lnTo>
                  <a:pt x="3134122" y="0"/>
                </a:lnTo>
                <a:lnTo>
                  <a:pt x="3134122" y="2472764"/>
                </a:lnTo>
                <a:lnTo>
                  <a:pt x="0" y="2472764"/>
                </a:lnTo>
                <a:close/>
              </a:path>
            </a:pathLst>
          </a:custGeom>
        </p:spPr>
        <p:txBody>
          <a:bodyPr wrap="square">
            <a:noAutofit/>
          </a:bodyPr>
          <a:lstStyle/>
          <a:p>
            <a:endParaRPr lang="en-PK"/>
          </a:p>
        </p:txBody>
      </p:sp>
      <p:sp>
        <p:nvSpPr>
          <p:cNvPr id="18" name="Picture Placeholder 17">
            <a:extLst>
              <a:ext uri="{FF2B5EF4-FFF2-40B4-BE49-F238E27FC236}">
                <a16:creationId xmlns:a16="http://schemas.microsoft.com/office/drawing/2014/main" id="{8977196D-5EB2-C0A2-25B7-09081F1C4D73}"/>
              </a:ext>
            </a:extLst>
          </p:cNvPr>
          <p:cNvSpPr>
            <a:spLocks noGrp="1"/>
          </p:cNvSpPr>
          <p:nvPr>
            <p:ph type="pic" sz="quarter" idx="12"/>
          </p:nvPr>
        </p:nvSpPr>
        <p:spPr>
          <a:xfrm>
            <a:off x="8156059" y="1799404"/>
            <a:ext cx="3134122" cy="2472764"/>
          </a:xfrm>
          <a:custGeom>
            <a:avLst/>
            <a:gdLst>
              <a:gd name="connsiteX0" fmla="*/ 0 w 3134122"/>
              <a:gd name="connsiteY0" fmla="*/ 0 h 2472764"/>
              <a:gd name="connsiteX1" fmla="*/ 3134122 w 3134122"/>
              <a:gd name="connsiteY1" fmla="*/ 0 h 2472764"/>
              <a:gd name="connsiteX2" fmla="*/ 3134122 w 3134122"/>
              <a:gd name="connsiteY2" fmla="*/ 2472764 h 2472764"/>
              <a:gd name="connsiteX3" fmla="*/ 0 w 3134122"/>
              <a:gd name="connsiteY3" fmla="*/ 2472764 h 2472764"/>
            </a:gdLst>
            <a:ahLst/>
            <a:cxnLst>
              <a:cxn ang="0">
                <a:pos x="connsiteX0" y="connsiteY0"/>
              </a:cxn>
              <a:cxn ang="0">
                <a:pos x="connsiteX1" y="connsiteY1"/>
              </a:cxn>
              <a:cxn ang="0">
                <a:pos x="connsiteX2" y="connsiteY2"/>
              </a:cxn>
              <a:cxn ang="0">
                <a:pos x="connsiteX3" y="connsiteY3"/>
              </a:cxn>
            </a:cxnLst>
            <a:rect l="l" t="t" r="r" b="b"/>
            <a:pathLst>
              <a:path w="3134122" h="2472764">
                <a:moveTo>
                  <a:pt x="0" y="0"/>
                </a:moveTo>
                <a:lnTo>
                  <a:pt x="3134122" y="0"/>
                </a:lnTo>
                <a:lnTo>
                  <a:pt x="3134122" y="2472764"/>
                </a:lnTo>
                <a:lnTo>
                  <a:pt x="0" y="2472764"/>
                </a:lnTo>
                <a:close/>
              </a:path>
            </a:pathLst>
          </a:custGeom>
        </p:spPr>
        <p:txBody>
          <a:bodyPr wrap="square">
            <a:noAutofit/>
          </a:bodyPr>
          <a:lstStyle/>
          <a:p>
            <a:endParaRPr lang="en-PK"/>
          </a:p>
        </p:txBody>
      </p:sp>
    </p:spTree>
    <p:extLst>
      <p:ext uri="{BB962C8B-B14F-4D97-AF65-F5344CB8AC3E}">
        <p14:creationId xmlns:p14="http://schemas.microsoft.com/office/powerpoint/2010/main" val="300938844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7305668-3B94-B760-4D47-BF990B43EA3C}"/>
              </a:ext>
            </a:extLst>
          </p:cNvPr>
          <p:cNvSpPr>
            <a:spLocks noGrp="1"/>
          </p:cNvSpPr>
          <p:nvPr>
            <p:ph type="pic" sz="quarter" idx="10"/>
          </p:nvPr>
        </p:nvSpPr>
        <p:spPr>
          <a:xfrm>
            <a:off x="1859452" y="0"/>
            <a:ext cx="3733227" cy="5280660"/>
          </a:xfrm>
          <a:custGeom>
            <a:avLst/>
            <a:gdLst>
              <a:gd name="connsiteX0" fmla="*/ 0 w 3733227"/>
              <a:gd name="connsiteY0" fmla="*/ 0 h 5280660"/>
              <a:gd name="connsiteX1" fmla="*/ 3733227 w 3733227"/>
              <a:gd name="connsiteY1" fmla="*/ 0 h 5280660"/>
              <a:gd name="connsiteX2" fmla="*/ 3733227 w 3733227"/>
              <a:gd name="connsiteY2" fmla="*/ 5280660 h 5280660"/>
              <a:gd name="connsiteX3" fmla="*/ 0 w 3733227"/>
              <a:gd name="connsiteY3" fmla="*/ 5280660 h 5280660"/>
            </a:gdLst>
            <a:ahLst/>
            <a:cxnLst>
              <a:cxn ang="0">
                <a:pos x="connsiteX0" y="connsiteY0"/>
              </a:cxn>
              <a:cxn ang="0">
                <a:pos x="connsiteX1" y="connsiteY1"/>
              </a:cxn>
              <a:cxn ang="0">
                <a:pos x="connsiteX2" y="connsiteY2"/>
              </a:cxn>
              <a:cxn ang="0">
                <a:pos x="connsiteX3" y="connsiteY3"/>
              </a:cxn>
            </a:cxnLst>
            <a:rect l="l" t="t" r="r" b="b"/>
            <a:pathLst>
              <a:path w="3733227" h="5280660">
                <a:moveTo>
                  <a:pt x="0" y="0"/>
                </a:moveTo>
                <a:lnTo>
                  <a:pt x="3733227" y="0"/>
                </a:lnTo>
                <a:lnTo>
                  <a:pt x="3733227" y="5280660"/>
                </a:lnTo>
                <a:lnTo>
                  <a:pt x="0" y="5280660"/>
                </a:lnTo>
                <a:close/>
              </a:path>
            </a:pathLst>
          </a:custGeom>
        </p:spPr>
        <p:txBody>
          <a:bodyPr wrap="square">
            <a:noAutofit/>
          </a:bodyPr>
          <a:lstStyle/>
          <a:p>
            <a:endParaRPr lang="en-PK"/>
          </a:p>
        </p:txBody>
      </p:sp>
    </p:spTree>
    <p:extLst>
      <p:ext uri="{BB962C8B-B14F-4D97-AF65-F5344CB8AC3E}">
        <p14:creationId xmlns:p14="http://schemas.microsoft.com/office/powerpoint/2010/main" val="165053658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DB321A-F658-BF5F-4859-4E174F27BE1A}"/>
              </a:ext>
            </a:extLst>
          </p:cNvPr>
          <p:cNvSpPr>
            <a:spLocks noGrp="1"/>
          </p:cNvSpPr>
          <p:nvPr>
            <p:ph type="pic" sz="quarter" idx="10"/>
          </p:nvPr>
        </p:nvSpPr>
        <p:spPr>
          <a:xfrm>
            <a:off x="0" y="-1"/>
            <a:ext cx="12192000" cy="1432561"/>
          </a:xfrm>
          <a:custGeom>
            <a:avLst/>
            <a:gdLst>
              <a:gd name="connsiteX0" fmla="*/ 0 w 12192000"/>
              <a:gd name="connsiteY0" fmla="*/ 0 h 1432561"/>
              <a:gd name="connsiteX1" fmla="*/ 12192000 w 12192000"/>
              <a:gd name="connsiteY1" fmla="*/ 0 h 1432561"/>
              <a:gd name="connsiteX2" fmla="*/ 12192000 w 12192000"/>
              <a:gd name="connsiteY2" fmla="*/ 1011066 h 1432561"/>
              <a:gd name="connsiteX3" fmla="*/ 12191999 w 12192000"/>
              <a:gd name="connsiteY3" fmla="*/ 1011066 h 1432561"/>
              <a:gd name="connsiteX4" fmla="*/ 12191999 w 12192000"/>
              <a:gd name="connsiteY4" fmla="*/ 1147806 h 1432561"/>
              <a:gd name="connsiteX5" fmla="*/ 12191998 w 12192000"/>
              <a:gd name="connsiteY5" fmla="*/ 1147806 h 1432561"/>
              <a:gd name="connsiteX6" fmla="*/ 12191998 w 12192000"/>
              <a:gd name="connsiteY6" fmla="*/ 1298272 h 1432561"/>
              <a:gd name="connsiteX7" fmla="*/ 6657524 w 12192000"/>
              <a:gd name="connsiteY7" fmla="*/ 1298272 h 1432561"/>
              <a:gd name="connsiteX8" fmla="*/ 6645048 w 12192000"/>
              <a:gd name="connsiteY8" fmla="*/ 1299679 h 1432561"/>
              <a:gd name="connsiteX9" fmla="*/ 6558157 w 12192000"/>
              <a:gd name="connsiteY9" fmla="*/ 1314197 h 1432561"/>
              <a:gd name="connsiteX10" fmla="*/ 6247496 w 12192000"/>
              <a:gd name="connsiteY10" fmla="*/ 1413387 h 1432561"/>
              <a:gd name="connsiteX11" fmla="*/ 6121994 w 12192000"/>
              <a:gd name="connsiteY11" fmla="*/ 1431804 h 1432561"/>
              <a:gd name="connsiteX12" fmla="*/ 6109903 w 12192000"/>
              <a:gd name="connsiteY12" fmla="*/ 1432140 h 1432561"/>
              <a:gd name="connsiteX13" fmla="*/ 6109767 w 12192000"/>
              <a:gd name="connsiteY13" fmla="*/ 1432152 h 1432561"/>
              <a:gd name="connsiteX14" fmla="*/ 6097192 w 12192000"/>
              <a:gd name="connsiteY14" fmla="*/ 1432561 h 1432561"/>
              <a:gd name="connsiteX15" fmla="*/ 6096001 w 12192000"/>
              <a:gd name="connsiteY15" fmla="*/ 1432529 h 1432561"/>
              <a:gd name="connsiteX16" fmla="*/ 6094814 w 12192000"/>
              <a:gd name="connsiteY16" fmla="*/ 1432561 h 1432561"/>
              <a:gd name="connsiteX17" fmla="*/ 6082237 w 12192000"/>
              <a:gd name="connsiteY17" fmla="*/ 1432152 h 1432561"/>
              <a:gd name="connsiteX18" fmla="*/ 6082101 w 12192000"/>
              <a:gd name="connsiteY18" fmla="*/ 1432140 h 1432561"/>
              <a:gd name="connsiteX19" fmla="*/ 6070011 w 12192000"/>
              <a:gd name="connsiteY19" fmla="*/ 1431804 h 1432561"/>
              <a:gd name="connsiteX20" fmla="*/ 5944505 w 12192000"/>
              <a:gd name="connsiteY20" fmla="*/ 1413387 h 1432561"/>
              <a:gd name="connsiteX21" fmla="*/ 5633845 w 12192000"/>
              <a:gd name="connsiteY21" fmla="*/ 1314197 h 1432561"/>
              <a:gd name="connsiteX22" fmla="*/ 5546953 w 12192000"/>
              <a:gd name="connsiteY22" fmla="*/ 1299679 h 1432561"/>
              <a:gd name="connsiteX23" fmla="*/ 5534479 w 12192000"/>
              <a:gd name="connsiteY23" fmla="*/ 1298272 h 1432561"/>
              <a:gd name="connsiteX24" fmla="*/ 1 w 12192000"/>
              <a:gd name="connsiteY24" fmla="*/ 1298272 h 1432561"/>
              <a:gd name="connsiteX25" fmla="*/ 1 w 12192000"/>
              <a:gd name="connsiteY25" fmla="*/ 1147806 h 1432561"/>
              <a:gd name="connsiteX26" fmla="*/ 0 w 12192000"/>
              <a:gd name="connsiteY26" fmla="*/ 1147806 h 143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1432561">
                <a:moveTo>
                  <a:pt x="0" y="0"/>
                </a:moveTo>
                <a:lnTo>
                  <a:pt x="12192000" y="0"/>
                </a:lnTo>
                <a:lnTo>
                  <a:pt x="12192000" y="1011066"/>
                </a:lnTo>
                <a:lnTo>
                  <a:pt x="12191999" y="1011066"/>
                </a:lnTo>
                <a:lnTo>
                  <a:pt x="12191999" y="1147806"/>
                </a:lnTo>
                <a:lnTo>
                  <a:pt x="12191998" y="1147806"/>
                </a:lnTo>
                <a:lnTo>
                  <a:pt x="12191998" y="1298272"/>
                </a:lnTo>
                <a:lnTo>
                  <a:pt x="6657524" y="1298272"/>
                </a:lnTo>
                <a:lnTo>
                  <a:pt x="6645048" y="1299679"/>
                </a:lnTo>
                <a:cubicBezTo>
                  <a:pt x="6612079" y="1303758"/>
                  <a:pt x="6580694" y="1308544"/>
                  <a:pt x="6558157" y="1314197"/>
                </a:cubicBezTo>
                <a:cubicBezTo>
                  <a:pt x="6468017" y="1336807"/>
                  <a:pt x="6335144" y="1395640"/>
                  <a:pt x="6247496" y="1413387"/>
                </a:cubicBezTo>
                <a:cubicBezTo>
                  <a:pt x="6203675" y="1422261"/>
                  <a:pt x="6159852" y="1429494"/>
                  <a:pt x="6121994" y="1431804"/>
                </a:cubicBezTo>
                <a:lnTo>
                  <a:pt x="6109903" y="1432140"/>
                </a:lnTo>
                <a:lnTo>
                  <a:pt x="6109767" y="1432152"/>
                </a:lnTo>
                <a:cubicBezTo>
                  <a:pt x="6105700" y="1432383"/>
                  <a:pt x="6101503" y="1432517"/>
                  <a:pt x="6097192" y="1432561"/>
                </a:cubicBezTo>
                <a:lnTo>
                  <a:pt x="6096001" y="1432529"/>
                </a:lnTo>
                <a:lnTo>
                  <a:pt x="6094814" y="1432561"/>
                </a:lnTo>
                <a:cubicBezTo>
                  <a:pt x="6090498" y="1432517"/>
                  <a:pt x="6086303" y="1432383"/>
                  <a:pt x="6082237" y="1432152"/>
                </a:cubicBezTo>
                <a:lnTo>
                  <a:pt x="6082101" y="1432140"/>
                </a:lnTo>
                <a:lnTo>
                  <a:pt x="6070011" y="1431804"/>
                </a:lnTo>
                <a:cubicBezTo>
                  <a:pt x="6032150" y="1429494"/>
                  <a:pt x="5988328" y="1422261"/>
                  <a:pt x="5944505" y="1413387"/>
                </a:cubicBezTo>
                <a:cubicBezTo>
                  <a:pt x="5856859" y="1395640"/>
                  <a:pt x="5723987" y="1336807"/>
                  <a:pt x="5633845" y="1314197"/>
                </a:cubicBezTo>
                <a:cubicBezTo>
                  <a:pt x="5611309" y="1308544"/>
                  <a:pt x="5579925" y="1303758"/>
                  <a:pt x="5546953" y="1299679"/>
                </a:cubicBezTo>
                <a:lnTo>
                  <a:pt x="5534479" y="1298272"/>
                </a:lnTo>
                <a:lnTo>
                  <a:pt x="1" y="1298272"/>
                </a:lnTo>
                <a:lnTo>
                  <a:pt x="1" y="1147806"/>
                </a:lnTo>
                <a:lnTo>
                  <a:pt x="0" y="1147806"/>
                </a:lnTo>
                <a:close/>
              </a:path>
            </a:pathLst>
          </a:custGeom>
        </p:spPr>
        <p:txBody>
          <a:bodyPr wrap="square">
            <a:noAutofit/>
          </a:bodyPr>
          <a:lstStyle/>
          <a:p>
            <a:endParaRPr lang="en-PK"/>
          </a:p>
        </p:txBody>
      </p:sp>
    </p:spTree>
    <p:extLst>
      <p:ext uri="{BB962C8B-B14F-4D97-AF65-F5344CB8AC3E}">
        <p14:creationId xmlns:p14="http://schemas.microsoft.com/office/powerpoint/2010/main" val="319196243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953426F-34F7-6D07-CC5F-BD7216C8232E}"/>
              </a:ext>
            </a:extLst>
          </p:cNvPr>
          <p:cNvSpPr>
            <a:spLocks noGrp="1"/>
          </p:cNvSpPr>
          <p:nvPr>
            <p:ph type="pic" sz="quarter" idx="10"/>
          </p:nvPr>
        </p:nvSpPr>
        <p:spPr>
          <a:xfrm>
            <a:off x="406443" y="1547847"/>
            <a:ext cx="2462924" cy="3746761"/>
          </a:xfrm>
          <a:custGeom>
            <a:avLst/>
            <a:gdLst>
              <a:gd name="connsiteX0" fmla="*/ 0 w 2462924"/>
              <a:gd name="connsiteY0" fmla="*/ 0 h 3746761"/>
              <a:gd name="connsiteX1" fmla="*/ 2462924 w 2462924"/>
              <a:gd name="connsiteY1" fmla="*/ 0 h 3746761"/>
              <a:gd name="connsiteX2" fmla="*/ 2462924 w 2462924"/>
              <a:gd name="connsiteY2" fmla="*/ 3746761 h 3746761"/>
              <a:gd name="connsiteX3" fmla="*/ 0 w 2462924"/>
              <a:gd name="connsiteY3" fmla="*/ 3746761 h 3746761"/>
            </a:gdLst>
            <a:ahLst/>
            <a:cxnLst>
              <a:cxn ang="0">
                <a:pos x="connsiteX0" y="connsiteY0"/>
              </a:cxn>
              <a:cxn ang="0">
                <a:pos x="connsiteX1" y="connsiteY1"/>
              </a:cxn>
              <a:cxn ang="0">
                <a:pos x="connsiteX2" y="connsiteY2"/>
              </a:cxn>
              <a:cxn ang="0">
                <a:pos x="connsiteX3" y="connsiteY3"/>
              </a:cxn>
            </a:cxnLst>
            <a:rect l="l" t="t" r="r" b="b"/>
            <a:pathLst>
              <a:path w="2462924" h="3746761">
                <a:moveTo>
                  <a:pt x="0" y="0"/>
                </a:moveTo>
                <a:lnTo>
                  <a:pt x="2462924" y="0"/>
                </a:lnTo>
                <a:lnTo>
                  <a:pt x="2462924" y="3746761"/>
                </a:lnTo>
                <a:lnTo>
                  <a:pt x="0" y="3746761"/>
                </a:lnTo>
                <a:close/>
              </a:path>
            </a:pathLst>
          </a:custGeom>
        </p:spPr>
        <p:txBody>
          <a:bodyPr wrap="square">
            <a:noAutofit/>
          </a:bodyPr>
          <a:lstStyle/>
          <a:p>
            <a:endParaRPr lang="en-PK"/>
          </a:p>
        </p:txBody>
      </p:sp>
      <p:sp>
        <p:nvSpPr>
          <p:cNvPr id="9" name="Picture Placeholder 8">
            <a:extLst>
              <a:ext uri="{FF2B5EF4-FFF2-40B4-BE49-F238E27FC236}">
                <a16:creationId xmlns:a16="http://schemas.microsoft.com/office/drawing/2014/main" id="{CBD9B688-D92E-7F0B-0967-8960294E6935}"/>
              </a:ext>
            </a:extLst>
          </p:cNvPr>
          <p:cNvSpPr>
            <a:spLocks noGrp="1"/>
          </p:cNvSpPr>
          <p:nvPr>
            <p:ph type="pic" sz="quarter" idx="11"/>
          </p:nvPr>
        </p:nvSpPr>
        <p:spPr>
          <a:xfrm>
            <a:off x="3017324" y="1547847"/>
            <a:ext cx="2863771" cy="5310154"/>
          </a:xfrm>
          <a:custGeom>
            <a:avLst/>
            <a:gdLst>
              <a:gd name="connsiteX0" fmla="*/ 0 w 2863771"/>
              <a:gd name="connsiteY0" fmla="*/ 0 h 5310154"/>
              <a:gd name="connsiteX1" fmla="*/ 2863771 w 2863771"/>
              <a:gd name="connsiteY1" fmla="*/ 0 h 5310154"/>
              <a:gd name="connsiteX2" fmla="*/ 2863771 w 2863771"/>
              <a:gd name="connsiteY2" fmla="*/ 5310154 h 5310154"/>
              <a:gd name="connsiteX3" fmla="*/ 0 w 2863771"/>
              <a:gd name="connsiteY3" fmla="*/ 5310154 h 5310154"/>
            </a:gdLst>
            <a:ahLst/>
            <a:cxnLst>
              <a:cxn ang="0">
                <a:pos x="connsiteX0" y="connsiteY0"/>
              </a:cxn>
              <a:cxn ang="0">
                <a:pos x="connsiteX1" y="connsiteY1"/>
              </a:cxn>
              <a:cxn ang="0">
                <a:pos x="connsiteX2" y="connsiteY2"/>
              </a:cxn>
              <a:cxn ang="0">
                <a:pos x="connsiteX3" y="connsiteY3"/>
              </a:cxn>
            </a:cxnLst>
            <a:rect l="l" t="t" r="r" b="b"/>
            <a:pathLst>
              <a:path w="2863771" h="5310154">
                <a:moveTo>
                  <a:pt x="0" y="0"/>
                </a:moveTo>
                <a:lnTo>
                  <a:pt x="2863771" y="0"/>
                </a:lnTo>
                <a:lnTo>
                  <a:pt x="2863771" y="5310154"/>
                </a:lnTo>
                <a:lnTo>
                  <a:pt x="0" y="5310154"/>
                </a:lnTo>
                <a:close/>
              </a:path>
            </a:pathLst>
          </a:custGeom>
        </p:spPr>
        <p:txBody>
          <a:bodyPr wrap="square">
            <a:noAutofit/>
          </a:bodyPr>
          <a:lstStyle/>
          <a:p>
            <a:endParaRPr lang="en-PK"/>
          </a:p>
        </p:txBody>
      </p:sp>
    </p:spTree>
    <p:extLst>
      <p:ext uri="{BB962C8B-B14F-4D97-AF65-F5344CB8AC3E}">
        <p14:creationId xmlns:p14="http://schemas.microsoft.com/office/powerpoint/2010/main" val="398316672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3A25CB7-96BA-0990-4B17-F948A1ED898D}"/>
              </a:ext>
            </a:extLst>
          </p:cNvPr>
          <p:cNvSpPr>
            <a:spLocks noGrp="1"/>
          </p:cNvSpPr>
          <p:nvPr>
            <p:ph type="pic" sz="quarter" idx="10"/>
          </p:nvPr>
        </p:nvSpPr>
        <p:spPr>
          <a:xfrm>
            <a:off x="8001731" y="1124715"/>
            <a:ext cx="3181895" cy="4367249"/>
          </a:xfrm>
          <a:custGeom>
            <a:avLst/>
            <a:gdLst>
              <a:gd name="connsiteX0" fmla="*/ 0 w 3181895"/>
              <a:gd name="connsiteY0" fmla="*/ 0 h 4367249"/>
              <a:gd name="connsiteX1" fmla="*/ 3181895 w 3181895"/>
              <a:gd name="connsiteY1" fmla="*/ 0 h 4367249"/>
              <a:gd name="connsiteX2" fmla="*/ 3181895 w 3181895"/>
              <a:gd name="connsiteY2" fmla="*/ 4367249 h 4367249"/>
              <a:gd name="connsiteX3" fmla="*/ 0 w 3181895"/>
              <a:gd name="connsiteY3" fmla="*/ 4367249 h 4367249"/>
            </a:gdLst>
            <a:ahLst/>
            <a:cxnLst>
              <a:cxn ang="0">
                <a:pos x="connsiteX0" y="connsiteY0"/>
              </a:cxn>
              <a:cxn ang="0">
                <a:pos x="connsiteX1" y="connsiteY1"/>
              </a:cxn>
              <a:cxn ang="0">
                <a:pos x="connsiteX2" y="connsiteY2"/>
              </a:cxn>
              <a:cxn ang="0">
                <a:pos x="connsiteX3" y="connsiteY3"/>
              </a:cxn>
            </a:cxnLst>
            <a:rect l="l" t="t" r="r" b="b"/>
            <a:pathLst>
              <a:path w="3181895" h="4367249">
                <a:moveTo>
                  <a:pt x="0" y="0"/>
                </a:moveTo>
                <a:lnTo>
                  <a:pt x="3181895" y="0"/>
                </a:lnTo>
                <a:lnTo>
                  <a:pt x="3181895" y="4367249"/>
                </a:lnTo>
                <a:lnTo>
                  <a:pt x="0" y="4367249"/>
                </a:lnTo>
                <a:close/>
              </a:path>
            </a:pathLst>
          </a:custGeom>
        </p:spPr>
        <p:txBody>
          <a:bodyPr wrap="square">
            <a:noAutofit/>
          </a:bodyPr>
          <a:lstStyle/>
          <a:p>
            <a:endParaRPr lang="en-PK"/>
          </a:p>
        </p:txBody>
      </p:sp>
    </p:spTree>
    <p:extLst>
      <p:ext uri="{BB962C8B-B14F-4D97-AF65-F5344CB8AC3E}">
        <p14:creationId xmlns:p14="http://schemas.microsoft.com/office/powerpoint/2010/main" val="345685133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6206B32-7B6B-A42E-51F1-1D33868503BC}"/>
              </a:ext>
            </a:extLst>
          </p:cNvPr>
          <p:cNvSpPr>
            <a:spLocks noGrp="1"/>
          </p:cNvSpPr>
          <p:nvPr>
            <p:ph type="pic" sz="quarter" idx="10"/>
          </p:nvPr>
        </p:nvSpPr>
        <p:spPr>
          <a:xfrm>
            <a:off x="1243902" y="2017012"/>
            <a:ext cx="2102484" cy="2102484"/>
          </a:xfrm>
          <a:custGeom>
            <a:avLst/>
            <a:gdLst>
              <a:gd name="connsiteX0" fmla="*/ 0 w 2102484"/>
              <a:gd name="connsiteY0" fmla="*/ 0 h 2102484"/>
              <a:gd name="connsiteX1" fmla="*/ 2102484 w 2102484"/>
              <a:gd name="connsiteY1" fmla="*/ 0 h 2102484"/>
              <a:gd name="connsiteX2" fmla="*/ 2102484 w 2102484"/>
              <a:gd name="connsiteY2" fmla="*/ 2102484 h 2102484"/>
              <a:gd name="connsiteX3" fmla="*/ 0 w 2102484"/>
              <a:gd name="connsiteY3" fmla="*/ 2102484 h 2102484"/>
            </a:gdLst>
            <a:ahLst/>
            <a:cxnLst>
              <a:cxn ang="0">
                <a:pos x="connsiteX0" y="connsiteY0"/>
              </a:cxn>
              <a:cxn ang="0">
                <a:pos x="connsiteX1" y="connsiteY1"/>
              </a:cxn>
              <a:cxn ang="0">
                <a:pos x="connsiteX2" y="connsiteY2"/>
              </a:cxn>
              <a:cxn ang="0">
                <a:pos x="connsiteX3" y="connsiteY3"/>
              </a:cxn>
            </a:cxnLst>
            <a:rect l="l" t="t" r="r" b="b"/>
            <a:pathLst>
              <a:path w="2102484" h="2102484">
                <a:moveTo>
                  <a:pt x="0" y="0"/>
                </a:moveTo>
                <a:lnTo>
                  <a:pt x="2102484" y="0"/>
                </a:lnTo>
                <a:lnTo>
                  <a:pt x="2102484" y="2102484"/>
                </a:lnTo>
                <a:lnTo>
                  <a:pt x="0" y="2102484"/>
                </a:lnTo>
                <a:close/>
              </a:path>
            </a:pathLst>
          </a:custGeom>
        </p:spPr>
        <p:txBody>
          <a:bodyPr wrap="square">
            <a:noAutofit/>
          </a:bodyPr>
          <a:lstStyle/>
          <a:p>
            <a:endParaRPr lang="en-PK"/>
          </a:p>
        </p:txBody>
      </p:sp>
      <p:sp>
        <p:nvSpPr>
          <p:cNvPr id="10" name="Picture Placeholder 9">
            <a:extLst>
              <a:ext uri="{FF2B5EF4-FFF2-40B4-BE49-F238E27FC236}">
                <a16:creationId xmlns:a16="http://schemas.microsoft.com/office/drawing/2014/main" id="{0C67C08E-9910-1D3C-1AA8-C7F1FC00D5B1}"/>
              </a:ext>
            </a:extLst>
          </p:cNvPr>
          <p:cNvSpPr>
            <a:spLocks noGrp="1"/>
          </p:cNvSpPr>
          <p:nvPr>
            <p:ph type="pic" sz="quarter" idx="11"/>
          </p:nvPr>
        </p:nvSpPr>
        <p:spPr>
          <a:xfrm>
            <a:off x="5044758" y="2017012"/>
            <a:ext cx="2102484" cy="2102484"/>
          </a:xfrm>
          <a:custGeom>
            <a:avLst/>
            <a:gdLst>
              <a:gd name="connsiteX0" fmla="*/ 0 w 2102484"/>
              <a:gd name="connsiteY0" fmla="*/ 0 h 2102484"/>
              <a:gd name="connsiteX1" fmla="*/ 2102484 w 2102484"/>
              <a:gd name="connsiteY1" fmla="*/ 0 h 2102484"/>
              <a:gd name="connsiteX2" fmla="*/ 2102484 w 2102484"/>
              <a:gd name="connsiteY2" fmla="*/ 2102484 h 2102484"/>
              <a:gd name="connsiteX3" fmla="*/ 0 w 2102484"/>
              <a:gd name="connsiteY3" fmla="*/ 2102484 h 2102484"/>
            </a:gdLst>
            <a:ahLst/>
            <a:cxnLst>
              <a:cxn ang="0">
                <a:pos x="connsiteX0" y="connsiteY0"/>
              </a:cxn>
              <a:cxn ang="0">
                <a:pos x="connsiteX1" y="connsiteY1"/>
              </a:cxn>
              <a:cxn ang="0">
                <a:pos x="connsiteX2" y="connsiteY2"/>
              </a:cxn>
              <a:cxn ang="0">
                <a:pos x="connsiteX3" y="connsiteY3"/>
              </a:cxn>
            </a:cxnLst>
            <a:rect l="l" t="t" r="r" b="b"/>
            <a:pathLst>
              <a:path w="2102484" h="2102484">
                <a:moveTo>
                  <a:pt x="0" y="0"/>
                </a:moveTo>
                <a:lnTo>
                  <a:pt x="2102484" y="0"/>
                </a:lnTo>
                <a:lnTo>
                  <a:pt x="2102484" y="2102484"/>
                </a:lnTo>
                <a:lnTo>
                  <a:pt x="0" y="2102484"/>
                </a:lnTo>
                <a:close/>
              </a:path>
            </a:pathLst>
          </a:custGeom>
        </p:spPr>
        <p:txBody>
          <a:bodyPr wrap="square">
            <a:noAutofit/>
          </a:bodyPr>
          <a:lstStyle/>
          <a:p>
            <a:endParaRPr lang="en-PK"/>
          </a:p>
        </p:txBody>
      </p:sp>
      <p:sp>
        <p:nvSpPr>
          <p:cNvPr id="11" name="Picture Placeholder 10">
            <a:extLst>
              <a:ext uri="{FF2B5EF4-FFF2-40B4-BE49-F238E27FC236}">
                <a16:creationId xmlns:a16="http://schemas.microsoft.com/office/drawing/2014/main" id="{89E6C4DD-B70F-71EF-F64B-9EE690722419}"/>
              </a:ext>
            </a:extLst>
          </p:cNvPr>
          <p:cNvSpPr>
            <a:spLocks noGrp="1"/>
          </p:cNvSpPr>
          <p:nvPr>
            <p:ph type="pic" sz="quarter" idx="12"/>
          </p:nvPr>
        </p:nvSpPr>
        <p:spPr>
          <a:xfrm>
            <a:off x="8845614" y="2017012"/>
            <a:ext cx="2102484" cy="2102484"/>
          </a:xfrm>
          <a:custGeom>
            <a:avLst/>
            <a:gdLst>
              <a:gd name="connsiteX0" fmla="*/ 0 w 2102484"/>
              <a:gd name="connsiteY0" fmla="*/ 0 h 2102484"/>
              <a:gd name="connsiteX1" fmla="*/ 2102484 w 2102484"/>
              <a:gd name="connsiteY1" fmla="*/ 0 h 2102484"/>
              <a:gd name="connsiteX2" fmla="*/ 2102484 w 2102484"/>
              <a:gd name="connsiteY2" fmla="*/ 2102484 h 2102484"/>
              <a:gd name="connsiteX3" fmla="*/ 0 w 2102484"/>
              <a:gd name="connsiteY3" fmla="*/ 2102484 h 2102484"/>
            </a:gdLst>
            <a:ahLst/>
            <a:cxnLst>
              <a:cxn ang="0">
                <a:pos x="connsiteX0" y="connsiteY0"/>
              </a:cxn>
              <a:cxn ang="0">
                <a:pos x="connsiteX1" y="connsiteY1"/>
              </a:cxn>
              <a:cxn ang="0">
                <a:pos x="connsiteX2" y="connsiteY2"/>
              </a:cxn>
              <a:cxn ang="0">
                <a:pos x="connsiteX3" y="connsiteY3"/>
              </a:cxn>
            </a:cxnLst>
            <a:rect l="l" t="t" r="r" b="b"/>
            <a:pathLst>
              <a:path w="2102484" h="2102484">
                <a:moveTo>
                  <a:pt x="0" y="0"/>
                </a:moveTo>
                <a:lnTo>
                  <a:pt x="2102484" y="0"/>
                </a:lnTo>
                <a:lnTo>
                  <a:pt x="2102484" y="2102484"/>
                </a:lnTo>
                <a:lnTo>
                  <a:pt x="0" y="2102484"/>
                </a:lnTo>
                <a:close/>
              </a:path>
            </a:pathLst>
          </a:custGeom>
        </p:spPr>
        <p:txBody>
          <a:bodyPr wrap="square">
            <a:noAutofit/>
          </a:bodyPr>
          <a:lstStyle/>
          <a:p>
            <a:endParaRPr lang="en-PK"/>
          </a:p>
        </p:txBody>
      </p:sp>
    </p:spTree>
    <p:extLst>
      <p:ext uri="{BB962C8B-B14F-4D97-AF65-F5344CB8AC3E}">
        <p14:creationId xmlns:p14="http://schemas.microsoft.com/office/powerpoint/2010/main" val="225433968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1DBF617-5A58-66C0-BE47-17849D31F7B7}"/>
              </a:ext>
            </a:extLst>
          </p:cNvPr>
          <p:cNvSpPr>
            <a:spLocks noGrp="1"/>
          </p:cNvSpPr>
          <p:nvPr>
            <p:ph type="pic" sz="quarter" idx="10"/>
          </p:nvPr>
        </p:nvSpPr>
        <p:spPr>
          <a:xfrm>
            <a:off x="828717" y="1627428"/>
            <a:ext cx="4449166" cy="2634689"/>
          </a:xfrm>
          <a:custGeom>
            <a:avLst/>
            <a:gdLst>
              <a:gd name="connsiteX0" fmla="*/ 0 w 4449166"/>
              <a:gd name="connsiteY0" fmla="*/ 0 h 2634689"/>
              <a:gd name="connsiteX1" fmla="*/ 4449166 w 4449166"/>
              <a:gd name="connsiteY1" fmla="*/ 0 h 2634689"/>
              <a:gd name="connsiteX2" fmla="*/ 4449166 w 4449166"/>
              <a:gd name="connsiteY2" fmla="*/ 2634689 h 2634689"/>
              <a:gd name="connsiteX3" fmla="*/ 0 w 4449166"/>
              <a:gd name="connsiteY3" fmla="*/ 2634689 h 2634689"/>
            </a:gdLst>
            <a:ahLst/>
            <a:cxnLst>
              <a:cxn ang="0">
                <a:pos x="connsiteX0" y="connsiteY0"/>
              </a:cxn>
              <a:cxn ang="0">
                <a:pos x="connsiteX1" y="connsiteY1"/>
              </a:cxn>
              <a:cxn ang="0">
                <a:pos x="connsiteX2" y="connsiteY2"/>
              </a:cxn>
              <a:cxn ang="0">
                <a:pos x="connsiteX3" y="connsiteY3"/>
              </a:cxn>
            </a:cxnLst>
            <a:rect l="l" t="t" r="r" b="b"/>
            <a:pathLst>
              <a:path w="4449166" h="2634689">
                <a:moveTo>
                  <a:pt x="0" y="0"/>
                </a:moveTo>
                <a:lnTo>
                  <a:pt x="4449166" y="0"/>
                </a:lnTo>
                <a:lnTo>
                  <a:pt x="4449166" y="2634689"/>
                </a:lnTo>
                <a:lnTo>
                  <a:pt x="0" y="2634689"/>
                </a:lnTo>
                <a:close/>
              </a:path>
            </a:pathLst>
          </a:custGeom>
        </p:spPr>
        <p:txBody>
          <a:bodyPr wrap="square">
            <a:noAutofit/>
          </a:bodyPr>
          <a:lstStyle/>
          <a:p>
            <a:endParaRPr lang="en-PK"/>
          </a:p>
        </p:txBody>
      </p:sp>
    </p:spTree>
    <p:extLst>
      <p:ext uri="{BB962C8B-B14F-4D97-AF65-F5344CB8AC3E}">
        <p14:creationId xmlns:p14="http://schemas.microsoft.com/office/powerpoint/2010/main" val="13870193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24AF7D6-31D8-708A-F4E4-CA4D34F41300}"/>
              </a:ext>
            </a:extLst>
          </p:cNvPr>
          <p:cNvSpPr>
            <a:spLocks noGrp="1"/>
          </p:cNvSpPr>
          <p:nvPr>
            <p:ph type="pic" sz="quarter" idx="10"/>
          </p:nvPr>
        </p:nvSpPr>
        <p:spPr>
          <a:xfrm>
            <a:off x="828717" y="1627428"/>
            <a:ext cx="4449166" cy="2776685"/>
          </a:xfrm>
          <a:custGeom>
            <a:avLst/>
            <a:gdLst>
              <a:gd name="connsiteX0" fmla="*/ 0 w 4449166"/>
              <a:gd name="connsiteY0" fmla="*/ 0 h 2776685"/>
              <a:gd name="connsiteX1" fmla="*/ 4449166 w 4449166"/>
              <a:gd name="connsiteY1" fmla="*/ 0 h 2776685"/>
              <a:gd name="connsiteX2" fmla="*/ 4449166 w 4449166"/>
              <a:gd name="connsiteY2" fmla="*/ 2776685 h 2776685"/>
              <a:gd name="connsiteX3" fmla="*/ 0 w 4449166"/>
              <a:gd name="connsiteY3" fmla="*/ 2776685 h 2776685"/>
            </a:gdLst>
            <a:ahLst/>
            <a:cxnLst>
              <a:cxn ang="0">
                <a:pos x="connsiteX0" y="connsiteY0"/>
              </a:cxn>
              <a:cxn ang="0">
                <a:pos x="connsiteX1" y="connsiteY1"/>
              </a:cxn>
              <a:cxn ang="0">
                <a:pos x="connsiteX2" y="connsiteY2"/>
              </a:cxn>
              <a:cxn ang="0">
                <a:pos x="connsiteX3" y="connsiteY3"/>
              </a:cxn>
            </a:cxnLst>
            <a:rect l="l" t="t" r="r" b="b"/>
            <a:pathLst>
              <a:path w="4449166" h="2776685">
                <a:moveTo>
                  <a:pt x="0" y="0"/>
                </a:moveTo>
                <a:lnTo>
                  <a:pt x="4449166" y="0"/>
                </a:lnTo>
                <a:lnTo>
                  <a:pt x="4449166" y="2776685"/>
                </a:lnTo>
                <a:lnTo>
                  <a:pt x="0" y="2776685"/>
                </a:lnTo>
                <a:close/>
              </a:path>
            </a:pathLst>
          </a:custGeom>
        </p:spPr>
        <p:txBody>
          <a:bodyPr wrap="square">
            <a:noAutofit/>
          </a:bodyPr>
          <a:lstStyle/>
          <a:p>
            <a:endParaRPr lang="en-PK"/>
          </a:p>
        </p:txBody>
      </p:sp>
    </p:spTree>
    <p:extLst>
      <p:ext uri="{BB962C8B-B14F-4D97-AF65-F5344CB8AC3E}">
        <p14:creationId xmlns:p14="http://schemas.microsoft.com/office/powerpoint/2010/main" val="2914760250"/>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E8F7CD7-52DD-5FF2-C948-0B9E8D9A93C3}"/>
              </a:ext>
            </a:extLst>
          </p:cNvPr>
          <p:cNvSpPr>
            <a:spLocks noGrp="1"/>
          </p:cNvSpPr>
          <p:nvPr>
            <p:ph type="pic" sz="quarter" idx="10"/>
          </p:nvPr>
        </p:nvSpPr>
        <p:spPr>
          <a:xfrm>
            <a:off x="828717" y="1627427"/>
            <a:ext cx="4449166" cy="2776685"/>
          </a:xfrm>
          <a:custGeom>
            <a:avLst/>
            <a:gdLst>
              <a:gd name="connsiteX0" fmla="*/ 0 w 4449166"/>
              <a:gd name="connsiteY0" fmla="*/ 0 h 2776685"/>
              <a:gd name="connsiteX1" fmla="*/ 4449166 w 4449166"/>
              <a:gd name="connsiteY1" fmla="*/ 0 h 2776685"/>
              <a:gd name="connsiteX2" fmla="*/ 4449166 w 4449166"/>
              <a:gd name="connsiteY2" fmla="*/ 2776685 h 2776685"/>
              <a:gd name="connsiteX3" fmla="*/ 0 w 4449166"/>
              <a:gd name="connsiteY3" fmla="*/ 2776685 h 2776685"/>
            </a:gdLst>
            <a:ahLst/>
            <a:cxnLst>
              <a:cxn ang="0">
                <a:pos x="connsiteX0" y="connsiteY0"/>
              </a:cxn>
              <a:cxn ang="0">
                <a:pos x="connsiteX1" y="connsiteY1"/>
              </a:cxn>
              <a:cxn ang="0">
                <a:pos x="connsiteX2" y="connsiteY2"/>
              </a:cxn>
              <a:cxn ang="0">
                <a:pos x="connsiteX3" y="connsiteY3"/>
              </a:cxn>
            </a:cxnLst>
            <a:rect l="l" t="t" r="r" b="b"/>
            <a:pathLst>
              <a:path w="4449166" h="2776685">
                <a:moveTo>
                  <a:pt x="0" y="0"/>
                </a:moveTo>
                <a:lnTo>
                  <a:pt x="4449166" y="0"/>
                </a:lnTo>
                <a:lnTo>
                  <a:pt x="4449166" y="2776685"/>
                </a:lnTo>
                <a:lnTo>
                  <a:pt x="0" y="2776685"/>
                </a:lnTo>
                <a:close/>
              </a:path>
            </a:pathLst>
          </a:custGeom>
        </p:spPr>
        <p:txBody>
          <a:bodyPr wrap="square">
            <a:noAutofit/>
          </a:bodyPr>
          <a:lstStyle/>
          <a:p>
            <a:endParaRPr lang="en-PK"/>
          </a:p>
        </p:txBody>
      </p:sp>
    </p:spTree>
    <p:extLst>
      <p:ext uri="{BB962C8B-B14F-4D97-AF65-F5344CB8AC3E}">
        <p14:creationId xmlns:p14="http://schemas.microsoft.com/office/powerpoint/2010/main" val="3408096922"/>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2BC0899-2419-EEEC-642A-FFC7406DEF01}"/>
              </a:ext>
            </a:extLst>
          </p:cNvPr>
          <p:cNvSpPr>
            <a:spLocks noGrp="1"/>
          </p:cNvSpPr>
          <p:nvPr>
            <p:ph type="pic" sz="quarter" idx="10"/>
          </p:nvPr>
        </p:nvSpPr>
        <p:spPr>
          <a:xfrm>
            <a:off x="0" y="1609273"/>
            <a:ext cx="12192000" cy="3621314"/>
          </a:xfrm>
          <a:custGeom>
            <a:avLst/>
            <a:gdLst>
              <a:gd name="connsiteX0" fmla="*/ 0 w 12192000"/>
              <a:gd name="connsiteY0" fmla="*/ 0 h 3621314"/>
              <a:gd name="connsiteX1" fmla="*/ 12192000 w 12192000"/>
              <a:gd name="connsiteY1" fmla="*/ 0 h 3621314"/>
              <a:gd name="connsiteX2" fmla="*/ 12192000 w 12192000"/>
              <a:gd name="connsiteY2" fmla="*/ 3621314 h 3621314"/>
              <a:gd name="connsiteX3" fmla="*/ 0 w 12192000"/>
              <a:gd name="connsiteY3" fmla="*/ 3621314 h 3621314"/>
            </a:gdLst>
            <a:ahLst/>
            <a:cxnLst>
              <a:cxn ang="0">
                <a:pos x="connsiteX0" y="connsiteY0"/>
              </a:cxn>
              <a:cxn ang="0">
                <a:pos x="connsiteX1" y="connsiteY1"/>
              </a:cxn>
              <a:cxn ang="0">
                <a:pos x="connsiteX2" y="connsiteY2"/>
              </a:cxn>
              <a:cxn ang="0">
                <a:pos x="connsiteX3" y="connsiteY3"/>
              </a:cxn>
            </a:cxnLst>
            <a:rect l="l" t="t" r="r" b="b"/>
            <a:pathLst>
              <a:path w="12192000" h="3621314">
                <a:moveTo>
                  <a:pt x="0" y="0"/>
                </a:moveTo>
                <a:lnTo>
                  <a:pt x="12192000" y="0"/>
                </a:lnTo>
                <a:lnTo>
                  <a:pt x="12192000" y="3621314"/>
                </a:lnTo>
                <a:lnTo>
                  <a:pt x="0" y="3621314"/>
                </a:lnTo>
                <a:close/>
              </a:path>
            </a:pathLst>
          </a:custGeom>
        </p:spPr>
        <p:txBody>
          <a:bodyPr wrap="square">
            <a:noAutofit/>
          </a:bodyPr>
          <a:lstStyle/>
          <a:p>
            <a:endParaRPr lang="en-PK"/>
          </a:p>
        </p:txBody>
      </p:sp>
    </p:spTree>
    <p:extLst>
      <p:ext uri="{BB962C8B-B14F-4D97-AF65-F5344CB8AC3E}">
        <p14:creationId xmlns:p14="http://schemas.microsoft.com/office/powerpoint/2010/main" val="338446965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5FEC63E-6012-D4E7-80B8-BF5E1F938E28}"/>
              </a:ext>
            </a:extLst>
          </p:cNvPr>
          <p:cNvSpPr>
            <a:spLocks noGrp="1"/>
          </p:cNvSpPr>
          <p:nvPr>
            <p:ph type="pic" sz="quarter" idx="10"/>
          </p:nvPr>
        </p:nvSpPr>
        <p:spPr>
          <a:xfrm>
            <a:off x="1859452" y="0"/>
            <a:ext cx="3733227" cy="5280660"/>
          </a:xfrm>
          <a:custGeom>
            <a:avLst/>
            <a:gdLst>
              <a:gd name="connsiteX0" fmla="*/ 0 w 3733227"/>
              <a:gd name="connsiteY0" fmla="*/ 0 h 5280660"/>
              <a:gd name="connsiteX1" fmla="*/ 3733227 w 3733227"/>
              <a:gd name="connsiteY1" fmla="*/ 0 h 5280660"/>
              <a:gd name="connsiteX2" fmla="*/ 3733227 w 3733227"/>
              <a:gd name="connsiteY2" fmla="*/ 5280660 h 5280660"/>
              <a:gd name="connsiteX3" fmla="*/ 0 w 3733227"/>
              <a:gd name="connsiteY3" fmla="*/ 5280660 h 5280660"/>
            </a:gdLst>
            <a:ahLst/>
            <a:cxnLst>
              <a:cxn ang="0">
                <a:pos x="connsiteX0" y="connsiteY0"/>
              </a:cxn>
              <a:cxn ang="0">
                <a:pos x="connsiteX1" y="connsiteY1"/>
              </a:cxn>
              <a:cxn ang="0">
                <a:pos x="connsiteX2" y="connsiteY2"/>
              </a:cxn>
              <a:cxn ang="0">
                <a:pos x="connsiteX3" y="connsiteY3"/>
              </a:cxn>
            </a:cxnLst>
            <a:rect l="l" t="t" r="r" b="b"/>
            <a:pathLst>
              <a:path w="3733227" h="5280660">
                <a:moveTo>
                  <a:pt x="0" y="0"/>
                </a:moveTo>
                <a:lnTo>
                  <a:pt x="3733227" y="0"/>
                </a:lnTo>
                <a:lnTo>
                  <a:pt x="3733227" y="5280660"/>
                </a:lnTo>
                <a:lnTo>
                  <a:pt x="0" y="5280660"/>
                </a:lnTo>
                <a:close/>
              </a:path>
            </a:pathLst>
          </a:custGeom>
        </p:spPr>
        <p:txBody>
          <a:bodyPr wrap="square">
            <a:noAutofit/>
          </a:bodyPr>
          <a:lstStyle/>
          <a:p>
            <a:endParaRPr lang="en-PK"/>
          </a:p>
        </p:txBody>
      </p:sp>
    </p:spTree>
    <p:extLst>
      <p:ext uri="{BB962C8B-B14F-4D97-AF65-F5344CB8AC3E}">
        <p14:creationId xmlns:p14="http://schemas.microsoft.com/office/powerpoint/2010/main" val="381594066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6A7C273D-53E0-165C-CD5C-1186BF62D6BA}"/>
              </a:ext>
            </a:extLst>
          </p:cNvPr>
          <p:cNvSpPr>
            <a:spLocks noGrp="1"/>
          </p:cNvSpPr>
          <p:nvPr>
            <p:ph type="pic" sz="quarter" idx="10"/>
          </p:nvPr>
        </p:nvSpPr>
        <p:spPr>
          <a:xfrm>
            <a:off x="6228082" y="1547847"/>
            <a:ext cx="2863771" cy="5310153"/>
          </a:xfrm>
          <a:custGeom>
            <a:avLst/>
            <a:gdLst>
              <a:gd name="connsiteX0" fmla="*/ 0 w 2863771"/>
              <a:gd name="connsiteY0" fmla="*/ 0 h 5310153"/>
              <a:gd name="connsiteX1" fmla="*/ 2863771 w 2863771"/>
              <a:gd name="connsiteY1" fmla="*/ 0 h 5310153"/>
              <a:gd name="connsiteX2" fmla="*/ 2863771 w 2863771"/>
              <a:gd name="connsiteY2" fmla="*/ 5310153 h 5310153"/>
              <a:gd name="connsiteX3" fmla="*/ 0 w 2863771"/>
              <a:gd name="connsiteY3" fmla="*/ 5310153 h 5310153"/>
            </a:gdLst>
            <a:ahLst/>
            <a:cxnLst>
              <a:cxn ang="0">
                <a:pos x="connsiteX0" y="connsiteY0"/>
              </a:cxn>
              <a:cxn ang="0">
                <a:pos x="connsiteX1" y="connsiteY1"/>
              </a:cxn>
              <a:cxn ang="0">
                <a:pos x="connsiteX2" y="connsiteY2"/>
              </a:cxn>
              <a:cxn ang="0">
                <a:pos x="connsiteX3" y="connsiteY3"/>
              </a:cxn>
            </a:cxnLst>
            <a:rect l="l" t="t" r="r" b="b"/>
            <a:pathLst>
              <a:path w="2863771" h="5310153">
                <a:moveTo>
                  <a:pt x="0" y="0"/>
                </a:moveTo>
                <a:lnTo>
                  <a:pt x="2863771" y="0"/>
                </a:lnTo>
                <a:lnTo>
                  <a:pt x="2863771" y="5310153"/>
                </a:lnTo>
                <a:lnTo>
                  <a:pt x="0" y="5310153"/>
                </a:lnTo>
                <a:close/>
              </a:path>
            </a:pathLst>
          </a:custGeom>
        </p:spPr>
        <p:txBody>
          <a:bodyPr wrap="square">
            <a:noAutofit/>
          </a:bodyPr>
          <a:lstStyle/>
          <a:p>
            <a:endParaRPr lang="en-PK"/>
          </a:p>
        </p:txBody>
      </p:sp>
      <p:sp>
        <p:nvSpPr>
          <p:cNvPr id="17" name="Picture Placeholder 16">
            <a:extLst>
              <a:ext uri="{FF2B5EF4-FFF2-40B4-BE49-F238E27FC236}">
                <a16:creationId xmlns:a16="http://schemas.microsoft.com/office/drawing/2014/main" id="{03C764B3-6BDB-24C2-DC2C-C3E541486012}"/>
              </a:ext>
            </a:extLst>
          </p:cNvPr>
          <p:cNvSpPr>
            <a:spLocks noGrp="1"/>
          </p:cNvSpPr>
          <p:nvPr>
            <p:ph type="pic" sz="quarter" idx="11"/>
          </p:nvPr>
        </p:nvSpPr>
        <p:spPr>
          <a:xfrm>
            <a:off x="9239809" y="1547848"/>
            <a:ext cx="2462924" cy="3746761"/>
          </a:xfrm>
          <a:custGeom>
            <a:avLst/>
            <a:gdLst>
              <a:gd name="connsiteX0" fmla="*/ 0 w 2462924"/>
              <a:gd name="connsiteY0" fmla="*/ 0 h 3746761"/>
              <a:gd name="connsiteX1" fmla="*/ 2462924 w 2462924"/>
              <a:gd name="connsiteY1" fmla="*/ 0 h 3746761"/>
              <a:gd name="connsiteX2" fmla="*/ 2462924 w 2462924"/>
              <a:gd name="connsiteY2" fmla="*/ 3746761 h 3746761"/>
              <a:gd name="connsiteX3" fmla="*/ 0 w 2462924"/>
              <a:gd name="connsiteY3" fmla="*/ 3746761 h 3746761"/>
            </a:gdLst>
            <a:ahLst/>
            <a:cxnLst>
              <a:cxn ang="0">
                <a:pos x="connsiteX0" y="connsiteY0"/>
              </a:cxn>
              <a:cxn ang="0">
                <a:pos x="connsiteX1" y="connsiteY1"/>
              </a:cxn>
              <a:cxn ang="0">
                <a:pos x="connsiteX2" y="connsiteY2"/>
              </a:cxn>
              <a:cxn ang="0">
                <a:pos x="connsiteX3" y="connsiteY3"/>
              </a:cxn>
            </a:cxnLst>
            <a:rect l="l" t="t" r="r" b="b"/>
            <a:pathLst>
              <a:path w="2462924" h="3746761">
                <a:moveTo>
                  <a:pt x="0" y="0"/>
                </a:moveTo>
                <a:lnTo>
                  <a:pt x="2462924" y="0"/>
                </a:lnTo>
                <a:lnTo>
                  <a:pt x="2462924" y="3746761"/>
                </a:lnTo>
                <a:lnTo>
                  <a:pt x="0" y="3746761"/>
                </a:lnTo>
                <a:close/>
              </a:path>
            </a:pathLst>
          </a:custGeom>
        </p:spPr>
        <p:txBody>
          <a:bodyPr wrap="square">
            <a:noAutofit/>
          </a:bodyPr>
          <a:lstStyle/>
          <a:p>
            <a:endParaRPr lang="en-PK"/>
          </a:p>
        </p:txBody>
      </p:sp>
    </p:spTree>
    <p:extLst>
      <p:ext uri="{BB962C8B-B14F-4D97-AF65-F5344CB8AC3E}">
        <p14:creationId xmlns:p14="http://schemas.microsoft.com/office/powerpoint/2010/main" val="138854985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52272C8-FB7C-2FCF-5777-92B2E0CDED1D}"/>
              </a:ext>
            </a:extLst>
          </p:cNvPr>
          <p:cNvSpPr>
            <a:spLocks noGrp="1"/>
          </p:cNvSpPr>
          <p:nvPr>
            <p:ph type="pic" sz="quarter" idx="10"/>
          </p:nvPr>
        </p:nvSpPr>
        <p:spPr>
          <a:xfrm>
            <a:off x="6528615" y="1659639"/>
            <a:ext cx="2576310" cy="4130528"/>
          </a:xfrm>
          <a:custGeom>
            <a:avLst/>
            <a:gdLst>
              <a:gd name="connsiteX0" fmla="*/ 0 w 2576310"/>
              <a:gd name="connsiteY0" fmla="*/ 0 h 4130528"/>
              <a:gd name="connsiteX1" fmla="*/ 2576310 w 2576310"/>
              <a:gd name="connsiteY1" fmla="*/ 0 h 4130528"/>
              <a:gd name="connsiteX2" fmla="*/ 2576310 w 2576310"/>
              <a:gd name="connsiteY2" fmla="*/ 4130528 h 4130528"/>
              <a:gd name="connsiteX3" fmla="*/ 0 w 2576310"/>
              <a:gd name="connsiteY3" fmla="*/ 4130528 h 4130528"/>
            </a:gdLst>
            <a:ahLst/>
            <a:cxnLst>
              <a:cxn ang="0">
                <a:pos x="connsiteX0" y="connsiteY0"/>
              </a:cxn>
              <a:cxn ang="0">
                <a:pos x="connsiteX1" y="connsiteY1"/>
              </a:cxn>
              <a:cxn ang="0">
                <a:pos x="connsiteX2" y="connsiteY2"/>
              </a:cxn>
              <a:cxn ang="0">
                <a:pos x="connsiteX3" y="connsiteY3"/>
              </a:cxn>
            </a:cxnLst>
            <a:rect l="l" t="t" r="r" b="b"/>
            <a:pathLst>
              <a:path w="2576310" h="4130528">
                <a:moveTo>
                  <a:pt x="0" y="0"/>
                </a:moveTo>
                <a:lnTo>
                  <a:pt x="2576310" y="0"/>
                </a:lnTo>
                <a:lnTo>
                  <a:pt x="2576310" y="4130528"/>
                </a:lnTo>
                <a:lnTo>
                  <a:pt x="0" y="4130528"/>
                </a:lnTo>
                <a:close/>
              </a:path>
            </a:pathLst>
          </a:custGeom>
        </p:spPr>
        <p:txBody>
          <a:bodyPr wrap="square">
            <a:noAutofit/>
          </a:bodyPr>
          <a:lstStyle/>
          <a:p>
            <a:endParaRPr lang="en-PK"/>
          </a:p>
        </p:txBody>
      </p:sp>
      <p:sp>
        <p:nvSpPr>
          <p:cNvPr id="9" name="Picture Placeholder 8">
            <a:extLst>
              <a:ext uri="{FF2B5EF4-FFF2-40B4-BE49-F238E27FC236}">
                <a16:creationId xmlns:a16="http://schemas.microsoft.com/office/drawing/2014/main" id="{55C930EA-79A1-30E6-E090-B550B7552933}"/>
              </a:ext>
            </a:extLst>
          </p:cNvPr>
          <p:cNvSpPr>
            <a:spLocks noGrp="1"/>
          </p:cNvSpPr>
          <p:nvPr>
            <p:ph type="pic" sz="quarter" idx="11"/>
          </p:nvPr>
        </p:nvSpPr>
        <p:spPr>
          <a:xfrm>
            <a:off x="9278011" y="2485011"/>
            <a:ext cx="2336653" cy="3305156"/>
          </a:xfrm>
          <a:custGeom>
            <a:avLst/>
            <a:gdLst>
              <a:gd name="connsiteX0" fmla="*/ 0 w 2336653"/>
              <a:gd name="connsiteY0" fmla="*/ 0 h 3305156"/>
              <a:gd name="connsiteX1" fmla="*/ 2336653 w 2336653"/>
              <a:gd name="connsiteY1" fmla="*/ 0 h 3305156"/>
              <a:gd name="connsiteX2" fmla="*/ 2336653 w 2336653"/>
              <a:gd name="connsiteY2" fmla="*/ 3305156 h 3305156"/>
              <a:gd name="connsiteX3" fmla="*/ 0 w 2336653"/>
              <a:gd name="connsiteY3" fmla="*/ 3305156 h 3305156"/>
            </a:gdLst>
            <a:ahLst/>
            <a:cxnLst>
              <a:cxn ang="0">
                <a:pos x="connsiteX0" y="connsiteY0"/>
              </a:cxn>
              <a:cxn ang="0">
                <a:pos x="connsiteX1" y="connsiteY1"/>
              </a:cxn>
              <a:cxn ang="0">
                <a:pos x="connsiteX2" y="connsiteY2"/>
              </a:cxn>
              <a:cxn ang="0">
                <a:pos x="connsiteX3" y="connsiteY3"/>
              </a:cxn>
            </a:cxnLst>
            <a:rect l="l" t="t" r="r" b="b"/>
            <a:pathLst>
              <a:path w="2336653" h="3305156">
                <a:moveTo>
                  <a:pt x="0" y="0"/>
                </a:moveTo>
                <a:lnTo>
                  <a:pt x="2336653" y="0"/>
                </a:lnTo>
                <a:lnTo>
                  <a:pt x="2336653" y="3305156"/>
                </a:lnTo>
                <a:lnTo>
                  <a:pt x="0" y="3305156"/>
                </a:lnTo>
                <a:close/>
              </a:path>
            </a:pathLst>
          </a:custGeom>
        </p:spPr>
        <p:txBody>
          <a:bodyPr wrap="square">
            <a:noAutofit/>
          </a:bodyPr>
          <a:lstStyle/>
          <a:p>
            <a:endParaRPr lang="en-PK"/>
          </a:p>
        </p:txBody>
      </p:sp>
    </p:spTree>
    <p:extLst>
      <p:ext uri="{BB962C8B-B14F-4D97-AF65-F5344CB8AC3E}">
        <p14:creationId xmlns:p14="http://schemas.microsoft.com/office/powerpoint/2010/main" val="277831915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5DD5BE0-4872-F8E2-131D-BB37C0638E81}"/>
              </a:ext>
            </a:extLst>
          </p:cNvPr>
          <p:cNvSpPr>
            <a:spLocks noGrp="1"/>
          </p:cNvSpPr>
          <p:nvPr>
            <p:ph type="pic" sz="quarter" idx="10"/>
          </p:nvPr>
        </p:nvSpPr>
        <p:spPr>
          <a:xfrm>
            <a:off x="634218" y="1164414"/>
            <a:ext cx="2413326" cy="3054398"/>
          </a:xfrm>
          <a:custGeom>
            <a:avLst/>
            <a:gdLst>
              <a:gd name="connsiteX0" fmla="*/ 0 w 2413326"/>
              <a:gd name="connsiteY0" fmla="*/ 0 h 3054398"/>
              <a:gd name="connsiteX1" fmla="*/ 2413326 w 2413326"/>
              <a:gd name="connsiteY1" fmla="*/ 0 h 3054398"/>
              <a:gd name="connsiteX2" fmla="*/ 2413326 w 2413326"/>
              <a:gd name="connsiteY2" fmla="*/ 3054398 h 3054398"/>
              <a:gd name="connsiteX3" fmla="*/ 0 w 2413326"/>
              <a:gd name="connsiteY3" fmla="*/ 3054398 h 3054398"/>
            </a:gdLst>
            <a:ahLst/>
            <a:cxnLst>
              <a:cxn ang="0">
                <a:pos x="connsiteX0" y="connsiteY0"/>
              </a:cxn>
              <a:cxn ang="0">
                <a:pos x="connsiteX1" y="connsiteY1"/>
              </a:cxn>
              <a:cxn ang="0">
                <a:pos x="connsiteX2" y="connsiteY2"/>
              </a:cxn>
              <a:cxn ang="0">
                <a:pos x="connsiteX3" y="connsiteY3"/>
              </a:cxn>
            </a:cxnLst>
            <a:rect l="l" t="t" r="r" b="b"/>
            <a:pathLst>
              <a:path w="2413326" h="3054398">
                <a:moveTo>
                  <a:pt x="0" y="0"/>
                </a:moveTo>
                <a:lnTo>
                  <a:pt x="2413326" y="0"/>
                </a:lnTo>
                <a:lnTo>
                  <a:pt x="2413326" y="3054398"/>
                </a:lnTo>
                <a:lnTo>
                  <a:pt x="0" y="3054398"/>
                </a:lnTo>
                <a:close/>
              </a:path>
            </a:pathLst>
          </a:custGeom>
        </p:spPr>
        <p:txBody>
          <a:bodyPr wrap="square">
            <a:noAutofit/>
          </a:bodyPr>
          <a:lstStyle/>
          <a:p>
            <a:endParaRPr lang="en-PK"/>
          </a:p>
        </p:txBody>
      </p:sp>
      <p:sp>
        <p:nvSpPr>
          <p:cNvPr id="8" name="Picture Placeholder 7">
            <a:extLst>
              <a:ext uri="{FF2B5EF4-FFF2-40B4-BE49-F238E27FC236}">
                <a16:creationId xmlns:a16="http://schemas.microsoft.com/office/drawing/2014/main" id="{57772CE3-FD64-C6E4-CC90-822FDB878AF5}"/>
              </a:ext>
            </a:extLst>
          </p:cNvPr>
          <p:cNvSpPr>
            <a:spLocks noGrp="1"/>
          </p:cNvSpPr>
          <p:nvPr>
            <p:ph type="pic" sz="quarter" idx="11"/>
          </p:nvPr>
        </p:nvSpPr>
        <p:spPr>
          <a:xfrm>
            <a:off x="3393006" y="2639189"/>
            <a:ext cx="2413326" cy="3054398"/>
          </a:xfrm>
          <a:custGeom>
            <a:avLst/>
            <a:gdLst>
              <a:gd name="connsiteX0" fmla="*/ 0 w 2413326"/>
              <a:gd name="connsiteY0" fmla="*/ 0 h 3054398"/>
              <a:gd name="connsiteX1" fmla="*/ 2413326 w 2413326"/>
              <a:gd name="connsiteY1" fmla="*/ 0 h 3054398"/>
              <a:gd name="connsiteX2" fmla="*/ 2413326 w 2413326"/>
              <a:gd name="connsiteY2" fmla="*/ 3054398 h 3054398"/>
              <a:gd name="connsiteX3" fmla="*/ 0 w 2413326"/>
              <a:gd name="connsiteY3" fmla="*/ 3054398 h 3054398"/>
            </a:gdLst>
            <a:ahLst/>
            <a:cxnLst>
              <a:cxn ang="0">
                <a:pos x="connsiteX0" y="connsiteY0"/>
              </a:cxn>
              <a:cxn ang="0">
                <a:pos x="connsiteX1" y="connsiteY1"/>
              </a:cxn>
              <a:cxn ang="0">
                <a:pos x="connsiteX2" y="connsiteY2"/>
              </a:cxn>
              <a:cxn ang="0">
                <a:pos x="connsiteX3" y="connsiteY3"/>
              </a:cxn>
            </a:cxnLst>
            <a:rect l="l" t="t" r="r" b="b"/>
            <a:pathLst>
              <a:path w="2413326" h="3054398">
                <a:moveTo>
                  <a:pt x="0" y="0"/>
                </a:moveTo>
                <a:lnTo>
                  <a:pt x="2413326" y="0"/>
                </a:lnTo>
                <a:lnTo>
                  <a:pt x="2413326" y="3054398"/>
                </a:lnTo>
                <a:lnTo>
                  <a:pt x="0" y="3054398"/>
                </a:lnTo>
                <a:close/>
              </a:path>
            </a:pathLst>
          </a:custGeom>
        </p:spPr>
        <p:txBody>
          <a:bodyPr wrap="square">
            <a:noAutofit/>
          </a:bodyPr>
          <a:lstStyle/>
          <a:p>
            <a:endParaRPr lang="en-PK"/>
          </a:p>
        </p:txBody>
      </p:sp>
    </p:spTree>
    <p:extLst>
      <p:ext uri="{BB962C8B-B14F-4D97-AF65-F5344CB8AC3E}">
        <p14:creationId xmlns:p14="http://schemas.microsoft.com/office/powerpoint/2010/main" val="1348569078"/>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84480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EC37E4-08F6-457E-864C-959E8E564BD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40787576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EC37E4-08F6-457E-864C-959E8E564BD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3254475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EC37E4-08F6-457E-864C-959E8E564BD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42918303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EC37E4-08F6-457E-864C-959E8E564BD0}"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34694897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EC37E4-08F6-457E-864C-959E8E564BD0}"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4019592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EC37E4-08F6-457E-864C-959E8E564BD0}"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4102321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EC37E4-08F6-457E-864C-959E8E564BD0}"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25673972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EC37E4-08F6-457E-864C-959E8E564BD0}"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1122030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EC37E4-08F6-457E-864C-959E8E564BD0}"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15690533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EC37E4-08F6-457E-864C-959E8E564BD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26467628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EC37E4-08F6-457E-864C-959E8E564BD0}"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8AB9-7985-4E4F-B18B-B50795AEF581}" type="slidenum">
              <a:rPr lang="en-US" smtClean="0"/>
              <a:t>‹#›</a:t>
            </a:fld>
            <a:endParaRPr lang="en-US"/>
          </a:p>
        </p:txBody>
      </p:sp>
    </p:spTree>
    <p:extLst>
      <p:ext uri="{BB962C8B-B14F-4D97-AF65-F5344CB8AC3E}">
        <p14:creationId xmlns:p14="http://schemas.microsoft.com/office/powerpoint/2010/main" val="22276718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4751A33F-7996-DA4D-9B4B-9FEB1F15261E}" type="datetime1">
              <a:rPr lang="en-US" smtClean="0"/>
              <a:t>9/22/2026</a:t>
            </a:fld>
            <a:endParaRPr lang="en-US"/>
          </a:p>
        </p:txBody>
      </p:sp>
      <p:sp>
        <p:nvSpPr>
          <p:cNvPr id="8" name="Footer Placeholder 7"/>
          <p:cNvSpPr>
            <a:spLocks noGrp="1"/>
          </p:cNvSpPr>
          <p:nvPr>
            <p:ph type="ftr" sz="quarter" idx="11"/>
          </p:nvPr>
        </p:nvSpPr>
        <p:spPr/>
        <p:txBody>
          <a:bodyPr/>
          <a:lstStyle/>
          <a:p>
            <a:r>
              <a:rPr lang="en-US"/>
              <a:t>Neda Nikpoor, MD</a:t>
            </a:r>
          </a:p>
        </p:txBody>
      </p:sp>
      <p:sp>
        <p:nvSpPr>
          <p:cNvPr id="9" name="Slide Number Placeholder 8"/>
          <p:cNvSpPr>
            <a:spLocks noGrp="1"/>
          </p:cNvSpPr>
          <p:nvPr>
            <p:ph type="sldNum" sz="quarter" idx="12"/>
          </p:nvPr>
        </p:nvSpPr>
        <p:spPr/>
        <p:txBody>
          <a:bodyPr/>
          <a:lstStyle/>
          <a:p>
            <a:fld id="{F1445A9B-5E2C-F24D-8437-B7E884C0EE4B}" type="slidenum">
              <a:rPr lang="en-US" smtClean="0"/>
              <a:t>‹#›</a:t>
            </a:fld>
            <a:endParaRPr lang="en-US"/>
          </a:p>
        </p:txBody>
      </p:sp>
      <p:pic>
        <p:nvPicPr>
          <p:cNvPr id="4" name="Picture 3">
            <a:extLst>
              <a:ext uri="{FF2B5EF4-FFF2-40B4-BE49-F238E27FC236}">
                <a16:creationId xmlns:a16="http://schemas.microsoft.com/office/drawing/2014/main" id="{94F325DA-D36E-78D4-1C0B-B67E792993AD}"/>
              </a:ext>
            </a:extLst>
          </p:cNvPr>
          <p:cNvPicPr>
            <a:picLocks noChangeAspect="1"/>
          </p:cNvPicPr>
          <p:nvPr userDrawn="1"/>
        </p:nvPicPr>
        <p:blipFill>
          <a:blip r:embed="rId2"/>
          <a:srcRect l="10595" t="16381" r="4988" b="10854"/>
          <a:stretch/>
        </p:blipFill>
        <p:spPr>
          <a:xfrm>
            <a:off x="11229951" y="5549331"/>
            <a:ext cx="962049" cy="1308669"/>
          </a:xfrm>
          <a:prstGeom prst="rect">
            <a:avLst/>
          </a:prstGeom>
        </p:spPr>
      </p:pic>
    </p:spTree>
    <p:extLst>
      <p:ext uri="{BB962C8B-B14F-4D97-AF65-F5344CB8AC3E}">
        <p14:creationId xmlns:p14="http://schemas.microsoft.com/office/powerpoint/2010/main" val="414595157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BD31E8-2796-D847-81FD-236FDA463CF8}" type="datetime1">
              <a:rPr lang="en-US" smtClean="0"/>
              <a:t>9/22/2026</a:t>
            </a:fld>
            <a:endParaRPr lang="en-US"/>
          </a:p>
        </p:txBody>
      </p:sp>
      <p:sp>
        <p:nvSpPr>
          <p:cNvPr id="8" name="Footer Placeholder 7"/>
          <p:cNvSpPr>
            <a:spLocks noGrp="1"/>
          </p:cNvSpPr>
          <p:nvPr>
            <p:ph type="ftr" sz="quarter" idx="11"/>
          </p:nvPr>
        </p:nvSpPr>
        <p:spPr/>
        <p:txBody>
          <a:bodyPr/>
          <a:lstStyle>
            <a:lvl1pPr>
              <a:defRPr sz="1600">
                <a:latin typeface="Prestige Signature Script  Demo" panose="02000505020000020002" pitchFamily="2" charset="0"/>
              </a:defRPr>
            </a:lvl1pPr>
          </a:lstStyle>
          <a:p>
            <a:r>
              <a:rPr lang="en-US" dirty="0"/>
              <a:t>Neda Nikpoor, MD</a:t>
            </a:r>
          </a:p>
        </p:txBody>
      </p:sp>
      <p:sp>
        <p:nvSpPr>
          <p:cNvPr id="9" name="Slide Number Placeholder 8"/>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38019453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1BBABB1-1ABC-E44C-911E-FFD9D54AEC14}" type="datetime1">
              <a:rPr lang="en-US" smtClean="0"/>
              <a:t>9/22/2026</a:t>
            </a:fld>
            <a:endParaRPr lang="en-US"/>
          </a:p>
        </p:txBody>
      </p:sp>
      <p:sp>
        <p:nvSpPr>
          <p:cNvPr id="8" name="Footer Placeholder 7"/>
          <p:cNvSpPr>
            <a:spLocks noGrp="1"/>
          </p:cNvSpPr>
          <p:nvPr>
            <p:ph type="ftr" sz="quarter" idx="11"/>
          </p:nvPr>
        </p:nvSpPr>
        <p:spPr/>
        <p:txBody>
          <a:bodyPr/>
          <a:lstStyle/>
          <a:p>
            <a:r>
              <a:rPr lang="en-US"/>
              <a:t>Neda Nikpoor, MD</a:t>
            </a:r>
          </a:p>
        </p:txBody>
      </p:sp>
      <p:sp>
        <p:nvSpPr>
          <p:cNvPr id="9" name="Slide Number Placeholder 8"/>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2537352710"/>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4DEB3F7-23EE-554A-9363-214119E02B3C}" type="datetime1">
              <a:rPr lang="en-US" smtClean="0"/>
              <a:t>9/22/2026</a:t>
            </a:fld>
            <a:endParaRPr lang="en-US"/>
          </a:p>
        </p:txBody>
      </p:sp>
      <p:sp>
        <p:nvSpPr>
          <p:cNvPr id="9" name="Footer Placeholder 8"/>
          <p:cNvSpPr>
            <a:spLocks noGrp="1"/>
          </p:cNvSpPr>
          <p:nvPr>
            <p:ph type="ftr" sz="quarter" idx="11"/>
          </p:nvPr>
        </p:nvSpPr>
        <p:spPr/>
        <p:txBody>
          <a:bodyPr/>
          <a:lstStyle/>
          <a:p>
            <a:r>
              <a:rPr lang="en-US"/>
              <a:t>Neda Nikpoor, MD</a:t>
            </a:r>
          </a:p>
        </p:txBody>
      </p:sp>
      <p:sp>
        <p:nvSpPr>
          <p:cNvPr id="10" name="Slide Number Placeholder 9"/>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34355234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3F1D6A7-08BC-054F-A1F7-26305E417FB6}" type="datetime1">
              <a:rPr lang="en-US" smtClean="0"/>
              <a:t>9/22/2026</a:t>
            </a:fld>
            <a:endParaRPr lang="en-US"/>
          </a:p>
        </p:txBody>
      </p:sp>
      <p:sp>
        <p:nvSpPr>
          <p:cNvPr id="8" name="Footer Placeholder 7"/>
          <p:cNvSpPr>
            <a:spLocks noGrp="1"/>
          </p:cNvSpPr>
          <p:nvPr>
            <p:ph type="ftr" sz="quarter" idx="11"/>
          </p:nvPr>
        </p:nvSpPr>
        <p:spPr/>
        <p:txBody>
          <a:bodyPr/>
          <a:lstStyle/>
          <a:p>
            <a:r>
              <a:rPr lang="en-US"/>
              <a:t>Neda Nikpoor, MD</a:t>
            </a:r>
          </a:p>
        </p:txBody>
      </p:sp>
      <p:sp>
        <p:nvSpPr>
          <p:cNvPr id="9" name="Slide Number Placeholder 8"/>
          <p:cNvSpPr>
            <a:spLocks noGrp="1"/>
          </p:cNvSpPr>
          <p:nvPr>
            <p:ph type="sldNum" sz="quarter" idx="12"/>
          </p:nvPr>
        </p:nvSpPr>
        <p:spPr/>
        <p:txBody>
          <a:bodyPr/>
          <a:lstStyle/>
          <a:p>
            <a:fld id="{F1445A9B-5E2C-F24D-8437-B7E884C0EE4B}"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470536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84B323-7591-CB49-9497-F5D6D8D736D8}" type="datetime1">
              <a:rPr lang="en-US" smtClean="0"/>
              <a:t>9/22/2026</a:t>
            </a:fld>
            <a:endParaRPr lang="en-US"/>
          </a:p>
        </p:txBody>
      </p:sp>
      <p:sp>
        <p:nvSpPr>
          <p:cNvPr id="4" name="Footer Placeholder 3"/>
          <p:cNvSpPr>
            <a:spLocks noGrp="1"/>
          </p:cNvSpPr>
          <p:nvPr>
            <p:ph type="ftr" sz="quarter" idx="11"/>
          </p:nvPr>
        </p:nvSpPr>
        <p:spPr/>
        <p:txBody>
          <a:bodyPr/>
          <a:lstStyle/>
          <a:p>
            <a:r>
              <a:rPr lang="en-US"/>
              <a:t>Neda Nikpoor, MD</a:t>
            </a:r>
          </a:p>
        </p:txBody>
      </p:sp>
      <p:sp>
        <p:nvSpPr>
          <p:cNvPr id="5" name="Slide Number Placeholder 4"/>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3918938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7D5342-5828-3F4E-A353-422FAD1F2902}" type="datetime1">
              <a:rPr lang="en-US" smtClean="0"/>
              <a:t>9/22/2026</a:t>
            </a:fld>
            <a:endParaRPr lang="en-US"/>
          </a:p>
        </p:txBody>
      </p:sp>
      <p:sp>
        <p:nvSpPr>
          <p:cNvPr id="3" name="Footer Placeholder 2"/>
          <p:cNvSpPr>
            <a:spLocks noGrp="1"/>
          </p:cNvSpPr>
          <p:nvPr>
            <p:ph type="ftr" sz="quarter" idx="11"/>
          </p:nvPr>
        </p:nvSpPr>
        <p:spPr/>
        <p:txBody>
          <a:bodyPr/>
          <a:lstStyle/>
          <a:p>
            <a:r>
              <a:rPr lang="en-US"/>
              <a:t>Neda Nikpoor, MD</a:t>
            </a:r>
          </a:p>
        </p:txBody>
      </p:sp>
      <p:sp>
        <p:nvSpPr>
          <p:cNvPr id="4" name="Slide Number Placeholder 3"/>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35942665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7D9EBAB4-957C-264C-8658-2B9980DFBA8B}" type="datetime1">
              <a:rPr lang="en-US" smtClean="0"/>
              <a:t>9/22/2026</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Neda Nikpoor, MD</a:t>
            </a:r>
          </a:p>
        </p:txBody>
      </p:sp>
      <p:sp>
        <p:nvSpPr>
          <p:cNvPr id="11" name="Slide Number Placeholder 10"/>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25841463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0476E69-4555-0B42-ACD1-26C67F62A962}" type="datetime1">
              <a:rPr lang="en-US" smtClean="0"/>
              <a:t>9/22/2026</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Neda Nikpoor, MD</a:t>
            </a:r>
          </a:p>
        </p:txBody>
      </p:sp>
      <p:sp>
        <p:nvSpPr>
          <p:cNvPr id="10" name="Slide Number Placeholder 9"/>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4288072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6AA815-A1A7-A243-A146-FBA8D4B10E38}" type="datetime1">
              <a:rPr lang="en-US" smtClean="0"/>
              <a:t>9/22/2026</a:t>
            </a:fld>
            <a:endParaRPr lang="en-US"/>
          </a:p>
        </p:txBody>
      </p:sp>
      <p:sp>
        <p:nvSpPr>
          <p:cNvPr id="5" name="Footer Placeholder 4"/>
          <p:cNvSpPr>
            <a:spLocks noGrp="1"/>
          </p:cNvSpPr>
          <p:nvPr>
            <p:ph type="ftr" sz="quarter" idx="11"/>
          </p:nvPr>
        </p:nvSpPr>
        <p:spPr/>
        <p:txBody>
          <a:bodyPr/>
          <a:lstStyle/>
          <a:p>
            <a:r>
              <a:rPr lang="en-US"/>
              <a:t>Neda Nikpoor, MD</a:t>
            </a:r>
          </a:p>
        </p:txBody>
      </p:sp>
      <p:sp>
        <p:nvSpPr>
          <p:cNvPr id="6" name="Slide Number Placeholder 5"/>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35555902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765AC7-4A4E-0244-ACDA-EF84D7E4D355}" type="datetime1">
              <a:rPr lang="en-US" smtClean="0"/>
              <a:t>9/22/2026</a:t>
            </a:fld>
            <a:endParaRPr lang="en-US"/>
          </a:p>
        </p:txBody>
      </p:sp>
      <p:sp>
        <p:nvSpPr>
          <p:cNvPr id="5" name="Footer Placeholder 4"/>
          <p:cNvSpPr>
            <a:spLocks noGrp="1"/>
          </p:cNvSpPr>
          <p:nvPr>
            <p:ph type="ftr" sz="quarter" idx="11"/>
          </p:nvPr>
        </p:nvSpPr>
        <p:spPr/>
        <p:txBody>
          <a:bodyPr/>
          <a:lstStyle/>
          <a:p>
            <a:r>
              <a:rPr lang="en-US"/>
              <a:t>Neda Nikpoor, MD</a:t>
            </a:r>
          </a:p>
        </p:txBody>
      </p:sp>
      <p:sp>
        <p:nvSpPr>
          <p:cNvPr id="6" name="Slide Number Placeholder 5"/>
          <p:cNvSpPr>
            <a:spLocks noGrp="1"/>
          </p:cNvSpPr>
          <p:nvPr>
            <p:ph type="sldNum" sz="quarter" idx="12"/>
          </p:nvPr>
        </p:nvSpPr>
        <p:spPr/>
        <p:txBody>
          <a:bodyPr/>
          <a:lstStyle/>
          <a:p>
            <a:fld id="{F1445A9B-5E2C-F24D-8437-B7E884C0EE4B}" type="slidenum">
              <a:rPr lang="en-US" smtClean="0"/>
              <a:t>‹#›</a:t>
            </a:fld>
            <a:endParaRPr lang="en-US"/>
          </a:p>
        </p:txBody>
      </p:sp>
    </p:spTree>
    <p:extLst>
      <p:ext uri="{BB962C8B-B14F-4D97-AF65-F5344CB8AC3E}">
        <p14:creationId xmlns:p14="http://schemas.microsoft.com/office/powerpoint/2010/main" val="8907923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6965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1_Title and Content">
    <p:bg>
      <p:bgPr>
        <a:solidFill>
          <a:srgbClr val="F9F9F9"/>
        </a:solidFill>
        <a:effectLst/>
      </p:bgPr>
    </p:bg>
    <p:spTree>
      <p:nvGrpSpPr>
        <p:cNvPr id="1" name=""/>
        <p:cNvGrpSpPr/>
        <p:nvPr/>
      </p:nvGrpSpPr>
      <p:grpSpPr>
        <a:xfrm>
          <a:off x="0" y="0"/>
          <a:ext cx="0" cy="0"/>
          <a:chOff x="0" y="0"/>
          <a:chExt cx="0" cy="0"/>
        </a:xfrm>
      </p:grpSpPr>
      <p:pic>
        <p:nvPicPr>
          <p:cNvPr id="3" name="Image 3" descr="preencoded.png">
            <a:extLst>
              <a:ext uri="{FF2B5EF4-FFF2-40B4-BE49-F238E27FC236}">
                <a16:creationId xmlns:a16="http://schemas.microsoft.com/office/drawing/2014/main" id="{A9BDC545-CA3C-B709-FDF5-F839BAB9A74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4166886" cy="6858000"/>
          </a:xfrm>
          <a:prstGeom prst="rect">
            <a:avLst/>
          </a:prstGeom>
        </p:spPr>
      </p:pic>
      <p:pic>
        <p:nvPicPr>
          <p:cNvPr id="11" name="Image 1" descr="preencoded.png">
            <a:extLst>
              <a:ext uri="{FF2B5EF4-FFF2-40B4-BE49-F238E27FC236}">
                <a16:creationId xmlns:a16="http://schemas.microsoft.com/office/drawing/2014/main" id="{554777DF-8247-F126-D500-EF4971BEFF1A}"/>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817100" y="533400"/>
            <a:ext cx="2038351" cy="152400"/>
          </a:xfrm>
          <a:prstGeom prst="rect">
            <a:avLst/>
          </a:prstGeom>
        </p:spPr>
      </p:pic>
      <p:sp>
        <p:nvSpPr>
          <p:cNvPr id="8" name="Slide Number Placeholder 5">
            <a:extLst>
              <a:ext uri="{FF2B5EF4-FFF2-40B4-BE49-F238E27FC236}">
                <a16:creationId xmlns:a16="http://schemas.microsoft.com/office/drawing/2014/main" id="{89299DBC-EAA6-4CEC-A90D-1FCF97C9600E}"/>
              </a:ext>
            </a:extLst>
          </p:cNvPr>
          <p:cNvSpPr txBox="1">
            <a:spLocks/>
          </p:cNvSpPr>
          <p:nvPr userDrawn="1"/>
        </p:nvSpPr>
        <p:spPr>
          <a:xfrm>
            <a:off x="381000" y="6434685"/>
            <a:ext cx="2743200" cy="365126"/>
          </a:xfrm>
          <a:prstGeom prst="rect">
            <a:avLst/>
          </a:prstGeom>
        </p:spPr>
        <p:txBody>
          <a:bodyPr anchor="ctr"/>
          <a:lstStyle>
            <a:defPPr>
              <a:defRPr lang="en-US"/>
            </a:defPPr>
            <a:lvl1pP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algn="l" defTabSz="914400" rtl="0" eaLnBrk="1" latinLnBrk="0" hangingPunct="1">
              <a:lnSpc>
                <a:spcPts val="1500"/>
              </a:lnSpc>
            </a:pPr>
            <a:endParaRPr lang="en-UA" sz="1000" kern="1200" dirty="0">
              <a:solidFill>
                <a:schemeClr val="bg1"/>
              </a:solidFill>
              <a:latin typeface="Montserrat SemiBold" pitchFamily="34" charset="0"/>
              <a:cs typeface="Arial" panose="020B0604020202020204" pitchFamily="34" charset="0"/>
            </a:endParaRPr>
          </a:p>
        </p:txBody>
      </p:sp>
    </p:spTree>
    <p:extLst>
      <p:ext uri="{BB962C8B-B14F-4D97-AF65-F5344CB8AC3E}">
        <p14:creationId xmlns:p14="http://schemas.microsoft.com/office/powerpoint/2010/main" val="400072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666952-A45F-719D-305A-58D71F597E89}"/>
              </a:ext>
            </a:extLst>
          </p:cNvPr>
          <p:cNvPicPr>
            <a:picLocks noChangeAspect="1"/>
          </p:cNvPicPr>
          <p:nvPr userDrawn="1"/>
        </p:nvPicPr>
        <p:blipFill>
          <a:blip r:embed="rId26">
            <a:alphaModFix amt="12000"/>
            <a:extLst>
              <a:ext uri="{BEBA8EAE-BF5A-486C-A8C5-ECC9F3942E4B}">
                <a14:imgProps xmlns:a14="http://schemas.microsoft.com/office/drawing/2010/main">
                  <a14:imgLayer r:embed="rId27">
                    <a14:imgEffect>
                      <a14:backgroundRemoval t="5907" b="90612" l="3173" r="92766">
                        <a14:foregroundMark x1="41878" y1="23418" x2="30076" y2="22468"/>
                        <a14:foregroundMark x1="30076" y1="22468" x2="32234" y2="14346"/>
                        <a14:foregroundMark x1="32234" y1="14346" x2="52157" y2="10865"/>
                        <a14:foregroundMark x1="52157" y1="10865" x2="54695" y2="16034"/>
                        <a14:foregroundMark x1="24112" y1="35654" x2="13452" y2="35759"/>
                        <a14:foregroundMark x1="13452" y1="35759" x2="3553" y2="38291"/>
                        <a14:foregroundMark x1="3553" y1="38291" x2="14086" y2="40717"/>
                        <a14:foregroundMark x1="14086" y1="40717" x2="35279" y2="38924"/>
                        <a14:foregroundMark x1="35279" y1="38924" x2="39721" y2="39451"/>
                        <a14:foregroundMark x1="29315" y1="90506" x2="28680" y2="82173"/>
                        <a14:foregroundMark x1="28680" y1="82173" x2="30584" y2="90612"/>
                        <a14:foregroundMark x1="30584" y1="90612" x2="36675" y2="83966"/>
                        <a14:foregroundMark x1="36675" y1="83966" x2="38071" y2="74262"/>
                        <a14:foregroundMark x1="44170" y1="77565" x2="46447" y2="78797"/>
                        <a14:foregroundMark x1="38071" y1="74262" x2="38650" y2="74575"/>
                        <a14:foregroundMark x1="46447" y1="78797" x2="48477" y2="87131"/>
                        <a14:foregroundMark x1="48477" y1="87131" x2="53046" y2="78692"/>
                        <a14:foregroundMark x1="53046" y1="78692" x2="49746" y2="67194"/>
                        <a14:foregroundMark x1="62056" y1="28903" x2="82995" y2="33439"/>
                        <a14:foregroundMark x1="82995" y1="33439" x2="91624" y2="47890"/>
                        <a14:foregroundMark x1="91624" y1="47890" x2="92893" y2="51899"/>
                        <a14:foregroundMark x1="38071" y1="6118" x2="48096" y2="6329"/>
                        <a14:foregroundMark x1="48096" y1="6329" x2="48731" y2="5907"/>
                        <a14:backgroundMark x1="42132" y1="75527" x2="40482" y2="74473"/>
                        <a14:backgroundMark x1="40482" y1="75738" x2="43274" y2="77532"/>
                        <a14:backgroundMark x1="41117" y1="75000" x2="39848" y2="75527"/>
                        <a14:backgroundMark x1="40863" y1="74473" x2="40482" y2="76266"/>
                        <a14:backgroundMark x1="43909" y1="76793" x2="44543" y2="77321"/>
                      </a14:backgroundRemoval>
                    </a14:imgEffect>
                  </a14:imgLayer>
                </a14:imgProps>
              </a:ext>
            </a:extLst>
          </a:blip>
          <a:srcRect l="112" b="15869"/>
          <a:stretch/>
        </p:blipFill>
        <p:spPr>
          <a:xfrm flipH="1">
            <a:off x="6934200" y="1530471"/>
            <a:ext cx="5257800" cy="5327529"/>
          </a:xfrm>
          <a:prstGeom prst="rect">
            <a:avLst/>
          </a:prstGeom>
        </p:spPr>
      </p:pic>
      <p:sp>
        <p:nvSpPr>
          <p:cNvPr id="8" name="Footer Placeholder 3">
            <a:extLst>
              <a:ext uri="{FF2B5EF4-FFF2-40B4-BE49-F238E27FC236}">
                <a16:creationId xmlns:a16="http://schemas.microsoft.com/office/drawing/2014/main" id="{A8E3ED0E-9024-87FF-8A41-53AE491EF13B}"/>
              </a:ext>
            </a:extLst>
          </p:cNvPr>
          <p:cNvSpPr txBox="1">
            <a:spLocks/>
          </p:cNvSpPr>
          <p:nvPr userDrawn="1"/>
        </p:nvSpPr>
        <p:spPr>
          <a:xfrm>
            <a:off x="412116" y="6411369"/>
            <a:ext cx="1642744" cy="320040"/>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alpha val="70000"/>
                  </a:schemeClr>
                </a:solidFill>
                <a:latin typeface="Prestige Signature Script  Demo" panose="02000505020000020002"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85000"/>
                    <a:lumOff val="15000"/>
                    <a:alpha val="70000"/>
                  </a:schemeClr>
                </a:solidFill>
                <a:effectLst/>
                <a:uLnTx/>
                <a:uFillTx/>
                <a:latin typeface="Montserrat" panose="00000500000000000000" pitchFamily="2" charset="0"/>
                <a:cs typeface="Mongolian Baiti" panose="03000500000000000000" pitchFamily="66" charset="0"/>
              </a:rPr>
              <a:t>Neda </a:t>
            </a:r>
            <a:r>
              <a:rPr kumimoji="0" lang="en-US" sz="1200" b="0" i="0" u="none" strike="noStrike" kern="1200" cap="none" spc="0" normalizeH="0" baseline="0" noProof="0" dirty="0" err="1">
                <a:ln>
                  <a:noFill/>
                </a:ln>
                <a:solidFill>
                  <a:schemeClr val="tx1">
                    <a:lumMod val="85000"/>
                    <a:lumOff val="15000"/>
                    <a:alpha val="70000"/>
                  </a:schemeClr>
                </a:solidFill>
                <a:effectLst/>
                <a:uLnTx/>
                <a:uFillTx/>
                <a:latin typeface="Montserrat" panose="00000500000000000000" pitchFamily="2" charset="0"/>
                <a:cs typeface="Mongolian Baiti" panose="03000500000000000000" pitchFamily="66" charset="0"/>
              </a:rPr>
              <a:t>Nikpoor</a:t>
            </a:r>
            <a:r>
              <a:rPr kumimoji="0" lang="en-US" sz="1200" b="0" i="0" u="none" strike="noStrike" kern="1200" cap="none" spc="0" normalizeH="0" baseline="0" noProof="0" dirty="0">
                <a:ln>
                  <a:noFill/>
                </a:ln>
                <a:solidFill>
                  <a:schemeClr val="tx1">
                    <a:lumMod val="85000"/>
                    <a:lumOff val="15000"/>
                    <a:alpha val="70000"/>
                  </a:schemeClr>
                </a:solidFill>
                <a:effectLst/>
                <a:uLnTx/>
                <a:uFillTx/>
                <a:latin typeface="Montserrat" panose="00000500000000000000" pitchFamily="2" charset="0"/>
                <a:cs typeface="Mongolian Baiti" panose="03000500000000000000" pitchFamily="66" charset="0"/>
              </a:rPr>
              <a:t>, MD</a:t>
            </a:r>
          </a:p>
        </p:txBody>
      </p:sp>
      <p:cxnSp>
        <p:nvCxnSpPr>
          <p:cNvPr id="9" name="Straight Connector 8">
            <a:extLst>
              <a:ext uri="{FF2B5EF4-FFF2-40B4-BE49-F238E27FC236}">
                <a16:creationId xmlns:a16="http://schemas.microsoft.com/office/drawing/2014/main" id="{C01B3BAC-6214-41E3-B49F-C5419913C864}"/>
              </a:ext>
            </a:extLst>
          </p:cNvPr>
          <p:cNvCxnSpPr>
            <a:cxnSpLocks/>
          </p:cNvCxnSpPr>
          <p:nvPr userDrawn="1"/>
        </p:nvCxnSpPr>
        <p:spPr>
          <a:xfrm>
            <a:off x="419100" y="6302482"/>
            <a:ext cx="10778640" cy="0"/>
          </a:xfrm>
          <a:prstGeom prst="line">
            <a:avLst/>
          </a:prstGeom>
          <a:ln w="9525" cap="rnd">
            <a:solidFill>
              <a:schemeClr val="bg1">
                <a:lumMod val="85000"/>
              </a:schemeClr>
            </a:solidFill>
            <a:round/>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EB9D8AF-ED7D-48C1-A8D7-D214D60DDE11}"/>
              </a:ext>
            </a:extLst>
          </p:cNvPr>
          <p:cNvCxnSpPr>
            <a:cxnSpLocks/>
          </p:cNvCxnSpPr>
          <p:nvPr userDrawn="1"/>
        </p:nvCxnSpPr>
        <p:spPr>
          <a:xfrm flipV="1">
            <a:off x="11197740" y="6022925"/>
            <a:ext cx="0" cy="641400"/>
          </a:xfrm>
          <a:prstGeom prst="line">
            <a:avLst/>
          </a:prstGeom>
          <a:ln w="9525" cap="rnd">
            <a:solidFill>
              <a:schemeClr val="bg1">
                <a:lumMod val="85000"/>
              </a:schemeClr>
            </a:solidFill>
            <a:round/>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EF63850C-60C0-8F91-E729-51AF06F15B12}"/>
              </a:ext>
            </a:extLst>
          </p:cNvPr>
          <p:cNvPicPr>
            <a:picLocks noChangeAspect="1"/>
          </p:cNvPicPr>
          <p:nvPr userDrawn="1"/>
        </p:nvPicPr>
        <p:blipFill>
          <a:blip r:embed="rId28"/>
          <a:srcRect l="10595" t="16381" r="4988" b="10854"/>
          <a:stretch/>
        </p:blipFill>
        <p:spPr>
          <a:xfrm>
            <a:off x="11301385" y="6022925"/>
            <a:ext cx="471515" cy="641400"/>
          </a:xfrm>
          <a:prstGeom prst="rect">
            <a:avLst/>
          </a:prstGeom>
        </p:spPr>
      </p:pic>
    </p:spTree>
    <p:extLst>
      <p:ext uri="{BB962C8B-B14F-4D97-AF65-F5344CB8AC3E}">
        <p14:creationId xmlns:p14="http://schemas.microsoft.com/office/powerpoint/2010/main" val="2163346600"/>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 id="2147483660" r:id="rId13"/>
    <p:sldLayoutId id="2147483659" r:id="rId14"/>
    <p:sldLayoutId id="2147483658" r:id="rId15"/>
    <p:sldLayoutId id="2147483657" r:id="rId16"/>
    <p:sldLayoutId id="2147483656" r:id="rId17"/>
    <p:sldLayoutId id="2147483655" r:id="rId18"/>
    <p:sldLayoutId id="2147483654" r:id="rId19"/>
    <p:sldLayoutId id="2147483653" r:id="rId20"/>
    <p:sldLayoutId id="2147483652" r:id="rId21"/>
    <p:sldLayoutId id="2147483651" r:id="rId22"/>
    <p:sldLayoutId id="2147483650" r:id="rId23"/>
    <p:sldLayoutId id="2147483685"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257" userDrawn="1">
          <p15:clr>
            <a:srgbClr val="F26B43"/>
          </p15:clr>
        </p15:guide>
        <p15:guide id="3" pos="74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25EC37E4-08F6-457E-864C-959E8E564BD0}" type="datetimeFigureOut">
              <a:rPr lang="en-US" smtClean="0"/>
              <a:t>9/22/2026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DE078AB9-7985-4E4F-B18B-B50795AEF581}" type="slidenum">
              <a:rPr lang="en-US" smtClean="0"/>
              <a:t>‹#›</a:t>
            </a:fld>
            <a:endParaRPr lang="en-US"/>
          </a:p>
        </p:txBody>
      </p:sp>
    </p:spTree>
    <p:extLst>
      <p:ext uri="{BB962C8B-B14F-4D97-AF65-F5344CB8AC3E}">
        <p14:creationId xmlns:p14="http://schemas.microsoft.com/office/powerpoint/2010/main" val="379796442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200D89F4-B352-3A4A-8B84-7379618E941F}" type="datetime1">
              <a:rPr lang="en-US" smtClean="0"/>
              <a:t>9/22/2026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Neda Nikpoor, MD</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BFE45FB-CB16-D74B-BDF2-3B528D341F03}" type="slidenum">
              <a:rPr lang="en-US" smtClean="0"/>
              <a:t>‹#›</a:t>
            </a:fld>
            <a:endParaRPr lang="en-US" dirty="0"/>
          </a:p>
        </p:txBody>
      </p:sp>
    </p:spTree>
    <p:extLst>
      <p:ext uri="{BB962C8B-B14F-4D97-AF65-F5344CB8AC3E}">
        <p14:creationId xmlns:p14="http://schemas.microsoft.com/office/powerpoint/2010/main" val="252851679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sldNum="0"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7.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12.jpeg"/><Relationship Id="rId1" Type="http://schemas.openxmlformats.org/officeDocument/2006/relationships/slideLayout" Target="../slideLayouts/slideLayout23.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1.xml"/><Relationship Id="rId5" Type="http://schemas.openxmlformats.org/officeDocument/2006/relationships/image" Target="../media/image28.sv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sv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8.xml"/><Relationship Id="rId6" Type="http://schemas.openxmlformats.org/officeDocument/2006/relationships/image" Target="../media/image34.jpeg"/><Relationship Id="rId5" Type="http://schemas.openxmlformats.org/officeDocument/2006/relationships/image" Target="../media/image33.sv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jpeg"/><Relationship Id="rId7" Type="http://schemas.openxmlformats.org/officeDocument/2006/relationships/image" Target="../media/image50.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2.svg"/></Relationships>
</file>

<file path=ppt/slides/_rels/slide18.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1.xml"/><Relationship Id="rId5" Type="http://schemas.openxmlformats.org/officeDocument/2006/relationships/image" Target="../media/image56.sv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sv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 Id="rId9" Type="http://schemas.openxmlformats.org/officeDocument/2006/relationships/image" Target="../media/image76.svg"/></Relationships>
</file>

<file path=ppt/slides/_rels/slide2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looking through a microscope&#10;&#10;AI-generated content may be incorrect.">
            <a:extLst>
              <a:ext uri="{FF2B5EF4-FFF2-40B4-BE49-F238E27FC236}">
                <a16:creationId xmlns:a16="http://schemas.microsoft.com/office/drawing/2014/main" id="{D3C23230-74CC-AB16-958E-3404AFE0061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562" r="5562"/>
          <a:stretch>
            <a:fillRect/>
          </a:stretch>
        </p:blipFill>
        <p:spPr/>
      </p:pic>
      <p:sp>
        <p:nvSpPr>
          <p:cNvPr id="5" name="Rectangle 4">
            <a:extLst>
              <a:ext uri="{FF2B5EF4-FFF2-40B4-BE49-F238E27FC236}">
                <a16:creationId xmlns:a16="http://schemas.microsoft.com/office/drawing/2014/main" id="{4B1AC274-A5D1-0966-E37B-93FED6AD8D31}"/>
              </a:ext>
            </a:extLst>
          </p:cNvPr>
          <p:cNvSpPr/>
          <p:nvPr/>
        </p:nvSpPr>
        <p:spPr>
          <a:xfrm>
            <a:off x="0" y="27193"/>
            <a:ext cx="12192000" cy="6858000"/>
          </a:xfrm>
          <a:prstGeom prst="rect">
            <a:avLst/>
          </a:prstGeom>
          <a:gradFill flip="none" rotWithShape="1">
            <a:gsLst>
              <a:gs pos="100000">
                <a:schemeClr val="accent3">
                  <a:alpha val="11000"/>
                </a:schemeClr>
              </a:gs>
              <a:gs pos="0">
                <a:schemeClr val="accent1">
                  <a:lumMod val="49000"/>
                </a:schemeClr>
              </a:gs>
              <a:gs pos="49000">
                <a:schemeClr val="accent3">
                  <a:lumMod val="51000"/>
                  <a:alpha val="87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399CCEE-C40C-9910-46BD-66D7328078D0}"/>
              </a:ext>
            </a:extLst>
          </p:cNvPr>
          <p:cNvSpPr txBox="1"/>
          <p:nvPr/>
        </p:nvSpPr>
        <p:spPr>
          <a:xfrm>
            <a:off x="486502" y="6087117"/>
            <a:ext cx="4093118" cy="338554"/>
          </a:xfrm>
          <a:prstGeom prst="rect">
            <a:avLst/>
          </a:prstGeom>
          <a:noFill/>
        </p:spPr>
        <p:txBody>
          <a:bodyPr wrap="square" anchor="t">
            <a:spAutoFit/>
          </a:bodyPr>
          <a:lstStyle/>
          <a:p>
            <a:pPr>
              <a:spcBef>
                <a:spcPts val="600"/>
              </a:spcBef>
              <a:buClr>
                <a:srgbClr val="008DB9"/>
              </a:buClr>
            </a:pPr>
            <a:r>
              <a:rPr lang="en-US" sz="1600" dirty="0">
                <a:solidFill>
                  <a:schemeClr val="bg1"/>
                </a:solidFill>
                <a:latin typeface="Montserrat" panose="02000505000000020004" pitchFamily="2" charset="0"/>
                <a:ea typeface="Lyon" panose="00000400000000000000" pitchFamily="2" charset="0"/>
                <a:cs typeface="Prompt Black" panose="00000A00000000000000" pitchFamily="2" charset="-34"/>
              </a:rPr>
              <a:t>October 28, 2025</a:t>
            </a:r>
          </a:p>
        </p:txBody>
      </p:sp>
      <p:pic>
        <p:nvPicPr>
          <p:cNvPr id="7" name="Picture 6" descr="A black and white background with white dots&#10;&#10;Description automatically generated">
            <a:extLst>
              <a:ext uri="{FF2B5EF4-FFF2-40B4-BE49-F238E27FC236}">
                <a16:creationId xmlns:a16="http://schemas.microsoft.com/office/drawing/2014/main" id="{A9456736-DBC0-B3BC-C85F-9F2460C7F0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8497" y="4991100"/>
            <a:ext cx="2003504" cy="1866900"/>
          </a:xfrm>
          <a:prstGeom prst="rect">
            <a:avLst/>
          </a:prstGeom>
        </p:spPr>
      </p:pic>
      <p:sp>
        <p:nvSpPr>
          <p:cNvPr id="8" name="TextBox 7">
            <a:extLst>
              <a:ext uri="{FF2B5EF4-FFF2-40B4-BE49-F238E27FC236}">
                <a16:creationId xmlns:a16="http://schemas.microsoft.com/office/drawing/2014/main" id="{5729B43C-FEFC-DBED-F821-1B4A1E3B81C1}"/>
              </a:ext>
            </a:extLst>
          </p:cNvPr>
          <p:cNvSpPr txBox="1"/>
          <p:nvPr/>
        </p:nvSpPr>
        <p:spPr>
          <a:xfrm>
            <a:off x="419100" y="2153600"/>
            <a:ext cx="6359835" cy="1446550"/>
          </a:xfrm>
          <a:prstGeom prst="rect">
            <a:avLst/>
          </a:prstGeom>
          <a:noFill/>
        </p:spPr>
        <p:txBody>
          <a:bodyPr wrap="square" anchor="t">
            <a:spAutoFit/>
          </a:bodyPr>
          <a:lstStyle/>
          <a:p>
            <a:pPr>
              <a:spcBef>
                <a:spcPts val="600"/>
              </a:spcBef>
              <a:buClr>
                <a:srgbClr val="008DB9"/>
              </a:buClr>
            </a:pPr>
            <a:r>
              <a:rPr lang="en-US" sz="4400" b="1" dirty="0">
                <a:solidFill>
                  <a:schemeClr val="bg1"/>
                </a:solidFill>
                <a:latin typeface="Lyon" panose="00000400000000000000" pitchFamily="2" charset="0"/>
                <a:ea typeface="Lyon" panose="00000400000000000000" pitchFamily="2" charset="0"/>
                <a:cs typeface="Prompt Black" panose="00000A00000000000000" pitchFamily="2" charset="-34"/>
              </a:rPr>
              <a:t>Modern LASIK - </a:t>
            </a:r>
            <a:br>
              <a:rPr lang="en-US" sz="4400" b="1" dirty="0">
                <a:solidFill>
                  <a:schemeClr val="bg1"/>
                </a:solidFill>
                <a:latin typeface="Lyon" panose="00000400000000000000" pitchFamily="2" charset="0"/>
                <a:ea typeface="Lyon" panose="00000400000000000000" pitchFamily="2" charset="0"/>
                <a:cs typeface="Prompt Black" panose="00000A00000000000000" pitchFamily="2" charset="-34"/>
              </a:rPr>
            </a:br>
            <a:r>
              <a:rPr lang="en-US" sz="4400" b="1" dirty="0">
                <a:solidFill>
                  <a:schemeClr val="bg1"/>
                </a:solidFill>
                <a:latin typeface="Lyon" panose="00000400000000000000" pitchFamily="2" charset="0"/>
                <a:ea typeface="Lyon" panose="00000400000000000000" pitchFamily="2" charset="0"/>
                <a:cs typeface="Prompt Black" panose="00000A00000000000000" pitchFamily="2" charset="-34"/>
              </a:rPr>
              <a:t>Debunking Myths </a:t>
            </a:r>
          </a:p>
        </p:txBody>
      </p:sp>
      <p:pic>
        <p:nvPicPr>
          <p:cNvPr id="9" name="Picture 8">
            <a:extLst>
              <a:ext uri="{FF2B5EF4-FFF2-40B4-BE49-F238E27FC236}">
                <a16:creationId xmlns:a16="http://schemas.microsoft.com/office/drawing/2014/main" id="{D3B8F512-041B-C1BC-E3B8-988D2AA40BBE}"/>
              </a:ext>
            </a:extLst>
          </p:cNvPr>
          <p:cNvPicPr>
            <a:picLocks noChangeAspect="1"/>
          </p:cNvPicPr>
          <p:nvPr/>
        </p:nvPicPr>
        <p:blipFill>
          <a:blip r:embed="rId4"/>
          <a:srcRect l="10595" t="16381" r="4988" b="10854"/>
          <a:stretch/>
        </p:blipFill>
        <p:spPr>
          <a:xfrm>
            <a:off x="486502" y="1226621"/>
            <a:ext cx="588181" cy="800100"/>
          </a:xfrm>
          <a:prstGeom prst="rect">
            <a:avLst/>
          </a:prstGeom>
        </p:spPr>
      </p:pic>
      <p:sp>
        <p:nvSpPr>
          <p:cNvPr id="10" name="TextBox 9">
            <a:extLst>
              <a:ext uri="{FF2B5EF4-FFF2-40B4-BE49-F238E27FC236}">
                <a16:creationId xmlns:a16="http://schemas.microsoft.com/office/drawing/2014/main" id="{06F4942C-5300-1FD0-3072-BDB25CBB6810}"/>
              </a:ext>
            </a:extLst>
          </p:cNvPr>
          <p:cNvSpPr txBox="1"/>
          <p:nvPr/>
        </p:nvSpPr>
        <p:spPr>
          <a:xfrm>
            <a:off x="927791" y="4991100"/>
            <a:ext cx="2671226" cy="369332"/>
          </a:xfrm>
          <a:prstGeom prst="rect">
            <a:avLst/>
          </a:prstGeom>
          <a:noFill/>
        </p:spPr>
        <p:txBody>
          <a:bodyPr wrap="square" anchor="t">
            <a:spAutoFit/>
          </a:bodyPr>
          <a:lstStyle/>
          <a:p>
            <a:pPr>
              <a:spcBef>
                <a:spcPts val="600"/>
              </a:spcBef>
              <a:buClr>
                <a:srgbClr val="008DB9"/>
              </a:buClr>
            </a:pPr>
            <a:r>
              <a:rPr lang="es-ES" dirty="0">
                <a:solidFill>
                  <a:schemeClr val="bg1"/>
                </a:solidFill>
                <a:latin typeface="Montserrat" panose="00000500000000000000" pitchFamily="2" charset="0"/>
                <a:ea typeface="Verdana" panose="020B0604030504040204" pitchFamily="34" charset="0"/>
                <a:cs typeface="Poppins" pitchFamily="2" charset="77"/>
              </a:rPr>
              <a:t>Neda Nikpoor, MD</a:t>
            </a:r>
          </a:p>
        </p:txBody>
      </p:sp>
    </p:spTree>
    <p:extLst>
      <p:ext uri="{BB962C8B-B14F-4D97-AF65-F5344CB8AC3E}">
        <p14:creationId xmlns:p14="http://schemas.microsoft.com/office/powerpoint/2010/main" val="303933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FE7A-609A-AF18-33BB-A4B9971E7868}"/>
              </a:ext>
            </a:extLst>
          </p:cNvPr>
          <p:cNvSpPr>
            <a:spLocks noGrp="1"/>
          </p:cNvSpPr>
          <p:nvPr>
            <p:ph type="title"/>
          </p:nvPr>
        </p:nvSpPr>
        <p:spPr/>
        <p:txBody>
          <a:bodyPr/>
          <a:lstStyle/>
          <a:p>
            <a:r>
              <a:rPr lang="en-US" dirty="0"/>
              <a:t>Financial Disclosures</a:t>
            </a:r>
          </a:p>
        </p:txBody>
      </p:sp>
      <p:pic>
        <p:nvPicPr>
          <p:cNvPr id="5" name="Picture 4">
            <a:extLst>
              <a:ext uri="{FF2B5EF4-FFF2-40B4-BE49-F238E27FC236}">
                <a16:creationId xmlns:a16="http://schemas.microsoft.com/office/drawing/2014/main" id="{2D64DAC0-17EA-350C-0B38-95D1F6C24F90}"/>
              </a:ext>
            </a:extLst>
          </p:cNvPr>
          <p:cNvPicPr>
            <a:picLocks noChangeAspect="1"/>
          </p:cNvPicPr>
          <p:nvPr/>
        </p:nvPicPr>
        <p:blipFill>
          <a:blip r:embed="rId2"/>
          <a:stretch>
            <a:fillRect/>
          </a:stretch>
        </p:blipFill>
        <p:spPr>
          <a:xfrm>
            <a:off x="2275663" y="2586333"/>
            <a:ext cx="3607904" cy="3153694"/>
          </a:xfrm>
          <a:prstGeom prst="rect">
            <a:avLst/>
          </a:prstGeom>
        </p:spPr>
      </p:pic>
      <p:pic>
        <p:nvPicPr>
          <p:cNvPr id="6" name="Picture 5">
            <a:extLst>
              <a:ext uri="{FF2B5EF4-FFF2-40B4-BE49-F238E27FC236}">
                <a16:creationId xmlns:a16="http://schemas.microsoft.com/office/drawing/2014/main" id="{3A45D6FA-906C-38F0-9207-51E1A5A75373}"/>
              </a:ext>
            </a:extLst>
          </p:cNvPr>
          <p:cNvPicPr>
            <a:picLocks noChangeAspect="1"/>
          </p:cNvPicPr>
          <p:nvPr/>
        </p:nvPicPr>
        <p:blipFill>
          <a:blip r:embed="rId3"/>
          <a:stretch>
            <a:fillRect/>
          </a:stretch>
        </p:blipFill>
        <p:spPr>
          <a:xfrm>
            <a:off x="5883567" y="5893308"/>
            <a:ext cx="5010150" cy="962025"/>
          </a:xfrm>
          <a:prstGeom prst="rect">
            <a:avLst/>
          </a:prstGeom>
        </p:spPr>
      </p:pic>
      <p:pic>
        <p:nvPicPr>
          <p:cNvPr id="8" name="Picture 7">
            <a:extLst>
              <a:ext uri="{FF2B5EF4-FFF2-40B4-BE49-F238E27FC236}">
                <a16:creationId xmlns:a16="http://schemas.microsoft.com/office/drawing/2014/main" id="{A90C8034-268A-C161-6B91-5EC320544676}"/>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5907" b="90612" l="3173" r="92766">
                        <a14:foregroundMark x1="41878" y1="23418" x2="30076" y2="22468"/>
                        <a14:foregroundMark x1="30076" y1="22468" x2="32234" y2="14346"/>
                        <a14:foregroundMark x1="32234" y1="14346" x2="52157" y2="10865"/>
                        <a14:foregroundMark x1="52157" y1="10865" x2="54695" y2="16034"/>
                        <a14:foregroundMark x1="24112" y1="35654" x2="13452" y2="35759"/>
                        <a14:foregroundMark x1="13452" y1="35759" x2="3553" y2="38291"/>
                        <a14:foregroundMark x1="3553" y1="38291" x2="14086" y2="40717"/>
                        <a14:foregroundMark x1="14086" y1="40717" x2="35279" y2="38924"/>
                        <a14:foregroundMark x1="35279" y1="38924" x2="39721" y2="39451"/>
                        <a14:foregroundMark x1="29315" y1="90506" x2="28680" y2="82173"/>
                        <a14:foregroundMark x1="28680" y1="82173" x2="30584" y2="90612"/>
                        <a14:foregroundMark x1="30584" y1="90612" x2="36675" y2="83966"/>
                        <a14:foregroundMark x1="36675" y1="83966" x2="38071" y2="74262"/>
                        <a14:foregroundMark x1="43622" y1="77268" x2="46447" y2="78797"/>
                        <a14:foregroundMark x1="38071" y1="74262" x2="40613" y2="75639"/>
                        <a14:foregroundMark x1="46447" y1="78797" x2="48477" y2="87131"/>
                        <a14:foregroundMark x1="48477" y1="87131" x2="53046" y2="78692"/>
                        <a14:foregroundMark x1="53046" y1="78692" x2="49746" y2="67194"/>
                        <a14:foregroundMark x1="62056" y1="28903" x2="82995" y2="33439"/>
                        <a14:foregroundMark x1="82995" y1="33439" x2="91624" y2="47890"/>
                        <a14:foregroundMark x1="91624" y1="47890" x2="92893" y2="51899"/>
                        <a14:foregroundMark x1="38071" y1="6118" x2="48096" y2="6329"/>
                        <a14:foregroundMark x1="48096" y1="6329" x2="48731" y2="5907"/>
                        <a14:backgroundMark x1="42132" y1="75527" x2="40482" y2="74473"/>
                        <a14:backgroundMark x1="40482" y1="75738" x2="43274" y2="77532"/>
                      </a14:backgroundRemoval>
                    </a14:imgEffect>
                  </a14:imgLayer>
                </a14:imgProps>
              </a:ext>
            </a:extLst>
          </a:blip>
          <a:stretch>
            <a:fillRect/>
          </a:stretch>
        </p:blipFill>
        <p:spPr>
          <a:xfrm flipH="1">
            <a:off x="-1195766" y="-50800"/>
            <a:ext cx="3426902" cy="4122720"/>
          </a:xfrm>
          <a:prstGeom prst="rect">
            <a:avLst/>
          </a:prstGeom>
        </p:spPr>
      </p:pic>
      <p:pic>
        <p:nvPicPr>
          <p:cNvPr id="3" name="Picture 2">
            <a:extLst>
              <a:ext uri="{FF2B5EF4-FFF2-40B4-BE49-F238E27FC236}">
                <a16:creationId xmlns:a16="http://schemas.microsoft.com/office/drawing/2014/main" id="{4C6ACBA2-F3DF-543F-0BD8-0F94FC2B690C}"/>
              </a:ext>
            </a:extLst>
          </p:cNvPr>
          <p:cNvPicPr>
            <a:picLocks noChangeAspect="1"/>
          </p:cNvPicPr>
          <p:nvPr/>
        </p:nvPicPr>
        <p:blipFill>
          <a:blip r:embed="rId6"/>
          <a:srcRect l="10595" t="16381" r="4988" b="10854"/>
          <a:stretch/>
        </p:blipFill>
        <p:spPr>
          <a:xfrm>
            <a:off x="11578106" y="6022925"/>
            <a:ext cx="613893" cy="835075"/>
          </a:xfrm>
          <a:prstGeom prst="rect">
            <a:avLst/>
          </a:prstGeom>
        </p:spPr>
      </p:pic>
      <p:sp>
        <p:nvSpPr>
          <p:cNvPr id="4" name="TextBox 3">
            <a:extLst>
              <a:ext uri="{FF2B5EF4-FFF2-40B4-BE49-F238E27FC236}">
                <a16:creationId xmlns:a16="http://schemas.microsoft.com/office/drawing/2014/main" id="{CE970CB6-7EB6-92B0-94C9-42D1E0A6B289}"/>
              </a:ext>
            </a:extLst>
          </p:cNvPr>
          <p:cNvSpPr txBox="1"/>
          <p:nvPr/>
        </p:nvSpPr>
        <p:spPr>
          <a:xfrm>
            <a:off x="6096000" y="5352526"/>
            <a:ext cx="4126001" cy="369332"/>
          </a:xfrm>
          <a:prstGeom prst="rect">
            <a:avLst/>
          </a:prstGeom>
          <a:noFill/>
        </p:spPr>
        <p:txBody>
          <a:bodyPr wrap="none" rtlCol="0">
            <a:spAutoFit/>
          </a:bodyPr>
          <a:lstStyle/>
          <a:p>
            <a:r>
              <a:rPr lang="en-US" i="1" dirty="0"/>
              <a:t>All financial relationships have been mitigated</a:t>
            </a:r>
          </a:p>
        </p:txBody>
      </p:sp>
    </p:spTree>
    <p:extLst>
      <p:ext uri="{BB962C8B-B14F-4D97-AF65-F5344CB8AC3E}">
        <p14:creationId xmlns:p14="http://schemas.microsoft.com/office/powerpoint/2010/main" val="338822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BA6B8-5AB4-7195-CE62-5B78B8621BA6}"/>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4216718-FD86-5DBC-DCF2-8B19AA9B5907}"/>
              </a:ext>
            </a:extLst>
          </p:cNvPr>
          <p:cNvSpPr/>
          <p:nvPr/>
        </p:nvSpPr>
        <p:spPr>
          <a:xfrm>
            <a:off x="2443345" y="4548969"/>
            <a:ext cx="604200" cy="604200"/>
          </a:xfrm>
          <a:prstGeom prst="roundRect">
            <a:avLst/>
          </a:prstGeom>
          <a:solidFill>
            <a:schemeClr val="accent2"/>
          </a:solidFill>
          <a:ln w="19050">
            <a:noFill/>
          </a:ln>
          <a:effectLst>
            <a:outerShdw blurRad="330200" dist="1905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8">
            <a:extLst>
              <a:ext uri="{FF2B5EF4-FFF2-40B4-BE49-F238E27FC236}">
                <a16:creationId xmlns:a16="http://schemas.microsoft.com/office/drawing/2014/main" id="{DD60B5DB-6446-5AEE-F0A0-B6274E1D97F8}"/>
              </a:ext>
            </a:extLst>
          </p:cNvPr>
          <p:cNvSpPr/>
          <p:nvPr/>
        </p:nvSpPr>
        <p:spPr>
          <a:xfrm>
            <a:off x="558335" y="1087897"/>
            <a:ext cx="2565094" cy="3207432"/>
          </a:xfrm>
          <a:prstGeom prst="roundRect">
            <a:avLst>
              <a:gd name="adj" fmla="val 0"/>
            </a:avLst>
          </a:prstGeom>
          <a:solidFill>
            <a:schemeClr val="bg1"/>
          </a:solidFill>
          <a:ln w="19050">
            <a:noFill/>
          </a:ln>
          <a:effectLst>
            <a:outerShdw blurRad="330200" dist="1905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8B001D-E768-9C70-BF42-72C80DCEBCD7}"/>
              </a:ext>
            </a:extLst>
          </p:cNvPr>
          <p:cNvSpPr/>
          <p:nvPr/>
        </p:nvSpPr>
        <p:spPr>
          <a:xfrm>
            <a:off x="634218" y="1164414"/>
            <a:ext cx="2413326" cy="30543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18">
            <a:extLst>
              <a:ext uri="{FF2B5EF4-FFF2-40B4-BE49-F238E27FC236}">
                <a16:creationId xmlns:a16="http://schemas.microsoft.com/office/drawing/2014/main" id="{D4B537B1-A5EE-B136-0AA3-74D41CED9FFF}"/>
              </a:ext>
            </a:extLst>
          </p:cNvPr>
          <p:cNvSpPr/>
          <p:nvPr/>
        </p:nvSpPr>
        <p:spPr>
          <a:xfrm>
            <a:off x="3317123" y="2562672"/>
            <a:ext cx="2565094" cy="3207432"/>
          </a:xfrm>
          <a:prstGeom prst="roundRect">
            <a:avLst>
              <a:gd name="adj" fmla="val 0"/>
            </a:avLst>
          </a:prstGeom>
          <a:solidFill>
            <a:schemeClr val="bg1"/>
          </a:solidFill>
          <a:ln w="19050">
            <a:noFill/>
          </a:ln>
          <a:effectLst>
            <a:outerShdw blurRad="330200" dist="1905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EC81EC-259F-492B-F1F2-3ADD4EB2E2A0}"/>
              </a:ext>
            </a:extLst>
          </p:cNvPr>
          <p:cNvSpPr/>
          <p:nvPr/>
        </p:nvSpPr>
        <p:spPr>
          <a:xfrm>
            <a:off x="3393006" y="2639189"/>
            <a:ext cx="2413326" cy="30543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6C1CFE-898B-EDDE-3203-1874FB43467A}"/>
              </a:ext>
            </a:extLst>
          </p:cNvPr>
          <p:cNvSpPr txBox="1"/>
          <p:nvPr/>
        </p:nvSpPr>
        <p:spPr>
          <a:xfrm>
            <a:off x="7673497" y="1978307"/>
            <a:ext cx="3270914" cy="584775"/>
          </a:xfrm>
          <a:prstGeom prst="rect">
            <a:avLst/>
          </a:prstGeom>
          <a:noFill/>
        </p:spPr>
        <p:txBody>
          <a:bodyPr wrap="square" anchor="t">
            <a:spAutoFit/>
          </a:bodyPr>
          <a:lstStyle/>
          <a:p>
            <a:pPr>
              <a:spcBef>
                <a:spcPts val="600"/>
              </a:spcBef>
              <a:buClr>
                <a:srgbClr val="008DB9"/>
              </a:buClr>
            </a:pP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Why This Matters</a:t>
            </a:r>
          </a:p>
        </p:txBody>
      </p:sp>
      <p:sp>
        <p:nvSpPr>
          <p:cNvPr id="10" name="TextBox 9">
            <a:extLst>
              <a:ext uri="{FF2B5EF4-FFF2-40B4-BE49-F238E27FC236}">
                <a16:creationId xmlns:a16="http://schemas.microsoft.com/office/drawing/2014/main" id="{EE85AB8A-6953-D87A-D156-B973126D00F7}"/>
              </a:ext>
            </a:extLst>
          </p:cNvPr>
          <p:cNvSpPr txBox="1"/>
          <p:nvPr/>
        </p:nvSpPr>
        <p:spPr>
          <a:xfrm>
            <a:off x="8286869" y="2706262"/>
            <a:ext cx="3346797" cy="738664"/>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Patients are influenced by outdated info, anecdotes, and online myths.</a:t>
            </a:r>
          </a:p>
        </p:txBody>
      </p:sp>
      <p:grpSp>
        <p:nvGrpSpPr>
          <p:cNvPr id="19" name="Group 18">
            <a:extLst>
              <a:ext uri="{FF2B5EF4-FFF2-40B4-BE49-F238E27FC236}">
                <a16:creationId xmlns:a16="http://schemas.microsoft.com/office/drawing/2014/main" id="{AF7BE7FE-8B14-7FBA-8DBA-69B365CB28A7}"/>
              </a:ext>
            </a:extLst>
          </p:cNvPr>
          <p:cNvGrpSpPr/>
          <p:nvPr/>
        </p:nvGrpSpPr>
        <p:grpSpPr>
          <a:xfrm>
            <a:off x="7755364" y="2775002"/>
            <a:ext cx="371165" cy="371162"/>
            <a:chOff x="2877669" y="2373831"/>
            <a:chExt cx="340938" cy="340935"/>
          </a:xfrm>
        </p:grpSpPr>
        <p:sp>
          <p:nvSpPr>
            <p:cNvPr id="20" name="Rectangle: Rounded Corners 23">
              <a:extLst>
                <a:ext uri="{FF2B5EF4-FFF2-40B4-BE49-F238E27FC236}">
                  <a16:creationId xmlns:a16="http://schemas.microsoft.com/office/drawing/2014/main" id="{3F8C0DEE-0792-D19A-0619-53A9C5F06A04}"/>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21" name="Rectangle: Rounded Corners 24">
              <a:extLst>
                <a:ext uri="{FF2B5EF4-FFF2-40B4-BE49-F238E27FC236}">
                  <a16:creationId xmlns:a16="http://schemas.microsoft.com/office/drawing/2014/main" id="{42AB1811-6A9F-50AD-98CE-3C3D89215216}"/>
                </a:ext>
              </a:extLst>
            </p:cNvPr>
            <p:cNvSpPr/>
            <p:nvPr/>
          </p:nvSpPr>
          <p:spPr>
            <a:xfrm>
              <a:off x="2906596" y="2402758"/>
              <a:ext cx="283084" cy="283082"/>
            </a:xfrm>
            <a:prstGeom prst="roundRect">
              <a:avLst>
                <a:gd name="adj" fmla="val 1382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25" name="TextBox 24">
            <a:extLst>
              <a:ext uri="{FF2B5EF4-FFF2-40B4-BE49-F238E27FC236}">
                <a16:creationId xmlns:a16="http://schemas.microsoft.com/office/drawing/2014/main" id="{DFE28BB3-702C-649C-3E35-D075E9EB24AA}"/>
              </a:ext>
            </a:extLst>
          </p:cNvPr>
          <p:cNvSpPr txBox="1"/>
          <p:nvPr/>
        </p:nvSpPr>
        <p:spPr>
          <a:xfrm>
            <a:off x="8286869" y="3639090"/>
            <a:ext cx="3346797" cy="523220"/>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Your guidance is crucial in helping them understand today’s LASIK.</a:t>
            </a:r>
          </a:p>
        </p:txBody>
      </p:sp>
      <p:grpSp>
        <p:nvGrpSpPr>
          <p:cNvPr id="26" name="Group 25">
            <a:extLst>
              <a:ext uri="{FF2B5EF4-FFF2-40B4-BE49-F238E27FC236}">
                <a16:creationId xmlns:a16="http://schemas.microsoft.com/office/drawing/2014/main" id="{CD51F8E8-8DE3-E0DF-42AC-F039F800C49D}"/>
              </a:ext>
            </a:extLst>
          </p:cNvPr>
          <p:cNvGrpSpPr/>
          <p:nvPr/>
        </p:nvGrpSpPr>
        <p:grpSpPr>
          <a:xfrm>
            <a:off x="7755364" y="3707830"/>
            <a:ext cx="371165" cy="371162"/>
            <a:chOff x="2877669" y="2373831"/>
            <a:chExt cx="340938" cy="340935"/>
          </a:xfrm>
        </p:grpSpPr>
        <p:sp>
          <p:nvSpPr>
            <p:cNvPr id="27" name="Rectangle: Rounded Corners 23">
              <a:extLst>
                <a:ext uri="{FF2B5EF4-FFF2-40B4-BE49-F238E27FC236}">
                  <a16:creationId xmlns:a16="http://schemas.microsoft.com/office/drawing/2014/main" id="{7AF4AC7A-D8E9-35F2-6A37-9DC94965AE5C}"/>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28" name="Rectangle: Rounded Corners 24">
              <a:extLst>
                <a:ext uri="{FF2B5EF4-FFF2-40B4-BE49-F238E27FC236}">
                  <a16:creationId xmlns:a16="http://schemas.microsoft.com/office/drawing/2014/main" id="{CFEC3795-7ADA-14F4-E264-CD3CBE68CEDB}"/>
                </a:ext>
              </a:extLst>
            </p:cNvPr>
            <p:cNvSpPr/>
            <p:nvPr/>
          </p:nvSpPr>
          <p:spPr>
            <a:xfrm>
              <a:off x="2906596" y="2402758"/>
              <a:ext cx="283084" cy="283082"/>
            </a:xfrm>
            <a:prstGeom prst="roundRect">
              <a:avLst>
                <a:gd name="adj" fmla="val 1382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30" name="TextBox 29">
            <a:extLst>
              <a:ext uri="{FF2B5EF4-FFF2-40B4-BE49-F238E27FC236}">
                <a16:creationId xmlns:a16="http://schemas.microsoft.com/office/drawing/2014/main" id="{87AA51B6-1E6F-818C-B660-63C8B25FF9B9}"/>
              </a:ext>
            </a:extLst>
          </p:cNvPr>
          <p:cNvSpPr txBox="1"/>
          <p:nvPr/>
        </p:nvSpPr>
        <p:spPr>
          <a:xfrm>
            <a:off x="8286869" y="4356474"/>
            <a:ext cx="3346797" cy="523220"/>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We'll walk through common myths and the data behind the truth.</a:t>
            </a:r>
          </a:p>
        </p:txBody>
      </p:sp>
      <p:grpSp>
        <p:nvGrpSpPr>
          <p:cNvPr id="31" name="Group 30">
            <a:extLst>
              <a:ext uri="{FF2B5EF4-FFF2-40B4-BE49-F238E27FC236}">
                <a16:creationId xmlns:a16="http://schemas.microsoft.com/office/drawing/2014/main" id="{990208C4-E8EC-8530-89E2-93B53E58770B}"/>
              </a:ext>
            </a:extLst>
          </p:cNvPr>
          <p:cNvGrpSpPr/>
          <p:nvPr/>
        </p:nvGrpSpPr>
        <p:grpSpPr>
          <a:xfrm>
            <a:off x="7755364" y="4425214"/>
            <a:ext cx="371165" cy="371162"/>
            <a:chOff x="2877669" y="2373831"/>
            <a:chExt cx="340938" cy="340935"/>
          </a:xfrm>
        </p:grpSpPr>
        <p:sp>
          <p:nvSpPr>
            <p:cNvPr id="32" name="Rectangle: Rounded Corners 23">
              <a:extLst>
                <a:ext uri="{FF2B5EF4-FFF2-40B4-BE49-F238E27FC236}">
                  <a16:creationId xmlns:a16="http://schemas.microsoft.com/office/drawing/2014/main" id="{F5C0ACAD-6302-ACBD-71ED-07365CF0E244}"/>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33" name="Rectangle: Rounded Corners 24">
              <a:extLst>
                <a:ext uri="{FF2B5EF4-FFF2-40B4-BE49-F238E27FC236}">
                  <a16:creationId xmlns:a16="http://schemas.microsoft.com/office/drawing/2014/main" id="{6289A581-938C-C243-8E43-D6872D52E481}"/>
                </a:ext>
              </a:extLst>
            </p:cNvPr>
            <p:cNvSpPr/>
            <p:nvPr/>
          </p:nvSpPr>
          <p:spPr>
            <a:xfrm>
              <a:off x="2906596" y="2402758"/>
              <a:ext cx="283084" cy="283082"/>
            </a:xfrm>
            <a:prstGeom prst="roundRect">
              <a:avLst>
                <a:gd name="adj" fmla="val 1382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pic>
        <p:nvPicPr>
          <p:cNvPr id="24" name="Picture Placeholder 23" descr="A doctor showing something to a person something on a tablet&#10;&#10;AI-generated content may be incorrect.">
            <a:extLst>
              <a:ext uri="{FF2B5EF4-FFF2-40B4-BE49-F238E27FC236}">
                <a16:creationId xmlns:a16="http://schemas.microsoft.com/office/drawing/2014/main" id="{47496D72-C220-FC6D-7E2D-E51520EAAB61}"/>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4216" r="23108"/>
          <a:stretch>
            <a:fillRect/>
          </a:stretch>
        </p:blipFill>
        <p:spPr>
          <a:xfrm>
            <a:off x="3393006" y="2639189"/>
            <a:ext cx="2413326" cy="3054398"/>
          </a:xfrm>
        </p:spPr>
      </p:pic>
      <p:pic>
        <p:nvPicPr>
          <p:cNvPr id="22" name="Picture Placeholder 21" descr="A person wearing surgical mask and gloves&#10;&#10;AI-generated content may be incorrect.">
            <a:extLst>
              <a:ext uri="{FF2B5EF4-FFF2-40B4-BE49-F238E27FC236}">
                <a16:creationId xmlns:a16="http://schemas.microsoft.com/office/drawing/2014/main" id="{D3AA3B12-E4DF-450F-A490-05445386BEF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785" b="7785"/>
          <a:stretch>
            <a:fillRect/>
          </a:stretch>
        </p:blipFill>
        <p:spPr/>
      </p:pic>
      <p:pic>
        <p:nvPicPr>
          <p:cNvPr id="34" name="Graphic 33">
            <a:extLst>
              <a:ext uri="{FF2B5EF4-FFF2-40B4-BE49-F238E27FC236}">
                <a16:creationId xmlns:a16="http://schemas.microsoft.com/office/drawing/2014/main" id="{2A03BD48-1D11-20BC-264A-8AF2967C11F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854178" y="2873815"/>
            <a:ext cx="173536" cy="173536"/>
          </a:xfrm>
          <a:prstGeom prst="rect">
            <a:avLst/>
          </a:prstGeom>
        </p:spPr>
      </p:pic>
      <p:pic>
        <p:nvPicPr>
          <p:cNvPr id="35" name="Graphic 34">
            <a:extLst>
              <a:ext uri="{FF2B5EF4-FFF2-40B4-BE49-F238E27FC236}">
                <a16:creationId xmlns:a16="http://schemas.microsoft.com/office/drawing/2014/main" id="{EDA2ACF0-DC02-B6B7-6ACD-F280BBF2465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7854178" y="3806643"/>
            <a:ext cx="173536" cy="173536"/>
          </a:xfrm>
          <a:prstGeom prst="rect">
            <a:avLst/>
          </a:prstGeom>
        </p:spPr>
      </p:pic>
      <p:pic>
        <p:nvPicPr>
          <p:cNvPr id="36" name="Graphic 35">
            <a:extLst>
              <a:ext uri="{FF2B5EF4-FFF2-40B4-BE49-F238E27FC236}">
                <a16:creationId xmlns:a16="http://schemas.microsoft.com/office/drawing/2014/main" id="{DBB13764-4001-EECD-55DF-88E542B948B8}"/>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7845501" y="4515350"/>
            <a:ext cx="190890" cy="190890"/>
          </a:xfrm>
          <a:prstGeom prst="rect">
            <a:avLst/>
          </a:prstGeom>
        </p:spPr>
      </p:pic>
    </p:spTree>
    <p:extLst>
      <p:ext uri="{BB962C8B-B14F-4D97-AF65-F5344CB8AC3E}">
        <p14:creationId xmlns:p14="http://schemas.microsoft.com/office/powerpoint/2010/main" val="94301167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1A8A1-BAD0-93E8-CE5C-F2C51A60D121}"/>
            </a:ext>
          </a:extLst>
        </p:cNvPr>
        <p:cNvGrpSpPr/>
        <p:nvPr/>
      </p:nvGrpSpPr>
      <p:grpSpPr>
        <a:xfrm>
          <a:off x="0" y="0"/>
          <a:ext cx="0" cy="0"/>
          <a:chOff x="0" y="0"/>
          <a:chExt cx="0" cy="0"/>
        </a:xfrm>
      </p:grpSpPr>
      <p:sp>
        <p:nvSpPr>
          <p:cNvPr id="3" name="Free-form: Shape 5">
            <a:extLst>
              <a:ext uri="{FF2B5EF4-FFF2-40B4-BE49-F238E27FC236}">
                <a16:creationId xmlns:a16="http://schemas.microsoft.com/office/drawing/2014/main" id="{A038ABB5-BE6C-1D31-5B5C-7990562A6895}"/>
              </a:ext>
            </a:extLst>
          </p:cNvPr>
          <p:cNvSpPr/>
          <p:nvPr/>
        </p:nvSpPr>
        <p:spPr>
          <a:xfrm>
            <a:off x="407988" y="3177954"/>
            <a:ext cx="11376025" cy="2543051"/>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gradFill flip="none" rotWithShape="1">
            <a:gsLst>
              <a:gs pos="0">
                <a:schemeClr val="accent1"/>
              </a:gs>
              <a:gs pos="100000">
                <a:schemeClr val="accent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080E4DC7-D180-52AE-57C2-C35E3BB9C368}"/>
              </a:ext>
            </a:extLst>
          </p:cNvPr>
          <p:cNvSpPr/>
          <p:nvPr/>
        </p:nvSpPr>
        <p:spPr>
          <a:xfrm>
            <a:off x="2529845" y="446759"/>
            <a:ext cx="7132310" cy="5355710"/>
          </a:xfrm>
          <a:prstGeom prst="rect">
            <a:avLst/>
          </a:prstGeom>
          <a:solidFill>
            <a:schemeClr val="bg1">
              <a:alpha val="91000"/>
            </a:schemeClr>
          </a:solidFill>
          <a:ln w="22225">
            <a:solidFill>
              <a:schemeClr val="bg1"/>
            </a:solid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3">
            <a:extLst>
              <a:ext uri="{FF2B5EF4-FFF2-40B4-BE49-F238E27FC236}">
                <a16:creationId xmlns:a16="http://schemas.microsoft.com/office/drawing/2014/main" id="{210CB6AD-2609-DCED-79EA-A0FF92424805}"/>
              </a:ext>
            </a:extLst>
          </p:cNvPr>
          <p:cNvPicPr>
            <a:picLocks noChangeAspect="1"/>
          </p:cNvPicPr>
          <p:nvPr/>
        </p:nvPicPr>
        <p:blipFill>
          <a:blip r:embed="rId3"/>
          <a:srcRect t="619" b="12319"/>
          <a:stretch>
            <a:fillRect/>
          </a:stretch>
        </p:blipFill>
        <p:spPr>
          <a:xfrm>
            <a:off x="2790825" y="642731"/>
            <a:ext cx="6610350" cy="4963766"/>
          </a:xfrm>
          <a:prstGeom prst="rect">
            <a:avLst/>
          </a:prstGeom>
        </p:spPr>
      </p:pic>
    </p:spTree>
    <p:extLst>
      <p:ext uri="{BB962C8B-B14F-4D97-AF65-F5344CB8AC3E}">
        <p14:creationId xmlns:p14="http://schemas.microsoft.com/office/powerpoint/2010/main" val="111749206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5">
            <a:extLst>
              <a:ext uri="{FF2B5EF4-FFF2-40B4-BE49-F238E27FC236}">
                <a16:creationId xmlns:a16="http://schemas.microsoft.com/office/drawing/2014/main" id="{E31847B3-2E44-3C0C-6312-03B34896CE43}"/>
              </a:ext>
            </a:extLst>
          </p:cNvPr>
          <p:cNvSpPr/>
          <p:nvPr/>
        </p:nvSpPr>
        <p:spPr>
          <a:xfrm>
            <a:off x="407988" y="2426644"/>
            <a:ext cx="11376025" cy="2543051"/>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gradFill flip="none" rotWithShape="1">
            <a:gsLst>
              <a:gs pos="0">
                <a:schemeClr val="accent1"/>
              </a:gs>
              <a:gs pos="100000">
                <a:schemeClr val="accent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CE76D718-37AC-9AAA-4F2C-49FA9A8E78D9}"/>
              </a:ext>
            </a:extLst>
          </p:cNvPr>
          <p:cNvGrpSpPr/>
          <p:nvPr/>
        </p:nvGrpSpPr>
        <p:grpSpPr>
          <a:xfrm>
            <a:off x="1107443" y="340864"/>
            <a:ext cx="9977115" cy="3626353"/>
            <a:chOff x="1315725" y="1691234"/>
            <a:chExt cx="9560550" cy="3879646"/>
          </a:xfrm>
        </p:grpSpPr>
        <p:sp>
          <p:nvSpPr>
            <p:cNvPr id="3" name="Rectangle 2">
              <a:extLst>
                <a:ext uri="{FF2B5EF4-FFF2-40B4-BE49-F238E27FC236}">
                  <a16:creationId xmlns:a16="http://schemas.microsoft.com/office/drawing/2014/main" id="{3F9E3CD9-0818-6894-B4DF-080C58789367}"/>
                </a:ext>
              </a:extLst>
            </p:cNvPr>
            <p:cNvSpPr/>
            <p:nvPr/>
          </p:nvSpPr>
          <p:spPr>
            <a:xfrm>
              <a:off x="1315725" y="1691234"/>
              <a:ext cx="9560550" cy="3879646"/>
            </a:xfrm>
            <a:prstGeom prst="rect">
              <a:avLst/>
            </a:prstGeom>
            <a:solidFill>
              <a:schemeClr val="bg1">
                <a:alpha val="91000"/>
              </a:schemeClr>
            </a:solidFill>
            <a:ln w="22225">
              <a:solidFill>
                <a:schemeClr val="bg1"/>
              </a:solid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9D9E6C7E-E310-6B19-C3C9-7F9DFFAF9E1C}"/>
                </a:ext>
              </a:extLst>
            </p:cNvPr>
            <p:cNvPicPr>
              <a:picLocks noChangeAspect="1"/>
            </p:cNvPicPr>
            <p:nvPr/>
          </p:nvPicPr>
          <p:blipFill>
            <a:blip r:embed="rId2"/>
            <a:srcRect b="24150"/>
            <a:stretch>
              <a:fillRect/>
            </a:stretch>
          </p:blipFill>
          <p:spPr>
            <a:xfrm>
              <a:off x="1572330" y="1795364"/>
              <a:ext cx="9047340" cy="367138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pSp>
      <p:sp>
        <p:nvSpPr>
          <p:cNvPr id="7" name="TextBox 6">
            <a:extLst>
              <a:ext uri="{FF2B5EF4-FFF2-40B4-BE49-F238E27FC236}">
                <a16:creationId xmlns:a16="http://schemas.microsoft.com/office/drawing/2014/main" id="{64873FD4-38BB-76A3-108D-076EBBF4402A}"/>
              </a:ext>
            </a:extLst>
          </p:cNvPr>
          <p:cNvSpPr txBox="1"/>
          <p:nvPr/>
        </p:nvSpPr>
        <p:spPr>
          <a:xfrm>
            <a:off x="1623060" y="4374768"/>
            <a:ext cx="8945880" cy="584775"/>
          </a:xfrm>
          <a:prstGeom prst="rect">
            <a:avLst/>
          </a:prstGeom>
          <a:noFill/>
        </p:spPr>
        <p:txBody>
          <a:bodyPr wrap="square" anchor="t">
            <a:spAutoFit/>
          </a:bodyPr>
          <a:lstStyle/>
          <a:p>
            <a:pPr algn="ctr">
              <a:spcBef>
                <a:spcPts val="600"/>
              </a:spcBef>
              <a:buClr>
                <a:srgbClr val="008DB9"/>
              </a:buClr>
            </a:pP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What Is The Incidence Of Nerve Pain After LASIK?</a:t>
            </a:r>
          </a:p>
        </p:txBody>
      </p:sp>
      <p:grpSp>
        <p:nvGrpSpPr>
          <p:cNvPr id="8" name="Group 7">
            <a:extLst>
              <a:ext uri="{FF2B5EF4-FFF2-40B4-BE49-F238E27FC236}">
                <a16:creationId xmlns:a16="http://schemas.microsoft.com/office/drawing/2014/main" id="{934F841A-77C0-ED6B-AA6A-E32E8DDE2A78}"/>
              </a:ext>
            </a:extLst>
          </p:cNvPr>
          <p:cNvGrpSpPr/>
          <p:nvPr/>
        </p:nvGrpSpPr>
        <p:grpSpPr>
          <a:xfrm>
            <a:off x="523812" y="4967163"/>
            <a:ext cx="11144377" cy="523220"/>
            <a:chOff x="523812" y="953601"/>
            <a:chExt cx="11144377" cy="523220"/>
          </a:xfrm>
        </p:grpSpPr>
        <p:sp>
          <p:nvSpPr>
            <p:cNvPr id="9" name="TextBox 8">
              <a:extLst>
                <a:ext uri="{FF2B5EF4-FFF2-40B4-BE49-F238E27FC236}">
                  <a16:creationId xmlns:a16="http://schemas.microsoft.com/office/drawing/2014/main" id="{076CC78E-604E-72E1-8DE8-C200E00C8398}"/>
                </a:ext>
              </a:extLst>
            </p:cNvPr>
            <p:cNvSpPr txBox="1"/>
            <p:nvPr/>
          </p:nvSpPr>
          <p:spPr>
            <a:xfrm>
              <a:off x="523812" y="953601"/>
              <a:ext cx="6460616" cy="523220"/>
            </a:xfrm>
            <a:prstGeom prst="rect">
              <a:avLst/>
            </a:prstGeom>
            <a:noFill/>
          </p:spPr>
          <p:txBody>
            <a:bodyPr wrap="square" anchor="t">
              <a:spAutoFit/>
            </a:bodyPr>
            <a:lstStyle/>
            <a:p>
              <a:pPr algn="ct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This study is a retrospective medical record review of a case series of 18 patients who developed NCP post-LASIK over the years 1996–2021.</a:t>
              </a:r>
            </a:p>
          </p:txBody>
        </p:sp>
        <p:sp>
          <p:nvSpPr>
            <p:cNvPr id="10" name="TextBox 9">
              <a:extLst>
                <a:ext uri="{FF2B5EF4-FFF2-40B4-BE49-F238E27FC236}">
                  <a16:creationId xmlns:a16="http://schemas.microsoft.com/office/drawing/2014/main" id="{BDF50635-4D73-01E1-6090-07F4D9C6605D}"/>
                </a:ext>
              </a:extLst>
            </p:cNvPr>
            <p:cNvSpPr txBox="1"/>
            <p:nvPr/>
          </p:nvSpPr>
          <p:spPr>
            <a:xfrm>
              <a:off x="7214167" y="953601"/>
              <a:ext cx="4454022" cy="523220"/>
            </a:xfrm>
            <a:prstGeom prst="rect">
              <a:avLst/>
            </a:prstGeom>
            <a:noFill/>
          </p:spPr>
          <p:txBody>
            <a:bodyPr wrap="square" anchor="t">
              <a:spAutoFit/>
            </a:bodyPr>
            <a:lstStyle/>
            <a:p>
              <a:pPr algn="ct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26-year prevalence of NCP post-LASIK in this study was roughly 1 in 900 cases, or 0.0011%.</a:t>
              </a:r>
            </a:p>
          </p:txBody>
        </p:sp>
        <p:cxnSp>
          <p:nvCxnSpPr>
            <p:cNvPr id="11" name="Straight Connector 10">
              <a:extLst>
                <a:ext uri="{FF2B5EF4-FFF2-40B4-BE49-F238E27FC236}">
                  <a16:creationId xmlns:a16="http://schemas.microsoft.com/office/drawing/2014/main" id="{1D5A7A36-1397-3764-2A91-DC02B868BEB1}"/>
                </a:ext>
              </a:extLst>
            </p:cNvPr>
            <p:cNvCxnSpPr>
              <a:cxnSpLocks/>
            </p:cNvCxnSpPr>
            <p:nvPr/>
          </p:nvCxnSpPr>
          <p:spPr>
            <a:xfrm>
              <a:off x="7099297" y="1057731"/>
              <a:ext cx="0" cy="31496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sp>
        <p:nvSpPr>
          <p:cNvPr id="6" name="TextBox 5">
            <a:extLst>
              <a:ext uri="{FF2B5EF4-FFF2-40B4-BE49-F238E27FC236}">
                <a16:creationId xmlns:a16="http://schemas.microsoft.com/office/drawing/2014/main" id="{7B203319-548F-6594-88CE-1BB1C1900659}"/>
              </a:ext>
            </a:extLst>
          </p:cNvPr>
          <p:cNvSpPr txBox="1"/>
          <p:nvPr/>
        </p:nvSpPr>
        <p:spPr>
          <a:xfrm>
            <a:off x="2757245" y="5920387"/>
            <a:ext cx="6677512" cy="646331"/>
          </a:xfrm>
          <a:prstGeom prst="rect">
            <a:avLst/>
          </a:prstGeom>
          <a:effectLst>
            <a:outerShdw blurRad="50800" dist="38100" dir="2700000" algn="tl" rotWithShape="0">
              <a:prstClr val="black">
                <a:alpha val="40000"/>
              </a:prstClr>
            </a:outerShdw>
          </a:effectLst>
        </p:spPr>
        <p:style>
          <a:lnRef idx="3">
            <a:schemeClr val="lt1"/>
          </a:lnRef>
          <a:fillRef idx="1">
            <a:schemeClr val="accent5"/>
          </a:fillRef>
          <a:effectRef idx="1">
            <a:schemeClr val="accent5"/>
          </a:effectRef>
          <a:fontRef idx="minor">
            <a:schemeClr val="lt1"/>
          </a:fontRef>
        </p:style>
        <p:txBody>
          <a:bodyPr wrap="square">
            <a:spAutoFit/>
          </a:bodyPr>
          <a:lstStyle/>
          <a:p>
            <a:pPr algn="ctr"/>
            <a:r>
              <a:rPr lang="en-US" b="0" i="0" dirty="0">
                <a:solidFill>
                  <a:srgbClr val="001D35"/>
                </a:solidFill>
                <a:effectLst/>
                <a:latin typeface="Google Sans"/>
              </a:rPr>
              <a:t>Neuropathic corneal pain (NCP) after LASIK surgery is </a:t>
            </a:r>
            <a:r>
              <a:rPr lang="en-US" b="1" i="0" dirty="0">
                <a:solidFill>
                  <a:srgbClr val="001D35"/>
                </a:solidFill>
                <a:effectLst/>
                <a:latin typeface="Google Sans"/>
              </a:rPr>
              <a:t>a chronic pain condition that can occur after refractive surgery</a:t>
            </a:r>
            <a:r>
              <a:rPr lang="en-US" b="0" i="0" dirty="0">
                <a:solidFill>
                  <a:srgbClr val="001D35"/>
                </a:solidFill>
                <a:effectLst/>
                <a:latin typeface="Google Sans"/>
              </a:rPr>
              <a:t>. </a:t>
            </a:r>
            <a:endParaRPr lang="en-US" dirty="0"/>
          </a:p>
        </p:txBody>
      </p:sp>
    </p:spTree>
    <p:extLst>
      <p:ext uri="{BB962C8B-B14F-4D97-AF65-F5344CB8AC3E}">
        <p14:creationId xmlns:p14="http://schemas.microsoft.com/office/powerpoint/2010/main" val="208071097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78BDA-7E7E-2B35-6A9E-013CAE7D071A}"/>
            </a:ext>
          </a:extLst>
        </p:cNvPr>
        <p:cNvGrpSpPr/>
        <p:nvPr/>
      </p:nvGrpSpPr>
      <p:grpSpPr>
        <a:xfrm>
          <a:off x="0" y="0"/>
          <a:ext cx="0" cy="0"/>
          <a:chOff x="0" y="0"/>
          <a:chExt cx="0" cy="0"/>
        </a:xfrm>
      </p:grpSpPr>
      <p:pic>
        <p:nvPicPr>
          <p:cNvPr id="32" name="Picture Placeholder 31" descr="A person holding his head with red spots&#10;&#10;AI-generated content may be incorrect.">
            <a:extLst>
              <a:ext uri="{FF2B5EF4-FFF2-40B4-BE49-F238E27FC236}">
                <a16:creationId xmlns:a16="http://schemas.microsoft.com/office/drawing/2014/main" id="{5697D0CC-287E-1F6F-DFEE-A0F5825BEE9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568" b="1568"/>
          <a:stretch>
            <a:fillRect/>
          </a:stretch>
        </p:blipFill>
        <p:spPr/>
      </p:pic>
      <p:sp>
        <p:nvSpPr>
          <p:cNvPr id="9" name="TextBox 8">
            <a:extLst>
              <a:ext uri="{FF2B5EF4-FFF2-40B4-BE49-F238E27FC236}">
                <a16:creationId xmlns:a16="http://schemas.microsoft.com/office/drawing/2014/main" id="{370FB2B8-1EF8-1BE5-CA68-E868A1164DD4}"/>
              </a:ext>
            </a:extLst>
          </p:cNvPr>
          <p:cNvSpPr txBox="1"/>
          <p:nvPr/>
        </p:nvSpPr>
        <p:spPr>
          <a:xfrm>
            <a:off x="1638300" y="285750"/>
            <a:ext cx="8915400" cy="1077218"/>
          </a:xfrm>
          <a:prstGeom prst="rect">
            <a:avLst/>
          </a:prstGeom>
          <a:noFill/>
        </p:spPr>
        <p:txBody>
          <a:bodyPr wrap="square" anchor="t">
            <a:spAutoFit/>
          </a:bodyPr>
          <a:lstStyle/>
          <a:p>
            <a:pPr algn="ctr">
              <a:spcBef>
                <a:spcPts val="600"/>
              </a:spcBef>
              <a:buClr>
                <a:srgbClr val="008DB9"/>
              </a:buClr>
            </a:pP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What Factors Were Associated</a:t>
            </a:r>
            <a:b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b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With Neuropathic Corneal Pain After LASIK?</a:t>
            </a:r>
          </a:p>
        </p:txBody>
      </p:sp>
      <p:grpSp>
        <p:nvGrpSpPr>
          <p:cNvPr id="18" name="Group 17">
            <a:extLst>
              <a:ext uri="{FF2B5EF4-FFF2-40B4-BE49-F238E27FC236}">
                <a16:creationId xmlns:a16="http://schemas.microsoft.com/office/drawing/2014/main" id="{F53334B0-9FD8-1D18-096F-32DF26A7F55B}"/>
              </a:ext>
            </a:extLst>
          </p:cNvPr>
          <p:cNvGrpSpPr/>
          <p:nvPr/>
        </p:nvGrpSpPr>
        <p:grpSpPr>
          <a:xfrm>
            <a:off x="577338" y="2232165"/>
            <a:ext cx="4322448" cy="2985476"/>
            <a:chOff x="7461565" y="2462892"/>
            <a:chExt cx="4322448" cy="2985476"/>
          </a:xfrm>
        </p:grpSpPr>
        <p:grpSp>
          <p:nvGrpSpPr>
            <p:cNvPr id="3" name="Group 2">
              <a:extLst>
                <a:ext uri="{FF2B5EF4-FFF2-40B4-BE49-F238E27FC236}">
                  <a16:creationId xmlns:a16="http://schemas.microsoft.com/office/drawing/2014/main" id="{5C1B4266-D224-EB9F-96C4-8DD833EBBDA7}"/>
                </a:ext>
              </a:extLst>
            </p:cNvPr>
            <p:cNvGrpSpPr/>
            <p:nvPr/>
          </p:nvGrpSpPr>
          <p:grpSpPr>
            <a:xfrm>
              <a:off x="7461565" y="2462892"/>
              <a:ext cx="4269825" cy="523220"/>
              <a:chOff x="7510695" y="2572076"/>
              <a:chExt cx="4269825" cy="523220"/>
            </a:xfrm>
          </p:grpSpPr>
          <p:sp>
            <p:nvSpPr>
              <p:cNvPr id="10" name="TextBox 9">
                <a:extLst>
                  <a:ext uri="{FF2B5EF4-FFF2-40B4-BE49-F238E27FC236}">
                    <a16:creationId xmlns:a16="http://schemas.microsoft.com/office/drawing/2014/main" id="{255A99E4-43F8-D99F-C99D-A50AF28E48E0}"/>
                  </a:ext>
                </a:extLst>
              </p:cNvPr>
              <p:cNvSpPr txBox="1"/>
              <p:nvPr/>
            </p:nvSpPr>
            <p:spPr>
              <a:xfrm>
                <a:off x="7674015" y="2572076"/>
                <a:ext cx="4106505" cy="523220"/>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majority of patients were female (72.2%) and of Caucasian ancestry (83.3%). </a:t>
                </a:r>
              </a:p>
            </p:txBody>
          </p:sp>
          <p:sp>
            <p:nvSpPr>
              <p:cNvPr id="2" name="Google Shape;435;p27">
                <a:extLst>
                  <a:ext uri="{FF2B5EF4-FFF2-40B4-BE49-F238E27FC236}">
                    <a16:creationId xmlns:a16="http://schemas.microsoft.com/office/drawing/2014/main" id="{7CC75699-517B-0C3A-2DBB-15C46DCB953C}"/>
                  </a:ext>
                </a:extLst>
              </p:cNvPr>
              <p:cNvSpPr/>
              <p:nvPr/>
            </p:nvSpPr>
            <p:spPr>
              <a:xfrm>
                <a:off x="7510695" y="265402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4" name="Group 3">
              <a:extLst>
                <a:ext uri="{FF2B5EF4-FFF2-40B4-BE49-F238E27FC236}">
                  <a16:creationId xmlns:a16="http://schemas.microsoft.com/office/drawing/2014/main" id="{168F58BB-8544-FBB8-BEFA-5984D561D381}"/>
                </a:ext>
              </a:extLst>
            </p:cNvPr>
            <p:cNvGrpSpPr/>
            <p:nvPr/>
          </p:nvGrpSpPr>
          <p:grpSpPr>
            <a:xfrm>
              <a:off x="7461565" y="3263132"/>
              <a:ext cx="4269825" cy="1169551"/>
              <a:chOff x="7510695" y="2572076"/>
              <a:chExt cx="4269825" cy="1169551"/>
            </a:xfrm>
          </p:grpSpPr>
          <p:sp>
            <p:nvSpPr>
              <p:cNvPr id="5" name="TextBox 4">
                <a:extLst>
                  <a:ext uri="{FF2B5EF4-FFF2-40B4-BE49-F238E27FC236}">
                    <a16:creationId xmlns:a16="http://schemas.microsoft.com/office/drawing/2014/main" id="{6E58A525-79EE-A856-F128-86000080A68A}"/>
                  </a:ext>
                </a:extLst>
              </p:cNvPr>
              <p:cNvSpPr txBox="1"/>
              <p:nvPr/>
            </p:nvSpPr>
            <p:spPr>
              <a:xfrm>
                <a:off x="7674015" y="2572076"/>
                <a:ext cx="4106505" cy="1169551"/>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Patients had past medical histories significant for neuropsychiatric conditions (50%), functional pain syndromes (22.2%), autoimmune diseases (33.3%), and hypothyroidism (27.8%)</a:t>
                </a:r>
              </a:p>
            </p:txBody>
          </p:sp>
          <p:sp>
            <p:nvSpPr>
              <p:cNvPr id="6" name="Google Shape;435;p27">
                <a:extLst>
                  <a:ext uri="{FF2B5EF4-FFF2-40B4-BE49-F238E27FC236}">
                    <a16:creationId xmlns:a16="http://schemas.microsoft.com/office/drawing/2014/main" id="{5E184745-2D2E-0A53-FBA1-94101840E1BE}"/>
                  </a:ext>
                </a:extLst>
              </p:cNvPr>
              <p:cNvSpPr/>
              <p:nvPr/>
            </p:nvSpPr>
            <p:spPr>
              <a:xfrm>
                <a:off x="7510695" y="265402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11" name="Group 10">
              <a:extLst>
                <a:ext uri="{FF2B5EF4-FFF2-40B4-BE49-F238E27FC236}">
                  <a16:creationId xmlns:a16="http://schemas.microsoft.com/office/drawing/2014/main" id="{37C80089-BD83-BE95-A285-B179EFDD4EB7}"/>
                </a:ext>
              </a:extLst>
            </p:cNvPr>
            <p:cNvGrpSpPr/>
            <p:nvPr/>
          </p:nvGrpSpPr>
          <p:grpSpPr>
            <a:xfrm>
              <a:off x="7461565" y="4709704"/>
              <a:ext cx="4269825" cy="738664"/>
              <a:chOff x="7510695" y="2572076"/>
              <a:chExt cx="4269825" cy="738664"/>
            </a:xfrm>
          </p:grpSpPr>
          <p:sp>
            <p:nvSpPr>
              <p:cNvPr id="12" name="TextBox 11">
                <a:extLst>
                  <a:ext uri="{FF2B5EF4-FFF2-40B4-BE49-F238E27FC236}">
                    <a16:creationId xmlns:a16="http://schemas.microsoft.com/office/drawing/2014/main" id="{0265F5CA-39BC-7580-4A66-56963CCDDBF4}"/>
                  </a:ext>
                </a:extLst>
              </p:cNvPr>
              <p:cNvSpPr txBox="1"/>
              <p:nvPr/>
            </p:nvSpPr>
            <p:spPr>
              <a:xfrm>
                <a:off x="7674015" y="2572076"/>
                <a:ext cx="4106505" cy="738664"/>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Symptoms include severe pain (not relieved by topical anesthetic), normal ocular surface exam, and often photophobia.</a:t>
                </a:r>
              </a:p>
            </p:txBody>
          </p:sp>
          <p:sp>
            <p:nvSpPr>
              <p:cNvPr id="13" name="Google Shape;435;p27">
                <a:extLst>
                  <a:ext uri="{FF2B5EF4-FFF2-40B4-BE49-F238E27FC236}">
                    <a16:creationId xmlns:a16="http://schemas.microsoft.com/office/drawing/2014/main" id="{F92511C9-C174-CCD2-D802-1A3B39622069}"/>
                  </a:ext>
                </a:extLst>
              </p:cNvPr>
              <p:cNvSpPr/>
              <p:nvPr/>
            </p:nvSpPr>
            <p:spPr>
              <a:xfrm>
                <a:off x="7510695" y="265402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16" name="Straight Connector 15">
              <a:extLst>
                <a:ext uri="{FF2B5EF4-FFF2-40B4-BE49-F238E27FC236}">
                  <a16:creationId xmlns:a16="http://schemas.microsoft.com/office/drawing/2014/main" id="{5BFC6AED-F119-1FAD-B8E6-E0E2D36E8BFD}"/>
                </a:ext>
              </a:extLst>
            </p:cNvPr>
            <p:cNvCxnSpPr/>
            <p:nvPr/>
          </p:nvCxnSpPr>
          <p:spPr>
            <a:xfrm>
              <a:off x="7788275" y="3124622"/>
              <a:ext cx="3995738"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A933474-8049-6E54-8859-3C7DB7EFDB18}"/>
                </a:ext>
              </a:extLst>
            </p:cNvPr>
            <p:cNvCxnSpPr/>
            <p:nvPr/>
          </p:nvCxnSpPr>
          <p:spPr>
            <a:xfrm>
              <a:off x="7788275" y="4571193"/>
              <a:ext cx="3995738"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sp>
        <p:nvSpPr>
          <p:cNvPr id="29" name="Rectangle 28">
            <a:extLst>
              <a:ext uri="{FF2B5EF4-FFF2-40B4-BE49-F238E27FC236}">
                <a16:creationId xmlns:a16="http://schemas.microsoft.com/office/drawing/2014/main" id="{B6A84547-EC5E-38CF-7188-581AD278D271}"/>
              </a:ext>
            </a:extLst>
          </p:cNvPr>
          <p:cNvSpPr/>
          <p:nvPr/>
        </p:nvSpPr>
        <p:spPr>
          <a:xfrm>
            <a:off x="9278011" y="2485011"/>
            <a:ext cx="2336653" cy="3305156"/>
          </a:xfrm>
          <a:prstGeom prst="rect">
            <a:avLst/>
          </a:prstGeom>
          <a:gradFill>
            <a:gsLst>
              <a:gs pos="100000">
                <a:schemeClr val="accent2">
                  <a:alpha val="90000"/>
                </a:schemeClr>
              </a:gs>
              <a:gs pos="33000">
                <a:schemeClr val="accent4">
                  <a:alpha val="2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9EF43F1-0CAE-0659-1274-C816E98C93F1}"/>
              </a:ext>
            </a:extLst>
          </p:cNvPr>
          <p:cNvSpPr/>
          <p:nvPr/>
        </p:nvSpPr>
        <p:spPr>
          <a:xfrm>
            <a:off x="6528615" y="1659639"/>
            <a:ext cx="2576310" cy="413052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Placeholder 33" descr="A doctor and an old person looking at a tablet&#10;&#10;AI-generated content may be incorrect.">
            <a:extLst>
              <a:ext uri="{FF2B5EF4-FFF2-40B4-BE49-F238E27FC236}">
                <a16:creationId xmlns:a16="http://schemas.microsoft.com/office/drawing/2014/main" id="{83BF7499-E409-18EA-ADBC-D51432CB4EB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075" r="17647"/>
          <a:stretch>
            <a:fillRect/>
          </a:stretch>
        </p:blipFill>
        <p:spPr>
          <a:xfrm>
            <a:off x="6528615" y="1659639"/>
            <a:ext cx="2576310" cy="4130528"/>
          </a:xfrm>
        </p:spPr>
      </p:pic>
    </p:spTree>
    <p:extLst>
      <p:ext uri="{BB962C8B-B14F-4D97-AF65-F5344CB8AC3E}">
        <p14:creationId xmlns:p14="http://schemas.microsoft.com/office/powerpoint/2010/main" val="207924708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C558A-6715-9342-A821-6F9F0B89BF12}"/>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09AF28C8-7230-DC8A-9C08-A1C48E7B72B2}"/>
              </a:ext>
            </a:extLst>
          </p:cNvPr>
          <p:cNvSpPr txBox="1"/>
          <p:nvPr/>
        </p:nvSpPr>
        <p:spPr>
          <a:xfrm>
            <a:off x="4241800" y="285750"/>
            <a:ext cx="3708400" cy="584775"/>
          </a:xfrm>
          <a:prstGeom prst="rect">
            <a:avLst/>
          </a:prstGeom>
          <a:noFill/>
        </p:spPr>
        <p:txBody>
          <a:bodyPr wrap="square" anchor="t">
            <a:spAutoFit/>
          </a:bodyPr>
          <a:lstStyle/>
          <a:p>
            <a:pPr algn="ctr">
              <a:spcBef>
                <a:spcPts val="600"/>
              </a:spcBef>
              <a:buClr>
                <a:srgbClr val="008DB9"/>
              </a:buClr>
            </a:pP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My Own Experience</a:t>
            </a:r>
          </a:p>
        </p:txBody>
      </p:sp>
      <p:grpSp>
        <p:nvGrpSpPr>
          <p:cNvPr id="3" name="Group 2">
            <a:extLst>
              <a:ext uri="{FF2B5EF4-FFF2-40B4-BE49-F238E27FC236}">
                <a16:creationId xmlns:a16="http://schemas.microsoft.com/office/drawing/2014/main" id="{90D04FBD-659A-BB8E-9D97-CDC14193C40F}"/>
              </a:ext>
            </a:extLst>
          </p:cNvPr>
          <p:cNvGrpSpPr/>
          <p:nvPr/>
        </p:nvGrpSpPr>
        <p:grpSpPr>
          <a:xfrm>
            <a:off x="6644194" y="2079329"/>
            <a:ext cx="5084444" cy="461665"/>
            <a:chOff x="6696075" y="2066441"/>
            <a:chExt cx="5084444" cy="461665"/>
          </a:xfrm>
        </p:grpSpPr>
        <p:sp>
          <p:nvSpPr>
            <p:cNvPr id="29" name="TextBox 28">
              <a:extLst>
                <a:ext uri="{FF2B5EF4-FFF2-40B4-BE49-F238E27FC236}">
                  <a16:creationId xmlns:a16="http://schemas.microsoft.com/office/drawing/2014/main" id="{39869B0D-C2C9-7F7E-A0F0-E4D4D0C0DD2D}"/>
                </a:ext>
              </a:extLst>
            </p:cNvPr>
            <p:cNvSpPr txBox="1"/>
            <p:nvPr/>
          </p:nvSpPr>
          <p:spPr>
            <a:xfrm>
              <a:off x="6828816" y="2066441"/>
              <a:ext cx="4951703" cy="461665"/>
            </a:xfrm>
            <a:prstGeom prst="rect">
              <a:avLst/>
            </a:prstGeom>
            <a:noFill/>
            <a:ln>
              <a:noFill/>
            </a:ln>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Young Caucasian female with fibromyalgia, depression, and anxiety.</a:t>
              </a:r>
            </a:p>
          </p:txBody>
        </p:sp>
        <p:sp>
          <p:nvSpPr>
            <p:cNvPr id="30" name="Google Shape;435;p27">
              <a:extLst>
                <a:ext uri="{FF2B5EF4-FFF2-40B4-BE49-F238E27FC236}">
                  <a16:creationId xmlns:a16="http://schemas.microsoft.com/office/drawing/2014/main" id="{6728E4FD-D7C9-2227-765E-3FC10696753D}"/>
                </a:ext>
              </a:extLst>
            </p:cNvPr>
            <p:cNvSpPr/>
            <p:nvPr/>
          </p:nvSpPr>
          <p:spPr>
            <a:xfrm>
              <a:off x="6696075" y="2197666"/>
              <a:ext cx="72878" cy="114757"/>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4" name="Group 3">
            <a:extLst>
              <a:ext uri="{FF2B5EF4-FFF2-40B4-BE49-F238E27FC236}">
                <a16:creationId xmlns:a16="http://schemas.microsoft.com/office/drawing/2014/main" id="{6846036D-F643-6B29-F7C3-1F6C95C6DE53}"/>
              </a:ext>
            </a:extLst>
          </p:cNvPr>
          <p:cNvGrpSpPr/>
          <p:nvPr/>
        </p:nvGrpSpPr>
        <p:grpSpPr>
          <a:xfrm>
            <a:off x="6644194" y="2652596"/>
            <a:ext cx="5084444" cy="461665"/>
            <a:chOff x="6696075" y="2116545"/>
            <a:chExt cx="5084444" cy="461665"/>
          </a:xfrm>
        </p:grpSpPr>
        <p:sp>
          <p:nvSpPr>
            <p:cNvPr id="27" name="TextBox 26">
              <a:extLst>
                <a:ext uri="{FF2B5EF4-FFF2-40B4-BE49-F238E27FC236}">
                  <a16:creationId xmlns:a16="http://schemas.microsoft.com/office/drawing/2014/main" id="{13AFDFF0-767D-6CC3-0BA3-AE61E4495442}"/>
                </a:ext>
              </a:extLst>
            </p:cNvPr>
            <p:cNvSpPr txBox="1"/>
            <p:nvPr/>
          </p:nvSpPr>
          <p:spPr>
            <a:xfrm>
              <a:off x="6828816" y="2116545"/>
              <a:ext cx="4951703" cy="461665"/>
            </a:xfrm>
            <a:prstGeom prst="rect">
              <a:avLst/>
            </a:prstGeom>
            <a:noFill/>
            <a:ln>
              <a:noFill/>
            </a:ln>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PRK performed and patient developed severe pain (not relieved by proparacaine) and photophobia</a:t>
              </a:r>
            </a:p>
          </p:txBody>
        </p:sp>
        <p:sp>
          <p:nvSpPr>
            <p:cNvPr id="28" name="Google Shape;435;p27">
              <a:extLst>
                <a:ext uri="{FF2B5EF4-FFF2-40B4-BE49-F238E27FC236}">
                  <a16:creationId xmlns:a16="http://schemas.microsoft.com/office/drawing/2014/main" id="{2C32A446-11A4-368F-9D80-CDC83EFFC43F}"/>
                </a:ext>
              </a:extLst>
            </p:cNvPr>
            <p:cNvSpPr/>
            <p:nvPr/>
          </p:nvSpPr>
          <p:spPr>
            <a:xfrm>
              <a:off x="6696075" y="2197666"/>
              <a:ext cx="72878" cy="114757"/>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5" name="Group 4">
            <a:extLst>
              <a:ext uri="{FF2B5EF4-FFF2-40B4-BE49-F238E27FC236}">
                <a16:creationId xmlns:a16="http://schemas.microsoft.com/office/drawing/2014/main" id="{AA3880CC-FAC5-DD23-B126-943680E637E3}"/>
              </a:ext>
            </a:extLst>
          </p:cNvPr>
          <p:cNvGrpSpPr/>
          <p:nvPr/>
        </p:nvGrpSpPr>
        <p:grpSpPr>
          <a:xfrm>
            <a:off x="6644194" y="3272743"/>
            <a:ext cx="5084444" cy="461665"/>
            <a:chOff x="6696075" y="2116545"/>
            <a:chExt cx="5084444" cy="461665"/>
          </a:xfrm>
        </p:grpSpPr>
        <p:sp>
          <p:nvSpPr>
            <p:cNvPr id="25" name="TextBox 24">
              <a:extLst>
                <a:ext uri="{FF2B5EF4-FFF2-40B4-BE49-F238E27FC236}">
                  <a16:creationId xmlns:a16="http://schemas.microsoft.com/office/drawing/2014/main" id="{825E37A1-665D-4C6D-93E9-5B1653A42939}"/>
                </a:ext>
              </a:extLst>
            </p:cNvPr>
            <p:cNvSpPr txBox="1"/>
            <p:nvPr/>
          </p:nvSpPr>
          <p:spPr>
            <a:xfrm>
              <a:off x="6828816" y="2116545"/>
              <a:ext cx="4951703" cy="461665"/>
            </a:xfrm>
            <a:prstGeom prst="rect">
              <a:avLst/>
            </a:prstGeom>
            <a:noFill/>
            <a:ln>
              <a:noFill/>
            </a:ln>
          </p:spPr>
          <p:txBody>
            <a:bodyPr wrap="square" anchor="t">
              <a:spAutoFit/>
            </a:bodyPr>
            <a:lstStyle/>
            <a:p>
              <a:pPr>
                <a:spcBef>
                  <a:spcPts val="600"/>
                </a:spcBef>
                <a:buClr>
                  <a:srgbClr val="008DB9"/>
                </a:buClr>
              </a:pPr>
              <a:r>
                <a:rPr lang="en-US" sz="1200" dirty="0">
                  <a:latin typeface="Montserrat" panose="00000500000000000000" pitchFamily="2" charset="0"/>
                </a:rPr>
                <a:t>Social history: later learned the patient was unhappy in her marriage and divorced about 6 months after surgery</a:t>
              </a:r>
            </a:p>
          </p:txBody>
        </p:sp>
        <p:sp>
          <p:nvSpPr>
            <p:cNvPr id="26" name="Google Shape;435;p27">
              <a:extLst>
                <a:ext uri="{FF2B5EF4-FFF2-40B4-BE49-F238E27FC236}">
                  <a16:creationId xmlns:a16="http://schemas.microsoft.com/office/drawing/2014/main" id="{0E883112-6E08-78EF-C7CB-F92D140A4E30}"/>
                </a:ext>
              </a:extLst>
            </p:cNvPr>
            <p:cNvSpPr/>
            <p:nvPr/>
          </p:nvSpPr>
          <p:spPr>
            <a:xfrm>
              <a:off x="6696075" y="2197666"/>
              <a:ext cx="72878" cy="114757"/>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6" name="Group 5">
            <a:extLst>
              <a:ext uri="{FF2B5EF4-FFF2-40B4-BE49-F238E27FC236}">
                <a16:creationId xmlns:a16="http://schemas.microsoft.com/office/drawing/2014/main" id="{F361A001-BCB2-B820-E1C5-E38491F77881}"/>
              </a:ext>
            </a:extLst>
          </p:cNvPr>
          <p:cNvGrpSpPr/>
          <p:nvPr/>
        </p:nvGrpSpPr>
        <p:grpSpPr>
          <a:xfrm>
            <a:off x="6644194" y="3892890"/>
            <a:ext cx="5084444" cy="723275"/>
            <a:chOff x="6696075" y="2116545"/>
            <a:chExt cx="5084444" cy="723275"/>
          </a:xfrm>
        </p:grpSpPr>
        <p:sp>
          <p:nvSpPr>
            <p:cNvPr id="23" name="TextBox 22">
              <a:extLst>
                <a:ext uri="{FF2B5EF4-FFF2-40B4-BE49-F238E27FC236}">
                  <a16:creationId xmlns:a16="http://schemas.microsoft.com/office/drawing/2014/main" id="{D8190ABE-0D88-1ACB-6FDC-B98320A31C03}"/>
                </a:ext>
              </a:extLst>
            </p:cNvPr>
            <p:cNvSpPr txBox="1"/>
            <p:nvPr/>
          </p:nvSpPr>
          <p:spPr>
            <a:xfrm>
              <a:off x="6828816" y="2116545"/>
              <a:ext cx="4951703" cy="723275"/>
            </a:xfrm>
            <a:prstGeom prst="rect">
              <a:avLst/>
            </a:prstGeom>
            <a:noFill/>
            <a:ln>
              <a:noFill/>
            </a:ln>
          </p:spPr>
          <p:txBody>
            <a:bodyPr wrap="square" anchor="t">
              <a:spAutoFit/>
            </a:bodyPr>
            <a:lstStyle/>
            <a:p>
              <a:pPr>
                <a:spcBef>
                  <a:spcPts val="600"/>
                </a:spcBef>
                <a:buClr>
                  <a:srgbClr val="008DB9"/>
                </a:buClr>
              </a:pPr>
              <a:r>
                <a:rPr lang="en-US" sz="1200" dirty="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PSHx</a:t>
              </a: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relevant for tummy tuck and breast implants (later revealed that she had “complications” after those surgeries)</a:t>
              </a:r>
            </a:p>
            <a:p>
              <a:pPr>
                <a:spcBef>
                  <a:spcPts val="600"/>
                </a:spcBef>
                <a:buClr>
                  <a:srgbClr val="008DB9"/>
                </a:buClr>
              </a:pPr>
              <a:endPar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p:txBody>
        </p:sp>
        <p:sp>
          <p:nvSpPr>
            <p:cNvPr id="24" name="Google Shape;435;p27">
              <a:extLst>
                <a:ext uri="{FF2B5EF4-FFF2-40B4-BE49-F238E27FC236}">
                  <a16:creationId xmlns:a16="http://schemas.microsoft.com/office/drawing/2014/main" id="{CDF74200-2F28-4231-8606-2DFF6A46A905}"/>
                </a:ext>
              </a:extLst>
            </p:cNvPr>
            <p:cNvSpPr/>
            <p:nvPr/>
          </p:nvSpPr>
          <p:spPr>
            <a:xfrm>
              <a:off x="6696075" y="2197666"/>
              <a:ext cx="72878" cy="114757"/>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7" name="Group 6">
            <a:extLst>
              <a:ext uri="{FF2B5EF4-FFF2-40B4-BE49-F238E27FC236}">
                <a16:creationId xmlns:a16="http://schemas.microsoft.com/office/drawing/2014/main" id="{FD0D9D75-5AD4-D167-EA23-FE973AD7C86C}"/>
              </a:ext>
            </a:extLst>
          </p:cNvPr>
          <p:cNvGrpSpPr/>
          <p:nvPr/>
        </p:nvGrpSpPr>
        <p:grpSpPr>
          <a:xfrm>
            <a:off x="6644194" y="4450407"/>
            <a:ext cx="5084444" cy="646331"/>
            <a:chOff x="6696075" y="2053915"/>
            <a:chExt cx="5084444" cy="646331"/>
          </a:xfrm>
        </p:grpSpPr>
        <p:sp>
          <p:nvSpPr>
            <p:cNvPr id="21" name="TextBox 20">
              <a:extLst>
                <a:ext uri="{FF2B5EF4-FFF2-40B4-BE49-F238E27FC236}">
                  <a16:creationId xmlns:a16="http://schemas.microsoft.com/office/drawing/2014/main" id="{ADAD8AC3-A488-BADF-0E9F-246CDAD00346}"/>
                </a:ext>
              </a:extLst>
            </p:cNvPr>
            <p:cNvSpPr txBox="1"/>
            <p:nvPr/>
          </p:nvSpPr>
          <p:spPr>
            <a:xfrm>
              <a:off x="6828816" y="2053915"/>
              <a:ext cx="4951703" cy="646331"/>
            </a:xfrm>
            <a:prstGeom prst="rect">
              <a:avLst/>
            </a:prstGeom>
            <a:noFill/>
            <a:ln>
              <a:noFill/>
            </a:ln>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Treatments included steroids, serum tears, </a:t>
              </a:r>
              <a:r>
                <a:rPr lang="en-US" sz="1200" dirty="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Cequa</a:t>
              </a: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/Xiidra, AMT/BCL, </a:t>
              </a:r>
              <a:r>
                <a:rPr lang="en-US" sz="1200" dirty="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oxervate</a:t>
              </a: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oral gabapentin, oral duloxetine, and ultimately Botox</a:t>
              </a:r>
            </a:p>
          </p:txBody>
        </p:sp>
        <p:sp>
          <p:nvSpPr>
            <p:cNvPr id="22" name="Google Shape;435;p27">
              <a:extLst>
                <a:ext uri="{FF2B5EF4-FFF2-40B4-BE49-F238E27FC236}">
                  <a16:creationId xmlns:a16="http://schemas.microsoft.com/office/drawing/2014/main" id="{BD1A741E-F663-1CE0-3001-27650FDB0582}"/>
                </a:ext>
              </a:extLst>
            </p:cNvPr>
            <p:cNvSpPr/>
            <p:nvPr/>
          </p:nvSpPr>
          <p:spPr>
            <a:xfrm>
              <a:off x="6696075" y="2197666"/>
              <a:ext cx="72878" cy="114757"/>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8" name="Group 7">
            <a:extLst>
              <a:ext uri="{FF2B5EF4-FFF2-40B4-BE49-F238E27FC236}">
                <a16:creationId xmlns:a16="http://schemas.microsoft.com/office/drawing/2014/main" id="{7FBEBCAA-BDDC-E1D2-E716-2336677169C2}"/>
              </a:ext>
            </a:extLst>
          </p:cNvPr>
          <p:cNvGrpSpPr/>
          <p:nvPr/>
        </p:nvGrpSpPr>
        <p:grpSpPr>
          <a:xfrm>
            <a:off x="6644194" y="5133184"/>
            <a:ext cx="5084444" cy="461665"/>
            <a:chOff x="6696075" y="2116545"/>
            <a:chExt cx="5084444" cy="461665"/>
          </a:xfrm>
        </p:grpSpPr>
        <p:sp>
          <p:nvSpPr>
            <p:cNvPr id="19" name="TextBox 18">
              <a:extLst>
                <a:ext uri="{FF2B5EF4-FFF2-40B4-BE49-F238E27FC236}">
                  <a16:creationId xmlns:a16="http://schemas.microsoft.com/office/drawing/2014/main" id="{979B2997-FF00-2C2B-8F45-DE663F3DE4D6}"/>
                </a:ext>
              </a:extLst>
            </p:cNvPr>
            <p:cNvSpPr txBox="1"/>
            <p:nvPr/>
          </p:nvSpPr>
          <p:spPr>
            <a:xfrm>
              <a:off x="6828816" y="2116545"/>
              <a:ext cx="4951703" cy="461665"/>
            </a:xfrm>
            <a:prstGeom prst="rect">
              <a:avLst/>
            </a:prstGeom>
            <a:noFill/>
            <a:ln>
              <a:noFill/>
            </a:ln>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Treatments were successful, and patient resumed underwater photography and normal life activities. </a:t>
              </a:r>
            </a:p>
          </p:txBody>
        </p:sp>
        <p:sp>
          <p:nvSpPr>
            <p:cNvPr id="20" name="Google Shape;435;p27">
              <a:extLst>
                <a:ext uri="{FF2B5EF4-FFF2-40B4-BE49-F238E27FC236}">
                  <a16:creationId xmlns:a16="http://schemas.microsoft.com/office/drawing/2014/main" id="{34A4FDB5-C49D-1015-B600-F8CCAFAFF698}"/>
                </a:ext>
              </a:extLst>
            </p:cNvPr>
            <p:cNvSpPr/>
            <p:nvPr/>
          </p:nvSpPr>
          <p:spPr>
            <a:xfrm>
              <a:off x="6696075" y="2197666"/>
              <a:ext cx="72878" cy="114757"/>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10" name="Straight Connector 9">
            <a:extLst>
              <a:ext uri="{FF2B5EF4-FFF2-40B4-BE49-F238E27FC236}">
                <a16:creationId xmlns:a16="http://schemas.microsoft.com/office/drawing/2014/main" id="{4D9E775F-C4CC-A2B4-577D-D1268FD69853}"/>
              </a:ext>
            </a:extLst>
          </p:cNvPr>
          <p:cNvCxnSpPr>
            <a:cxnSpLocks/>
          </p:cNvCxnSpPr>
          <p:nvPr/>
        </p:nvCxnSpPr>
        <p:spPr>
          <a:xfrm>
            <a:off x="6896285" y="2573355"/>
            <a:ext cx="4887727"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5298593-5E3A-B6F8-8C73-E1395CC5C40B}"/>
              </a:ext>
            </a:extLst>
          </p:cNvPr>
          <p:cNvCxnSpPr>
            <a:cxnSpLocks/>
          </p:cNvCxnSpPr>
          <p:nvPr/>
        </p:nvCxnSpPr>
        <p:spPr>
          <a:xfrm>
            <a:off x="6896285" y="3193502"/>
            <a:ext cx="4887727"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B06E80C-DB38-5887-4528-F9FBDF09B1A7}"/>
              </a:ext>
            </a:extLst>
          </p:cNvPr>
          <p:cNvCxnSpPr>
            <a:cxnSpLocks/>
          </p:cNvCxnSpPr>
          <p:nvPr/>
        </p:nvCxnSpPr>
        <p:spPr>
          <a:xfrm>
            <a:off x="6896285" y="3813649"/>
            <a:ext cx="4887727"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19B92F7-93E6-369A-3F16-4E930C0EA7E5}"/>
              </a:ext>
            </a:extLst>
          </p:cNvPr>
          <p:cNvCxnSpPr>
            <a:cxnSpLocks/>
          </p:cNvCxnSpPr>
          <p:nvPr/>
        </p:nvCxnSpPr>
        <p:spPr>
          <a:xfrm>
            <a:off x="6896285" y="4433796"/>
            <a:ext cx="4887727"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3B72EEF-F6DF-169D-5C3B-3ACBEA46276B}"/>
              </a:ext>
            </a:extLst>
          </p:cNvPr>
          <p:cNvCxnSpPr>
            <a:cxnSpLocks/>
          </p:cNvCxnSpPr>
          <p:nvPr/>
        </p:nvCxnSpPr>
        <p:spPr>
          <a:xfrm>
            <a:off x="6896285" y="5053943"/>
            <a:ext cx="4887727"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5A0221-C194-ED2B-921D-9D2F28C19C8C}"/>
              </a:ext>
            </a:extLst>
          </p:cNvPr>
          <p:cNvCxnSpPr>
            <a:cxnSpLocks/>
          </p:cNvCxnSpPr>
          <p:nvPr/>
        </p:nvCxnSpPr>
        <p:spPr>
          <a:xfrm>
            <a:off x="6896285" y="5674090"/>
            <a:ext cx="4887727"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sp>
        <p:nvSpPr>
          <p:cNvPr id="35" name="Free-form: Shape 5">
            <a:extLst>
              <a:ext uri="{FF2B5EF4-FFF2-40B4-BE49-F238E27FC236}">
                <a16:creationId xmlns:a16="http://schemas.microsoft.com/office/drawing/2014/main" id="{897C336E-BDFB-CE4E-D70A-D3DA4B8122C0}"/>
              </a:ext>
            </a:extLst>
          </p:cNvPr>
          <p:cNvSpPr/>
          <p:nvPr/>
        </p:nvSpPr>
        <p:spPr>
          <a:xfrm>
            <a:off x="501419" y="3478672"/>
            <a:ext cx="5386564" cy="1204138"/>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gradFill flip="none" rotWithShape="1">
            <a:gsLst>
              <a:gs pos="0">
                <a:schemeClr val="accent1"/>
              </a:gs>
              <a:gs pos="100000">
                <a:schemeClr val="accent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Rectangle 33">
            <a:extLst>
              <a:ext uri="{FF2B5EF4-FFF2-40B4-BE49-F238E27FC236}">
                <a16:creationId xmlns:a16="http://schemas.microsoft.com/office/drawing/2014/main" id="{1D6F8480-AAFD-C4E0-3F69-ABD590E52DAB}"/>
              </a:ext>
            </a:extLst>
          </p:cNvPr>
          <p:cNvSpPr/>
          <p:nvPr/>
        </p:nvSpPr>
        <p:spPr>
          <a:xfrm>
            <a:off x="407988" y="1868121"/>
            <a:ext cx="5573426" cy="2596951"/>
          </a:xfrm>
          <a:prstGeom prst="rect">
            <a:avLst/>
          </a:prstGeom>
          <a:solidFill>
            <a:schemeClr val="bg1">
              <a:alpha val="91000"/>
            </a:schemeClr>
          </a:solidFill>
          <a:ln w="22225">
            <a:solidFill>
              <a:schemeClr val="bg1"/>
            </a:solid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TextBox 35">
            <a:extLst>
              <a:ext uri="{FF2B5EF4-FFF2-40B4-BE49-F238E27FC236}">
                <a16:creationId xmlns:a16="http://schemas.microsoft.com/office/drawing/2014/main" id="{376A9913-3A6A-D5A5-7B7C-B23856D4FF05}"/>
              </a:ext>
            </a:extLst>
          </p:cNvPr>
          <p:cNvSpPr txBox="1"/>
          <p:nvPr/>
        </p:nvSpPr>
        <p:spPr>
          <a:xfrm>
            <a:off x="407988" y="4902855"/>
            <a:ext cx="5573426" cy="1200329"/>
          </a:xfrm>
          <a:prstGeom prst="rect">
            <a:avLst/>
          </a:prstGeom>
          <a:solidFill>
            <a:schemeClr val="accent1"/>
          </a:solidFill>
        </p:spPr>
        <p:txBody>
          <a:bodyPr wrap="square" anchor="t">
            <a:spAutoFit/>
          </a:bodyPr>
          <a:lstStyle/>
          <a:p>
            <a:pPr algn="ctr">
              <a:spcBef>
                <a:spcPts val="600"/>
              </a:spcBef>
              <a:buClr>
                <a:srgbClr val="008DB9"/>
              </a:buClr>
            </a:pPr>
            <a:r>
              <a:rPr lang="en-US" sz="2400" b="1" dirty="0">
                <a:solidFill>
                  <a:schemeClr val="bg1"/>
                </a:solidFill>
                <a:latin typeface="Montserrat" panose="00000500000000000000" pitchFamily="2" charset="0"/>
                <a:ea typeface="Verdana" panose="020B0604030504040204" pitchFamily="34" charset="0"/>
                <a:cs typeface="Poppins" pitchFamily="2" charset="77"/>
              </a:rPr>
              <a:t>IMPORTANT TAKEAWAY: SHE NEVER FELT DISMISSED OR ABANDONED</a:t>
            </a:r>
          </a:p>
        </p:txBody>
      </p:sp>
      <p:pic>
        <p:nvPicPr>
          <p:cNvPr id="39" name="Picture 38">
            <a:extLst>
              <a:ext uri="{FF2B5EF4-FFF2-40B4-BE49-F238E27FC236}">
                <a16:creationId xmlns:a16="http://schemas.microsoft.com/office/drawing/2014/main" id="{EF7440A6-0E88-B5BA-64D4-F2D3A0945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53" y="1928781"/>
            <a:ext cx="5307298" cy="2475632"/>
          </a:xfrm>
          <a:prstGeom prst="rect">
            <a:avLst/>
          </a:prstGeom>
        </p:spPr>
      </p:pic>
    </p:spTree>
    <p:extLst>
      <p:ext uri="{BB962C8B-B14F-4D97-AF65-F5344CB8AC3E}">
        <p14:creationId xmlns:p14="http://schemas.microsoft.com/office/powerpoint/2010/main" val="370247646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Placeholder 55" descr="A doctor talking to a couple of people&#10;&#10;AI-generated content may be incorrect.">
            <a:extLst>
              <a:ext uri="{FF2B5EF4-FFF2-40B4-BE49-F238E27FC236}">
                <a16:creationId xmlns:a16="http://schemas.microsoft.com/office/drawing/2014/main" id="{65062A21-B77B-AAC6-B983-7C80FAFF44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862"/>
          <a:stretch>
            <a:fillRect/>
          </a:stretch>
        </p:blipFill>
        <p:spPr>
          <a:xfrm>
            <a:off x="6228082" y="1547847"/>
            <a:ext cx="2863771" cy="5310153"/>
          </a:xfrm>
        </p:spPr>
      </p:pic>
      <p:pic>
        <p:nvPicPr>
          <p:cNvPr id="57" name="Picture 2" descr="2,250,900+ Satisfied Face Stock Photos, Pictures &amp; Royalty-Free Images -  iStock | Man satisfied face, Satisfied face food, Guy satisfied face">
            <a:extLst>
              <a:ext uri="{FF2B5EF4-FFF2-40B4-BE49-F238E27FC236}">
                <a16:creationId xmlns:a16="http://schemas.microsoft.com/office/drawing/2014/main" id="{9CE7942B-26FE-4893-0A9C-6AAD9F24CA57}"/>
              </a:ext>
            </a:extLst>
          </p:cNvPr>
          <p:cNvPicPr>
            <a:picLocks noGrp="1" noChangeAspect="1" noChangeArrowheads="1"/>
          </p:cNvPicPr>
          <p:nvPr>
            <p:ph type="pic" sz="quarter" idx="11"/>
          </p:nvPr>
        </p:nvPicPr>
        <p:blipFill rotWithShape="1">
          <a:blip r:embed="rId3">
            <a:extLst>
              <a:ext uri="{28A0092B-C50C-407E-A947-70E740481C1C}">
                <a14:useLocalDpi xmlns:a14="http://schemas.microsoft.com/office/drawing/2010/main" val="0"/>
              </a:ext>
            </a:extLst>
          </a:blip>
          <a:srcRect l="9643" r="46515"/>
          <a:stretch>
            <a:fillRect/>
          </a:stretch>
        </p:blipFill>
        <p:spPr bwMode="auto">
          <a:xfrm>
            <a:off x="9239250" y="1547813"/>
            <a:ext cx="2463800" cy="3746500"/>
          </a:xfrm>
          <a:prstGeom prst="rect">
            <a:avLst/>
          </a:prstGeom>
          <a:noFill/>
          <a:extLst>
            <a:ext uri="{909E8E84-426E-40DD-AFC4-6F175D3DCCD1}">
              <a14:hiddenFill xmlns:a14="http://schemas.microsoft.com/office/drawing/2010/main">
                <a:solidFill>
                  <a:srgbClr val="FFFFFF"/>
                </a:solidFill>
              </a14:hiddenFill>
            </a:ext>
          </a:extLst>
        </p:spPr>
      </p:pic>
      <p:sp>
        <p:nvSpPr>
          <p:cNvPr id="2" name="Partial Circle 1">
            <a:extLst>
              <a:ext uri="{FF2B5EF4-FFF2-40B4-BE49-F238E27FC236}">
                <a16:creationId xmlns:a16="http://schemas.microsoft.com/office/drawing/2014/main" id="{DD390FC3-06D4-AF7C-B749-477E00350C38}"/>
              </a:ext>
            </a:extLst>
          </p:cNvPr>
          <p:cNvSpPr/>
          <p:nvPr/>
        </p:nvSpPr>
        <p:spPr>
          <a:xfrm rot="5400000" flipH="1">
            <a:off x="8896388" y="5077750"/>
            <a:ext cx="681714" cy="681714"/>
          </a:xfrm>
          <a:prstGeom prst="pie">
            <a:avLst>
              <a:gd name="adj1" fmla="val 10800000"/>
              <a:gd name="adj2" fmla="val 162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solidFill>
                <a:schemeClr val="tx1"/>
              </a:solidFill>
            </a:endParaRPr>
          </a:p>
        </p:txBody>
      </p:sp>
      <p:sp>
        <p:nvSpPr>
          <p:cNvPr id="23" name="TextBox 22">
            <a:extLst>
              <a:ext uri="{FF2B5EF4-FFF2-40B4-BE49-F238E27FC236}">
                <a16:creationId xmlns:a16="http://schemas.microsoft.com/office/drawing/2014/main" id="{084A251C-578E-BD5E-B338-B1E8551B322E}"/>
              </a:ext>
            </a:extLst>
          </p:cNvPr>
          <p:cNvSpPr txBox="1"/>
          <p:nvPr/>
        </p:nvSpPr>
        <p:spPr>
          <a:xfrm>
            <a:off x="4206240" y="285750"/>
            <a:ext cx="3779520" cy="584775"/>
          </a:xfrm>
          <a:prstGeom prst="rect">
            <a:avLst/>
          </a:prstGeom>
          <a:noFill/>
        </p:spPr>
        <p:txBody>
          <a:bodyPr wrap="square" anchor="t">
            <a:spAutoFit/>
          </a:bodyPr>
          <a:lstStyle/>
          <a:p>
            <a:pPr algn="ctr">
              <a:spcBef>
                <a:spcPts val="600"/>
              </a:spcBef>
              <a:buClr>
                <a:srgbClr val="008DB9"/>
              </a:buClr>
            </a:pP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Context Is Important</a:t>
            </a:r>
          </a:p>
        </p:txBody>
      </p:sp>
      <p:grpSp>
        <p:nvGrpSpPr>
          <p:cNvPr id="39" name="Group 38">
            <a:extLst>
              <a:ext uri="{FF2B5EF4-FFF2-40B4-BE49-F238E27FC236}">
                <a16:creationId xmlns:a16="http://schemas.microsoft.com/office/drawing/2014/main" id="{7DD22682-EBE7-0E83-C092-62B7EF558E16}"/>
              </a:ext>
            </a:extLst>
          </p:cNvPr>
          <p:cNvGrpSpPr/>
          <p:nvPr/>
        </p:nvGrpSpPr>
        <p:grpSpPr>
          <a:xfrm>
            <a:off x="489267" y="2232165"/>
            <a:ext cx="6919803" cy="3008574"/>
            <a:chOff x="489267" y="2232165"/>
            <a:chExt cx="6919803" cy="3008574"/>
          </a:xfrm>
        </p:grpSpPr>
        <p:grpSp>
          <p:nvGrpSpPr>
            <p:cNvPr id="40" name="Group 39">
              <a:extLst>
                <a:ext uri="{FF2B5EF4-FFF2-40B4-BE49-F238E27FC236}">
                  <a16:creationId xmlns:a16="http://schemas.microsoft.com/office/drawing/2014/main" id="{0DC23529-3985-EB65-C618-6A22A0611B26}"/>
                </a:ext>
              </a:extLst>
            </p:cNvPr>
            <p:cNvGrpSpPr/>
            <p:nvPr/>
          </p:nvGrpSpPr>
          <p:grpSpPr>
            <a:xfrm>
              <a:off x="521458" y="2232165"/>
              <a:ext cx="4269825" cy="1914030"/>
              <a:chOff x="7328658" y="2232165"/>
              <a:chExt cx="4269825" cy="1914030"/>
            </a:xfrm>
          </p:grpSpPr>
          <p:grpSp>
            <p:nvGrpSpPr>
              <p:cNvPr id="48" name="Group 47">
                <a:extLst>
                  <a:ext uri="{FF2B5EF4-FFF2-40B4-BE49-F238E27FC236}">
                    <a16:creationId xmlns:a16="http://schemas.microsoft.com/office/drawing/2014/main" id="{C201DA2F-3B6F-9E54-CC82-F50B7DC19622}"/>
                  </a:ext>
                </a:extLst>
              </p:cNvPr>
              <p:cNvGrpSpPr/>
              <p:nvPr/>
            </p:nvGrpSpPr>
            <p:grpSpPr>
              <a:xfrm>
                <a:off x="7328658" y="2232165"/>
                <a:ext cx="4269825" cy="738664"/>
                <a:chOff x="7510695" y="2572076"/>
                <a:chExt cx="4269825" cy="738664"/>
              </a:xfrm>
            </p:grpSpPr>
            <p:sp>
              <p:nvSpPr>
                <p:cNvPr id="53" name="TextBox 52">
                  <a:extLst>
                    <a:ext uri="{FF2B5EF4-FFF2-40B4-BE49-F238E27FC236}">
                      <a16:creationId xmlns:a16="http://schemas.microsoft.com/office/drawing/2014/main" id="{A04D6E4C-48C5-FE97-B9A7-BF68A13B5AC8}"/>
                    </a:ext>
                  </a:extLst>
                </p:cNvPr>
                <p:cNvSpPr txBox="1"/>
                <p:nvPr/>
              </p:nvSpPr>
              <p:spPr>
                <a:xfrm>
                  <a:off x="7674015" y="2572076"/>
                  <a:ext cx="4106505" cy="738664"/>
                </a:xfrm>
                <a:prstGeom prst="rect">
                  <a:avLst/>
                </a:prstGeom>
                <a:noFill/>
              </p:spPr>
              <p:txBody>
                <a:bodyPr wrap="square" anchor="t">
                  <a:spAutoFit/>
                </a:bodyPr>
                <a:lstStyle/>
                <a:p>
                  <a:pPr>
                    <a:spcBef>
                      <a:spcPts val="600"/>
                    </a:spcBef>
                    <a:buClr>
                      <a:srgbClr val="008DB9"/>
                    </a:buClr>
                  </a:pPr>
                  <a:r>
                    <a:rPr lang="en-US" sz="1400" b="1" i="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Neuropathic pain is real but very rare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and is manageable with early recognition and compassionate, competent care</a:t>
                  </a:r>
                </a:p>
              </p:txBody>
            </p:sp>
            <p:sp>
              <p:nvSpPr>
                <p:cNvPr id="54" name="Google Shape;435;p27">
                  <a:extLst>
                    <a:ext uri="{FF2B5EF4-FFF2-40B4-BE49-F238E27FC236}">
                      <a16:creationId xmlns:a16="http://schemas.microsoft.com/office/drawing/2014/main" id="{B3E45388-2D8F-AA7B-8C93-F98C7505BC35}"/>
                    </a:ext>
                  </a:extLst>
                </p:cNvPr>
                <p:cNvSpPr/>
                <p:nvPr/>
              </p:nvSpPr>
              <p:spPr>
                <a:xfrm>
                  <a:off x="7510695" y="265402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49" name="Straight Connector 48">
                <a:extLst>
                  <a:ext uri="{FF2B5EF4-FFF2-40B4-BE49-F238E27FC236}">
                    <a16:creationId xmlns:a16="http://schemas.microsoft.com/office/drawing/2014/main" id="{07BBD5DD-A9CA-1C62-933E-EB76A5A0272A}"/>
                  </a:ext>
                </a:extLst>
              </p:cNvPr>
              <p:cNvCxnSpPr>
                <a:cxnSpLocks/>
              </p:cNvCxnSpPr>
              <p:nvPr/>
            </p:nvCxnSpPr>
            <p:spPr>
              <a:xfrm>
                <a:off x="7655368" y="3081458"/>
                <a:ext cx="3943115"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nvGrpSpPr>
              <p:cNvPr id="50" name="Group 49">
                <a:extLst>
                  <a:ext uri="{FF2B5EF4-FFF2-40B4-BE49-F238E27FC236}">
                    <a16:creationId xmlns:a16="http://schemas.microsoft.com/office/drawing/2014/main" id="{98362451-F5BA-5036-EE01-8E6E618062C2}"/>
                  </a:ext>
                </a:extLst>
              </p:cNvPr>
              <p:cNvGrpSpPr/>
              <p:nvPr/>
            </p:nvGrpSpPr>
            <p:grpSpPr>
              <a:xfrm>
                <a:off x="7328658" y="3192088"/>
                <a:ext cx="4269825" cy="954107"/>
                <a:chOff x="7510695" y="2572076"/>
                <a:chExt cx="4269825" cy="954107"/>
              </a:xfrm>
            </p:grpSpPr>
            <p:sp>
              <p:nvSpPr>
                <p:cNvPr id="51" name="TextBox 50">
                  <a:extLst>
                    <a:ext uri="{FF2B5EF4-FFF2-40B4-BE49-F238E27FC236}">
                      <a16:creationId xmlns:a16="http://schemas.microsoft.com/office/drawing/2014/main" id="{05FB7B8D-F4D0-CA02-B9D4-8B4406143CFF}"/>
                    </a:ext>
                  </a:extLst>
                </p:cNvPr>
                <p:cNvSpPr txBox="1"/>
                <p:nvPr/>
              </p:nvSpPr>
              <p:spPr>
                <a:xfrm>
                  <a:off x="7674015" y="2572076"/>
                  <a:ext cx="4106505" cy="954107"/>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LASIK is one of the most commonly performed elective procedures in the world with one of the highest satisfaction rates of any procedure. </a:t>
                  </a:r>
                </a:p>
              </p:txBody>
            </p:sp>
            <p:sp>
              <p:nvSpPr>
                <p:cNvPr id="52" name="Google Shape;435;p27">
                  <a:extLst>
                    <a:ext uri="{FF2B5EF4-FFF2-40B4-BE49-F238E27FC236}">
                      <a16:creationId xmlns:a16="http://schemas.microsoft.com/office/drawing/2014/main" id="{C87360B1-03B6-78D8-53C1-FB192C257B9E}"/>
                    </a:ext>
                  </a:extLst>
                </p:cNvPr>
                <p:cNvSpPr/>
                <p:nvPr/>
              </p:nvSpPr>
              <p:spPr>
                <a:xfrm>
                  <a:off x="7510695" y="265402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grpSp>
          <p:nvGrpSpPr>
            <p:cNvPr id="41" name="Group 40">
              <a:extLst>
                <a:ext uri="{FF2B5EF4-FFF2-40B4-BE49-F238E27FC236}">
                  <a16:creationId xmlns:a16="http://schemas.microsoft.com/office/drawing/2014/main" id="{132B2902-B8B8-AC20-7C79-4DFE395660FA}"/>
                </a:ext>
              </a:extLst>
            </p:cNvPr>
            <p:cNvGrpSpPr/>
            <p:nvPr/>
          </p:nvGrpSpPr>
          <p:grpSpPr>
            <a:xfrm>
              <a:off x="489267" y="4387060"/>
              <a:ext cx="6919803" cy="853679"/>
              <a:chOff x="-2128520" y="4387060"/>
              <a:chExt cx="6919803" cy="853679"/>
            </a:xfrm>
          </p:grpSpPr>
          <p:sp>
            <p:nvSpPr>
              <p:cNvPr id="42" name="Rectangle: Rounded Corners 41">
                <a:extLst>
                  <a:ext uri="{FF2B5EF4-FFF2-40B4-BE49-F238E27FC236}">
                    <a16:creationId xmlns:a16="http://schemas.microsoft.com/office/drawing/2014/main" id="{91666ABC-5E8E-B673-0AD1-A9BC2E95868A}"/>
                  </a:ext>
                </a:extLst>
              </p:cNvPr>
              <p:cNvSpPr/>
              <p:nvPr/>
            </p:nvSpPr>
            <p:spPr>
              <a:xfrm>
                <a:off x="-2128520" y="4387060"/>
                <a:ext cx="6919803" cy="853679"/>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TextBox 42">
                <a:extLst>
                  <a:ext uri="{FF2B5EF4-FFF2-40B4-BE49-F238E27FC236}">
                    <a16:creationId xmlns:a16="http://schemas.microsoft.com/office/drawing/2014/main" id="{CCCADB8A-3F86-EA79-7FC3-42E1C7B3C3F0}"/>
                  </a:ext>
                </a:extLst>
              </p:cNvPr>
              <p:cNvSpPr txBox="1"/>
              <p:nvPr/>
            </p:nvSpPr>
            <p:spPr>
              <a:xfrm>
                <a:off x="-1292351" y="4567678"/>
                <a:ext cx="5932931" cy="492443"/>
              </a:xfrm>
              <a:prstGeom prst="rect">
                <a:avLst/>
              </a:prstGeom>
              <a:noFill/>
            </p:spPr>
            <p:txBody>
              <a:bodyPr wrap="square" anchor="t">
                <a:spAutoFit/>
              </a:bodyPr>
              <a:lstStyle/>
              <a:p>
                <a:pPr>
                  <a:spcBef>
                    <a:spcPts val="600"/>
                  </a:spcBef>
                  <a:buClr>
                    <a:srgbClr val="008DB9"/>
                  </a:buClr>
                </a:pPr>
                <a:r>
                  <a:rPr lang="en-US" sz="1300" b="1">
                    <a:solidFill>
                      <a:schemeClr val="tx1">
                        <a:lumMod val="85000"/>
                        <a:lumOff val="15000"/>
                      </a:schemeClr>
                    </a:solidFill>
                    <a:latin typeface="Lyon" panose="00000400000000000000" pitchFamily="2" charset="0"/>
                    <a:ea typeface="Lyon" panose="00000400000000000000" pitchFamily="2" charset="0"/>
                    <a:cs typeface="Poppins" pitchFamily="2" charset="77"/>
                  </a:rPr>
                  <a:t>FACT: </a:t>
                </a: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30 years and 40 million procedures worldwide with the highest patient satisfaction rate of any elective procedure (more than 96%) </a:t>
                </a:r>
              </a:p>
            </p:txBody>
          </p:sp>
          <p:grpSp>
            <p:nvGrpSpPr>
              <p:cNvPr id="44" name="Group 43">
                <a:extLst>
                  <a:ext uri="{FF2B5EF4-FFF2-40B4-BE49-F238E27FC236}">
                    <a16:creationId xmlns:a16="http://schemas.microsoft.com/office/drawing/2014/main" id="{A3B771EA-F312-767B-9685-21B8F0913E86}"/>
                  </a:ext>
                </a:extLst>
              </p:cNvPr>
              <p:cNvGrpSpPr/>
              <p:nvPr/>
            </p:nvGrpSpPr>
            <p:grpSpPr>
              <a:xfrm>
                <a:off x="-1917989" y="4607064"/>
                <a:ext cx="413674" cy="413670"/>
                <a:chOff x="2877669" y="2373831"/>
                <a:chExt cx="340938" cy="340935"/>
              </a:xfrm>
            </p:grpSpPr>
            <p:sp>
              <p:nvSpPr>
                <p:cNvPr id="46" name="Rectangle: Rounded Corners 23">
                  <a:extLst>
                    <a:ext uri="{FF2B5EF4-FFF2-40B4-BE49-F238E27FC236}">
                      <a16:creationId xmlns:a16="http://schemas.microsoft.com/office/drawing/2014/main" id="{9E953AAD-7B02-10C8-0B92-BF44B934F559}"/>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47" name="Rectangle: Rounded Corners 24">
                  <a:extLst>
                    <a:ext uri="{FF2B5EF4-FFF2-40B4-BE49-F238E27FC236}">
                      <a16:creationId xmlns:a16="http://schemas.microsoft.com/office/drawing/2014/main" id="{24FF1AF5-0E1F-54AF-670E-F1CB1E435041}"/>
                    </a:ext>
                  </a:extLst>
                </p:cNvPr>
                <p:cNvSpPr/>
                <p:nvPr/>
              </p:nvSpPr>
              <p:spPr>
                <a:xfrm>
                  <a:off x="2906596" y="2402758"/>
                  <a:ext cx="283084" cy="283082"/>
                </a:xfrm>
                <a:prstGeom prst="roundRect">
                  <a:avLst>
                    <a:gd name="adj" fmla="val 1382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pic>
            <p:nvPicPr>
              <p:cNvPr id="45" name="Graphic 44">
                <a:extLst>
                  <a:ext uri="{FF2B5EF4-FFF2-40B4-BE49-F238E27FC236}">
                    <a16:creationId xmlns:a16="http://schemas.microsoft.com/office/drawing/2014/main" id="{340824D0-82F4-5DA5-B140-184B1EE99C0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806597" y="4718454"/>
                <a:ext cx="190890" cy="190890"/>
              </a:xfrm>
              <a:prstGeom prst="rect">
                <a:avLst/>
              </a:prstGeom>
            </p:spPr>
          </p:pic>
        </p:grpSp>
      </p:grpSp>
    </p:spTree>
    <p:extLst>
      <p:ext uri="{BB962C8B-B14F-4D97-AF65-F5344CB8AC3E}">
        <p14:creationId xmlns:p14="http://schemas.microsoft.com/office/powerpoint/2010/main" val="25840973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A doctor holding a pen and clipboard&#10;&#10;AI-generated content may be incorrect.">
            <a:extLst>
              <a:ext uri="{FF2B5EF4-FFF2-40B4-BE49-F238E27FC236}">
                <a16:creationId xmlns:a16="http://schemas.microsoft.com/office/drawing/2014/main" id="{F717CA14-152A-E308-2913-F42694D10A3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59" b="2859"/>
          <a:stretch>
            <a:fillRect/>
          </a:stretch>
        </p:blipFill>
        <p:spPr/>
      </p:pic>
      <p:grpSp>
        <p:nvGrpSpPr>
          <p:cNvPr id="79" name="Group 78">
            <a:extLst>
              <a:ext uri="{FF2B5EF4-FFF2-40B4-BE49-F238E27FC236}">
                <a16:creationId xmlns:a16="http://schemas.microsoft.com/office/drawing/2014/main" id="{64C6E0E5-580D-DC21-B177-78C6EE29E07B}"/>
              </a:ext>
            </a:extLst>
          </p:cNvPr>
          <p:cNvGrpSpPr/>
          <p:nvPr/>
        </p:nvGrpSpPr>
        <p:grpSpPr>
          <a:xfrm>
            <a:off x="7289582" y="1018857"/>
            <a:ext cx="4433471" cy="4508568"/>
            <a:chOff x="7289582" y="1195575"/>
            <a:chExt cx="4433471" cy="4508568"/>
          </a:xfrm>
        </p:grpSpPr>
        <p:grpSp>
          <p:nvGrpSpPr>
            <p:cNvPr id="60" name="Group 59">
              <a:extLst>
                <a:ext uri="{FF2B5EF4-FFF2-40B4-BE49-F238E27FC236}">
                  <a16:creationId xmlns:a16="http://schemas.microsoft.com/office/drawing/2014/main" id="{63E182B6-5ED4-0DF7-A7E7-59E0B4D73800}"/>
                </a:ext>
              </a:extLst>
            </p:cNvPr>
            <p:cNvGrpSpPr/>
            <p:nvPr/>
          </p:nvGrpSpPr>
          <p:grpSpPr>
            <a:xfrm>
              <a:off x="7289582" y="1195575"/>
              <a:ext cx="4433471" cy="692497"/>
              <a:chOff x="6943189" y="1116656"/>
              <a:chExt cx="4433471" cy="692497"/>
            </a:xfrm>
          </p:grpSpPr>
          <p:sp>
            <p:nvSpPr>
              <p:cNvPr id="58" name="TextBox 57">
                <a:extLst>
                  <a:ext uri="{FF2B5EF4-FFF2-40B4-BE49-F238E27FC236}">
                    <a16:creationId xmlns:a16="http://schemas.microsoft.com/office/drawing/2014/main" id="{45845F03-F71D-7239-6980-DF2DB030253D}"/>
                  </a:ext>
                </a:extLst>
              </p:cNvPr>
              <p:cNvSpPr txBox="1"/>
              <p:nvPr/>
            </p:nvSpPr>
            <p:spPr>
              <a:xfrm>
                <a:off x="7114031" y="1116656"/>
                <a:ext cx="4262629" cy="692497"/>
              </a:xfrm>
              <a:prstGeom prst="rect">
                <a:avLst/>
              </a:prstGeom>
              <a:noFill/>
            </p:spPr>
            <p:txBody>
              <a:bodyPr wrap="square" anchor="t">
                <a:spAutoFit/>
              </a:bodyPr>
              <a:lstStyle/>
              <a:p>
                <a:pPr>
                  <a:spcBef>
                    <a:spcPts val="600"/>
                  </a:spcBef>
                  <a:buClr>
                    <a:srgbClr val="008DB9"/>
                  </a:buClr>
                </a:pPr>
                <a:r>
                  <a:rPr lang="en-US" sz="13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Patient-Reported Outcomes with LASIK (PROWL) study is a clinical trial of </a:t>
                </a:r>
                <a:r>
                  <a:rPr lang="en-US" sz="1300" b="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over 500 people </a:t>
                </a:r>
                <a:r>
                  <a:rPr lang="en-US" sz="13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who had LASIK eye surgery </a:t>
                </a:r>
                <a:r>
                  <a:rPr lang="en-US" sz="1300" b="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2011-2014</a:t>
                </a:r>
                <a:r>
                  <a:rPr lang="en-US" sz="13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a:t>
                </a:r>
              </a:p>
            </p:txBody>
          </p:sp>
          <p:sp>
            <p:nvSpPr>
              <p:cNvPr id="59" name="Google Shape;435;p27">
                <a:extLst>
                  <a:ext uri="{FF2B5EF4-FFF2-40B4-BE49-F238E27FC236}">
                    <a16:creationId xmlns:a16="http://schemas.microsoft.com/office/drawing/2014/main" id="{745B6B9B-86E5-E733-A257-4FE0B0092AFA}"/>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61" name="Group 60">
              <a:extLst>
                <a:ext uri="{FF2B5EF4-FFF2-40B4-BE49-F238E27FC236}">
                  <a16:creationId xmlns:a16="http://schemas.microsoft.com/office/drawing/2014/main" id="{EAF0A063-DDB8-A3CE-0B36-D0DD05AF30FB}"/>
                </a:ext>
              </a:extLst>
            </p:cNvPr>
            <p:cNvGrpSpPr/>
            <p:nvPr/>
          </p:nvGrpSpPr>
          <p:grpSpPr>
            <a:xfrm>
              <a:off x="7289582" y="2099580"/>
              <a:ext cx="4433471" cy="692497"/>
              <a:chOff x="6943189" y="1116656"/>
              <a:chExt cx="4433471" cy="692497"/>
            </a:xfrm>
          </p:grpSpPr>
          <p:sp>
            <p:nvSpPr>
              <p:cNvPr id="62" name="TextBox 61">
                <a:extLst>
                  <a:ext uri="{FF2B5EF4-FFF2-40B4-BE49-F238E27FC236}">
                    <a16:creationId xmlns:a16="http://schemas.microsoft.com/office/drawing/2014/main" id="{789C89C0-8AAC-0B0D-1431-013DEB54E587}"/>
                  </a:ext>
                </a:extLst>
              </p:cNvPr>
              <p:cNvSpPr txBox="1"/>
              <p:nvPr/>
            </p:nvSpPr>
            <p:spPr>
              <a:xfrm>
                <a:off x="7114031" y="1116656"/>
                <a:ext cx="4262629" cy="692497"/>
              </a:xfrm>
              <a:prstGeom prst="rect">
                <a:avLst/>
              </a:prstGeom>
              <a:noFill/>
            </p:spPr>
            <p:txBody>
              <a:bodyPr wrap="square" anchor="t">
                <a:spAutoFit/>
              </a:bodyPr>
              <a:lstStyle/>
              <a:p>
                <a:pPr>
                  <a:spcBef>
                    <a:spcPts val="600"/>
                  </a:spcBef>
                  <a:buClr>
                    <a:srgbClr val="008DB9"/>
                  </a:buClr>
                </a:pP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GOAL of the study was to validate a pre-surgery and post-surgery patient reported outcome surveys. </a:t>
                </a:r>
              </a:p>
            </p:txBody>
          </p:sp>
          <p:sp>
            <p:nvSpPr>
              <p:cNvPr id="63" name="Google Shape;435;p27">
                <a:extLst>
                  <a:ext uri="{FF2B5EF4-FFF2-40B4-BE49-F238E27FC236}">
                    <a16:creationId xmlns:a16="http://schemas.microsoft.com/office/drawing/2014/main" id="{7AAB1483-ADCC-E17B-DB53-4D3735A49BC3}"/>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64" name="Group 63">
              <a:extLst>
                <a:ext uri="{FF2B5EF4-FFF2-40B4-BE49-F238E27FC236}">
                  <a16:creationId xmlns:a16="http://schemas.microsoft.com/office/drawing/2014/main" id="{A76B55CA-C434-24B8-7548-150AF423EC89}"/>
                </a:ext>
              </a:extLst>
            </p:cNvPr>
            <p:cNvGrpSpPr/>
            <p:nvPr/>
          </p:nvGrpSpPr>
          <p:grpSpPr>
            <a:xfrm>
              <a:off x="7289582" y="3003585"/>
              <a:ext cx="4433471" cy="692497"/>
              <a:chOff x="6943189" y="1116656"/>
              <a:chExt cx="4433471" cy="692497"/>
            </a:xfrm>
          </p:grpSpPr>
          <p:sp>
            <p:nvSpPr>
              <p:cNvPr id="65" name="TextBox 64">
                <a:extLst>
                  <a:ext uri="{FF2B5EF4-FFF2-40B4-BE49-F238E27FC236}">
                    <a16:creationId xmlns:a16="http://schemas.microsoft.com/office/drawing/2014/main" id="{72156582-526A-EB01-C238-1057A6502C23}"/>
                  </a:ext>
                </a:extLst>
              </p:cNvPr>
              <p:cNvSpPr txBox="1"/>
              <p:nvPr/>
            </p:nvSpPr>
            <p:spPr>
              <a:xfrm>
                <a:off x="7114031" y="1116656"/>
                <a:ext cx="4262629" cy="692497"/>
              </a:xfrm>
              <a:prstGeom prst="rect">
                <a:avLst/>
              </a:prstGeom>
              <a:noFill/>
            </p:spPr>
            <p:txBody>
              <a:bodyPr wrap="square" anchor="t">
                <a:spAutoFit/>
              </a:bodyPr>
              <a:lstStyle/>
              <a:p>
                <a:pPr>
                  <a:spcBef>
                    <a:spcPts val="600"/>
                  </a:spcBef>
                  <a:buClr>
                    <a:srgbClr val="008DB9"/>
                  </a:buClr>
                </a:pP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PROWL-1 was conducted at a military center with 262 active-duty Navy personnel (ages 21-52 years of age).</a:t>
                </a:r>
              </a:p>
            </p:txBody>
          </p:sp>
          <p:sp>
            <p:nvSpPr>
              <p:cNvPr id="66" name="Google Shape;435;p27">
                <a:extLst>
                  <a:ext uri="{FF2B5EF4-FFF2-40B4-BE49-F238E27FC236}">
                    <a16:creationId xmlns:a16="http://schemas.microsoft.com/office/drawing/2014/main" id="{BACC6860-77AC-69C6-AEEA-8083C3B28656}"/>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67" name="Group 66">
              <a:extLst>
                <a:ext uri="{FF2B5EF4-FFF2-40B4-BE49-F238E27FC236}">
                  <a16:creationId xmlns:a16="http://schemas.microsoft.com/office/drawing/2014/main" id="{73998457-934A-D088-0965-68894CB697B5}"/>
                </a:ext>
              </a:extLst>
            </p:cNvPr>
            <p:cNvGrpSpPr/>
            <p:nvPr/>
          </p:nvGrpSpPr>
          <p:grpSpPr>
            <a:xfrm>
              <a:off x="7289582" y="3907590"/>
              <a:ext cx="4433471" cy="692497"/>
              <a:chOff x="6943189" y="1116656"/>
              <a:chExt cx="4433471" cy="692497"/>
            </a:xfrm>
          </p:grpSpPr>
          <p:sp>
            <p:nvSpPr>
              <p:cNvPr id="68" name="TextBox 67">
                <a:extLst>
                  <a:ext uri="{FF2B5EF4-FFF2-40B4-BE49-F238E27FC236}">
                    <a16:creationId xmlns:a16="http://schemas.microsoft.com/office/drawing/2014/main" id="{42789C51-5FBB-6E4D-0B28-305B38FE0676}"/>
                  </a:ext>
                </a:extLst>
              </p:cNvPr>
              <p:cNvSpPr txBox="1"/>
              <p:nvPr/>
            </p:nvSpPr>
            <p:spPr>
              <a:xfrm>
                <a:off x="7114031" y="1116656"/>
                <a:ext cx="4262629" cy="692497"/>
              </a:xfrm>
              <a:prstGeom prst="rect">
                <a:avLst/>
              </a:prstGeom>
              <a:noFill/>
            </p:spPr>
            <p:txBody>
              <a:bodyPr wrap="square" anchor="t">
                <a:spAutoFit/>
              </a:bodyPr>
              <a:lstStyle/>
              <a:p>
                <a:pPr>
                  <a:spcBef>
                    <a:spcPts val="600"/>
                  </a:spcBef>
                  <a:buClr>
                    <a:srgbClr val="008DB9"/>
                  </a:buClr>
                </a:pP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PROWL-2 had 312 civilian participants (ages 21-57 years of age) located at five private practice and academic centers around the country.</a:t>
                </a:r>
              </a:p>
            </p:txBody>
          </p:sp>
          <p:sp>
            <p:nvSpPr>
              <p:cNvPr id="69" name="Google Shape;435;p27">
                <a:extLst>
                  <a:ext uri="{FF2B5EF4-FFF2-40B4-BE49-F238E27FC236}">
                    <a16:creationId xmlns:a16="http://schemas.microsoft.com/office/drawing/2014/main" id="{6D82A312-D0B1-720F-074E-85C16A33F661}"/>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70" name="Group 69">
              <a:extLst>
                <a:ext uri="{FF2B5EF4-FFF2-40B4-BE49-F238E27FC236}">
                  <a16:creationId xmlns:a16="http://schemas.microsoft.com/office/drawing/2014/main" id="{FAD289CE-4429-9763-829A-F26F0FA80C19}"/>
                </a:ext>
              </a:extLst>
            </p:cNvPr>
            <p:cNvGrpSpPr/>
            <p:nvPr/>
          </p:nvGrpSpPr>
          <p:grpSpPr>
            <a:xfrm>
              <a:off x="7289582" y="4811591"/>
              <a:ext cx="4433471" cy="892552"/>
              <a:chOff x="6943189" y="1116656"/>
              <a:chExt cx="4433471" cy="892552"/>
            </a:xfrm>
          </p:grpSpPr>
          <p:sp>
            <p:nvSpPr>
              <p:cNvPr id="71" name="TextBox 70">
                <a:extLst>
                  <a:ext uri="{FF2B5EF4-FFF2-40B4-BE49-F238E27FC236}">
                    <a16:creationId xmlns:a16="http://schemas.microsoft.com/office/drawing/2014/main" id="{85563C97-CD20-A601-9FB6-EFF5D0525206}"/>
                  </a:ext>
                </a:extLst>
              </p:cNvPr>
              <p:cNvSpPr txBox="1"/>
              <p:nvPr/>
            </p:nvSpPr>
            <p:spPr>
              <a:xfrm>
                <a:off x="7114031" y="1116656"/>
                <a:ext cx="4262629" cy="892552"/>
              </a:xfrm>
              <a:prstGeom prst="rect">
                <a:avLst/>
              </a:prstGeom>
              <a:noFill/>
            </p:spPr>
            <p:txBody>
              <a:bodyPr wrap="square" anchor="t">
                <a:spAutoFit/>
              </a:bodyPr>
              <a:lstStyle/>
              <a:p>
                <a:pPr>
                  <a:spcBef>
                    <a:spcPts val="600"/>
                  </a:spcBef>
                  <a:buClr>
                    <a:srgbClr val="008DB9"/>
                  </a:buClr>
                </a:pPr>
                <a:r>
                  <a:rPr lang="en-US" sz="13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Overall, patients’ satisfaction was extremely high, with </a:t>
                </a:r>
                <a:r>
                  <a:rPr lang="en-US" sz="1300" b="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96% of patients in PROWL-1 and 98.7% in PROWL-2 expressing satisfaction with their vision at month 3.</a:t>
                </a:r>
              </a:p>
            </p:txBody>
          </p:sp>
          <p:sp>
            <p:nvSpPr>
              <p:cNvPr id="72" name="Google Shape;435;p27">
                <a:extLst>
                  <a:ext uri="{FF2B5EF4-FFF2-40B4-BE49-F238E27FC236}">
                    <a16:creationId xmlns:a16="http://schemas.microsoft.com/office/drawing/2014/main" id="{ABA441CE-9AFD-9A6D-5938-122E20D7951A}"/>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74" name="Straight Connector 73">
              <a:extLst>
                <a:ext uri="{FF2B5EF4-FFF2-40B4-BE49-F238E27FC236}">
                  <a16:creationId xmlns:a16="http://schemas.microsoft.com/office/drawing/2014/main" id="{EDDF7164-E054-C388-D4FA-98495CB2EA65}"/>
                </a:ext>
              </a:extLst>
            </p:cNvPr>
            <p:cNvCxnSpPr>
              <a:cxnSpLocks/>
            </p:cNvCxnSpPr>
            <p:nvPr/>
          </p:nvCxnSpPr>
          <p:spPr>
            <a:xfrm>
              <a:off x="7571548" y="1993826"/>
              <a:ext cx="4003232"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C6CA648A-732B-A61B-FC70-433165766A11}"/>
                </a:ext>
              </a:extLst>
            </p:cNvPr>
            <p:cNvCxnSpPr>
              <a:cxnSpLocks/>
            </p:cNvCxnSpPr>
            <p:nvPr/>
          </p:nvCxnSpPr>
          <p:spPr>
            <a:xfrm>
              <a:off x="7571548" y="2897831"/>
              <a:ext cx="4003232"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6CB9FC6C-289E-A43E-EFB3-C4912C0158D1}"/>
                </a:ext>
              </a:extLst>
            </p:cNvPr>
            <p:cNvCxnSpPr>
              <a:cxnSpLocks/>
            </p:cNvCxnSpPr>
            <p:nvPr/>
          </p:nvCxnSpPr>
          <p:spPr>
            <a:xfrm>
              <a:off x="7571548" y="3801836"/>
              <a:ext cx="4003232"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C6B4CDC-5423-B0EE-8B2E-A74FA6033F15}"/>
                </a:ext>
              </a:extLst>
            </p:cNvPr>
            <p:cNvCxnSpPr>
              <a:cxnSpLocks/>
            </p:cNvCxnSpPr>
            <p:nvPr/>
          </p:nvCxnSpPr>
          <p:spPr>
            <a:xfrm>
              <a:off x="7571548" y="4705840"/>
              <a:ext cx="4003232"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AECDC943-3918-95BB-56A6-2FA5111B57D9}"/>
              </a:ext>
            </a:extLst>
          </p:cNvPr>
          <p:cNvGrpSpPr/>
          <p:nvPr/>
        </p:nvGrpSpPr>
        <p:grpSpPr>
          <a:xfrm>
            <a:off x="407864" y="441325"/>
            <a:ext cx="3146866" cy="1033145"/>
            <a:chOff x="407864" y="441325"/>
            <a:chExt cx="3146866" cy="1033145"/>
          </a:xfrm>
        </p:grpSpPr>
        <p:sp>
          <p:nvSpPr>
            <p:cNvPr id="16" name="Rectangle: Rounded Corners 18">
              <a:extLst>
                <a:ext uri="{FF2B5EF4-FFF2-40B4-BE49-F238E27FC236}">
                  <a16:creationId xmlns:a16="http://schemas.microsoft.com/office/drawing/2014/main" id="{D25E969A-6B7C-81B9-2DDD-C5BF0F7EC414}"/>
                </a:ext>
              </a:extLst>
            </p:cNvPr>
            <p:cNvSpPr/>
            <p:nvPr/>
          </p:nvSpPr>
          <p:spPr>
            <a:xfrm>
              <a:off x="407864" y="441325"/>
              <a:ext cx="3146866" cy="1033145"/>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312723A1-EC41-7CA7-B9AE-99EEF790F5BD}"/>
                </a:ext>
              </a:extLst>
            </p:cNvPr>
            <p:cNvSpPr txBox="1"/>
            <p:nvPr/>
          </p:nvSpPr>
          <p:spPr>
            <a:xfrm>
              <a:off x="541960" y="665510"/>
              <a:ext cx="2878675" cy="584775"/>
            </a:xfrm>
            <a:prstGeom prst="rect">
              <a:avLst/>
            </a:prstGeom>
            <a:noFill/>
            <a:ln>
              <a:noFill/>
            </a:ln>
          </p:spPr>
          <p:txBody>
            <a:bodyPr wrap="square" anchor="t">
              <a:spAutoFit/>
            </a:bodyPr>
            <a:lstStyle/>
            <a:p>
              <a:pPr>
                <a:spcBef>
                  <a:spcPts val="600"/>
                </a:spcBef>
                <a:buClr>
                  <a:srgbClr val="008DB9"/>
                </a:buClr>
              </a:pP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PROWL Studies</a:t>
              </a:r>
            </a:p>
          </p:txBody>
        </p:sp>
      </p:grpSp>
    </p:spTree>
    <p:extLst>
      <p:ext uri="{BB962C8B-B14F-4D97-AF65-F5344CB8AC3E}">
        <p14:creationId xmlns:p14="http://schemas.microsoft.com/office/powerpoint/2010/main" val="276325955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673FF9-7F94-ABB9-1CE5-D14ECABA30C0}"/>
              </a:ext>
            </a:extLst>
          </p:cNvPr>
          <p:cNvSpPr/>
          <p:nvPr/>
        </p:nvSpPr>
        <p:spPr>
          <a:xfrm>
            <a:off x="0" y="1609273"/>
            <a:ext cx="12192000" cy="362131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13" name="Rectangle 12">
            <a:extLst>
              <a:ext uri="{FF2B5EF4-FFF2-40B4-BE49-F238E27FC236}">
                <a16:creationId xmlns:a16="http://schemas.microsoft.com/office/drawing/2014/main" id="{5D77DA92-478C-4C93-1320-698E215290C7}"/>
              </a:ext>
            </a:extLst>
          </p:cNvPr>
          <p:cNvSpPr/>
          <p:nvPr/>
        </p:nvSpPr>
        <p:spPr>
          <a:xfrm>
            <a:off x="0" y="1698173"/>
            <a:ext cx="12192000" cy="58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sp>
        <p:nvSpPr>
          <p:cNvPr id="14" name="Rectangle 13">
            <a:extLst>
              <a:ext uri="{FF2B5EF4-FFF2-40B4-BE49-F238E27FC236}">
                <a16:creationId xmlns:a16="http://schemas.microsoft.com/office/drawing/2014/main" id="{0FBCEAC2-59BF-CCC6-B15E-69B6FDA9BD9E}"/>
              </a:ext>
            </a:extLst>
          </p:cNvPr>
          <p:cNvSpPr/>
          <p:nvPr/>
        </p:nvSpPr>
        <p:spPr>
          <a:xfrm>
            <a:off x="0" y="5109030"/>
            <a:ext cx="12192000" cy="58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ndParaRPr>
          </a:p>
        </p:txBody>
      </p:sp>
      <p:grpSp>
        <p:nvGrpSpPr>
          <p:cNvPr id="15" name="Group 14">
            <a:extLst>
              <a:ext uri="{FF2B5EF4-FFF2-40B4-BE49-F238E27FC236}">
                <a16:creationId xmlns:a16="http://schemas.microsoft.com/office/drawing/2014/main" id="{C7520CA5-6267-1AB6-75FA-A98E5E4B3DA8}"/>
              </a:ext>
            </a:extLst>
          </p:cNvPr>
          <p:cNvGrpSpPr/>
          <p:nvPr/>
        </p:nvGrpSpPr>
        <p:grpSpPr>
          <a:xfrm>
            <a:off x="2747749" y="2967336"/>
            <a:ext cx="6696502" cy="923329"/>
            <a:chOff x="2747750" y="285750"/>
            <a:chExt cx="6696502" cy="923329"/>
          </a:xfrm>
        </p:grpSpPr>
        <p:sp>
          <p:nvSpPr>
            <p:cNvPr id="16" name="TextBox 15">
              <a:extLst>
                <a:ext uri="{FF2B5EF4-FFF2-40B4-BE49-F238E27FC236}">
                  <a16:creationId xmlns:a16="http://schemas.microsoft.com/office/drawing/2014/main" id="{E02751D6-63A3-795D-370E-6EF92AB01D49}"/>
                </a:ext>
              </a:extLst>
            </p:cNvPr>
            <p:cNvSpPr txBox="1"/>
            <p:nvPr/>
          </p:nvSpPr>
          <p:spPr>
            <a:xfrm>
              <a:off x="3771901" y="285750"/>
              <a:ext cx="4648200" cy="584775"/>
            </a:xfrm>
            <a:prstGeom prst="rect">
              <a:avLst/>
            </a:prstGeom>
            <a:noFill/>
          </p:spPr>
          <p:txBody>
            <a:bodyPr wrap="square" anchor="t">
              <a:spAutoFit/>
            </a:bodyPr>
            <a:lstStyle/>
            <a:p>
              <a:pPr algn="ctr">
                <a:spcBef>
                  <a:spcPts val="600"/>
                </a:spcBef>
                <a:buClr>
                  <a:srgbClr val="008DB9"/>
                </a:buClr>
              </a:pPr>
              <a:r>
                <a:rPr lang="en-US" sz="3200" b="1">
                  <a:solidFill>
                    <a:schemeClr val="bg1"/>
                  </a:solidFill>
                  <a:latin typeface="Lyon" panose="00000400000000000000" pitchFamily="2" charset="0"/>
                  <a:ea typeface="Lyon" panose="00000400000000000000" pitchFamily="2" charset="0"/>
                  <a:cs typeface="Prompt Black" panose="00000A00000000000000" pitchFamily="2" charset="-34"/>
                </a:rPr>
                <a:t>Now With That Said…</a:t>
              </a:r>
            </a:p>
          </p:txBody>
        </p:sp>
        <p:sp>
          <p:nvSpPr>
            <p:cNvPr id="17" name="TextBox 16">
              <a:extLst>
                <a:ext uri="{FF2B5EF4-FFF2-40B4-BE49-F238E27FC236}">
                  <a16:creationId xmlns:a16="http://schemas.microsoft.com/office/drawing/2014/main" id="{FEC7A5D6-6C72-02B4-549D-0A3F3C55D20C}"/>
                </a:ext>
              </a:extLst>
            </p:cNvPr>
            <p:cNvSpPr txBox="1"/>
            <p:nvPr/>
          </p:nvSpPr>
          <p:spPr>
            <a:xfrm>
              <a:off x="2747750" y="870525"/>
              <a:ext cx="6696502" cy="338554"/>
            </a:xfrm>
            <a:prstGeom prst="rect">
              <a:avLst/>
            </a:prstGeom>
            <a:noFill/>
          </p:spPr>
          <p:txBody>
            <a:bodyPr wrap="square" anchor="t">
              <a:spAutoFit/>
            </a:bodyPr>
            <a:lstStyle/>
            <a:p>
              <a:pPr algn="ctr">
                <a:spcBef>
                  <a:spcPts val="600"/>
                </a:spcBef>
                <a:buClr>
                  <a:srgbClr val="008DB9"/>
                </a:buClr>
              </a:pPr>
              <a:r>
                <a:rPr lang="en-US" sz="1600">
                  <a:solidFill>
                    <a:schemeClr val="bg1"/>
                  </a:solidFill>
                  <a:latin typeface="Montserrat" panose="00000500000000000000" pitchFamily="2" charset="0"/>
                  <a:ea typeface="Verdana" panose="020B0604030504040204" pitchFamily="34" charset="0"/>
                  <a:cs typeface="Poppins" pitchFamily="2" charset="77"/>
                </a:rPr>
                <a:t>Let’s dive into some common misconceptions about LASIK</a:t>
              </a:r>
            </a:p>
          </p:txBody>
        </p:sp>
      </p:grpSp>
      <p:sp>
        <p:nvSpPr>
          <p:cNvPr id="4" name="Picture Placeholder 3">
            <a:extLst>
              <a:ext uri="{FF2B5EF4-FFF2-40B4-BE49-F238E27FC236}">
                <a16:creationId xmlns:a16="http://schemas.microsoft.com/office/drawing/2014/main" id="{7F2BD325-E44A-E0DA-941D-BA93A00D91DA}"/>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92127662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BECCD-62D7-DF77-141E-271293FD37D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2B0BDD0-CAF8-0AFA-957A-3BAB45457A6C}"/>
              </a:ext>
            </a:extLst>
          </p:cNvPr>
          <p:cNvSpPr txBox="1"/>
          <p:nvPr/>
        </p:nvSpPr>
        <p:spPr>
          <a:xfrm>
            <a:off x="3061750" y="285750"/>
            <a:ext cx="6068500" cy="584775"/>
          </a:xfrm>
          <a:prstGeom prst="rect">
            <a:avLst/>
          </a:prstGeom>
          <a:noFill/>
        </p:spPr>
        <p:txBody>
          <a:bodyPr wrap="square" anchor="t">
            <a:spAutoFit/>
          </a:bodyPr>
          <a:lstStyle/>
          <a:p>
            <a:pPr algn="ctr">
              <a:spcBef>
                <a:spcPts val="600"/>
              </a:spcBef>
              <a:buClr>
                <a:srgbClr val="008DB9"/>
              </a:buClr>
            </a:pPr>
            <a:r>
              <a:rPr lang="en-US" sz="3200" b="1">
                <a:solidFill>
                  <a:schemeClr val="accent1"/>
                </a:solidFill>
                <a:latin typeface="Lyon" panose="00000400000000000000" pitchFamily="2" charset="0"/>
                <a:ea typeface="Lyon" panose="00000400000000000000" pitchFamily="2" charset="0"/>
                <a:cs typeface="Prompt Black" panose="00000A00000000000000" pitchFamily="2" charset="-34"/>
              </a:rPr>
              <a:t>Myth #1: </a:t>
            </a: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Causes Dry Eye"</a:t>
            </a:r>
          </a:p>
        </p:txBody>
      </p:sp>
      <p:grpSp>
        <p:nvGrpSpPr>
          <p:cNvPr id="17" name="Group 16">
            <a:extLst>
              <a:ext uri="{FF2B5EF4-FFF2-40B4-BE49-F238E27FC236}">
                <a16:creationId xmlns:a16="http://schemas.microsoft.com/office/drawing/2014/main" id="{E8FD34F1-BA78-475B-DA4D-05CB9DC41CE8}"/>
              </a:ext>
            </a:extLst>
          </p:cNvPr>
          <p:cNvGrpSpPr/>
          <p:nvPr/>
        </p:nvGrpSpPr>
        <p:grpSpPr>
          <a:xfrm>
            <a:off x="646985" y="1465272"/>
            <a:ext cx="4812631" cy="4192175"/>
            <a:chOff x="825022" y="1465272"/>
            <a:chExt cx="4812631" cy="4192175"/>
          </a:xfrm>
        </p:grpSpPr>
        <p:sp>
          <p:nvSpPr>
            <p:cNvPr id="3" name="Rectangle 2">
              <a:extLst>
                <a:ext uri="{FF2B5EF4-FFF2-40B4-BE49-F238E27FC236}">
                  <a16:creationId xmlns:a16="http://schemas.microsoft.com/office/drawing/2014/main" id="{372FFA69-C619-4EC0-F4B4-B994007C5AF8}"/>
                </a:ext>
              </a:extLst>
            </p:cNvPr>
            <p:cNvSpPr/>
            <p:nvPr/>
          </p:nvSpPr>
          <p:spPr>
            <a:xfrm>
              <a:off x="825022" y="1465272"/>
              <a:ext cx="4812631" cy="4192175"/>
            </a:xfrm>
            <a:prstGeom prst="rect">
              <a:avLst/>
            </a:prstGeom>
            <a:solidFill>
              <a:schemeClr val="accent2"/>
            </a:solidFill>
            <a:ln w="6350">
              <a:solidFill>
                <a:schemeClr val="bg1"/>
              </a:solidFill>
            </a:ln>
            <a:effectLst>
              <a:outerShdw blurRad="330200" dist="1905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F85DE40C-6639-817D-A470-C66DFB4D5DFE}"/>
                </a:ext>
              </a:extLst>
            </p:cNvPr>
            <p:cNvGrpSpPr/>
            <p:nvPr/>
          </p:nvGrpSpPr>
          <p:grpSpPr>
            <a:xfrm>
              <a:off x="1084446" y="4675787"/>
              <a:ext cx="4293783" cy="709989"/>
              <a:chOff x="1084446" y="4675787"/>
              <a:chExt cx="4293783" cy="709989"/>
            </a:xfrm>
          </p:grpSpPr>
          <p:sp>
            <p:nvSpPr>
              <p:cNvPr id="11" name="TextBox 10">
                <a:extLst>
                  <a:ext uri="{FF2B5EF4-FFF2-40B4-BE49-F238E27FC236}">
                    <a16:creationId xmlns:a16="http://schemas.microsoft.com/office/drawing/2014/main" id="{2A4F10BF-A149-EF7F-4B54-D5E15209DED9}"/>
                  </a:ext>
                </a:extLst>
              </p:cNvPr>
              <p:cNvSpPr txBox="1"/>
              <p:nvPr/>
            </p:nvSpPr>
            <p:spPr>
              <a:xfrm>
                <a:off x="1084446" y="4739445"/>
                <a:ext cx="4293783" cy="646331"/>
              </a:xfrm>
              <a:prstGeom prst="rect">
                <a:avLst/>
              </a:prstGeom>
              <a:noFill/>
            </p:spPr>
            <p:txBody>
              <a:bodyPr wrap="square" anchor="t">
                <a:spAutoFit/>
              </a:bodyPr>
              <a:lstStyle/>
              <a:p>
                <a:pPr algn="ctr">
                  <a:spcBef>
                    <a:spcPts val="600"/>
                  </a:spcBef>
                  <a:buClr>
                    <a:srgbClr val="008DB9"/>
                  </a:buClr>
                </a:pPr>
                <a:r>
                  <a:rPr lang="en-US" b="1">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Temporary dryness is common; long-term issues are rare.</a:t>
                </a:r>
              </a:p>
            </p:txBody>
          </p:sp>
          <p:cxnSp>
            <p:nvCxnSpPr>
              <p:cNvPr id="13" name="Straight Connector 12">
                <a:extLst>
                  <a:ext uri="{FF2B5EF4-FFF2-40B4-BE49-F238E27FC236}">
                    <a16:creationId xmlns:a16="http://schemas.microsoft.com/office/drawing/2014/main" id="{78AADFB3-4737-5C52-4BDE-A906622D8434}"/>
                  </a:ext>
                </a:extLst>
              </p:cNvPr>
              <p:cNvCxnSpPr>
                <a:cxnSpLocks/>
              </p:cNvCxnSpPr>
              <p:nvPr/>
            </p:nvCxnSpPr>
            <p:spPr>
              <a:xfrm>
                <a:off x="3062923" y="4675787"/>
                <a:ext cx="336828" cy="0"/>
              </a:xfrm>
              <a:prstGeom prst="line">
                <a:avLst/>
              </a:prstGeom>
              <a:ln w="25400" cap="rnd">
                <a:solidFill>
                  <a:schemeClr val="tx1"/>
                </a:solidFill>
                <a:round/>
              </a:ln>
            </p:spPr>
            <p:style>
              <a:lnRef idx="2">
                <a:schemeClr val="accent1"/>
              </a:lnRef>
              <a:fillRef idx="0">
                <a:schemeClr val="accent1"/>
              </a:fillRef>
              <a:effectRef idx="1">
                <a:schemeClr val="accent1"/>
              </a:effectRef>
              <a:fontRef idx="minor">
                <a:schemeClr val="tx1"/>
              </a:fontRef>
            </p:style>
          </p:cxnSp>
        </p:grpSp>
        <p:sp>
          <p:nvSpPr>
            <p:cNvPr id="16" name="Rectangle 15">
              <a:extLst>
                <a:ext uri="{FF2B5EF4-FFF2-40B4-BE49-F238E27FC236}">
                  <a16:creationId xmlns:a16="http://schemas.microsoft.com/office/drawing/2014/main" id="{F8EA5237-8CDE-23B3-3955-77513AB29C96}"/>
                </a:ext>
              </a:extLst>
            </p:cNvPr>
            <p:cNvSpPr/>
            <p:nvPr/>
          </p:nvSpPr>
          <p:spPr>
            <a:xfrm>
              <a:off x="1006754" y="1627427"/>
              <a:ext cx="4449166" cy="27766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89280392-B8A3-636E-8559-AC4E1C1D0191}"/>
              </a:ext>
            </a:extLst>
          </p:cNvPr>
          <p:cNvSpPr txBox="1"/>
          <p:nvPr/>
        </p:nvSpPr>
        <p:spPr>
          <a:xfrm>
            <a:off x="6636194" y="1878854"/>
            <a:ext cx="693374" cy="400110"/>
          </a:xfrm>
          <a:prstGeom prst="rect">
            <a:avLst/>
          </a:prstGeom>
          <a:noFill/>
        </p:spPr>
        <p:txBody>
          <a:bodyPr wrap="square" anchor="t">
            <a:spAutoFit/>
          </a:bodyPr>
          <a:lstStyle/>
          <a:p>
            <a:pPr>
              <a:spcBef>
                <a:spcPts val="600"/>
              </a:spcBef>
              <a:buClr>
                <a:srgbClr val="008DB9"/>
              </a:buClr>
            </a:pPr>
            <a:r>
              <a:rPr lang="en-US" sz="2000" b="1" dirty="0">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p>
        </p:txBody>
      </p:sp>
      <p:cxnSp>
        <p:nvCxnSpPr>
          <p:cNvPr id="7" name="Straight Connector 6">
            <a:extLst>
              <a:ext uri="{FF2B5EF4-FFF2-40B4-BE49-F238E27FC236}">
                <a16:creationId xmlns:a16="http://schemas.microsoft.com/office/drawing/2014/main" id="{2E2C0636-4BD1-446C-0067-DD56DA821C05}"/>
              </a:ext>
            </a:extLst>
          </p:cNvPr>
          <p:cNvCxnSpPr>
            <a:cxnSpLocks/>
          </p:cNvCxnSpPr>
          <p:nvPr/>
        </p:nvCxnSpPr>
        <p:spPr>
          <a:xfrm>
            <a:off x="7426723" y="2078909"/>
            <a:ext cx="4118293" cy="0"/>
          </a:xfrm>
          <a:prstGeom prst="line">
            <a:avLst/>
          </a:prstGeom>
          <a:ln w="9525" cap="rnd">
            <a:solidFill>
              <a:schemeClr val="tx1"/>
            </a:solidFill>
            <a:round/>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8D7E351-8E35-4E3B-F93C-16D11B328B10}"/>
              </a:ext>
            </a:extLst>
          </p:cNvPr>
          <p:cNvSpPr txBox="1"/>
          <p:nvPr/>
        </p:nvSpPr>
        <p:spPr>
          <a:xfrm>
            <a:off x="7268608" y="2437415"/>
            <a:ext cx="4215448" cy="830997"/>
          </a:xfrm>
          <a:prstGeom prst="rect">
            <a:avLst/>
          </a:prstGeom>
          <a:noFill/>
        </p:spPr>
        <p:txBody>
          <a:bodyPr wrap="square" anchor="t">
            <a:spAutoFit/>
          </a:bodyPr>
          <a:lstStyle/>
          <a:p>
            <a:pPr>
              <a:spcBef>
                <a:spcPts val="600"/>
              </a:spcBef>
              <a:buClr>
                <a:srgbClr val="008DB9"/>
              </a:buClr>
            </a:pPr>
            <a:r>
              <a:rPr lang="en-US" sz="16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PROWL-1 &amp; 2: </a:t>
            </a:r>
            <a:r>
              <a:rPr lang="en-US" sz="1600" b="1" u="sng" dirty="0">
                <a:solidFill>
                  <a:srgbClr val="92D050"/>
                </a:solidFill>
                <a:latin typeface="Montserrat" panose="00000500000000000000" pitchFamily="2" charset="0"/>
                <a:ea typeface="Verdana" panose="020B0604030504040204" pitchFamily="34" charset="0"/>
                <a:cs typeface="Poppins" pitchFamily="2" charset="77"/>
              </a:rPr>
              <a:t>59%</a:t>
            </a:r>
            <a:r>
              <a:rPr lang="en-US" sz="1600" b="1" dirty="0">
                <a:solidFill>
                  <a:srgbClr val="92D050"/>
                </a:solidFill>
                <a:latin typeface="Montserrat" panose="00000500000000000000" pitchFamily="2" charset="0"/>
                <a:ea typeface="Verdana" panose="020B0604030504040204" pitchFamily="34" charset="0"/>
                <a:cs typeface="Poppins" pitchFamily="2" charset="77"/>
              </a:rPr>
              <a:t>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of patients with pre-op dry eye had </a:t>
            </a:r>
            <a:r>
              <a:rPr lang="en-US" sz="1600" b="1" u="sng" dirty="0">
                <a:solidFill>
                  <a:srgbClr val="92D050"/>
                </a:solidFill>
                <a:latin typeface="Montserrat" panose="00000500000000000000" pitchFamily="2" charset="0"/>
                <a:ea typeface="Verdana" panose="020B0604030504040204" pitchFamily="34" charset="0"/>
                <a:cs typeface="Poppins" pitchFamily="2" charset="77"/>
              </a:rPr>
              <a:t>resolution</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of their symptoms at 3mo</a:t>
            </a:r>
          </a:p>
        </p:txBody>
      </p:sp>
      <p:grpSp>
        <p:nvGrpSpPr>
          <p:cNvPr id="18" name="Group 17">
            <a:extLst>
              <a:ext uri="{FF2B5EF4-FFF2-40B4-BE49-F238E27FC236}">
                <a16:creationId xmlns:a16="http://schemas.microsoft.com/office/drawing/2014/main" id="{6B7A9C80-208D-372F-8E74-C61C881EC740}"/>
              </a:ext>
            </a:extLst>
          </p:cNvPr>
          <p:cNvGrpSpPr/>
          <p:nvPr/>
        </p:nvGrpSpPr>
        <p:grpSpPr>
          <a:xfrm>
            <a:off x="6745937" y="2508686"/>
            <a:ext cx="340938" cy="340935"/>
            <a:chOff x="2877669" y="2373831"/>
            <a:chExt cx="340938" cy="340935"/>
          </a:xfrm>
        </p:grpSpPr>
        <p:sp>
          <p:nvSpPr>
            <p:cNvPr id="19" name="Rectangle: Rounded Corners 23">
              <a:extLst>
                <a:ext uri="{FF2B5EF4-FFF2-40B4-BE49-F238E27FC236}">
                  <a16:creationId xmlns:a16="http://schemas.microsoft.com/office/drawing/2014/main" id="{4A6757AF-00DA-4E26-E92C-41B9F5533F59}"/>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20" name="Rectangle: Rounded Corners 24">
              <a:extLst>
                <a:ext uri="{FF2B5EF4-FFF2-40B4-BE49-F238E27FC236}">
                  <a16:creationId xmlns:a16="http://schemas.microsoft.com/office/drawing/2014/main" id="{A8EDF752-7F38-FE72-B499-09A31741F844}"/>
                </a:ext>
              </a:extLst>
            </p:cNvPr>
            <p:cNvSpPr/>
            <p:nvPr/>
          </p:nvSpPr>
          <p:spPr>
            <a:xfrm>
              <a:off x="2906596" y="2402758"/>
              <a:ext cx="283084" cy="283082"/>
            </a:xfrm>
            <a:prstGeom prst="roundRect">
              <a:avLst>
                <a:gd name="adj" fmla="val 1382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29" name="TextBox 28">
            <a:extLst>
              <a:ext uri="{FF2B5EF4-FFF2-40B4-BE49-F238E27FC236}">
                <a16:creationId xmlns:a16="http://schemas.microsoft.com/office/drawing/2014/main" id="{B6662E53-87A3-F886-AC84-DBFF82BEEAF4}"/>
              </a:ext>
            </a:extLst>
          </p:cNvPr>
          <p:cNvSpPr txBox="1"/>
          <p:nvPr/>
        </p:nvSpPr>
        <p:spPr>
          <a:xfrm>
            <a:off x="7268608" y="3485943"/>
            <a:ext cx="4215448" cy="830997"/>
          </a:xfrm>
          <a:prstGeom prst="rect">
            <a:avLst/>
          </a:prstGeom>
          <a:noFill/>
        </p:spPr>
        <p:txBody>
          <a:bodyPr wrap="square" anchor="t">
            <a:spAutoFit/>
          </a:bodyPr>
          <a:lstStyle/>
          <a:p>
            <a:pPr>
              <a:spcBef>
                <a:spcPts val="600"/>
              </a:spcBef>
              <a:buClr>
                <a:srgbClr val="008DB9"/>
              </a:buClr>
            </a:pPr>
            <a:r>
              <a:rPr lang="en-US" sz="16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PROWL-1: </a:t>
            </a:r>
            <a:r>
              <a:rPr lang="en-US" sz="1600" b="1" u="sng" dirty="0">
                <a:solidFill>
                  <a:srgbClr val="92D050"/>
                </a:solidFill>
                <a:latin typeface="Montserrat" panose="00000500000000000000" pitchFamily="2" charset="0"/>
                <a:ea typeface="Verdana" panose="020B0604030504040204" pitchFamily="34" charset="0"/>
                <a:cs typeface="Poppins" pitchFamily="2" charset="77"/>
              </a:rPr>
              <a:t>65%</a:t>
            </a:r>
            <a:r>
              <a:rPr lang="en-US" sz="1600" dirty="0">
                <a:solidFill>
                  <a:srgbClr val="92D050"/>
                </a:solidFill>
                <a:latin typeface="Montserrat" panose="00000500000000000000" pitchFamily="2" charset="0"/>
                <a:ea typeface="Verdana" panose="020B0604030504040204" pitchFamily="34" charset="0"/>
                <a:cs typeface="Poppins" pitchFamily="2" charset="77"/>
              </a:rPr>
              <a:t>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of patients with pre-op dry eye had </a:t>
            </a:r>
            <a:r>
              <a:rPr lang="en-US" sz="1600" b="1" u="sng" dirty="0">
                <a:solidFill>
                  <a:srgbClr val="92D050"/>
                </a:solidFill>
                <a:latin typeface="Montserrat" panose="00000500000000000000" pitchFamily="2" charset="0"/>
                <a:ea typeface="Verdana" panose="020B0604030504040204" pitchFamily="34" charset="0"/>
                <a:cs typeface="Poppins" pitchFamily="2" charset="77"/>
              </a:rPr>
              <a:t>resolution</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of their symptoms at 6mo</a:t>
            </a:r>
          </a:p>
        </p:txBody>
      </p:sp>
      <p:grpSp>
        <p:nvGrpSpPr>
          <p:cNvPr id="30" name="Group 29">
            <a:extLst>
              <a:ext uri="{FF2B5EF4-FFF2-40B4-BE49-F238E27FC236}">
                <a16:creationId xmlns:a16="http://schemas.microsoft.com/office/drawing/2014/main" id="{0B5FD40D-98D6-D7FB-12BC-66A6E97D3D34}"/>
              </a:ext>
            </a:extLst>
          </p:cNvPr>
          <p:cNvGrpSpPr/>
          <p:nvPr/>
        </p:nvGrpSpPr>
        <p:grpSpPr>
          <a:xfrm>
            <a:off x="6745937" y="3557214"/>
            <a:ext cx="340938" cy="340935"/>
            <a:chOff x="2877669" y="2373831"/>
            <a:chExt cx="340938" cy="340935"/>
          </a:xfrm>
        </p:grpSpPr>
        <p:sp>
          <p:nvSpPr>
            <p:cNvPr id="31" name="Rectangle: Rounded Corners 23">
              <a:extLst>
                <a:ext uri="{FF2B5EF4-FFF2-40B4-BE49-F238E27FC236}">
                  <a16:creationId xmlns:a16="http://schemas.microsoft.com/office/drawing/2014/main" id="{5D5F893E-A279-C13D-DC8E-A5FFD83B8301}"/>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32" name="Rectangle: Rounded Corners 24">
              <a:extLst>
                <a:ext uri="{FF2B5EF4-FFF2-40B4-BE49-F238E27FC236}">
                  <a16:creationId xmlns:a16="http://schemas.microsoft.com/office/drawing/2014/main" id="{E9D76510-6EA9-FC78-ABC2-CD67AADA0385}"/>
                </a:ext>
              </a:extLst>
            </p:cNvPr>
            <p:cNvSpPr/>
            <p:nvPr/>
          </p:nvSpPr>
          <p:spPr>
            <a:xfrm>
              <a:off x="2906596" y="2402758"/>
              <a:ext cx="283084" cy="283082"/>
            </a:xfrm>
            <a:prstGeom prst="roundRect">
              <a:avLst>
                <a:gd name="adj" fmla="val 1382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pic>
        <p:nvPicPr>
          <p:cNvPr id="55" name="Graphic 54">
            <a:extLst>
              <a:ext uri="{FF2B5EF4-FFF2-40B4-BE49-F238E27FC236}">
                <a16:creationId xmlns:a16="http://schemas.microsoft.com/office/drawing/2014/main" id="{0406CD22-D466-CEB9-CAED-E5AB5FC99B7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829638" y="2592385"/>
            <a:ext cx="173536" cy="173536"/>
          </a:xfrm>
          <a:prstGeom prst="rect">
            <a:avLst/>
          </a:prstGeom>
        </p:spPr>
      </p:pic>
      <p:pic>
        <p:nvPicPr>
          <p:cNvPr id="57" name="Graphic 56">
            <a:extLst>
              <a:ext uri="{FF2B5EF4-FFF2-40B4-BE49-F238E27FC236}">
                <a16:creationId xmlns:a16="http://schemas.microsoft.com/office/drawing/2014/main" id="{00D087AF-D606-E43C-55E9-EA68E44A870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820961" y="3632236"/>
            <a:ext cx="190890" cy="190890"/>
          </a:xfrm>
          <a:prstGeom prst="rect">
            <a:avLst/>
          </a:prstGeom>
        </p:spPr>
      </p:pic>
      <p:pic>
        <p:nvPicPr>
          <p:cNvPr id="58" name="Picture 2" descr="How to Use Eye Drops: Step-By-Step Instructions">
            <a:extLst>
              <a:ext uri="{FF2B5EF4-FFF2-40B4-BE49-F238E27FC236}">
                <a16:creationId xmlns:a16="http://schemas.microsoft.com/office/drawing/2014/main" id="{B67AC299-87D3-3FCB-45B7-5B2D1D336F26}"/>
              </a:ext>
            </a:extLst>
          </p:cNvPr>
          <p:cNvPicPr>
            <a:picLocks noGrp="1" noChangeAspect="1" noChangeArrowheads="1"/>
          </p:cNvPicPr>
          <p:nvPr>
            <p:ph type="pic" sz="quarter" idx="10"/>
          </p:nvPr>
        </p:nvPicPr>
        <p:blipFill>
          <a:blip r:embed="rId6">
            <a:extLst>
              <a:ext uri="{28A0092B-C50C-407E-A947-70E740481C1C}">
                <a14:useLocalDpi xmlns:a14="http://schemas.microsoft.com/office/drawing/2010/main" val="0"/>
              </a:ext>
            </a:extLst>
          </a:blip>
          <a:srcRect t="8402" b="8402"/>
          <a:stretch>
            <a:fillRect/>
          </a:stretch>
        </p:blipFill>
        <p:spPr bwMode="auto">
          <a:xfrm>
            <a:off x="828675" y="1627188"/>
            <a:ext cx="4449763" cy="277653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99CCE16-D818-6272-8779-936737EFCC98}"/>
              </a:ext>
            </a:extLst>
          </p:cNvPr>
          <p:cNvSpPr txBox="1"/>
          <p:nvPr/>
        </p:nvSpPr>
        <p:spPr>
          <a:xfrm>
            <a:off x="7268608" y="4719617"/>
            <a:ext cx="4215448" cy="1400383"/>
          </a:xfrm>
          <a:prstGeom prst="rect">
            <a:avLst/>
          </a:prstGeom>
          <a:noFill/>
        </p:spPr>
        <p:txBody>
          <a:bodyPr wrap="square" anchor="t">
            <a:spAutoFit/>
          </a:bodyPr>
          <a:lstStyle/>
          <a:p>
            <a:pPr>
              <a:spcBef>
                <a:spcPts val="600"/>
              </a:spcBef>
              <a:buClr>
                <a:srgbClr val="008DB9"/>
              </a:buClr>
            </a:pPr>
            <a:r>
              <a:rPr lang="en-US" sz="16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PROWL-2: </a:t>
            </a:r>
            <a:r>
              <a:rPr lang="en-US" sz="1600" b="1" u="sng" dirty="0">
                <a:solidFill>
                  <a:srgbClr val="C00000"/>
                </a:solidFill>
                <a:latin typeface="Montserrat" panose="00000500000000000000" pitchFamily="2" charset="0"/>
                <a:ea typeface="Verdana" panose="020B0604030504040204" pitchFamily="34" charset="0"/>
                <a:cs typeface="Poppins" pitchFamily="2" charset="77"/>
              </a:rPr>
              <a:t>19.5% developed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dry eye symptoms at 6mo, most of which were mild. </a:t>
            </a:r>
          </a:p>
          <a:p>
            <a:pPr marL="285750" indent="-285750">
              <a:spcBef>
                <a:spcPts val="600"/>
              </a:spcBef>
              <a:buClr>
                <a:srgbClr val="008DB9"/>
              </a:buClr>
              <a:buFont typeface="Wingdings" pitchFamily="2" charset="2"/>
              <a:buChar char="v"/>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5.1% and 0.08% developed moderate or severe symptoms</a:t>
            </a:r>
          </a:p>
        </p:txBody>
      </p:sp>
      <p:grpSp>
        <p:nvGrpSpPr>
          <p:cNvPr id="6" name="Group 5">
            <a:extLst>
              <a:ext uri="{FF2B5EF4-FFF2-40B4-BE49-F238E27FC236}">
                <a16:creationId xmlns:a16="http://schemas.microsoft.com/office/drawing/2014/main" id="{F2D412CE-AA71-DBDD-0ACC-759469E7BF55}"/>
              </a:ext>
            </a:extLst>
          </p:cNvPr>
          <p:cNvGrpSpPr/>
          <p:nvPr/>
        </p:nvGrpSpPr>
        <p:grpSpPr>
          <a:xfrm>
            <a:off x="6745937" y="4790888"/>
            <a:ext cx="340938" cy="340935"/>
            <a:chOff x="2877669" y="2373831"/>
            <a:chExt cx="340938" cy="340935"/>
          </a:xfrm>
        </p:grpSpPr>
        <p:sp>
          <p:nvSpPr>
            <p:cNvPr id="8" name="Rectangle: Rounded Corners 23">
              <a:extLst>
                <a:ext uri="{FF2B5EF4-FFF2-40B4-BE49-F238E27FC236}">
                  <a16:creationId xmlns:a16="http://schemas.microsoft.com/office/drawing/2014/main" id="{5B292F48-78F5-D709-5CFB-99F7F7036C7B}"/>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10" name="Rectangle: Rounded Corners 24">
              <a:extLst>
                <a:ext uri="{FF2B5EF4-FFF2-40B4-BE49-F238E27FC236}">
                  <a16:creationId xmlns:a16="http://schemas.microsoft.com/office/drawing/2014/main" id="{9A3BAFC5-E962-4A0C-0384-5D19DED10601}"/>
                </a:ext>
              </a:extLst>
            </p:cNvPr>
            <p:cNvSpPr/>
            <p:nvPr/>
          </p:nvSpPr>
          <p:spPr>
            <a:xfrm>
              <a:off x="2906596" y="2402758"/>
              <a:ext cx="283084" cy="283082"/>
            </a:xfrm>
            <a:prstGeom prst="roundRect">
              <a:avLst>
                <a:gd name="adj" fmla="val 1382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pic>
        <p:nvPicPr>
          <p:cNvPr id="12" name="Graphic 11">
            <a:extLst>
              <a:ext uri="{FF2B5EF4-FFF2-40B4-BE49-F238E27FC236}">
                <a16:creationId xmlns:a16="http://schemas.microsoft.com/office/drawing/2014/main" id="{CFDE63AB-3297-F96A-C8D2-06F669FC33C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820961" y="4865910"/>
            <a:ext cx="190890" cy="190890"/>
          </a:xfrm>
          <a:prstGeom prst="rect">
            <a:avLst/>
          </a:prstGeom>
        </p:spPr>
      </p:pic>
    </p:spTree>
    <p:extLst>
      <p:ext uri="{BB962C8B-B14F-4D97-AF65-F5344CB8AC3E}">
        <p14:creationId xmlns:p14="http://schemas.microsoft.com/office/powerpoint/2010/main" val="96618508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F3F631-448E-0BD6-B1C5-B988CE774CEB}"/>
              </a:ext>
            </a:extLst>
          </p:cNvPr>
          <p:cNvSpPr txBox="1"/>
          <p:nvPr/>
        </p:nvSpPr>
        <p:spPr>
          <a:xfrm>
            <a:off x="1139952" y="285750"/>
            <a:ext cx="9912096" cy="861774"/>
          </a:xfrm>
          <a:prstGeom prst="rect">
            <a:avLst/>
          </a:prstGeom>
          <a:noFill/>
        </p:spPr>
        <p:txBody>
          <a:bodyPr wrap="square" anchor="t">
            <a:spAutoFit/>
          </a:bodyPr>
          <a:lstStyle/>
          <a:p>
            <a:pPr algn="ctr">
              <a:spcBef>
                <a:spcPts val="600"/>
              </a:spcBef>
              <a:buClr>
                <a:srgbClr val="008DB9"/>
              </a:buClr>
            </a:pPr>
            <a:r>
              <a:rPr lang="en-US" sz="3200" b="1">
                <a:solidFill>
                  <a:schemeClr val="accent1"/>
                </a:solidFill>
                <a:latin typeface="Lyon" panose="00000400000000000000" pitchFamily="2" charset="0"/>
                <a:ea typeface="Lyon" panose="00000400000000000000" pitchFamily="2" charset="0"/>
                <a:cs typeface="Prompt Black" panose="00000A00000000000000" pitchFamily="2" charset="-34"/>
              </a:rPr>
              <a:t>Table 2</a:t>
            </a:r>
            <a:b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br>
            <a:r>
              <a:rPr lang="en-US" b="1">
                <a:latin typeface="Lyon" panose="00000400000000000000" pitchFamily="2" charset="0"/>
                <a:ea typeface="Lyon" panose="00000400000000000000" pitchFamily="2" charset="0"/>
                <a:cs typeface="Prompt Black" panose="00000A00000000000000" pitchFamily="2" charset="-34"/>
              </a:rPr>
              <a:t>OSDI Scores At Baseline And Follow-up For The Analytical Cohorts In The PROWL-I And -2 Studies</a:t>
            </a:r>
            <a:endParaRPr lang="en-US" sz="3200" b="1">
              <a:latin typeface="Lyon" panose="00000400000000000000" pitchFamily="2" charset="0"/>
              <a:ea typeface="Lyon" panose="00000400000000000000" pitchFamily="2" charset="0"/>
              <a:cs typeface="Prompt Black" panose="00000A00000000000000" pitchFamily="2" charset="-34"/>
            </a:endParaRPr>
          </a:p>
        </p:txBody>
      </p:sp>
      <p:sp>
        <p:nvSpPr>
          <p:cNvPr id="3" name="Free-form: Shape 5">
            <a:extLst>
              <a:ext uri="{FF2B5EF4-FFF2-40B4-BE49-F238E27FC236}">
                <a16:creationId xmlns:a16="http://schemas.microsoft.com/office/drawing/2014/main" id="{9C5D7A7D-56E6-DDA4-66A2-4E70AA47E43C}"/>
              </a:ext>
            </a:extLst>
          </p:cNvPr>
          <p:cNvSpPr/>
          <p:nvPr/>
        </p:nvSpPr>
        <p:spPr>
          <a:xfrm>
            <a:off x="407988" y="3363369"/>
            <a:ext cx="11376025" cy="2543051"/>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gradFill flip="none" rotWithShape="1">
            <a:gsLst>
              <a:gs pos="0">
                <a:schemeClr val="accent1"/>
              </a:gs>
              <a:gs pos="100000">
                <a:schemeClr val="accent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23DFA6AF-0413-030A-3476-A5AE19DBF811}"/>
              </a:ext>
            </a:extLst>
          </p:cNvPr>
          <p:cNvSpPr/>
          <p:nvPr/>
        </p:nvSpPr>
        <p:spPr>
          <a:xfrm>
            <a:off x="2542840" y="1340661"/>
            <a:ext cx="7106320" cy="4414807"/>
          </a:xfrm>
          <a:prstGeom prst="rect">
            <a:avLst/>
          </a:prstGeom>
          <a:solidFill>
            <a:schemeClr val="bg1">
              <a:alpha val="91000"/>
            </a:schemeClr>
          </a:solidFill>
          <a:ln w="22225">
            <a:solidFill>
              <a:schemeClr val="bg1"/>
            </a:solid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018A5953-E20D-8D5B-862F-7674AD623BA8}"/>
              </a:ext>
            </a:extLst>
          </p:cNvPr>
          <p:cNvPicPr>
            <a:picLocks noChangeAspect="1"/>
          </p:cNvPicPr>
          <p:nvPr/>
        </p:nvPicPr>
        <p:blipFill>
          <a:blip r:embed="rId2"/>
          <a:stretch>
            <a:fillRect/>
          </a:stretch>
        </p:blipFill>
        <p:spPr>
          <a:xfrm>
            <a:off x="2852840" y="1429989"/>
            <a:ext cx="6486320" cy="4236150"/>
          </a:xfrm>
          <a:prstGeom prst="rect">
            <a:avLst/>
          </a:prstGeom>
        </p:spPr>
      </p:pic>
    </p:spTree>
    <p:extLst>
      <p:ext uri="{BB962C8B-B14F-4D97-AF65-F5344CB8AC3E}">
        <p14:creationId xmlns:p14="http://schemas.microsoft.com/office/powerpoint/2010/main" val="73276641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23151-BC5B-42FA-A897-A14E2846F64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D651BEE-6040-D71C-CD9E-875F3D35E841}"/>
              </a:ext>
            </a:extLst>
          </p:cNvPr>
          <p:cNvSpPr txBox="1"/>
          <p:nvPr/>
        </p:nvSpPr>
        <p:spPr>
          <a:xfrm>
            <a:off x="3481137" y="285750"/>
            <a:ext cx="5229726" cy="584775"/>
          </a:xfrm>
          <a:prstGeom prst="rect">
            <a:avLst/>
          </a:prstGeom>
          <a:noFill/>
        </p:spPr>
        <p:txBody>
          <a:bodyPr wrap="square" anchor="t">
            <a:spAutoFit/>
          </a:bodyPr>
          <a:lstStyle/>
          <a:p>
            <a:pPr algn="ctr">
              <a:spcBef>
                <a:spcPts val="600"/>
              </a:spcBef>
              <a:buClr>
                <a:srgbClr val="008DB9"/>
              </a:buClr>
            </a:pPr>
            <a:r>
              <a:rPr lang="en-US" sz="3200" b="1">
                <a:solidFill>
                  <a:schemeClr val="accent1"/>
                </a:solidFill>
                <a:latin typeface="Lyon" panose="00000400000000000000" pitchFamily="2" charset="0"/>
                <a:ea typeface="Lyon" panose="00000400000000000000" pitchFamily="2" charset="0"/>
                <a:cs typeface="Prompt Black" panose="00000A00000000000000" pitchFamily="2" charset="-34"/>
              </a:rPr>
              <a:t>Myth #2: </a:t>
            </a: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Is Unsafe"</a:t>
            </a:r>
          </a:p>
        </p:txBody>
      </p:sp>
      <p:sp>
        <p:nvSpPr>
          <p:cNvPr id="25" name="Rectangle 24">
            <a:extLst>
              <a:ext uri="{FF2B5EF4-FFF2-40B4-BE49-F238E27FC236}">
                <a16:creationId xmlns:a16="http://schemas.microsoft.com/office/drawing/2014/main" id="{A7BF69B8-655C-666C-EE29-FEC13096AE3F}"/>
              </a:ext>
            </a:extLst>
          </p:cNvPr>
          <p:cNvSpPr/>
          <p:nvPr/>
        </p:nvSpPr>
        <p:spPr>
          <a:xfrm>
            <a:off x="646985" y="1465272"/>
            <a:ext cx="4812631" cy="4192175"/>
          </a:xfrm>
          <a:prstGeom prst="rect">
            <a:avLst/>
          </a:prstGeom>
          <a:solidFill>
            <a:schemeClr val="accent2"/>
          </a:solidFill>
          <a:ln w="6350">
            <a:solidFill>
              <a:schemeClr val="bg1"/>
            </a:solidFill>
          </a:ln>
          <a:effectLst>
            <a:outerShdw blurRad="330200" dist="1905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713650A-8F5D-4E6E-88EA-A07F88202ABA}"/>
              </a:ext>
            </a:extLst>
          </p:cNvPr>
          <p:cNvSpPr txBox="1"/>
          <p:nvPr/>
        </p:nvSpPr>
        <p:spPr>
          <a:xfrm>
            <a:off x="906409" y="4785165"/>
            <a:ext cx="4293783" cy="584775"/>
          </a:xfrm>
          <a:prstGeom prst="rect">
            <a:avLst/>
          </a:prstGeom>
          <a:noFill/>
        </p:spPr>
        <p:txBody>
          <a:bodyPr wrap="square" anchor="t">
            <a:spAutoFit/>
          </a:bodyPr>
          <a:lstStyle/>
          <a:p>
            <a:pPr algn="ctr">
              <a:spcBef>
                <a:spcPts val="600"/>
              </a:spcBef>
              <a:buClr>
                <a:srgbClr val="008DB9"/>
              </a:buClr>
            </a:pPr>
            <a:r>
              <a:rPr lang="en-US" sz="1600" b="1" dirty="0">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Modern LASIK is one of the safest elective procedures.</a:t>
            </a:r>
          </a:p>
        </p:txBody>
      </p:sp>
      <p:cxnSp>
        <p:nvCxnSpPr>
          <p:cNvPr id="29" name="Straight Connector 28">
            <a:extLst>
              <a:ext uri="{FF2B5EF4-FFF2-40B4-BE49-F238E27FC236}">
                <a16:creationId xmlns:a16="http://schemas.microsoft.com/office/drawing/2014/main" id="{414DA670-C821-4F8A-AE7B-057116498B2D}"/>
              </a:ext>
            </a:extLst>
          </p:cNvPr>
          <p:cNvCxnSpPr>
            <a:cxnSpLocks/>
          </p:cNvCxnSpPr>
          <p:nvPr/>
        </p:nvCxnSpPr>
        <p:spPr>
          <a:xfrm>
            <a:off x="2884886" y="4691027"/>
            <a:ext cx="336828" cy="0"/>
          </a:xfrm>
          <a:prstGeom prst="line">
            <a:avLst/>
          </a:prstGeom>
          <a:ln w="25400" cap="rnd">
            <a:solidFill>
              <a:schemeClr val="tx1"/>
            </a:solidFill>
            <a:round/>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430B262B-9640-686B-3397-815E08F4AE29}"/>
              </a:ext>
            </a:extLst>
          </p:cNvPr>
          <p:cNvSpPr/>
          <p:nvPr/>
        </p:nvSpPr>
        <p:spPr>
          <a:xfrm>
            <a:off x="828717" y="1627427"/>
            <a:ext cx="4449166" cy="27766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4EB3C096-A591-B9E3-3FEA-ED011FEC91AC}"/>
              </a:ext>
            </a:extLst>
          </p:cNvPr>
          <p:cNvGrpSpPr/>
          <p:nvPr/>
        </p:nvGrpSpPr>
        <p:grpSpPr>
          <a:xfrm>
            <a:off x="6636194" y="1689585"/>
            <a:ext cx="5070194" cy="1806746"/>
            <a:chOff x="6636194" y="1878854"/>
            <a:chExt cx="5070194" cy="1806746"/>
          </a:xfrm>
        </p:grpSpPr>
        <p:grpSp>
          <p:nvGrpSpPr>
            <p:cNvPr id="5" name="Group 4">
              <a:extLst>
                <a:ext uri="{FF2B5EF4-FFF2-40B4-BE49-F238E27FC236}">
                  <a16:creationId xmlns:a16="http://schemas.microsoft.com/office/drawing/2014/main" id="{DD31BC7F-AC62-3DF5-32F8-615009F7713C}"/>
                </a:ext>
              </a:extLst>
            </p:cNvPr>
            <p:cNvGrpSpPr/>
            <p:nvPr/>
          </p:nvGrpSpPr>
          <p:grpSpPr>
            <a:xfrm>
              <a:off x="6636194" y="1878854"/>
              <a:ext cx="4908822" cy="400110"/>
              <a:chOff x="6875191" y="2070188"/>
              <a:chExt cx="4908822" cy="400110"/>
            </a:xfrm>
          </p:grpSpPr>
          <p:sp>
            <p:nvSpPr>
              <p:cNvPr id="23" name="TextBox 22">
                <a:extLst>
                  <a:ext uri="{FF2B5EF4-FFF2-40B4-BE49-F238E27FC236}">
                    <a16:creationId xmlns:a16="http://schemas.microsoft.com/office/drawing/2014/main" id="{9F569E62-A753-EDE3-C374-9F627D535B76}"/>
                  </a:ext>
                </a:extLst>
              </p:cNvPr>
              <p:cNvSpPr txBox="1"/>
              <p:nvPr/>
            </p:nvSpPr>
            <p:spPr>
              <a:xfrm>
                <a:off x="6875191" y="2070188"/>
                <a:ext cx="693374" cy="400110"/>
              </a:xfrm>
              <a:prstGeom prst="rect">
                <a:avLst/>
              </a:prstGeom>
              <a:noFill/>
            </p:spPr>
            <p:txBody>
              <a:bodyPr wrap="square" anchor="t">
                <a:spAutoFit/>
              </a:bodyPr>
              <a:lstStyle/>
              <a:p>
                <a:pPr>
                  <a:spcBef>
                    <a:spcPts val="600"/>
                  </a:spcBef>
                  <a:buClr>
                    <a:srgbClr val="008DB9"/>
                  </a:buClr>
                </a:pPr>
                <a:r>
                  <a:rPr lang="en-US" sz="2000" b="1">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p>
            </p:txBody>
          </p:sp>
          <p:cxnSp>
            <p:nvCxnSpPr>
              <p:cNvPr id="24" name="Straight Connector 23">
                <a:extLst>
                  <a:ext uri="{FF2B5EF4-FFF2-40B4-BE49-F238E27FC236}">
                    <a16:creationId xmlns:a16="http://schemas.microsoft.com/office/drawing/2014/main" id="{F79E205B-EF19-F23C-5053-447271AE5968}"/>
                  </a:ext>
                </a:extLst>
              </p:cNvPr>
              <p:cNvCxnSpPr>
                <a:cxnSpLocks/>
              </p:cNvCxnSpPr>
              <p:nvPr/>
            </p:nvCxnSpPr>
            <p:spPr>
              <a:xfrm>
                <a:off x="7665720" y="2270243"/>
                <a:ext cx="4118293" cy="0"/>
              </a:xfrm>
              <a:prstGeom prst="line">
                <a:avLst/>
              </a:prstGeom>
              <a:ln w="9525" cap="rnd">
                <a:solidFill>
                  <a:schemeClr val="tx1"/>
                </a:solidFill>
                <a:round/>
              </a:ln>
            </p:spPr>
            <p:style>
              <a:lnRef idx="2">
                <a:schemeClr val="accent1"/>
              </a:lnRef>
              <a:fillRef idx="0">
                <a:schemeClr val="accent1"/>
              </a:fillRef>
              <a:effectRef idx="1">
                <a:schemeClr val="accent1"/>
              </a:effectRef>
              <a:fontRef idx="minor">
                <a:schemeClr val="tx1"/>
              </a:fontRef>
            </p:style>
          </p:cxnSp>
        </p:grpSp>
        <p:grpSp>
          <p:nvGrpSpPr>
            <p:cNvPr id="32" name="Group 31">
              <a:extLst>
                <a:ext uri="{FF2B5EF4-FFF2-40B4-BE49-F238E27FC236}">
                  <a16:creationId xmlns:a16="http://schemas.microsoft.com/office/drawing/2014/main" id="{6E8691C8-FEDB-3E9A-F841-2775433883DE}"/>
                </a:ext>
              </a:extLst>
            </p:cNvPr>
            <p:cNvGrpSpPr/>
            <p:nvPr/>
          </p:nvGrpSpPr>
          <p:grpSpPr>
            <a:xfrm>
              <a:off x="6732386" y="2379740"/>
              <a:ext cx="4974002" cy="1031051"/>
              <a:chOff x="6810010" y="2437415"/>
              <a:chExt cx="4974002" cy="1031051"/>
            </a:xfrm>
          </p:grpSpPr>
          <p:sp>
            <p:nvSpPr>
              <p:cNvPr id="19" name="TextBox 18">
                <a:extLst>
                  <a:ext uri="{FF2B5EF4-FFF2-40B4-BE49-F238E27FC236}">
                    <a16:creationId xmlns:a16="http://schemas.microsoft.com/office/drawing/2014/main" id="{7E55F357-477D-B9D8-BCD6-98CC31A833DF}"/>
                  </a:ext>
                </a:extLst>
              </p:cNvPr>
              <p:cNvSpPr txBox="1"/>
              <p:nvPr/>
            </p:nvSpPr>
            <p:spPr>
              <a:xfrm>
                <a:off x="7026441" y="2437415"/>
                <a:ext cx="4757571" cy="1031051"/>
              </a:xfrm>
              <a:prstGeom prst="rect">
                <a:avLst/>
              </a:prstGeom>
              <a:noFill/>
            </p:spPr>
            <p:txBody>
              <a:bodyPr wrap="square" anchor="t">
                <a:spAutoFit/>
              </a:bodyPr>
              <a:lstStyle/>
              <a:p>
                <a:pPr>
                  <a:spcBef>
                    <a:spcPts val="600"/>
                  </a:spcBef>
                  <a:buClr>
                    <a:srgbClr val="008DB9"/>
                  </a:buClr>
                </a:pP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PROWL-1: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99.5% achieved 20/20 or better; no loss &gt;1 line of BCVA. </a:t>
                </a:r>
              </a:p>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incidence of corneal ectasia after LASIK surgery is estimated to be around 0.04% to 0.2%</a:t>
                </a:r>
              </a:p>
            </p:txBody>
          </p:sp>
          <p:sp>
            <p:nvSpPr>
              <p:cNvPr id="31" name="Google Shape;435;p27">
                <a:extLst>
                  <a:ext uri="{FF2B5EF4-FFF2-40B4-BE49-F238E27FC236}">
                    <a16:creationId xmlns:a16="http://schemas.microsoft.com/office/drawing/2014/main" id="{AF30F8C2-FC28-CAD4-D0C7-4BA9A8027780}"/>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33" name="Group 32">
              <a:extLst>
                <a:ext uri="{FF2B5EF4-FFF2-40B4-BE49-F238E27FC236}">
                  <a16:creationId xmlns:a16="http://schemas.microsoft.com/office/drawing/2014/main" id="{63BC3E08-A45C-579F-B441-B7FECA51650A}"/>
                </a:ext>
              </a:extLst>
            </p:cNvPr>
            <p:cNvGrpSpPr/>
            <p:nvPr/>
          </p:nvGrpSpPr>
          <p:grpSpPr>
            <a:xfrm>
              <a:off x="6732386" y="3377823"/>
              <a:ext cx="4974002" cy="307777"/>
              <a:chOff x="6810010" y="2437415"/>
              <a:chExt cx="4974002" cy="307777"/>
            </a:xfrm>
          </p:grpSpPr>
          <p:sp>
            <p:nvSpPr>
              <p:cNvPr id="34" name="TextBox 33">
                <a:extLst>
                  <a:ext uri="{FF2B5EF4-FFF2-40B4-BE49-F238E27FC236}">
                    <a16:creationId xmlns:a16="http://schemas.microsoft.com/office/drawing/2014/main" id="{F3BB2587-C42D-A904-552E-539F058DAECA}"/>
                  </a:ext>
                </a:extLst>
              </p:cNvPr>
              <p:cNvSpPr txBox="1"/>
              <p:nvPr/>
            </p:nvSpPr>
            <p:spPr>
              <a:xfrm>
                <a:off x="7026441" y="2437415"/>
                <a:ext cx="4757571" cy="307777"/>
              </a:xfrm>
              <a:prstGeom prst="rect">
                <a:avLst/>
              </a:prstGeom>
              <a:noFill/>
            </p:spPr>
            <p:txBody>
              <a:bodyPr wrap="square" anchor="t">
                <a:spAutoFit/>
              </a:bodyPr>
              <a:lstStyle/>
              <a:p>
                <a:pPr>
                  <a:spcBef>
                    <a:spcPts val="600"/>
                  </a:spcBef>
                  <a:buClr>
                    <a:srgbClr val="008DB9"/>
                  </a:buClr>
                </a:pPr>
                <a:r>
                  <a:rPr lang="en-US" sz="1400" b="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Over 7,000</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peer-reviewed clinical studies on LASIK</a:t>
                </a:r>
              </a:p>
            </p:txBody>
          </p:sp>
          <p:sp>
            <p:nvSpPr>
              <p:cNvPr id="35" name="Google Shape;435;p27">
                <a:extLst>
                  <a:ext uri="{FF2B5EF4-FFF2-40B4-BE49-F238E27FC236}">
                    <a16:creationId xmlns:a16="http://schemas.microsoft.com/office/drawing/2014/main" id="{BD1B4779-3BD1-C123-44EE-A61B3385C5ED}"/>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pic>
        <p:nvPicPr>
          <p:cNvPr id="11" name="Picture Placeholder 10" descr="A lake surrounded by trees and lightning&#10;&#10;AI-generated content may be incorrect.">
            <a:extLst>
              <a:ext uri="{FF2B5EF4-FFF2-40B4-BE49-F238E27FC236}">
                <a16:creationId xmlns:a16="http://schemas.microsoft.com/office/drawing/2014/main" id="{83DB1FE5-68A6-12E2-8CEC-B30F0B8078F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880" b="4880"/>
          <a:stretch>
            <a:fillRect/>
          </a:stretch>
        </p:blipFill>
        <p:spPr/>
      </p:pic>
      <p:sp>
        <p:nvSpPr>
          <p:cNvPr id="2" name="Google Shape;435;p27">
            <a:extLst>
              <a:ext uri="{FF2B5EF4-FFF2-40B4-BE49-F238E27FC236}">
                <a16:creationId xmlns:a16="http://schemas.microsoft.com/office/drawing/2014/main" id="{D4CE7C3C-C0ED-E285-2568-D531A63AFD0C}"/>
              </a:ext>
            </a:extLst>
          </p:cNvPr>
          <p:cNvSpPr/>
          <p:nvPr/>
        </p:nvSpPr>
        <p:spPr>
          <a:xfrm>
            <a:off x="6734474" y="2861158"/>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
        <p:nvSpPr>
          <p:cNvPr id="4" name="TextBox 3">
            <a:extLst>
              <a:ext uri="{FF2B5EF4-FFF2-40B4-BE49-F238E27FC236}">
                <a16:creationId xmlns:a16="http://schemas.microsoft.com/office/drawing/2014/main" id="{194676FA-CFEE-4199-3F21-F816FAC74501}"/>
              </a:ext>
            </a:extLst>
          </p:cNvPr>
          <p:cNvSpPr txBox="1"/>
          <p:nvPr/>
        </p:nvSpPr>
        <p:spPr>
          <a:xfrm>
            <a:off x="6313578" y="4380019"/>
            <a:ext cx="5049705" cy="1538883"/>
          </a:xfrm>
          <a:prstGeom prst="rect">
            <a:avLst/>
          </a:prstGeom>
          <a:noFill/>
        </p:spPr>
        <p:txBody>
          <a:bodyPr wrap="square" anchor="t">
            <a:spAutoFit/>
          </a:bodyPr>
          <a:lstStyle/>
          <a:p>
            <a:pPr>
              <a:spcBef>
                <a:spcPts val="600"/>
              </a:spcBef>
              <a:buClr>
                <a:srgbClr val="008DB9"/>
              </a:buClr>
            </a:pP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NOTE: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Ectasia stats from early 2000s. Incidence is likely lower now</a:t>
            </a:r>
          </a:p>
          <a:p>
            <a:pPr>
              <a:spcBef>
                <a:spcPts val="600"/>
              </a:spcBef>
              <a:buClr>
                <a:srgbClr val="008DB9"/>
              </a:buClr>
            </a:pPr>
            <a:endPar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a:p>
            <a:pPr>
              <a:spcBef>
                <a:spcPts val="600"/>
              </a:spcBef>
              <a:buClr>
                <a:srgbClr val="008DB9"/>
              </a:buClr>
            </a:pP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FUN FACT: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lifetime odds of being struck by lightning in the U.S. are 1 in 15,300.  that’s 0.006% (which is one sixth of 0.04%)</a:t>
            </a:r>
          </a:p>
        </p:txBody>
      </p:sp>
    </p:spTree>
    <p:extLst>
      <p:ext uri="{BB962C8B-B14F-4D97-AF65-F5344CB8AC3E}">
        <p14:creationId xmlns:p14="http://schemas.microsoft.com/office/powerpoint/2010/main" val="3847197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58F2F-08BA-3FBA-5EF7-07570A48FCB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A94556-20CE-7078-F891-009DF5EC2B9D}"/>
              </a:ext>
            </a:extLst>
          </p:cNvPr>
          <p:cNvSpPr txBox="1"/>
          <p:nvPr/>
        </p:nvSpPr>
        <p:spPr>
          <a:xfrm>
            <a:off x="2112974" y="285750"/>
            <a:ext cx="7966052" cy="584775"/>
          </a:xfrm>
          <a:prstGeom prst="rect">
            <a:avLst/>
          </a:prstGeom>
          <a:noFill/>
        </p:spPr>
        <p:txBody>
          <a:bodyPr wrap="square" anchor="t">
            <a:spAutoFit/>
          </a:bodyPr>
          <a:lstStyle/>
          <a:p>
            <a:pPr algn="ctr">
              <a:spcBef>
                <a:spcPts val="600"/>
              </a:spcBef>
              <a:buClr>
                <a:srgbClr val="008DB9"/>
              </a:buClr>
            </a:pPr>
            <a:r>
              <a:rPr lang="en-US" sz="3200" b="1">
                <a:solidFill>
                  <a:schemeClr val="accent1"/>
                </a:solidFill>
                <a:latin typeface="Lyon" panose="00000400000000000000" pitchFamily="2" charset="0"/>
                <a:ea typeface="Lyon" panose="00000400000000000000" pitchFamily="2" charset="0"/>
                <a:cs typeface="Prompt Black" panose="00000A00000000000000" pitchFamily="2" charset="-34"/>
              </a:rPr>
              <a:t>Myth #3: </a:t>
            </a: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“Contacts Are Safer Than LASIK”</a:t>
            </a:r>
          </a:p>
        </p:txBody>
      </p:sp>
      <p:grpSp>
        <p:nvGrpSpPr>
          <p:cNvPr id="4" name="Group 3">
            <a:extLst>
              <a:ext uri="{FF2B5EF4-FFF2-40B4-BE49-F238E27FC236}">
                <a16:creationId xmlns:a16="http://schemas.microsoft.com/office/drawing/2014/main" id="{C30DE788-2484-A339-E0F5-E4A62CC4A432}"/>
              </a:ext>
            </a:extLst>
          </p:cNvPr>
          <p:cNvGrpSpPr/>
          <p:nvPr/>
        </p:nvGrpSpPr>
        <p:grpSpPr>
          <a:xfrm>
            <a:off x="646985" y="1465272"/>
            <a:ext cx="4812631" cy="4192175"/>
            <a:chOff x="646985" y="1465272"/>
            <a:chExt cx="4812631" cy="4192175"/>
          </a:xfrm>
        </p:grpSpPr>
        <p:sp>
          <p:nvSpPr>
            <p:cNvPr id="25" name="Rectangle 24">
              <a:extLst>
                <a:ext uri="{FF2B5EF4-FFF2-40B4-BE49-F238E27FC236}">
                  <a16:creationId xmlns:a16="http://schemas.microsoft.com/office/drawing/2014/main" id="{50E7DF6E-3BDC-EA80-2F6C-DD1571394564}"/>
                </a:ext>
              </a:extLst>
            </p:cNvPr>
            <p:cNvSpPr/>
            <p:nvPr/>
          </p:nvSpPr>
          <p:spPr>
            <a:xfrm>
              <a:off x="646985" y="1465272"/>
              <a:ext cx="4812631" cy="4192175"/>
            </a:xfrm>
            <a:prstGeom prst="rect">
              <a:avLst/>
            </a:prstGeom>
            <a:solidFill>
              <a:schemeClr val="accent2"/>
            </a:solidFill>
            <a:ln w="6350">
              <a:solidFill>
                <a:schemeClr val="bg1"/>
              </a:solidFill>
            </a:ln>
            <a:effectLst>
              <a:outerShdw blurRad="330200" dist="1905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C300132-BEBE-E4A6-E45F-E5F5E95D3327}"/>
                </a:ext>
              </a:extLst>
            </p:cNvPr>
            <p:cNvSpPr txBox="1"/>
            <p:nvPr/>
          </p:nvSpPr>
          <p:spPr>
            <a:xfrm>
              <a:off x="906409" y="4663938"/>
              <a:ext cx="4293783" cy="738664"/>
            </a:xfrm>
            <a:prstGeom prst="rect">
              <a:avLst/>
            </a:prstGeom>
            <a:noFill/>
          </p:spPr>
          <p:txBody>
            <a:bodyPr wrap="square" anchor="t">
              <a:spAutoFit/>
            </a:bodyPr>
            <a:lstStyle/>
            <a:p>
              <a:pPr algn="ctr">
                <a:spcBef>
                  <a:spcPts val="600"/>
                </a:spcBef>
                <a:buClr>
                  <a:srgbClr val="008DB9"/>
                </a:buClr>
              </a:pPr>
              <a:r>
                <a:rPr lang="en-US" sz="1400" b="1">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LASIK is safer than extended wear contact lenses and equal in safety to daily contact lenses</a:t>
              </a:r>
            </a:p>
          </p:txBody>
        </p:sp>
        <p:cxnSp>
          <p:nvCxnSpPr>
            <p:cNvPr id="29" name="Straight Connector 28">
              <a:extLst>
                <a:ext uri="{FF2B5EF4-FFF2-40B4-BE49-F238E27FC236}">
                  <a16:creationId xmlns:a16="http://schemas.microsoft.com/office/drawing/2014/main" id="{1CB2F337-C4F2-D6CB-E4C6-824F65CE8D4E}"/>
                </a:ext>
              </a:extLst>
            </p:cNvPr>
            <p:cNvCxnSpPr>
              <a:cxnSpLocks/>
            </p:cNvCxnSpPr>
            <p:nvPr/>
          </p:nvCxnSpPr>
          <p:spPr>
            <a:xfrm>
              <a:off x="2884886" y="4569800"/>
              <a:ext cx="336828" cy="0"/>
            </a:xfrm>
            <a:prstGeom prst="line">
              <a:avLst/>
            </a:prstGeom>
            <a:ln w="25400" cap="rnd">
              <a:solidFill>
                <a:schemeClr val="tx1"/>
              </a:solidFill>
              <a:round/>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C388B4CD-F591-B766-9C58-2B1ABC7201DC}"/>
                </a:ext>
              </a:extLst>
            </p:cNvPr>
            <p:cNvSpPr/>
            <p:nvPr/>
          </p:nvSpPr>
          <p:spPr>
            <a:xfrm>
              <a:off x="828717" y="1627427"/>
              <a:ext cx="4449166" cy="26346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9DD4BCB0-0603-C902-08E3-8117FDD0E779}"/>
              </a:ext>
            </a:extLst>
          </p:cNvPr>
          <p:cNvGrpSpPr/>
          <p:nvPr/>
        </p:nvGrpSpPr>
        <p:grpSpPr>
          <a:xfrm>
            <a:off x="6636194" y="1650414"/>
            <a:ext cx="5125255" cy="3010325"/>
            <a:chOff x="6636194" y="1689585"/>
            <a:chExt cx="5125255" cy="3010325"/>
          </a:xfrm>
        </p:grpSpPr>
        <p:grpSp>
          <p:nvGrpSpPr>
            <p:cNvPr id="5" name="Group 4">
              <a:extLst>
                <a:ext uri="{FF2B5EF4-FFF2-40B4-BE49-F238E27FC236}">
                  <a16:creationId xmlns:a16="http://schemas.microsoft.com/office/drawing/2014/main" id="{4C11EDE3-AB67-BA10-01A0-DC5F93200459}"/>
                </a:ext>
              </a:extLst>
            </p:cNvPr>
            <p:cNvGrpSpPr/>
            <p:nvPr/>
          </p:nvGrpSpPr>
          <p:grpSpPr>
            <a:xfrm>
              <a:off x="6636194" y="1689585"/>
              <a:ext cx="4908822" cy="400110"/>
              <a:chOff x="6875191" y="2070188"/>
              <a:chExt cx="4908822" cy="400110"/>
            </a:xfrm>
          </p:grpSpPr>
          <p:sp>
            <p:nvSpPr>
              <p:cNvPr id="23" name="TextBox 22">
                <a:extLst>
                  <a:ext uri="{FF2B5EF4-FFF2-40B4-BE49-F238E27FC236}">
                    <a16:creationId xmlns:a16="http://schemas.microsoft.com/office/drawing/2014/main" id="{06F25D0B-D18D-10FE-8514-55DE6CE42EC3}"/>
                  </a:ext>
                </a:extLst>
              </p:cNvPr>
              <p:cNvSpPr txBox="1"/>
              <p:nvPr/>
            </p:nvSpPr>
            <p:spPr>
              <a:xfrm>
                <a:off x="6875191" y="2070188"/>
                <a:ext cx="693374" cy="400110"/>
              </a:xfrm>
              <a:prstGeom prst="rect">
                <a:avLst/>
              </a:prstGeom>
              <a:noFill/>
            </p:spPr>
            <p:txBody>
              <a:bodyPr wrap="square" anchor="t">
                <a:spAutoFit/>
              </a:bodyPr>
              <a:lstStyle/>
              <a:p>
                <a:pPr>
                  <a:spcBef>
                    <a:spcPts val="600"/>
                  </a:spcBef>
                  <a:buClr>
                    <a:srgbClr val="008DB9"/>
                  </a:buClr>
                </a:pPr>
                <a:r>
                  <a:rPr lang="en-US" sz="2000" b="1">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p>
            </p:txBody>
          </p:sp>
          <p:cxnSp>
            <p:nvCxnSpPr>
              <p:cNvPr id="24" name="Straight Connector 23">
                <a:extLst>
                  <a:ext uri="{FF2B5EF4-FFF2-40B4-BE49-F238E27FC236}">
                    <a16:creationId xmlns:a16="http://schemas.microsoft.com/office/drawing/2014/main" id="{39D2E638-F622-94C0-ABDF-30DC1DD640CF}"/>
                  </a:ext>
                </a:extLst>
              </p:cNvPr>
              <p:cNvCxnSpPr>
                <a:cxnSpLocks/>
              </p:cNvCxnSpPr>
              <p:nvPr/>
            </p:nvCxnSpPr>
            <p:spPr>
              <a:xfrm>
                <a:off x="7665720" y="2270243"/>
                <a:ext cx="4118293" cy="0"/>
              </a:xfrm>
              <a:prstGeom prst="line">
                <a:avLst/>
              </a:prstGeom>
              <a:ln w="9525" cap="rnd">
                <a:solidFill>
                  <a:schemeClr val="tx1"/>
                </a:solidFill>
                <a:round/>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A43FD7BF-F80C-CB3C-1207-DB70D541175B}"/>
                </a:ext>
              </a:extLst>
            </p:cNvPr>
            <p:cNvGrpSpPr/>
            <p:nvPr/>
          </p:nvGrpSpPr>
          <p:grpSpPr>
            <a:xfrm>
              <a:off x="6732387" y="2165071"/>
              <a:ext cx="5029062" cy="2534839"/>
              <a:chOff x="6732387" y="2190471"/>
              <a:chExt cx="5029062" cy="2534839"/>
            </a:xfrm>
          </p:grpSpPr>
          <p:grpSp>
            <p:nvGrpSpPr>
              <p:cNvPr id="32" name="Group 31">
                <a:extLst>
                  <a:ext uri="{FF2B5EF4-FFF2-40B4-BE49-F238E27FC236}">
                    <a16:creationId xmlns:a16="http://schemas.microsoft.com/office/drawing/2014/main" id="{1E0B1851-D4DF-F2DC-5392-98B654543A65}"/>
                  </a:ext>
                </a:extLst>
              </p:cNvPr>
              <p:cNvGrpSpPr/>
              <p:nvPr/>
            </p:nvGrpSpPr>
            <p:grpSpPr>
              <a:xfrm>
                <a:off x="6732387" y="2190471"/>
                <a:ext cx="5029062" cy="461665"/>
                <a:chOff x="6810010" y="2437415"/>
                <a:chExt cx="5029062" cy="461665"/>
              </a:xfrm>
            </p:grpSpPr>
            <p:sp>
              <p:nvSpPr>
                <p:cNvPr id="19" name="TextBox 18">
                  <a:extLst>
                    <a:ext uri="{FF2B5EF4-FFF2-40B4-BE49-F238E27FC236}">
                      <a16:creationId xmlns:a16="http://schemas.microsoft.com/office/drawing/2014/main" id="{134ABAA0-5870-C427-85D2-040AFFD9F055}"/>
                    </a:ext>
                  </a:extLst>
                </p:cNvPr>
                <p:cNvSpPr txBox="1"/>
                <p:nvPr/>
              </p:nvSpPr>
              <p:spPr>
                <a:xfrm>
                  <a:off x="7026441" y="2437415"/>
                  <a:ext cx="4812631" cy="461665"/>
                </a:xfrm>
                <a:prstGeom prst="rect">
                  <a:avLst/>
                </a:prstGeom>
                <a:noFill/>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2009 study by McGee and Mathers compared LASIK with</a:t>
                  </a:r>
                  <a:b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b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long-term contact lens wear.</a:t>
                  </a:r>
                </a:p>
              </p:txBody>
            </p:sp>
            <p:sp>
              <p:nvSpPr>
                <p:cNvPr id="31" name="Google Shape;435;p27">
                  <a:extLst>
                    <a:ext uri="{FF2B5EF4-FFF2-40B4-BE49-F238E27FC236}">
                      <a16:creationId xmlns:a16="http://schemas.microsoft.com/office/drawing/2014/main" id="{16AF7A08-6302-A9E4-2264-E62340996AC7}"/>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10" name="Group 9">
                <a:extLst>
                  <a:ext uri="{FF2B5EF4-FFF2-40B4-BE49-F238E27FC236}">
                    <a16:creationId xmlns:a16="http://schemas.microsoft.com/office/drawing/2014/main" id="{317F23D0-C5DC-B3DC-41F8-74DF9D38C400}"/>
                  </a:ext>
                </a:extLst>
              </p:cNvPr>
              <p:cNvGrpSpPr/>
              <p:nvPr/>
            </p:nvGrpSpPr>
            <p:grpSpPr>
              <a:xfrm>
                <a:off x="6732387" y="4078979"/>
                <a:ext cx="5029062" cy="646331"/>
                <a:chOff x="6810010" y="2341209"/>
                <a:chExt cx="5029062" cy="646331"/>
              </a:xfrm>
            </p:grpSpPr>
            <p:sp>
              <p:nvSpPr>
                <p:cNvPr id="11" name="TextBox 10">
                  <a:extLst>
                    <a:ext uri="{FF2B5EF4-FFF2-40B4-BE49-F238E27FC236}">
                      <a16:creationId xmlns:a16="http://schemas.microsoft.com/office/drawing/2014/main" id="{F3967B5D-7C17-278F-BDAF-22344B3A319E}"/>
                    </a:ext>
                  </a:extLst>
                </p:cNvPr>
                <p:cNvSpPr txBox="1"/>
                <p:nvPr/>
              </p:nvSpPr>
              <p:spPr>
                <a:xfrm>
                  <a:off x="7026441" y="2341209"/>
                  <a:ext cx="4812631" cy="646331"/>
                </a:xfrm>
                <a:prstGeom prst="rect">
                  <a:avLst/>
                </a:prstGeom>
                <a:noFill/>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Conclusion: LASIK and long-term contact lens wear carried risks of vision loss that were closer to each other than is generally assumed.</a:t>
                  </a:r>
                </a:p>
              </p:txBody>
            </p:sp>
            <p:sp>
              <p:nvSpPr>
                <p:cNvPr id="12" name="Google Shape;435;p27">
                  <a:extLst>
                    <a:ext uri="{FF2B5EF4-FFF2-40B4-BE49-F238E27FC236}">
                      <a16:creationId xmlns:a16="http://schemas.microsoft.com/office/drawing/2014/main" id="{311A5E1F-0102-C85D-A343-E540F651BD88}"/>
                    </a:ext>
                  </a:extLst>
                </p:cNvPr>
                <p:cNvSpPr/>
                <p:nvPr/>
              </p:nvSpPr>
              <p:spPr>
                <a:xfrm>
                  <a:off x="6810010" y="2421086"/>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grpSp>
      <p:pic>
        <p:nvPicPr>
          <p:cNvPr id="46" name="Picture Placeholder 45" descr="A finger touching a contact lens&#10;&#10;AI-generated content may be incorrect.">
            <a:extLst>
              <a:ext uri="{FF2B5EF4-FFF2-40B4-BE49-F238E27FC236}">
                <a16:creationId xmlns:a16="http://schemas.microsoft.com/office/drawing/2014/main" id="{7321E4BD-4F07-7E78-A0A6-60C51D60ECE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160" b="9984"/>
          <a:stretch>
            <a:fillRect/>
          </a:stretch>
        </p:blipFill>
        <p:spPr>
          <a:xfrm>
            <a:off x="828717" y="1627428"/>
            <a:ext cx="4449166" cy="2634689"/>
          </a:xfrm>
        </p:spPr>
      </p:pic>
      <p:sp>
        <p:nvSpPr>
          <p:cNvPr id="2" name="TextBox 1">
            <a:extLst>
              <a:ext uri="{FF2B5EF4-FFF2-40B4-BE49-F238E27FC236}">
                <a16:creationId xmlns:a16="http://schemas.microsoft.com/office/drawing/2014/main" id="{CA8ED775-358B-C281-3F08-6B86786D1766}"/>
              </a:ext>
            </a:extLst>
          </p:cNvPr>
          <p:cNvSpPr txBox="1"/>
          <p:nvPr/>
        </p:nvSpPr>
        <p:spPr>
          <a:xfrm>
            <a:off x="6732386" y="4825973"/>
            <a:ext cx="5039256" cy="1169551"/>
          </a:xfrm>
          <a:prstGeom prst="rect">
            <a:avLst/>
          </a:prstGeom>
          <a:noFill/>
        </p:spPr>
        <p:txBody>
          <a:bodyPr wrap="square" anchor="t">
            <a:spAutoFit/>
          </a:bodyPr>
          <a:lstStyle/>
          <a:p>
            <a:pPr>
              <a:spcBef>
                <a:spcPts val="600"/>
              </a:spcBef>
              <a:buClr>
                <a:srgbClr val="008DB9"/>
              </a:buClr>
            </a:pPr>
            <a:r>
              <a:rPr lang="en-US" sz="12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NOTE: </a:t>
            </a:r>
          </a:p>
          <a:p>
            <a:pPr>
              <a:spcBef>
                <a:spcPts val="600"/>
              </a:spcBef>
              <a:buClr>
                <a:srgbClr val="008DB9"/>
              </a:buClr>
            </a:pPr>
            <a:r>
              <a:rPr lang="en-US" sz="12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Familiarity does not mean safety</a:t>
            </a:r>
          </a:p>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Both LASIK and contact lenses are better now.</a:t>
            </a:r>
            <a:b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b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A new comparison study should be done, but this is the best data we have. </a:t>
            </a:r>
          </a:p>
        </p:txBody>
      </p:sp>
      <p:sp>
        <p:nvSpPr>
          <p:cNvPr id="9" name="TextBox 8">
            <a:extLst>
              <a:ext uri="{FF2B5EF4-FFF2-40B4-BE49-F238E27FC236}">
                <a16:creationId xmlns:a16="http://schemas.microsoft.com/office/drawing/2014/main" id="{CCB48E78-E79B-3D1B-64AD-E3A6BB5CAE3E}"/>
              </a:ext>
            </a:extLst>
          </p:cNvPr>
          <p:cNvSpPr txBox="1"/>
          <p:nvPr/>
        </p:nvSpPr>
        <p:spPr>
          <a:xfrm>
            <a:off x="6852625" y="2929352"/>
            <a:ext cx="4812631" cy="1031051"/>
          </a:xfrm>
          <a:prstGeom prst="rect">
            <a:avLst/>
          </a:prstGeom>
          <a:noFill/>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risk of vision loss with LASIK and with daily-wear contact lenses was about the same.</a:t>
            </a:r>
          </a:p>
          <a:p>
            <a:pPr>
              <a:spcBef>
                <a:spcPts val="600"/>
              </a:spcBef>
              <a:buClr>
                <a:srgbClr val="008DB9"/>
              </a:buClr>
            </a:pPr>
            <a:endParaRPr lang="en-US" sz="1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a:p>
            <a:pPr marL="171450" indent="-171450">
              <a:spcBef>
                <a:spcPts val="600"/>
              </a:spcBef>
              <a:buClr>
                <a:srgbClr val="008DB9"/>
              </a:buClr>
              <a:buFont typeface="Wingdings" pitchFamily="2" charset="2"/>
              <a:buChar char="v"/>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Risk of infection was higher with daily CLs (3x for 5 years of daily soft CL use) than LASIK (1 time risk). (P &lt; 0.0001)</a:t>
            </a:r>
          </a:p>
        </p:txBody>
      </p:sp>
      <p:sp>
        <p:nvSpPr>
          <p:cNvPr id="13" name="Google Shape;435;p27">
            <a:extLst>
              <a:ext uri="{FF2B5EF4-FFF2-40B4-BE49-F238E27FC236}">
                <a16:creationId xmlns:a16="http://schemas.microsoft.com/office/drawing/2014/main" id="{C3B75B20-01DF-B9A2-C780-B1D3E3427954}"/>
              </a:ext>
            </a:extLst>
          </p:cNvPr>
          <p:cNvSpPr/>
          <p:nvPr/>
        </p:nvSpPr>
        <p:spPr>
          <a:xfrm>
            <a:off x="6636194" y="300922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840253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B2CB9-7444-4F54-BFDE-87C221A8CA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9A7AEB-2C8B-5F00-BDDE-9F5CD16D60B7}"/>
              </a:ext>
            </a:extLst>
          </p:cNvPr>
          <p:cNvSpPr txBox="1"/>
          <p:nvPr/>
        </p:nvSpPr>
        <p:spPr>
          <a:xfrm>
            <a:off x="1066800" y="285750"/>
            <a:ext cx="10058400" cy="584775"/>
          </a:xfrm>
          <a:prstGeom prst="rect">
            <a:avLst/>
          </a:prstGeom>
          <a:noFill/>
        </p:spPr>
        <p:txBody>
          <a:bodyPr wrap="square" anchor="t">
            <a:spAutoFit/>
          </a:bodyPr>
          <a:lstStyle/>
          <a:p>
            <a:pPr algn="ctr">
              <a:spcBef>
                <a:spcPts val="600"/>
              </a:spcBef>
              <a:buClr>
                <a:srgbClr val="008DB9"/>
              </a:buClr>
            </a:pPr>
            <a:r>
              <a:rPr lang="en-US" sz="3200" b="1">
                <a:solidFill>
                  <a:schemeClr val="accent1"/>
                </a:solidFill>
                <a:latin typeface="Lyon" panose="00000400000000000000" pitchFamily="2" charset="0"/>
                <a:ea typeface="Lyon" panose="00000400000000000000" pitchFamily="2" charset="0"/>
                <a:cs typeface="Prompt Black" panose="00000A00000000000000" pitchFamily="2" charset="-34"/>
              </a:rPr>
              <a:t>Myth #4: </a:t>
            </a: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Results Don’t Last / LASIK Wears Off"</a:t>
            </a:r>
          </a:p>
        </p:txBody>
      </p:sp>
      <p:sp>
        <p:nvSpPr>
          <p:cNvPr id="8" name="Rectangle 7">
            <a:extLst>
              <a:ext uri="{FF2B5EF4-FFF2-40B4-BE49-F238E27FC236}">
                <a16:creationId xmlns:a16="http://schemas.microsoft.com/office/drawing/2014/main" id="{86DC0488-4783-BDB7-09DB-3BD9C9483305}"/>
              </a:ext>
            </a:extLst>
          </p:cNvPr>
          <p:cNvSpPr/>
          <p:nvPr/>
        </p:nvSpPr>
        <p:spPr>
          <a:xfrm>
            <a:off x="0" y="1554414"/>
            <a:ext cx="12192000" cy="15138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F1962A2-424A-DDA2-32E3-7DDFF7AC82C7}"/>
              </a:ext>
            </a:extLst>
          </p:cNvPr>
          <p:cNvSpPr txBox="1"/>
          <p:nvPr/>
        </p:nvSpPr>
        <p:spPr>
          <a:xfrm>
            <a:off x="672084" y="4375918"/>
            <a:ext cx="3246120" cy="584775"/>
          </a:xfrm>
          <a:prstGeom prst="rect">
            <a:avLst/>
          </a:prstGeom>
          <a:noFill/>
        </p:spPr>
        <p:txBody>
          <a:bodyPr wrap="square" anchor="t">
            <a:spAutoFit/>
          </a:bodyPr>
          <a:lstStyle/>
          <a:p>
            <a:pPr algn="ctr">
              <a:spcBef>
                <a:spcPts val="600"/>
              </a:spcBef>
              <a:buClr>
                <a:srgbClr val="008DB9"/>
              </a:buClr>
            </a:pP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Reality: Long-term studies show refractive stability.</a:t>
            </a:r>
          </a:p>
        </p:txBody>
      </p:sp>
      <p:sp>
        <p:nvSpPr>
          <p:cNvPr id="11" name="Rectangle 10">
            <a:extLst>
              <a:ext uri="{FF2B5EF4-FFF2-40B4-BE49-F238E27FC236}">
                <a16:creationId xmlns:a16="http://schemas.microsoft.com/office/drawing/2014/main" id="{E71BAB5F-538D-ED28-EBA5-780A4812AAD6}"/>
              </a:ext>
            </a:extLst>
          </p:cNvPr>
          <p:cNvSpPr/>
          <p:nvPr/>
        </p:nvSpPr>
        <p:spPr>
          <a:xfrm>
            <a:off x="1243902" y="2017012"/>
            <a:ext cx="2102484" cy="2102484"/>
          </a:xfrm>
          <a:prstGeom prst="rect">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47F1643-5641-025A-1E0A-130E0A766DA4}"/>
              </a:ext>
            </a:extLst>
          </p:cNvPr>
          <p:cNvSpPr txBox="1"/>
          <p:nvPr/>
        </p:nvSpPr>
        <p:spPr>
          <a:xfrm>
            <a:off x="4357054" y="4375918"/>
            <a:ext cx="3477892" cy="584775"/>
          </a:xfrm>
          <a:prstGeom prst="rect">
            <a:avLst/>
          </a:prstGeom>
          <a:noFill/>
        </p:spPr>
        <p:txBody>
          <a:bodyPr wrap="square" anchor="t">
            <a:spAutoFit/>
          </a:bodyPr>
          <a:lstStyle/>
          <a:p>
            <a:pPr algn="ct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Regression and progression are not the same thing.</a:t>
            </a:r>
          </a:p>
        </p:txBody>
      </p:sp>
      <p:sp>
        <p:nvSpPr>
          <p:cNvPr id="18" name="Rectangle 17">
            <a:extLst>
              <a:ext uri="{FF2B5EF4-FFF2-40B4-BE49-F238E27FC236}">
                <a16:creationId xmlns:a16="http://schemas.microsoft.com/office/drawing/2014/main" id="{76D0F81A-4688-A728-A325-A20B8AE6DE38}"/>
              </a:ext>
            </a:extLst>
          </p:cNvPr>
          <p:cNvSpPr/>
          <p:nvPr/>
        </p:nvSpPr>
        <p:spPr>
          <a:xfrm>
            <a:off x="5044758" y="2017012"/>
            <a:ext cx="2102484" cy="2102484"/>
          </a:xfrm>
          <a:prstGeom prst="rect">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B0A34D2B-DDA1-C962-BE3C-0AE3BED3F09B}"/>
              </a:ext>
            </a:extLst>
          </p:cNvPr>
          <p:cNvSpPr txBox="1"/>
          <p:nvPr/>
        </p:nvSpPr>
        <p:spPr>
          <a:xfrm>
            <a:off x="8157909" y="4375918"/>
            <a:ext cx="3477894" cy="1077218"/>
          </a:xfrm>
          <a:prstGeom prst="rect">
            <a:avLst/>
          </a:prstGeom>
          <a:noFill/>
        </p:spPr>
        <p:txBody>
          <a:bodyPr wrap="square" anchor="t">
            <a:spAutoFit/>
          </a:bodyPr>
          <a:lstStyle/>
          <a:p>
            <a:pPr algn="ctr">
              <a:spcBef>
                <a:spcPts val="600"/>
              </a:spcBef>
              <a:buClr>
                <a:srgbClr val="008DB9"/>
              </a:buClr>
            </a:pP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Patients routinely mistake presbyopia for their LASIK “wearing off” and should be pre-educated about presbyopia</a:t>
            </a:r>
          </a:p>
        </p:txBody>
      </p:sp>
      <p:sp>
        <p:nvSpPr>
          <p:cNvPr id="21" name="Rectangle 20">
            <a:extLst>
              <a:ext uri="{FF2B5EF4-FFF2-40B4-BE49-F238E27FC236}">
                <a16:creationId xmlns:a16="http://schemas.microsoft.com/office/drawing/2014/main" id="{DE54F457-F208-CE36-A359-34E13C3686C0}"/>
              </a:ext>
            </a:extLst>
          </p:cNvPr>
          <p:cNvSpPr/>
          <p:nvPr/>
        </p:nvSpPr>
        <p:spPr>
          <a:xfrm>
            <a:off x="8845614" y="2017012"/>
            <a:ext cx="2102484" cy="2102484"/>
          </a:xfrm>
          <a:prstGeom prst="rect">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DACB11ED-8C7C-2D93-A40E-2710E0A97808}"/>
              </a:ext>
            </a:extLst>
          </p:cNvPr>
          <p:cNvCxnSpPr>
            <a:cxnSpLocks/>
          </p:cNvCxnSpPr>
          <p:nvPr/>
        </p:nvCxnSpPr>
        <p:spPr>
          <a:xfrm>
            <a:off x="7996428" y="4543624"/>
            <a:ext cx="0" cy="741807"/>
          </a:xfrm>
          <a:prstGeom prst="line">
            <a:avLst/>
          </a:prstGeom>
          <a:ln w="9525" cap="rnd">
            <a:solidFill>
              <a:schemeClr val="bg1">
                <a:lumMod val="75000"/>
              </a:schemeClr>
            </a:solidFill>
            <a:round/>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051F11E-E1EB-96F0-4746-7872FCE28288}"/>
              </a:ext>
            </a:extLst>
          </p:cNvPr>
          <p:cNvCxnSpPr>
            <a:cxnSpLocks/>
          </p:cNvCxnSpPr>
          <p:nvPr/>
        </p:nvCxnSpPr>
        <p:spPr>
          <a:xfrm>
            <a:off x="4195572" y="4543624"/>
            <a:ext cx="0" cy="741807"/>
          </a:xfrm>
          <a:prstGeom prst="line">
            <a:avLst/>
          </a:prstGeom>
          <a:ln w="9525" cap="rnd">
            <a:solidFill>
              <a:schemeClr val="bg1">
                <a:lumMod val="75000"/>
              </a:schemeClr>
            </a:solidFill>
            <a:round/>
          </a:ln>
        </p:spPr>
        <p:style>
          <a:lnRef idx="2">
            <a:schemeClr val="accent1"/>
          </a:lnRef>
          <a:fillRef idx="0">
            <a:schemeClr val="accent1"/>
          </a:fillRef>
          <a:effectRef idx="1">
            <a:schemeClr val="accent1"/>
          </a:effectRef>
          <a:fontRef idx="minor">
            <a:schemeClr val="tx1"/>
          </a:fontRef>
        </p:style>
      </p:cxnSp>
      <p:pic>
        <p:nvPicPr>
          <p:cNvPr id="35" name="Picture Placeholder 34" descr="A doctor and an old person looking at a paper&#10;&#10;AI-generated content may be incorrect.">
            <a:extLst>
              <a:ext uri="{FF2B5EF4-FFF2-40B4-BE49-F238E27FC236}">
                <a16:creationId xmlns:a16="http://schemas.microsoft.com/office/drawing/2014/main" id="{49F68768-5F71-69CE-3F2B-89A0DBEAFC2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8933" r="14409"/>
          <a:stretch>
            <a:fillRect/>
          </a:stretch>
        </p:blipFill>
        <p:spPr>
          <a:xfrm>
            <a:off x="5044758" y="2017012"/>
            <a:ext cx="2102484" cy="2102484"/>
          </a:xfrm>
        </p:spPr>
      </p:pic>
      <p:pic>
        <p:nvPicPr>
          <p:cNvPr id="37" name="Picture Placeholder 36" descr="A person holding his glasses&#10;&#10;AI-generated content may be incorrect.">
            <a:extLst>
              <a:ext uri="{FF2B5EF4-FFF2-40B4-BE49-F238E27FC236}">
                <a16:creationId xmlns:a16="http://schemas.microsoft.com/office/drawing/2014/main" id="{FC9739F4-0202-8BA5-F2FD-AF567C870FBC}"/>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6667" r="16667"/>
          <a:stretch>
            <a:fillRect/>
          </a:stretch>
        </p:blipFill>
        <p:spPr/>
      </p:pic>
      <p:pic>
        <p:nvPicPr>
          <p:cNvPr id="33" name="Picture Placeholder 32" descr="A person looking at a person's eyes&#10;&#10;AI-generated content may be incorrect.">
            <a:extLst>
              <a:ext uri="{FF2B5EF4-FFF2-40B4-BE49-F238E27FC236}">
                <a16:creationId xmlns:a16="http://schemas.microsoft.com/office/drawing/2014/main" id="{891EC343-2AC5-0E83-DB24-D110C70F93F3}"/>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21686" r="11612"/>
          <a:stretch>
            <a:fillRect/>
          </a:stretch>
        </p:blipFill>
        <p:spPr>
          <a:xfrm>
            <a:off x="1243902" y="2017012"/>
            <a:ext cx="2102484" cy="2102484"/>
          </a:xfrm>
        </p:spPr>
      </p:pic>
      <p:pic>
        <p:nvPicPr>
          <p:cNvPr id="4098" name="Picture 2" descr="Management of Corneal Haze After Photorefractive Keratectomy |  Ophthalmology and Therapy">
            <a:extLst>
              <a:ext uri="{FF2B5EF4-FFF2-40B4-BE49-F238E27FC236}">
                <a16:creationId xmlns:a16="http://schemas.microsoft.com/office/drawing/2014/main" id="{4A206415-E158-46F2-72E9-AAB425CB040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1618"/>
          <a:stretch/>
        </p:blipFill>
        <p:spPr bwMode="auto">
          <a:xfrm>
            <a:off x="4784942" y="2017013"/>
            <a:ext cx="2362300" cy="21024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34431314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dirty="0"/>
          </a:p>
        </p:txBody>
      </p:sp>
      <p:graphicFrame>
        <p:nvGraphicFramePr>
          <p:cNvPr id="3" name="Table 2"/>
          <p:cNvGraphicFramePr>
            <a:graphicFrameLocks noGrp="1"/>
          </p:cNvGraphicFramePr>
          <p:nvPr>
            <p:extLst>
              <p:ext uri="{D42A27DB-BD31-4B8C-83A1-F6EECF244321}">
                <p14:modId xmlns:p14="http://schemas.microsoft.com/office/powerpoint/2010/main" val="2329060893"/>
              </p:ext>
            </p:extLst>
          </p:nvPr>
        </p:nvGraphicFramePr>
        <p:xfrm>
          <a:off x="450938" y="1290181"/>
          <a:ext cx="7390357" cy="4319254"/>
        </p:xfrm>
        <a:graphic>
          <a:graphicData uri="http://schemas.openxmlformats.org/drawingml/2006/table">
            <a:tbl>
              <a:tblPr firstRow="1" bandRow="1">
                <a:tableStyleId>{5C22544A-7EE6-4342-B048-85BDC9FD1C3A}</a:tableStyleId>
              </a:tblPr>
              <a:tblGrid>
                <a:gridCol w="985381">
                  <a:extLst>
                    <a:ext uri="{9D8B030D-6E8A-4147-A177-3AD203B41FA5}">
                      <a16:colId xmlns:a16="http://schemas.microsoft.com/office/drawing/2014/main" val="20000"/>
                    </a:ext>
                  </a:extLst>
                </a:gridCol>
                <a:gridCol w="1231726">
                  <a:extLst>
                    <a:ext uri="{9D8B030D-6E8A-4147-A177-3AD203B41FA5}">
                      <a16:colId xmlns:a16="http://schemas.microsoft.com/office/drawing/2014/main" val="20001"/>
                    </a:ext>
                  </a:extLst>
                </a:gridCol>
                <a:gridCol w="2463453">
                  <a:extLst>
                    <a:ext uri="{9D8B030D-6E8A-4147-A177-3AD203B41FA5}">
                      <a16:colId xmlns:a16="http://schemas.microsoft.com/office/drawing/2014/main" val="20002"/>
                    </a:ext>
                  </a:extLst>
                </a:gridCol>
                <a:gridCol w="985381">
                  <a:extLst>
                    <a:ext uri="{9D8B030D-6E8A-4147-A177-3AD203B41FA5}">
                      <a16:colId xmlns:a16="http://schemas.microsoft.com/office/drawing/2014/main" val="20003"/>
                    </a:ext>
                  </a:extLst>
                </a:gridCol>
                <a:gridCol w="1724416">
                  <a:extLst>
                    <a:ext uri="{9D8B030D-6E8A-4147-A177-3AD203B41FA5}">
                      <a16:colId xmlns:a16="http://schemas.microsoft.com/office/drawing/2014/main" val="20004"/>
                    </a:ext>
                  </a:extLst>
                </a:gridCol>
              </a:tblGrid>
              <a:tr h="742307">
                <a:tc>
                  <a:txBody>
                    <a:bodyPr/>
                    <a:lstStyle/>
                    <a:p>
                      <a:pPr>
                        <a:defRPr sz="1200" b="1"/>
                      </a:pPr>
                      <a:r>
                        <a:rPr sz="1600"/>
                        <a:t>Time Frame</a:t>
                      </a:r>
                    </a:p>
                  </a:txBody>
                  <a:tcPr>
                    <a:solidFill>
                      <a:srgbClr val="C8C8C8"/>
                    </a:solidFill>
                  </a:tcPr>
                </a:tc>
                <a:tc>
                  <a:txBody>
                    <a:bodyPr/>
                    <a:lstStyle/>
                    <a:p>
                      <a:pPr>
                        <a:defRPr sz="1200" b="1"/>
                      </a:pPr>
                      <a:r>
                        <a:rPr sz="1600"/>
                        <a:t>Stability Achieved</a:t>
                      </a:r>
                    </a:p>
                  </a:txBody>
                  <a:tcPr>
                    <a:solidFill>
                      <a:srgbClr val="C8C8C8"/>
                    </a:solidFill>
                  </a:tcPr>
                </a:tc>
                <a:tc>
                  <a:txBody>
                    <a:bodyPr/>
                    <a:lstStyle/>
                    <a:p>
                      <a:pPr>
                        <a:defRPr sz="1200" b="1"/>
                      </a:pPr>
                      <a:r>
                        <a:rPr sz="1600"/>
                        <a:t>Notes</a:t>
                      </a:r>
                    </a:p>
                  </a:txBody>
                  <a:tcPr>
                    <a:solidFill>
                      <a:srgbClr val="C8C8C8"/>
                    </a:solidFill>
                  </a:tcPr>
                </a:tc>
                <a:tc>
                  <a:txBody>
                    <a:bodyPr/>
                    <a:lstStyle/>
                    <a:p>
                      <a:pPr>
                        <a:defRPr sz="1200" b="1"/>
                      </a:pPr>
                      <a:r>
                        <a:rPr sz="1600"/>
                        <a:t>Avg Myopia (SE)</a:t>
                      </a:r>
                    </a:p>
                  </a:txBody>
                  <a:tcPr>
                    <a:solidFill>
                      <a:srgbClr val="C8C8C8"/>
                    </a:solidFill>
                  </a:tcPr>
                </a:tc>
                <a:tc>
                  <a:txBody>
                    <a:bodyPr/>
                    <a:lstStyle/>
                    <a:p>
                      <a:pPr>
                        <a:defRPr sz="1200" b="1"/>
                      </a:pPr>
                      <a:r>
                        <a:rPr sz="1600" dirty="0"/>
                        <a:t>Study / Source</a:t>
                      </a:r>
                    </a:p>
                  </a:txBody>
                  <a:tcPr>
                    <a:solidFill>
                      <a:srgbClr val="C8C8C8"/>
                    </a:solidFill>
                  </a:tcPr>
                </a:tc>
                <a:extLst>
                  <a:ext uri="{0D108BD9-81ED-4DB2-BD59-A6C34878D82A}">
                    <a16:rowId xmlns:a16="http://schemas.microsoft.com/office/drawing/2014/main" val="10000"/>
                  </a:ext>
                </a:extLst>
              </a:tr>
              <a:tr h="742307">
                <a:tc>
                  <a:txBody>
                    <a:bodyPr/>
                    <a:lstStyle/>
                    <a:p>
                      <a:pPr>
                        <a:defRPr sz="1100"/>
                      </a:pPr>
                      <a:r>
                        <a:rPr sz="1400"/>
                        <a:t>7 years</a:t>
                      </a:r>
                    </a:p>
                  </a:txBody>
                  <a:tcPr/>
                </a:tc>
                <a:tc>
                  <a:txBody>
                    <a:bodyPr/>
                    <a:lstStyle/>
                    <a:p>
                      <a:pPr>
                        <a:defRPr sz="1100"/>
                      </a:pPr>
                      <a:r>
                        <a:rPr sz="1400"/>
                        <a:t>Excellent</a:t>
                      </a:r>
                    </a:p>
                  </a:txBody>
                  <a:tcPr/>
                </a:tc>
                <a:tc>
                  <a:txBody>
                    <a:bodyPr/>
                    <a:lstStyle/>
                    <a:p>
                      <a:pPr>
                        <a:defRPr sz="1100"/>
                      </a:pPr>
                      <a:r>
                        <a:rPr sz="1400"/>
                        <a:t>≤±0.50 D maintained in ~90%</a:t>
                      </a:r>
                    </a:p>
                  </a:txBody>
                  <a:tcPr/>
                </a:tc>
                <a:tc>
                  <a:txBody>
                    <a:bodyPr/>
                    <a:lstStyle/>
                    <a:p>
                      <a:pPr>
                        <a:defRPr sz="1100"/>
                      </a:pPr>
                      <a:r>
                        <a:rPr lang="en-US" sz="1400" dirty="0"/>
                        <a:t>–4.59 D (?)</a:t>
                      </a:r>
                      <a:endParaRPr sz="1400" dirty="0"/>
                    </a:p>
                  </a:txBody>
                  <a:tcPr/>
                </a:tc>
                <a:tc>
                  <a:txBody>
                    <a:bodyPr/>
                    <a:lstStyle/>
                    <a:p>
                      <a:r>
                        <a:rPr lang="en-US" sz="1600" dirty="0"/>
                        <a:t>Li et al, JRS 2008</a:t>
                      </a:r>
                      <a:endParaRPr sz="1600" dirty="0"/>
                    </a:p>
                  </a:txBody>
                  <a:tcPr/>
                </a:tc>
                <a:extLst>
                  <a:ext uri="{0D108BD9-81ED-4DB2-BD59-A6C34878D82A}">
                    <a16:rowId xmlns:a16="http://schemas.microsoft.com/office/drawing/2014/main" val="10001"/>
                  </a:ext>
                </a:extLst>
              </a:tr>
              <a:tr h="1828149">
                <a:tc>
                  <a:txBody>
                    <a:bodyPr/>
                    <a:lstStyle/>
                    <a:p>
                      <a:pPr>
                        <a:defRPr sz="1100"/>
                      </a:pPr>
                      <a:r>
                        <a:rPr sz="1400"/>
                        <a:t>10 years</a:t>
                      </a:r>
                    </a:p>
                  </a:txBody>
                  <a:tcPr/>
                </a:tc>
                <a:tc>
                  <a:txBody>
                    <a:bodyPr/>
                    <a:lstStyle/>
                    <a:p>
                      <a:pPr>
                        <a:defRPr sz="1100"/>
                      </a:pPr>
                      <a:r>
                        <a:rPr lang="en-US" sz="1400" dirty="0"/>
                        <a:t>Shows </a:t>
                      </a:r>
                      <a:r>
                        <a:rPr sz="1400" dirty="0"/>
                        <a:t>regression</a:t>
                      </a:r>
                    </a:p>
                  </a:txBody>
                  <a:tcPr/>
                </a:tc>
                <a:tc>
                  <a:txBody>
                    <a:bodyPr/>
                    <a:lstStyle/>
                    <a:p>
                      <a:pPr>
                        <a:defRPr sz="1100"/>
                      </a:pPr>
                      <a:r>
                        <a:rPr lang="en-US" sz="1400" dirty="0"/>
                        <a:t>- </a:t>
                      </a:r>
                      <a:r>
                        <a:rPr sz="1400" dirty="0"/>
                        <a:t>Regression </a:t>
                      </a:r>
                      <a:r>
                        <a:rPr sz="1400" b="1" u="sng" dirty="0"/>
                        <a:t>–0.25 D/year in high myopia</a:t>
                      </a:r>
                      <a:endParaRPr lang="en-US" sz="1400" b="1" u="sng" dirty="0"/>
                    </a:p>
                    <a:p>
                      <a:pPr marL="171450" indent="-171450">
                        <a:buFontTx/>
                        <a:buChar char="-"/>
                        <a:defRPr sz="1100"/>
                      </a:pPr>
                      <a:r>
                        <a:rPr lang="en-US" sz="1400" b="0" i="0" kern="1200" dirty="0">
                          <a:solidFill>
                            <a:schemeClr val="dk1"/>
                          </a:solidFill>
                          <a:effectLst/>
                          <a:latin typeface="+mn-lt"/>
                          <a:ea typeface="+mn-ea"/>
                          <a:cs typeface="+mn-cs"/>
                        </a:rPr>
                        <a:t>42% within +/-1.00 D 61% within +/-2.00 D</a:t>
                      </a:r>
                    </a:p>
                    <a:p>
                      <a:pPr marL="171450" indent="-171450">
                        <a:buFontTx/>
                        <a:buChar char="-"/>
                        <a:defRPr sz="1100"/>
                      </a:pPr>
                      <a:r>
                        <a:rPr lang="en-US" sz="1400" b="0" i="0" kern="1200" dirty="0">
                          <a:solidFill>
                            <a:schemeClr val="dk1"/>
                          </a:solidFill>
                          <a:effectLst/>
                          <a:latin typeface="+mn-lt"/>
                          <a:ea typeface="+mn-ea"/>
                          <a:cs typeface="+mn-cs"/>
                        </a:rPr>
                        <a:t>5% lost 2 lines of BCVA and 1% ectasia</a:t>
                      </a:r>
                    </a:p>
                    <a:p>
                      <a:pPr marL="171450" indent="-171450">
                        <a:buFontTx/>
                        <a:buChar char="-"/>
                        <a:defRPr sz="1100"/>
                      </a:pPr>
                      <a:r>
                        <a:rPr lang="en-US" sz="1400" b="0" i="0" kern="1200" dirty="0">
                          <a:solidFill>
                            <a:schemeClr val="dk1"/>
                          </a:solidFill>
                          <a:effectLst/>
                          <a:latin typeface="+mn-lt"/>
                          <a:ea typeface="+mn-ea"/>
                          <a:cs typeface="+mn-cs"/>
                        </a:rPr>
                        <a:t>Same data set </a:t>
                      </a:r>
                      <a:r>
                        <a:rPr lang="en-US" sz="1400" b="1" i="0" u="sng" kern="1200" dirty="0">
                          <a:solidFill>
                            <a:schemeClr val="dk1"/>
                          </a:solidFill>
                          <a:effectLst/>
                          <a:latin typeface="+mn-lt"/>
                          <a:ea typeface="+mn-ea"/>
                          <a:cs typeface="+mn-cs"/>
                        </a:rPr>
                        <a:t>LOW</a:t>
                      </a:r>
                      <a:r>
                        <a:rPr lang="en-US" sz="1400" b="0" i="0" kern="1200" dirty="0">
                          <a:solidFill>
                            <a:schemeClr val="dk1"/>
                          </a:solidFill>
                          <a:effectLst/>
                          <a:latin typeface="+mn-lt"/>
                          <a:ea typeface="+mn-ea"/>
                          <a:cs typeface="+mn-cs"/>
                        </a:rPr>
                        <a:t> </a:t>
                      </a:r>
                      <a:r>
                        <a:rPr lang="en-US" sz="1400" b="1" i="0" u="sng" kern="1200" dirty="0">
                          <a:solidFill>
                            <a:schemeClr val="dk1"/>
                          </a:solidFill>
                          <a:effectLst/>
                          <a:latin typeface="+mn-lt"/>
                          <a:ea typeface="+mn-ea"/>
                          <a:cs typeface="+mn-cs"/>
                        </a:rPr>
                        <a:t>myopia -0.12D/year</a:t>
                      </a:r>
                    </a:p>
                    <a:p>
                      <a:pPr marL="171450" indent="-171450">
                        <a:buFontTx/>
                        <a:buChar char="-"/>
                        <a:defRPr sz="1100"/>
                      </a:pPr>
                      <a:endParaRPr sz="1400" dirty="0"/>
                    </a:p>
                  </a:txBody>
                  <a:tcPr/>
                </a:tc>
                <a:tc>
                  <a:txBody>
                    <a:bodyPr/>
                    <a:lstStyle/>
                    <a:p>
                      <a:pPr>
                        <a:defRPr sz="1100"/>
                      </a:pPr>
                      <a:r>
                        <a:rPr sz="1400"/>
                        <a:t>–13.95 D</a:t>
                      </a:r>
                    </a:p>
                  </a:txBody>
                  <a:tcPr/>
                </a:tc>
                <a:tc>
                  <a:txBody>
                    <a:bodyPr/>
                    <a:lstStyle/>
                    <a:p>
                      <a:pPr>
                        <a:defRPr sz="1100"/>
                      </a:pPr>
                      <a:r>
                        <a:rPr sz="1400"/>
                        <a:t>Alió et al., JCRS 2008 (high myopia)</a:t>
                      </a:r>
                    </a:p>
                  </a:txBody>
                  <a:tcPr/>
                </a:tc>
                <a:extLst>
                  <a:ext uri="{0D108BD9-81ED-4DB2-BD59-A6C34878D82A}">
                    <a16:rowId xmlns:a16="http://schemas.microsoft.com/office/drawing/2014/main" val="10002"/>
                  </a:ext>
                </a:extLst>
              </a:tr>
              <a:tr h="742307">
                <a:tc>
                  <a:txBody>
                    <a:bodyPr/>
                    <a:lstStyle/>
                    <a:p>
                      <a:pPr>
                        <a:defRPr sz="1100"/>
                      </a:pPr>
                      <a:r>
                        <a:rPr sz="1400"/>
                        <a:t>12 years</a:t>
                      </a:r>
                    </a:p>
                  </a:txBody>
                  <a:tcPr/>
                </a:tc>
                <a:tc>
                  <a:txBody>
                    <a:bodyPr/>
                    <a:lstStyle/>
                    <a:p>
                      <a:pPr>
                        <a:defRPr sz="1100"/>
                      </a:pPr>
                      <a:r>
                        <a:rPr sz="1400"/>
                        <a:t>Acceptable</a:t>
                      </a:r>
                    </a:p>
                  </a:txBody>
                  <a:tcPr/>
                </a:tc>
                <a:tc>
                  <a:txBody>
                    <a:bodyPr/>
                    <a:lstStyle/>
                    <a:p>
                      <a:pPr>
                        <a:defRPr sz="1100"/>
                      </a:pPr>
                      <a:r>
                        <a:rPr lang="en-US" sz="1400" dirty="0"/>
                        <a:t>Stable under -6D (group 1), regression over -6D (group 2)</a:t>
                      </a:r>
                      <a:endParaRPr sz="1400" dirty="0"/>
                    </a:p>
                  </a:txBody>
                  <a:tcPr/>
                </a:tc>
                <a:tc>
                  <a:txBody>
                    <a:bodyPr/>
                    <a:lstStyle/>
                    <a:p>
                      <a:pPr>
                        <a:defRPr sz="1100"/>
                      </a:pPr>
                      <a:r>
                        <a:rPr sz="1400" dirty="0"/>
                        <a:t>–6.</a:t>
                      </a:r>
                      <a:r>
                        <a:rPr lang="en-US" sz="1400" dirty="0"/>
                        <a:t>7</a:t>
                      </a:r>
                      <a:r>
                        <a:rPr sz="1400" dirty="0"/>
                        <a:t>0 D</a:t>
                      </a:r>
                    </a:p>
                  </a:txBody>
                  <a:tcPr/>
                </a:tc>
                <a:tc>
                  <a:txBody>
                    <a:bodyPr/>
                    <a:lstStyle/>
                    <a:p>
                      <a:pPr>
                        <a:defRPr sz="1100"/>
                      </a:pPr>
                      <a:r>
                        <a:rPr lang="en-US" sz="1400" dirty="0"/>
                        <a:t>Kamiya et al, Biomed Res Int 2017</a:t>
                      </a:r>
                      <a:endParaRPr sz="1400" dirty="0"/>
                    </a:p>
                  </a:txBody>
                  <a:tcPr/>
                </a:tc>
                <a:extLst>
                  <a:ext uri="{0D108BD9-81ED-4DB2-BD59-A6C34878D82A}">
                    <a16:rowId xmlns:a16="http://schemas.microsoft.com/office/drawing/2014/main" val="10003"/>
                  </a:ext>
                </a:extLst>
              </a:tr>
            </a:tbl>
          </a:graphicData>
        </a:graphic>
      </p:graphicFrame>
      <p:pic>
        <p:nvPicPr>
          <p:cNvPr id="5" name="Picture 4">
            <a:extLst>
              <a:ext uri="{FF2B5EF4-FFF2-40B4-BE49-F238E27FC236}">
                <a16:creationId xmlns:a16="http://schemas.microsoft.com/office/drawing/2014/main" id="{F6688B8C-F5D4-A108-AD1F-07FC5E6F2F64}"/>
              </a:ext>
            </a:extLst>
          </p:cNvPr>
          <p:cNvPicPr>
            <a:picLocks noChangeAspect="1"/>
          </p:cNvPicPr>
          <p:nvPr/>
        </p:nvPicPr>
        <p:blipFill>
          <a:blip r:embed="rId3"/>
          <a:stretch>
            <a:fillRect/>
          </a:stretch>
        </p:blipFill>
        <p:spPr>
          <a:xfrm>
            <a:off x="1746337" y="389714"/>
            <a:ext cx="7772400" cy="667327"/>
          </a:xfrm>
          <a:prstGeom prst="rect">
            <a:avLst/>
          </a:prstGeom>
        </p:spPr>
      </p:pic>
      <p:pic>
        <p:nvPicPr>
          <p:cNvPr id="1026" name="Picture 2" descr="Figure 5">
            <a:extLst>
              <a:ext uri="{FF2B5EF4-FFF2-40B4-BE49-F238E27FC236}">
                <a16:creationId xmlns:a16="http://schemas.microsoft.com/office/drawing/2014/main" id="{F74FD64F-1584-7F9D-DA6F-DF47FEBE11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6964" y="2272020"/>
            <a:ext cx="3276774" cy="28824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D785C3-47CB-C7C5-EDBD-A68DB53A1B42}"/>
              </a:ext>
            </a:extLst>
          </p:cNvPr>
          <p:cNvSpPr txBox="1"/>
          <p:nvPr/>
        </p:nvSpPr>
        <p:spPr>
          <a:xfrm>
            <a:off x="9297140" y="4747364"/>
            <a:ext cx="1011174" cy="461665"/>
          </a:xfrm>
          <a:prstGeom prst="rect">
            <a:avLst/>
          </a:prstGeom>
          <a:noFill/>
        </p:spPr>
        <p:txBody>
          <a:bodyPr wrap="none" rtlCol="0">
            <a:spAutoFit/>
          </a:bodyPr>
          <a:lstStyle/>
          <a:p>
            <a:r>
              <a:rPr lang="en-US" sz="1200" dirty="0"/>
              <a:t>Low myopia</a:t>
            </a:r>
          </a:p>
          <a:p>
            <a:r>
              <a:rPr lang="en-US" sz="1200" dirty="0"/>
              <a:t>High myopia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4A7513C-A7B1-6A24-53CF-59CE4DFEC29C}"/>
              </a:ext>
            </a:extLst>
          </p:cNvPr>
          <p:cNvSpPr/>
          <p:nvPr/>
        </p:nvSpPr>
        <p:spPr>
          <a:xfrm>
            <a:off x="8770621" y="1633833"/>
            <a:ext cx="3013392" cy="3476627"/>
          </a:xfrm>
          <a:prstGeom prst="rect">
            <a:avLst/>
          </a:prstGeom>
          <a:solidFill>
            <a:schemeClr val="accent1">
              <a:alpha val="32000"/>
            </a:schemeClr>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a:extLst>
              <a:ext uri="{FF2B5EF4-FFF2-40B4-BE49-F238E27FC236}">
                <a16:creationId xmlns:a16="http://schemas.microsoft.com/office/drawing/2014/main" id="{43C96666-3FD5-639C-CFA4-A67684CBCFEE}"/>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9377" b="19377"/>
          <a:stretch>
            <a:fillRect/>
          </a:stretch>
        </p:blipFill>
        <p:spPr/>
      </p:pic>
      <p:grpSp>
        <p:nvGrpSpPr>
          <p:cNvPr id="5" name="Group 4">
            <a:extLst>
              <a:ext uri="{FF2B5EF4-FFF2-40B4-BE49-F238E27FC236}">
                <a16:creationId xmlns:a16="http://schemas.microsoft.com/office/drawing/2014/main" id="{256EBF67-AC31-228A-6578-DF7D2AB8FEFD}"/>
              </a:ext>
            </a:extLst>
          </p:cNvPr>
          <p:cNvGrpSpPr/>
          <p:nvPr/>
        </p:nvGrpSpPr>
        <p:grpSpPr>
          <a:xfrm>
            <a:off x="1769215" y="285750"/>
            <a:ext cx="8653570" cy="923329"/>
            <a:chOff x="1769215" y="285750"/>
            <a:chExt cx="8653570" cy="923329"/>
          </a:xfrm>
        </p:grpSpPr>
        <p:sp>
          <p:nvSpPr>
            <p:cNvPr id="6" name="TextBox 5">
              <a:extLst>
                <a:ext uri="{FF2B5EF4-FFF2-40B4-BE49-F238E27FC236}">
                  <a16:creationId xmlns:a16="http://schemas.microsoft.com/office/drawing/2014/main" id="{490C3983-BFCA-BAE1-C5CF-94B4A299FDC1}"/>
                </a:ext>
              </a:extLst>
            </p:cNvPr>
            <p:cNvSpPr txBox="1"/>
            <p:nvPr/>
          </p:nvSpPr>
          <p:spPr>
            <a:xfrm>
              <a:off x="1769215" y="285750"/>
              <a:ext cx="8653570" cy="584775"/>
            </a:xfrm>
            <a:prstGeom prst="rect">
              <a:avLst/>
            </a:prstGeom>
            <a:noFill/>
          </p:spPr>
          <p:txBody>
            <a:bodyPr wrap="square" anchor="t">
              <a:spAutoFit/>
            </a:bodyPr>
            <a:lstStyle/>
            <a:p>
              <a:pPr algn="ctr">
                <a:spcBef>
                  <a:spcPts val="600"/>
                </a:spcBef>
                <a:buClr>
                  <a:srgbClr val="008DB9"/>
                </a:buClr>
              </a:pPr>
              <a:r>
                <a:rPr lang="en-US" sz="3200" b="1">
                  <a:solidFill>
                    <a:schemeClr val="accent1"/>
                  </a:solidFill>
                  <a:latin typeface="Lyon" panose="00000400000000000000" pitchFamily="2" charset="0"/>
                  <a:ea typeface="Lyon" panose="00000400000000000000" pitchFamily="2" charset="0"/>
                  <a:cs typeface="Prompt Black" panose="00000A00000000000000" pitchFamily="2" charset="-34"/>
                </a:rPr>
                <a:t>Myth #5: </a:t>
              </a: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Causes Night Vision Problems"</a:t>
              </a:r>
            </a:p>
          </p:txBody>
        </p:sp>
        <p:sp>
          <p:nvSpPr>
            <p:cNvPr id="7" name="TextBox 6">
              <a:extLst>
                <a:ext uri="{FF2B5EF4-FFF2-40B4-BE49-F238E27FC236}">
                  <a16:creationId xmlns:a16="http://schemas.microsoft.com/office/drawing/2014/main" id="{8BCBB5C3-FBB6-7091-BA76-BF698159BEC5}"/>
                </a:ext>
              </a:extLst>
            </p:cNvPr>
            <p:cNvSpPr txBox="1"/>
            <p:nvPr/>
          </p:nvSpPr>
          <p:spPr>
            <a:xfrm>
              <a:off x="2606040" y="870525"/>
              <a:ext cx="6979920" cy="338554"/>
            </a:xfrm>
            <a:prstGeom prst="rect">
              <a:avLst/>
            </a:prstGeom>
            <a:noFill/>
          </p:spPr>
          <p:txBody>
            <a:bodyPr wrap="square" anchor="t">
              <a:spAutoFit/>
            </a:bodyPr>
            <a:lstStyle/>
            <a:p>
              <a:pPr algn="ctr">
                <a:spcBef>
                  <a:spcPts val="600"/>
                </a:spcBef>
                <a:buClr>
                  <a:srgbClr val="008DB9"/>
                </a:buClr>
              </a:pPr>
              <a:r>
                <a:rPr lang="en-US" sz="1600" b="1" dirty="0">
                  <a:solidFill>
                    <a:schemeClr val="accent1"/>
                  </a:solidFill>
                  <a:latin typeface="Lyon" panose="00000400000000000000" pitchFamily="2" charset="0"/>
                  <a:ea typeface="Lyon" panose="00000400000000000000" pitchFamily="2" charset="0"/>
                  <a:cs typeface="Poppins" pitchFamily="2" charset="77"/>
                </a:rPr>
                <a:t>Reality: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With </a:t>
              </a:r>
              <a:r>
                <a:rPr lang="en-US" sz="1400" dirty="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Contoura</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a:t>
              </a:r>
              <a:r>
                <a:rPr lang="en-US" sz="1400" dirty="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Wavelight</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Plus, night vision issues typically improve. </a:t>
              </a:r>
              <a:endParaRPr lang="en-US" sz="1400" b="1" dirty="0">
                <a:solidFill>
                  <a:schemeClr val="accent3"/>
                </a:solidFill>
                <a:latin typeface="Lyon" panose="00000400000000000000" pitchFamily="2" charset="0"/>
                <a:ea typeface="Lyon" panose="00000400000000000000" pitchFamily="2" charset="0"/>
                <a:cs typeface="Poppins" pitchFamily="2" charset="77"/>
              </a:endParaRPr>
            </a:p>
          </p:txBody>
        </p:sp>
      </p:grpSp>
      <p:sp>
        <p:nvSpPr>
          <p:cNvPr id="8" name="TextBox 7">
            <a:extLst>
              <a:ext uri="{FF2B5EF4-FFF2-40B4-BE49-F238E27FC236}">
                <a16:creationId xmlns:a16="http://schemas.microsoft.com/office/drawing/2014/main" id="{D224A103-66DB-5270-C946-7A51E83E742E}"/>
              </a:ext>
            </a:extLst>
          </p:cNvPr>
          <p:cNvSpPr txBox="1"/>
          <p:nvPr/>
        </p:nvSpPr>
        <p:spPr>
          <a:xfrm>
            <a:off x="845820" y="5479495"/>
            <a:ext cx="10500360" cy="523220"/>
          </a:xfrm>
          <a:prstGeom prst="rect">
            <a:avLst/>
          </a:prstGeom>
          <a:effectLst>
            <a:outerShdw blurRad="50800" dist="38100" dir="2700000" algn="tl" rotWithShape="0">
              <a:prstClr val="black">
                <a:alpha val="40000"/>
              </a:prstClr>
            </a:outerShdw>
          </a:effectLst>
        </p:spPr>
        <p:style>
          <a:lnRef idx="2">
            <a:schemeClr val="accent6">
              <a:shade val="15000"/>
            </a:schemeClr>
          </a:lnRef>
          <a:fillRef idx="1">
            <a:schemeClr val="accent6"/>
          </a:fillRef>
          <a:effectRef idx="0">
            <a:schemeClr val="accent6"/>
          </a:effectRef>
          <a:fontRef idx="minor">
            <a:schemeClr val="lt1"/>
          </a:fontRef>
        </p:style>
        <p:txBody>
          <a:bodyPr wrap="square" anchor="t">
            <a:spAutoFit/>
          </a:bodyPr>
          <a:lstStyle/>
          <a:p>
            <a:pPr algn="ct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A study by Tanzer et al : 88% of pilots who land on aircraft carriers at night found their night vision to be better after LASIK with no glasses than they did with their glasses before surgery.</a:t>
            </a:r>
          </a:p>
        </p:txBody>
      </p:sp>
      <p:sp>
        <p:nvSpPr>
          <p:cNvPr id="9" name="Rectangle 8">
            <a:extLst>
              <a:ext uri="{FF2B5EF4-FFF2-40B4-BE49-F238E27FC236}">
                <a16:creationId xmlns:a16="http://schemas.microsoft.com/office/drawing/2014/main" id="{167C873F-B5C8-9DC8-4926-21275871B575}"/>
              </a:ext>
            </a:extLst>
          </p:cNvPr>
          <p:cNvSpPr/>
          <p:nvPr/>
        </p:nvSpPr>
        <p:spPr>
          <a:xfrm>
            <a:off x="407988" y="1633834"/>
            <a:ext cx="8175625" cy="138368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2E3D1B5-013D-E241-C41C-92BF079A6A4A}"/>
              </a:ext>
            </a:extLst>
          </p:cNvPr>
          <p:cNvSpPr txBox="1"/>
          <p:nvPr/>
        </p:nvSpPr>
        <p:spPr>
          <a:xfrm>
            <a:off x="695605" y="1803287"/>
            <a:ext cx="7600390" cy="584775"/>
          </a:xfrm>
          <a:prstGeom prst="rect">
            <a:avLst/>
          </a:prstGeom>
          <a:noFill/>
        </p:spPr>
        <p:txBody>
          <a:bodyPr wrap="square" anchor="t">
            <a:spAutoFit/>
          </a:bodyPr>
          <a:lstStyle/>
          <a:p>
            <a:pPr algn="ctr">
              <a:spcBef>
                <a:spcPts val="600"/>
              </a:spcBef>
              <a:buClr>
                <a:srgbClr val="008DB9"/>
              </a:buClr>
            </a:pPr>
            <a:r>
              <a:rPr lang="en-US" sz="1600" b="1" dirty="0">
                <a:latin typeface="Lyon" panose="00000400000000000000" pitchFamily="2" charset="0"/>
                <a:ea typeface="Lyon" panose="00000400000000000000" pitchFamily="2" charset="0"/>
                <a:cs typeface="Poppins" pitchFamily="2" charset="77"/>
              </a:rPr>
              <a:t>PROWL 1 And 2 Data: Visual Complaints (Glare And Halo) </a:t>
            </a:r>
            <a:r>
              <a:rPr lang="en-US" sz="1600" b="1" i="1" u="sng" dirty="0">
                <a:latin typeface="Lyon" panose="00000400000000000000" pitchFamily="2" charset="0"/>
                <a:ea typeface="Lyon" panose="00000400000000000000" pitchFamily="2" charset="0"/>
                <a:cs typeface="Poppins" pitchFamily="2" charset="77"/>
              </a:rPr>
              <a:t>Decreased</a:t>
            </a:r>
            <a:r>
              <a:rPr lang="en-US" sz="1600" b="1" dirty="0">
                <a:latin typeface="Lyon" panose="00000400000000000000" pitchFamily="2" charset="0"/>
                <a:ea typeface="Lyon" panose="00000400000000000000" pitchFamily="2" charset="0"/>
                <a:cs typeface="Poppins" pitchFamily="2" charset="77"/>
              </a:rPr>
              <a:t> Postoperatively. (2011-2014)</a:t>
            </a:r>
          </a:p>
        </p:txBody>
      </p:sp>
      <p:sp>
        <p:nvSpPr>
          <p:cNvPr id="11" name="Rectangle: Rounded Corners 18">
            <a:extLst>
              <a:ext uri="{FF2B5EF4-FFF2-40B4-BE49-F238E27FC236}">
                <a16:creationId xmlns:a16="http://schemas.microsoft.com/office/drawing/2014/main" id="{C42454A5-FA11-7D71-96D0-4309D5B1DB44}"/>
              </a:ext>
            </a:extLst>
          </p:cNvPr>
          <p:cNvSpPr/>
          <p:nvPr/>
        </p:nvSpPr>
        <p:spPr>
          <a:xfrm>
            <a:off x="713030" y="2461260"/>
            <a:ext cx="2405997" cy="2649200"/>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Box 11">
            <a:extLst>
              <a:ext uri="{FF2B5EF4-FFF2-40B4-BE49-F238E27FC236}">
                <a16:creationId xmlns:a16="http://schemas.microsoft.com/office/drawing/2014/main" id="{0F5AF5DB-341A-C699-48A7-D14C5E3F9DD8}"/>
              </a:ext>
            </a:extLst>
          </p:cNvPr>
          <p:cNvSpPr txBox="1"/>
          <p:nvPr/>
        </p:nvSpPr>
        <p:spPr>
          <a:xfrm>
            <a:off x="891138" y="3364691"/>
            <a:ext cx="2049780" cy="1200329"/>
          </a:xfrm>
          <a:prstGeom prst="rect">
            <a:avLst/>
          </a:prstGeom>
          <a:noFill/>
        </p:spPr>
        <p:txBody>
          <a:bodyPr wrap="square" anchor="t">
            <a:spAutoFit/>
          </a:bodyPr>
          <a:lstStyle/>
          <a:p>
            <a:pPr algn="ct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data is confusing because 43% and 46% developed symptoms at 3mo, but also 46% and 34% had resolution of symptoms at 3mo. </a:t>
            </a:r>
          </a:p>
        </p:txBody>
      </p:sp>
      <p:grpSp>
        <p:nvGrpSpPr>
          <p:cNvPr id="13" name="Group 12">
            <a:extLst>
              <a:ext uri="{FF2B5EF4-FFF2-40B4-BE49-F238E27FC236}">
                <a16:creationId xmlns:a16="http://schemas.microsoft.com/office/drawing/2014/main" id="{83FFDC6B-6F1D-74B2-C08C-F56755896D58}"/>
              </a:ext>
            </a:extLst>
          </p:cNvPr>
          <p:cNvGrpSpPr/>
          <p:nvPr/>
        </p:nvGrpSpPr>
        <p:grpSpPr>
          <a:xfrm>
            <a:off x="1729426" y="2822035"/>
            <a:ext cx="373204" cy="373201"/>
            <a:chOff x="2877669" y="2373831"/>
            <a:chExt cx="340938" cy="340935"/>
          </a:xfrm>
        </p:grpSpPr>
        <p:sp>
          <p:nvSpPr>
            <p:cNvPr id="14" name="Rectangle: Rounded Corners 23">
              <a:extLst>
                <a:ext uri="{FF2B5EF4-FFF2-40B4-BE49-F238E27FC236}">
                  <a16:creationId xmlns:a16="http://schemas.microsoft.com/office/drawing/2014/main" id="{763AB485-5C8C-A93C-34E0-8F69D26397FB}"/>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15" name="Rectangle: Rounded Corners 24">
              <a:extLst>
                <a:ext uri="{FF2B5EF4-FFF2-40B4-BE49-F238E27FC236}">
                  <a16:creationId xmlns:a16="http://schemas.microsoft.com/office/drawing/2014/main" id="{BF3ABBEE-D361-5C1A-39DD-6CEA17DFE4A1}"/>
                </a:ext>
              </a:extLst>
            </p:cNvPr>
            <p:cNvSpPr/>
            <p:nvPr/>
          </p:nvSpPr>
          <p:spPr>
            <a:xfrm>
              <a:off x="2906596" y="2402758"/>
              <a:ext cx="283084" cy="283082"/>
            </a:xfrm>
            <a:prstGeom prst="roundRect">
              <a:avLst>
                <a:gd name="adj" fmla="val 1382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16" name="Rectangle: Rounded Corners 18">
            <a:extLst>
              <a:ext uri="{FF2B5EF4-FFF2-40B4-BE49-F238E27FC236}">
                <a16:creationId xmlns:a16="http://schemas.microsoft.com/office/drawing/2014/main" id="{CF6E0237-E9CF-641A-9CE5-4C5C7DB75C3D}"/>
              </a:ext>
            </a:extLst>
          </p:cNvPr>
          <p:cNvSpPr/>
          <p:nvPr/>
        </p:nvSpPr>
        <p:spPr>
          <a:xfrm>
            <a:off x="3292802" y="2461260"/>
            <a:ext cx="2405997" cy="2649200"/>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50C8F451-4129-64DB-3902-71E4C0B6DA8E}"/>
              </a:ext>
            </a:extLst>
          </p:cNvPr>
          <p:cNvSpPr txBox="1"/>
          <p:nvPr/>
        </p:nvSpPr>
        <p:spPr>
          <a:xfrm>
            <a:off x="3470910" y="3364691"/>
            <a:ext cx="2049780" cy="1015663"/>
          </a:xfrm>
          <a:prstGeom prst="rect">
            <a:avLst/>
          </a:prstGeom>
          <a:noFill/>
        </p:spPr>
        <p:txBody>
          <a:bodyPr wrap="square" anchor="t">
            <a:spAutoFit/>
          </a:bodyPr>
          <a:lstStyle/>
          <a:p>
            <a:pPr algn="ct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Difficulty performing usual activities due to symptoms was reported by less than 1% of participants</a:t>
            </a:r>
          </a:p>
        </p:txBody>
      </p:sp>
      <p:grpSp>
        <p:nvGrpSpPr>
          <p:cNvPr id="18" name="Group 17">
            <a:extLst>
              <a:ext uri="{FF2B5EF4-FFF2-40B4-BE49-F238E27FC236}">
                <a16:creationId xmlns:a16="http://schemas.microsoft.com/office/drawing/2014/main" id="{4B87C60F-D5E6-BECC-1DB5-2DC4B55EE5E6}"/>
              </a:ext>
            </a:extLst>
          </p:cNvPr>
          <p:cNvGrpSpPr/>
          <p:nvPr/>
        </p:nvGrpSpPr>
        <p:grpSpPr>
          <a:xfrm>
            <a:off x="4309196" y="2822034"/>
            <a:ext cx="373204" cy="373201"/>
            <a:chOff x="2877667" y="2373830"/>
            <a:chExt cx="340938" cy="340935"/>
          </a:xfrm>
        </p:grpSpPr>
        <p:sp>
          <p:nvSpPr>
            <p:cNvPr id="19" name="Rectangle: Rounded Corners 23">
              <a:extLst>
                <a:ext uri="{FF2B5EF4-FFF2-40B4-BE49-F238E27FC236}">
                  <a16:creationId xmlns:a16="http://schemas.microsoft.com/office/drawing/2014/main" id="{010AD588-36CE-EC32-AA2C-3D4B3BA1C68F}"/>
                </a:ext>
              </a:extLst>
            </p:cNvPr>
            <p:cNvSpPr/>
            <p:nvPr/>
          </p:nvSpPr>
          <p:spPr>
            <a:xfrm>
              <a:off x="2877667" y="2373830"/>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20" name="Rectangle: Rounded Corners 24">
              <a:extLst>
                <a:ext uri="{FF2B5EF4-FFF2-40B4-BE49-F238E27FC236}">
                  <a16:creationId xmlns:a16="http://schemas.microsoft.com/office/drawing/2014/main" id="{A86A3C8A-E974-9D2D-4980-B8E1B585B3A7}"/>
                </a:ext>
              </a:extLst>
            </p:cNvPr>
            <p:cNvSpPr/>
            <p:nvPr/>
          </p:nvSpPr>
          <p:spPr>
            <a:xfrm>
              <a:off x="2906596" y="2402758"/>
              <a:ext cx="283084" cy="283082"/>
            </a:xfrm>
            <a:prstGeom prst="roundRect">
              <a:avLst>
                <a:gd name="adj" fmla="val 1382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21" name="Rectangle: Rounded Corners 18">
            <a:extLst>
              <a:ext uri="{FF2B5EF4-FFF2-40B4-BE49-F238E27FC236}">
                <a16:creationId xmlns:a16="http://schemas.microsoft.com/office/drawing/2014/main" id="{79B36AF5-B9FF-1D53-A498-453CB2208463}"/>
              </a:ext>
            </a:extLst>
          </p:cNvPr>
          <p:cNvSpPr/>
          <p:nvPr/>
        </p:nvSpPr>
        <p:spPr>
          <a:xfrm>
            <a:off x="5872574" y="2461260"/>
            <a:ext cx="2405997" cy="2649200"/>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Box 21">
            <a:extLst>
              <a:ext uri="{FF2B5EF4-FFF2-40B4-BE49-F238E27FC236}">
                <a16:creationId xmlns:a16="http://schemas.microsoft.com/office/drawing/2014/main" id="{7FDBA80E-70CE-EB41-289B-460E8CA6E145}"/>
              </a:ext>
            </a:extLst>
          </p:cNvPr>
          <p:cNvSpPr txBox="1"/>
          <p:nvPr/>
        </p:nvSpPr>
        <p:spPr>
          <a:xfrm>
            <a:off x="6050682" y="3364691"/>
            <a:ext cx="2049780" cy="1384995"/>
          </a:xfrm>
          <a:prstGeom prst="rect">
            <a:avLst/>
          </a:prstGeom>
          <a:noFill/>
        </p:spPr>
        <p:txBody>
          <a:bodyPr wrap="square" anchor="t">
            <a:spAutoFit/>
          </a:bodyPr>
          <a:lstStyle/>
          <a:p>
            <a:pPr algn="ct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Very or extremely bothersome symptoms were reported by a smaller percentage of participants at 3 months postoperatively than at baseline </a:t>
            </a:r>
          </a:p>
        </p:txBody>
      </p:sp>
      <p:grpSp>
        <p:nvGrpSpPr>
          <p:cNvPr id="23" name="Group 22">
            <a:extLst>
              <a:ext uri="{FF2B5EF4-FFF2-40B4-BE49-F238E27FC236}">
                <a16:creationId xmlns:a16="http://schemas.microsoft.com/office/drawing/2014/main" id="{FDDC405D-7C64-2CD8-B656-EB33916A36C7}"/>
              </a:ext>
            </a:extLst>
          </p:cNvPr>
          <p:cNvGrpSpPr/>
          <p:nvPr/>
        </p:nvGrpSpPr>
        <p:grpSpPr>
          <a:xfrm>
            <a:off x="6888970" y="2822035"/>
            <a:ext cx="373204" cy="373201"/>
            <a:chOff x="2877669" y="2373831"/>
            <a:chExt cx="340938" cy="340935"/>
          </a:xfrm>
        </p:grpSpPr>
        <p:sp>
          <p:nvSpPr>
            <p:cNvPr id="24" name="Rectangle: Rounded Corners 23">
              <a:extLst>
                <a:ext uri="{FF2B5EF4-FFF2-40B4-BE49-F238E27FC236}">
                  <a16:creationId xmlns:a16="http://schemas.microsoft.com/office/drawing/2014/main" id="{E21484C1-34D2-3AFD-D1A6-A4C719A1DA9F}"/>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25" name="Rectangle: Rounded Corners 24">
              <a:extLst>
                <a:ext uri="{FF2B5EF4-FFF2-40B4-BE49-F238E27FC236}">
                  <a16:creationId xmlns:a16="http://schemas.microsoft.com/office/drawing/2014/main" id="{8673EE13-4406-7656-B4C0-CD628D2FE76D}"/>
                </a:ext>
              </a:extLst>
            </p:cNvPr>
            <p:cNvSpPr/>
            <p:nvPr/>
          </p:nvSpPr>
          <p:spPr>
            <a:xfrm>
              <a:off x="2906596" y="2402758"/>
              <a:ext cx="283084" cy="283082"/>
            </a:xfrm>
            <a:prstGeom prst="roundRect">
              <a:avLst>
                <a:gd name="adj" fmla="val 1382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27" name="TextBox 26">
            <a:extLst>
              <a:ext uri="{FF2B5EF4-FFF2-40B4-BE49-F238E27FC236}">
                <a16:creationId xmlns:a16="http://schemas.microsoft.com/office/drawing/2014/main" id="{6BDF6030-D569-A1A3-AA31-965AD5042911}"/>
              </a:ext>
            </a:extLst>
          </p:cNvPr>
          <p:cNvSpPr txBox="1"/>
          <p:nvPr/>
        </p:nvSpPr>
        <p:spPr>
          <a:xfrm>
            <a:off x="9049233" y="3332500"/>
            <a:ext cx="2456168" cy="1015663"/>
          </a:xfrm>
          <a:prstGeom prst="rect">
            <a:avLst/>
          </a:prstGeom>
          <a:noFill/>
        </p:spPr>
        <p:txBody>
          <a:bodyPr wrap="square" anchor="t">
            <a:spAutoFit/>
          </a:bodyPr>
          <a:lstStyle/>
          <a:p>
            <a:pPr marL="216000" indent="-216000">
              <a:spcBef>
                <a:spcPts val="600"/>
              </a:spcBef>
              <a:buClr>
                <a:schemeClr val="accent1"/>
              </a:buClr>
              <a:buFont typeface="Wingdings" panose="05000000000000000000" pitchFamily="2" charset="2"/>
              <a:buChar cha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Postop - statistically significant </a:t>
            </a:r>
            <a:r>
              <a:rPr lang="en-US" sz="1200" b="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decrease</a:t>
            </a: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in light sensitivity, difficulty driving at night, glare, halos, and starbursts </a:t>
            </a:r>
          </a:p>
        </p:txBody>
      </p:sp>
      <p:sp>
        <p:nvSpPr>
          <p:cNvPr id="28" name="Rectangle 27">
            <a:extLst>
              <a:ext uri="{FF2B5EF4-FFF2-40B4-BE49-F238E27FC236}">
                <a16:creationId xmlns:a16="http://schemas.microsoft.com/office/drawing/2014/main" id="{C046028F-EED7-CFCC-3379-AFB56CD13900}"/>
              </a:ext>
            </a:extLst>
          </p:cNvPr>
          <p:cNvSpPr/>
          <p:nvPr/>
        </p:nvSpPr>
        <p:spPr>
          <a:xfrm>
            <a:off x="8893019" y="1769712"/>
            <a:ext cx="2768596" cy="1130894"/>
          </a:xfrm>
          <a:prstGeom prst="rect">
            <a:avLst/>
          </a:prstGeom>
          <a:solidFill>
            <a:schemeClr val="tx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72445A4-3EEE-4D45-22E7-09A0A3D5EB1F}"/>
              </a:ext>
            </a:extLst>
          </p:cNvPr>
          <p:cNvSpPr txBox="1"/>
          <p:nvPr/>
        </p:nvSpPr>
        <p:spPr>
          <a:xfrm>
            <a:off x="9130565" y="2986806"/>
            <a:ext cx="2293504" cy="338554"/>
          </a:xfrm>
          <a:prstGeom prst="rect">
            <a:avLst/>
          </a:prstGeom>
          <a:noFill/>
        </p:spPr>
        <p:txBody>
          <a:bodyPr wrap="square" anchor="t">
            <a:spAutoFit/>
          </a:bodyPr>
          <a:lstStyle/>
          <a:p>
            <a:pPr algn="ctr">
              <a:spcBef>
                <a:spcPts val="600"/>
              </a:spcBef>
              <a:buClr>
                <a:srgbClr val="008DB9"/>
              </a:buClr>
            </a:pPr>
            <a:r>
              <a:rPr lang="en-US" sz="1600" b="1" dirty="0" err="1">
                <a:solidFill>
                  <a:schemeClr val="tx1">
                    <a:lumMod val="85000"/>
                    <a:lumOff val="15000"/>
                  </a:schemeClr>
                </a:solidFill>
                <a:latin typeface="Lyon" panose="00000400000000000000" pitchFamily="2" charset="0"/>
                <a:ea typeface="Lyon" panose="00000400000000000000" pitchFamily="2" charset="0"/>
                <a:cs typeface="Poppins" pitchFamily="2" charset="77"/>
              </a:rPr>
              <a:t>Contoura</a:t>
            </a:r>
            <a:r>
              <a:rPr lang="en-US" sz="1600" b="1" dirty="0">
                <a:solidFill>
                  <a:schemeClr val="tx1">
                    <a:lumMod val="85000"/>
                    <a:lumOff val="15000"/>
                  </a:schemeClr>
                </a:solidFill>
                <a:latin typeface="Lyon" panose="00000400000000000000" pitchFamily="2" charset="0"/>
                <a:ea typeface="Lyon" panose="00000400000000000000" pitchFamily="2" charset="0"/>
                <a:cs typeface="Poppins" pitchFamily="2" charset="77"/>
              </a:rPr>
              <a:t> FDA Trial: </a:t>
            </a:r>
          </a:p>
        </p:txBody>
      </p:sp>
      <p:pic>
        <p:nvPicPr>
          <p:cNvPr id="30" name="Graphic 29">
            <a:extLst>
              <a:ext uri="{FF2B5EF4-FFF2-40B4-BE49-F238E27FC236}">
                <a16:creationId xmlns:a16="http://schemas.microsoft.com/office/drawing/2014/main" id="{ABBED8A6-1B0F-A0FA-8773-ED7A79038F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20367" y="2912974"/>
            <a:ext cx="191322" cy="191322"/>
          </a:xfrm>
          <a:prstGeom prst="rect">
            <a:avLst/>
          </a:prstGeom>
        </p:spPr>
      </p:pic>
      <p:pic>
        <p:nvPicPr>
          <p:cNvPr id="31" name="Graphic 30">
            <a:extLst>
              <a:ext uri="{FF2B5EF4-FFF2-40B4-BE49-F238E27FC236}">
                <a16:creationId xmlns:a16="http://schemas.microsoft.com/office/drawing/2014/main" id="{107D17B3-D42E-1900-F081-A44A57356C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00137" y="2912973"/>
            <a:ext cx="191322" cy="191322"/>
          </a:xfrm>
          <a:prstGeom prst="rect">
            <a:avLst/>
          </a:prstGeom>
        </p:spPr>
      </p:pic>
      <p:pic>
        <p:nvPicPr>
          <p:cNvPr id="32" name="Graphic 31">
            <a:extLst>
              <a:ext uri="{FF2B5EF4-FFF2-40B4-BE49-F238E27FC236}">
                <a16:creationId xmlns:a16="http://schemas.microsoft.com/office/drawing/2014/main" id="{CEC173A2-DFC3-A40B-C4DE-BD2BA92E197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979911" y="2912974"/>
            <a:ext cx="191322" cy="191322"/>
          </a:xfrm>
          <a:prstGeom prst="rect">
            <a:avLst/>
          </a:prstGeom>
        </p:spPr>
      </p:pic>
    </p:spTree>
    <p:extLst>
      <p:ext uri="{BB962C8B-B14F-4D97-AF65-F5344CB8AC3E}">
        <p14:creationId xmlns:p14="http://schemas.microsoft.com/office/powerpoint/2010/main" val="2352650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D684A-509D-163F-571F-C1299FE1207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7FBC4E3-B8B8-9592-A5C2-E15107CD2EE8}"/>
              </a:ext>
            </a:extLst>
          </p:cNvPr>
          <p:cNvSpPr txBox="1"/>
          <p:nvPr/>
        </p:nvSpPr>
        <p:spPr>
          <a:xfrm>
            <a:off x="3456432" y="285750"/>
            <a:ext cx="5279136"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#6: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Is Painful"</a:t>
            </a:r>
          </a:p>
        </p:txBody>
      </p:sp>
      <p:sp>
        <p:nvSpPr>
          <p:cNvPr id="2" name="Freeform 5">
            <a:extLst>
              <a:ext uri="{FF2B5EF4-FFF2-40B4-BE49-F238E27FC236}">
                <a16:creationId xmlns:a16="http://schemas.microsoft.com/office/drawing/2014/main" id="{751394AC-B52B-B545-DF03-ADDA507080EC}"/>
              </a:ext>
            </a:extLst>
          </p:cNvPr>
          <p:cNvSpPr>
            <a:spLocks noEditPoints="1"/>
          </p:cNvSpPr>
          <p:nvPr/>
        </p:nvSpPr>
        <p:spPr bwMode="auto">
          <a:xfrm>
            <a:off x="4591493" y="1357060"/>
            <a:ext cx="2017685" cy="2238367"/>
          </a:xfrm>
          <a:custGeom>
            <a:avLst/>
            <a:gdLst>
              <a:gd name="T0" fmla="*/ 187 w 373"/>
              <a:gd name="T1" fmla="*/ 414 h 414"/>
              <a:gd name="T2" fmla="*/ 155 w 373"/>
              <a:gd name="T3" fmla="*/ 406 h 414"/>
              <a:gd name="T4" fmla="*/ 31 w 373"/>
              <a:gd name="T5" fmla="*/ 334 h 414"/>
              <a:gd name="T6" fmla="*/ 0 w 373"/>
              <a:gd name="T7" fmla="*/ 280 h 414"/>
              <a:gd name="T8" fmla="*/ 0 w 373"/>
              <a:gd name="T9" fmla="*/ 137 h 414"/>
              <a:gd name="T10" fmla="*/ 31 w 373"/>
              <a:gd name="T11" fmla="*/ 83 h 414"/>
              <a:gd name="T12" fmla="*/ 155 w 373"/>
              <a:gd name="T13" fmla="*/ 11 h 414"/>
              <a:gd name="T14" fmla="*/ 218 w 373"/>
              <a:gd name="T15" fmla="*/ 11 h 414"/>
              <a:gd name="T16" fmla="*/ 342 w 373"/>
              <a:gd name="T17" fmla="*/ 83 h 414"/>
              <a:gd name="T18" fmla="*/ 373 w 373"/>
              <a:gd name="T19" fmla="*/ 137 h 414"/>
              <a:gd name="T20" fmla="*/ 373 w 373"/>
              <a:gd name="T21" fmla="*/ 280 h 414"/>
              <a:gd name="T22" fmla="*/ 342 w 373"/>
              <a:gd name="T23" fmla="*/ 334 h 414"/>
              <a:gd name="T24" fmla="*/ 218 w 373"/>
              <a:gd name="T25" fmla="*/ 406 h 414"/>
              <a:gd name="T26" fmla="*/ 187 w 373"/>
              <a:gd name="T27" fmla="*/ 414 h 414"/>
              <a:gd name="T28" fmla="*/ 187 w 373"/>
              <a:gd name="T29" fmla="*/ 17 h 414"/>
              <a:gd name="T30" fmla="*/ 163 w 373"/>
              <a:gd name="T31" fmla="*/ 24 h 414"/>
              <a:gd name="T32" fmla="*/ 38 w 373"/>
              <a:gd name="T33" fmla="*/ 95 h 414"/>
              <a:gd name="T34" fmla="*/ 14 w 373"/>
              <a:gd name="T35" fmla="*/ 137 h 414"/>
              <a:gd name="T36" fmla="*/ 14 w 373"/>
              <a:gd name="T37" fmla="*/ 280 h 414"/>
              <a:gd name="T38" fmla="*/ 38 w 373"/>
              <a:gd name="T39" fmla="*/ 322 h 414"/>
              <a:gd name="T40" fmla="*/ 163 w 373"/>
              <a:gd name="T41" fmla="*/ 393 h 414"/>
              <a:gd name="T42" fmla="*/ 210 w 373"/>
              <a:gd name="T43" fmla="*/ 393 h 414"/>
              <a:gd name="T44" fmla="*/ 335 w 373"/>
              <a:gd name="T45" fmla="*/ 322 h 414"/>
              <a:gd name="T46" fmla="*/ 359 w 373"/>
              <a:gd name="T47" fmla="*/ 280 h 414"/>
              <a:gd name="T48" fmla="*/ 359 w 373"/>
              <a:gd name="T49" fmla="*/ 137 h 414"/>
              <a:gd name="T50" fmla="*/ 335 w 373"/>
              <a:gd name="T51" fmla="*/ 95 h 414"/>
              <a:gd name="T52" fmla="*/ 210 w 373"/>
              <a:gd name="T53" fmla="*/ 24 h 414"/>
              <a:gd name="T54" fmla="*/ 187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7" y="414"/>
                </a:moveTo>
                <a:cubicBezTo>
                  <a:pt x="176" y="414"/>
                  <a:pt x="165" y="411"/>
                  <a:pt x="155"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5" y="11"/>
                  <a:pt x="155" y="11"/>
                  <a:pt x="155" y="11"/>
                </a:cubicBezTo>
                <a:cubicBezTo>
                  <a:pt x="174" y="0"/>
                  <a:pt x="199" y="0"/>
                  <a:pt x="218" y="11"/>
                </a:cubicBezTo>
                <a:cubicBezTo>
                  <a:pt x="342" y="83"/>
                  <a:pt x="342" y="83"/>
                  <a:pt x="342" y="83"/>
                </a:cubicBezTo>
                <a:cubicBezTo>
                  <a:pt x="361" y="94"/>
                  <a:pt x="373" y="115"/>
                  <a:pt x="373" y="137"/>
                </a:cubicBezTo>
                <a:cubicBezTo>
                  <a:pt x="373" y="280"/>
                  <a:pt x="373" y="280"/>
                  <a:pt x="373" y="280"/>
                </a:cubicBezTo>
                <a:cubicBezTo>
                  <a:pt x="373" y="302"/>
                  <a:pt x="361" y="323"/>
                  <a:pt x="342" y="334"/>
                </a:cubicBezTo>
                <a:cubicBezTo>
                  <a:pt x="218" y="406"/>
                  <a:pt x="218" y="406"/>
                  <a:pt x="218" y="406"/>
                </a:cubicBezTo>
                <a:cubicBezTo>
                  <a:pt x="208" y="411"/>
                  <a:pt x="197" y="414"/>
                  <a:pt x="187" y="414"/>
                </a:cubicBezTo>
                <a:moveTo>
                  <a:pt x="187" y="17"/>
                </a:moveTo>
                <a:cubicBezTo>
                  <a:pt x="178" y="17"/>
                  <a:pt x="170" y="19"/>
                  <a:pt x="163" y="24"/>
                </a:cubicBezTo>
                <a:cubicBezTo>
                  <a:pt x="38" y="95"/>
                  <a:pt x="38" y="95"/>
                  <a:pt x="38" y="95"/>
                </a:cubicBezTo>
                <a:cubicBezTo>
                  <a:pt x="24" y="104"/>
                  <a:pt x="14" y="120"/>
                  <a:pt x="14" y="137"/>
                </a:cubicBezTo>
                <a:cubicBezTo>
                  <a:pt x="14" y="280"/>
                  <a:pt x="14" y="280"/>
                  <a:pt x="14" y="280"/>
                </a:cubicBezTo>
                <a:cubicBezTo>
                  <a:pt x="14" y="297"/>
                  <a:pt x="24" y="313"/>
                  <a:pt x="38" y="322"/>
                </a:cubicBezTo>
                <a:cubicBezTo>
                  <a:pt x="163" y="393"/>
                  <a:pt x="163" y="393"/>
                  <a:pt x="163" y="393"/>
                </a:cubicBezTo>
                <a:cubicBezTo>
                  <a:pt x="177" y="402"/>
                  <a:pt x="196" y="402"/>
                  <a:pt x="210" y="393"/>
                </a:cubicBezTo>
                <a:cubicBezTo>
                  <a:pt x="335" y="322"/>
                  <a:pt x="335" y="322"/>
                  <a:pt x="335" y="322"/>
                </a:cubicBezTo>
                <a:cubicBezTo>
                  <a:pt x="349" y="313"/>
                  <a:pt x="359" y="297"/>
                  <a:pt x="359" y="280"/>
                </a:cubicBezTo>
                <a:cubicBezTo>
                  <a:pt x="359" y="137"/>
                  <a:pt x="359" y="137"/>
                  <a:pt x="359" y="137"/>
                </a:cubicBezTo>
                <a:cubicBezTo>
                  <a:pt x="359" y="120"/>
                  <a:pt x="349" y="104"/>
                  <a:pt x="335" y="95"/>
                </a:cubicBezTo>
                <a:cubicBezTo>
                  <a:pt x="210" y="24"/>
                  <a:pt x="210" y="24"/>
                  <a:pt x="210" y="24"/>
                </a:cubicBezTo>
                <a:cubicBezTo>
                  <a:pt x="203" y="19"/>
                  <a:pt x="195" y="17"/>
                  <a:pt x="187" y="1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Freeform 6">
            <a:extLst>
              <a:ext uri="{FF2B5EF4-FFF2-40B4-BE49-F238E27FC236}">
                <a16:creationId xmlns:a16="http://schemas.microsoft.com/office/drawing/2014/main" id="{65A822FF-21FF-81BB-66A8-05B0997A8B89}"/>
              </a:ext>
            </a:extLst>
          </p:cNvPr>
          <p:cNvSpPr>
            <a:spLocks/>
          </p:cNvSpPr>
          <p:nvPr/>
        </p:nvSpPr>
        <p:spPr bwMode="auto">
          <a:xfrm>
            <a:off x="4798167" y="1574241"/>
            <a:ext cx="1607844" cy="1821520"/>
          </a:xfrm>
          <a:custGeom>
            <a:avLst/>
            <a:gdLst>
              <a:gd name="T0" fmla="*/ 136 w 297"/>
              <a:gd name="T1" fmla="*/ 4 h 337"/>
              <a:gd name="T2" fmla="*/ 12 w 297"/>
              <a:gd name="T3" fmla="*/ 76 h 337"/>
              <a:gd name="T4" fmla="*/ 0 w 297"/>
              <a:gd name="T5" fmla="*/ 97 h 337"/>
              <a:gd name="T6" fmla="*/ 0 w 297"/>
              <a:gd name="T7" fmla="*/ 240 h 337"/>
              <a:gd name="T8" fmla="*/ 12 w 297"/>
              <a:gd name="T9" fmla="*/ 261 h 337"/>
              <a:gd name="T10" fmla="*/ 136 w 297"/>
              <a:gd name="T11" fmla="*/ 333 h 337"/>
              <a:gd name="T12" fmla="*/ 161 w 297"/>
              <a:gd name="T13" fmla="*/ 333 h 337"/>
              <a:gd name="T14" fmla="*/ 285 w 297"/>
              <a:gd name="T15" fmla="*/ 261 h 337"/>
              <a:gd name="T16" fmla="*/ 297 w 297"/>
              <a:gd name="T17" fmla="*/ 240 h 337"/>
              <a:gd name="T18" fmla="*/ 297 w 297"/>
              <a:gd name="T19" fmla="*/ 97 h 337"/>
              <a:gd name="T20" fmla="*/ 285 w 297"/>
              <a:gd name="T21" fmla="*/ 76 h 337"/>
              <a:gd name="T22" fmla="*/ 161 w 297"/>
              <a:gd name="T23" fmla="*/ 4 h 337"/>
              <a:gd name="T24" fmla="*/ 136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6" y="4"/>
                </a:moveTo>
                <a:cubicBezTo>
                  <a:pt x="12" y="76"/>
                  <a:pt x="12" y="76"/>
                  <a:pt x="12" y="76"/>
                </a:cubicBezTo>
                <a:cubicBezTo>
                  <a:pt x="5" y="80"/>
                  <a:pt x="0" y="88"/>
                  <a:pt x="0" y="97"/>
                </a:cubicBezTo>
                <a:cubicBezTo>
                  <a:pt x="0" y="240"/>
                  <a:pt x="0" y="240"/>
                  <a:pt x="0" y="240"/>
                </a:cubicBezTo>
                <a:cubicBezTo>
                  <a:pt x="0" y="249"/>
                  <a:pt x="5" y="257"/>
                  <a:pt x="12" y="261"/>
                </a:cubicBezTo>
                <a:cubicBezTo>
                  <a:pt x="136" y="333"/>
                  <a:pt x="136" y="333"/>
                  <a:pt x="136" y="333"/>
                </a:cubicBezTo>
                <a:cubicBezTo>
                  <a:pt x="144" y="337"/>
                  <a:pt x="153" y="337"/>
                  <a:pt x="161" y="333"/>
                </a:cubicBezTo>
                <a:cubicBezTo>
                  <a:pt x="285" y="261"/>
                  <a:pt x="285" y="261"/>
                  <a:pt x="285" y="261"/>
                </a:cubicBezTo>
                <a:cubicBezTo>
                  <a:pt x="292" y="257"/>
                  <a:pt x="297" y="249"/>
                  <a:pt x="297" y="240"/>
                </a:cubicBezTo>
                <a:cubicBezTo>
                  <a:pt x="297" y="97"/>
                  <a:pt x="297" y="97"/>
                  <a:pt x="297" y="97"/>
                </a:cubicBezTo>
                <a:cubicBezTo>
                  <a:pt x="297" y="88"/>
                  <a:pt x="292" y="80"/>
                  <a:pt x="285" y="76"/>
                </a:cubicBezTo>
                <a:cubicBezTo>
                  <a:pt x="161" y="4"/>
                  <a:pt x="161" y="4"/>
                  <a:pt x="161" y="4"/>
                </a:cubicBezTo>
                <a:cubicBezTo>
                  <a:pt x="153" y="0"/>
                  <a:pt x="144" y="0"/>
                  <a:pt x="136" y="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Oval 3">
            <a:extLst>
              <a:ext uri="{FF2B5EF4-FFF2-40B4-BE49-F238E27FC236}">
                <a16:creationId xmlns:a16="http://schemas.microsoft.com/office/drawing/2014/main" id="{2C7A56C0-0605-364F-A6BE-EB906EA4FAC1}"/>
              </a:ext>
            </a:extLst>
          </p:cNvPr>
          <p:cNvSpPr>
            <a:spLocks noChangeArrowheads="1"/>
          </p:cNvSpPr>
          <p:nvPr/>
        </p:nvSpPr>
        <p:spPr bwMode="auto">
          <a:xfrm>
            <a:off x="5095914" y="1952557"/>
            <a:ext cx="1131446" cy="1127942"/>
          </a:xfrm>
          <a:prstGeom prst="ellipse">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Oval 4">
            <a:extLst>
              <a:ext uri="{FF2B5EF4-FFF2-40B4-BE49-F238E27FC236}">
                <a16:creationId xmlns:a16="http://schemas.microsoft.com/office/drawing/2014/main" id="{5D7579C5-2C04-3779-298F-0AE3CB0E894D}"/>
              </a:ext>
            </a:extLst>
          </p:cNvPr>
          <p:cNvSpPr>
            <a:spLocks noChangeArrowheads="1"/>
          </p:cNvSpPr>
          <p:nvPr/>
        </p:nvSpPr>
        <p:spPr bwMode="auto">
          <a:xfrm>
            <a:off x="5029360" y="1903516"/>
            <a:ext cx="1131446" cy="113494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9">
            <a:extLst>
              <a:ext uri="{FF2B5EF4-FFF2-40B4-BE49-F238E27FC236}">
                <a16:creationId xmlns:a16="http://schemas.microsoft.com/office/drawing/2014/main" id="{A17BBED7-D1F7-57CD-D270-158937228088}"/>
              </a:ext>
            </a:extLst>
          </p:cNvPr>
          <p:cNvSpPr>
            <a:spLocks/>
          </p:cNvSpPr>
          <p:nvPr/>
        </p:nvSpPr>
        <p:spPr bwMode="auto">
          <a:xfrm>
            <a:off x="9866899" y="1336042"/>
            <a:ext cx="336281" cy="80566"/>
          </a:xfrm>
          <a:custGeom>
            <a:avLst/>
            <a:gdLst>
              <a:gd name="T0" fmla="*/ 54 w 62"/>
              <a:gd name="T1" fmla="*/ 15 h 15"/>
              <a:gd name="T2" fmla="*/ 7 w 62"/>
              <a:gd name="T3" fmla="*/ 15 h 15"/>
              <a:gd name="T4" fmla="*/ 0 w 62"/>
              <a:gd name="T5" fmla="*/ 8 h 15"/>
              <a:gd name="T6" fmla="*/ 7 w 62"/>
              <a:gd name="T7" fmla="*/ 0 h 15"/>
              <a:gd name="T8" fmla="*/ 54 w 62"/>
              <a:gd name="T9" fmla="*/ 0 h 15"/>
              <a:gd name="T10" fmla="*/ 62 w 62"/>
              <a:gd name="T11" fmla="*/ 8 h 15"/>
              <a:gd name="T12" fmla="*/ 54 w 62"/>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62" h="15">
                <a:moveTo>
                  <a:pt x="54" y="15"/>
                </a:moveTo>
                <a:cubicBezTo>
                  <a:pt x="7" y="15"/>
                  <a:pt x="7" y="15"/>
                  <a:pt x="7" y="15"/>
                </a:cubicBezTo>
                <a:cubicBezTo>
                  <a:pt x="3" y="15"/>
                  <a:pt x="0" y="12"/>
                  <a:pt x="0" y="8"/>
                </a:cubicBezTo>
                <a:cubicBezTo>
                  <a:pt x="0" y="4"/>
                  <a:pt x="3" y="0"/>
                  <a:pt x="7" y="0"/>
                </a:cubicBezTo>
                <a:cubicBezTo>
                  <a:pt x="54" y="0"/>
                  <a:pt x="54" y="0"/>
                  <a:pt x="54" y="0"/>
                </a:cubicBezTo>
                <a:cubicBezTo>
                  <a:pt x="58" y="0"/>
                  <a:pt x="62" y="4"/>
                  <a:pt x="62" y="8"/>
                </a:cubicBezTo>
                <a:cubicBezTo>
                  <a:pt x="62" y="12"/>
                  <a:pt x="58" y="15"/>
                  <a:pt x="54" y="1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10">
            <a:extLst>
              <a:ext uri="{FF2B5EF4-FFF2-40B4-BE49-F238E27FC236}">
                <a16:creationId xmlns:a16="http://schemas.microsoft.com/office/drawing/2014/main" id="{6D6CFBC9-FD9A-D0AD-41AB-1FF06E935CC8}"/>
              </a:ext>
            </a:extLst>
          </p:cNvPr>
          <p:cNvSpPr>
            <a:spLocks/>
          </p:cNvSpPr>
          <p:nvPr/>
        </p:nvSpPr>
        <p:spPr bwMode="auto">
          <a:xfrm>
            <a:off x="6441038" y="1336042"/>
            <a:ext cx="3257721" cy="556963"/>
          </a:xfrm>
          <a:custGeom>
            <a:avLst/>
            <a:gdLst>
              <a:gd name="T0" fmla="*/ 8 w 602"/>
              <a:gd name="T1" fmla="*/ 103 h 103"/>
              <a:gd name="T2" fmla="*/ 2 w 602"/>
              <a:gd name="T3" fmla="*/ 100 h 103"/>
              <a:gd name="T4" fmla="*/ 4 w 602"/>
              <a:gd name="T5" fmla="*/ 90 h 103"/>
              <a:gd name="T6" fmla="*/ 154 w 602"/>
              <a:gd name="T7" fmla="*/ 1 h 103"/>
              <a:gd name="T8" fmla="*/ 158 w 602"/>
              <a:gd name="T9" fmla="*/ 0 h 103"/>
              <a:gd name="T10" fmla="*/ 595 w 602"/>
              <a:gd name="T11" fmla="*/ 0 h 103"/>
              <a:gd name="T12" fmla="*/ 602 w 602"/>
              <a:gd name="T13" fmla="*/ 8 h 103"/>
              <a:gd name="T14" fmla="*/ 595 w 602"/>
              <a:gd name="T15" fmla="*/ 15 h 103"/>
              <a:gd name="T16" fmla="*/ 160 w 602"/>
              <a:gd name="T17" fmla="*/ 15 h 103"/>
              <a:gd name="T18" fmla="*/ 12 w 602"/>
              <a:gd name="T19" fmla="*/ 102 h 103"/>
              <a:gd name="T20" fmla="*/ 8 w 602"/>
              <a:gd name="T2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2" h="103">
                <a:moveTo>
                  <a:pt x="8" y="103"/>
                </a:moveTo>
                <a:cubicBezTo>
                  <a:pt x="6" y="103"/>
                  <a:pt x="3" y="102"/>
                  <a:pt x="2" y="100"/>
                </a:cubicBezTo>
                <a:cubicBezTo>
                  <a:pt x="0" y="96"/>
                  <a:pt x="1" y="92"/>
                  <a:pt x="4" y="90"/>
                </a:cubicBezTo>
                <a:cubicBezTo>
                  <a:pt x="154" y="1"/>
                  <a:pt x="154" y="1"/>
                  <a:pt x="154" y="1"/>
                </a:cubicBezTo>
                <a:cubicBezTo>
                  <a:pt x="155" y="1"/>
                  <a:pt x="156" y="0"/>
                  <a:pt x="158" y="0"/>
                </a:cubicBezTo>
                <a:cubicBezTo>
                  <a:pt x="595" y="0"/>
                  <a:pt x="595" y="0"/>
                  <a:pt x="595" y="0"/>
                </a:cubicBezTo>
                <a:cubicBezTo>
                  <a:pt x="599" y="0"/>
                  <a:pt x="602" y="4"/>
                  <a:pt x="602" y="8"/>
                </a:cubicBezTo>
                <a:cubicBezTo>
                  <a:pt x="602" y="12"/>
                  <a:pt x="599" y="15"/>
                  <a:pt x="595" y="15"/>
                </a:cubicBezTo>
                <a:cubicBezTo>
                  <a:pt x="160" y="15"/>
                  <a:pt x="160" y="15"/>
                  <a:pt x="160" y="15"/>
                </a:cubicBezTo>
                <a:cubicBezTo>
                  <a:pt x="12" y="102"/>
                  <a:pt x="12" y="102"/>
                  <a:pt x="12" y="102"/>
                </a:cubicBezTo>
                <a:cubicBezTo>
                  <a:pt x="11" y="103"/>
                  <a:pt x="9" y="103"/>
                  <a:pt x="8" y="10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11">
            <a:extLst>
              <a:ext uri="{FF2B5EF4-FFF2-40B4-BE49-F238E27FC236}">
                <a16:creationId xmlns:a16="http://schemas.microsoft.com/office/drawing/2014/main" id="{144B5042-2F36-64B1-E280-1EFF4EBC6E79}"/>
              </a:ext>
            </a:extLst>
          </p:cNvPr>
          <p:cNvSpPr>
            <a:spLocks noEditPoints="1"/>
          </p:cNvSpPr>
          <p:nvPr/>
        </p:nvSpPr>
        <p:spPr bwMode="auto">
          <a:xfrm>
            <a:off x="6139786" y="1525200"/>
            <a:ext cx="788159" cy="788157"/>
          </a:xfrm>
          <a:custGeom>
            <a:avLst/>
            <a:gdLst>
              <a:gd name="T0" fmla="*/ 7 w 146"/>
              <a:gd name="T1" fmla="*/ 40 h 146"/>
              <a:gd name="T2" fmla="*/ 0 w 146"/>
              <a:gd name="T3" fmla="*/ 64 h 146"/>
              <a:gd name="T4" fmla="*/ 37 w 146"/>
              <a:gd name="T5" fmla="*/ 85 h 146"/>
              <a:gd name="T6" fmla="*/ 49 w 146"/>
              <a:gd name="T7" fmla="*/ 106 h 146"/>
              <a:gd name="T8" fmla="*/ 49 w 146"/>
              <a:gd name="T9" fmla="*/ 142 h 146"/>
              <a:gd name="T10" fmla="*/ 73 w 146"/>
              <a:gd name="T11" fmla="*/ 146 h 146"/>
              <a:gd name="T12" fmla="*/ 73 w 146"/>
              <a:gd name="T13" fmla="*/ 106 h 146"/>
              <a:gd name="T14" fmla="*/ 49 w 146"/>
              <a:gd name="T15" fmla="*/ 64 h 146"/>
              <a:gd name="T16" fmla="*/ 7 w 146"/>
              <a:gd name="T17" fmla="*/ 40 h 146"/>
              <a:gd name="T18" fmla="*/ 132 w 146"/>
              <a:gd name="T19" fmla="*/ 29 h 146"/>
              <a:gd name="T20" fmla="*/ 72 w 146"/>
              <a:gd name="T21" fmla="*/ 65 h 146"/>
              <a:gd name="T22" fmla="*/ 87 w 146"/>
              <a:gd name="T23" fmla="*/ 106 h 146"/>
              <a:gd name="T24" fmla="*/ 87 w 146"/>
              <a:gd name="T25" fmla="*/ 145 h 146"/>
              <a:gd name="T26" fmla="*/ 146 w 146"/>
              <a:gd name="T27" fmla="*/ 73 h 146"/>
              <a:gd name="T28" fmla="*/ 132 w 146"/>
              <a:gd name="T29" fmla="*/ 29 h 146"/>
              <a:gd name="T30" fmla="*/ 73 w 146"/>
              <a:gd name="T31" fmla="*/ 0 h 146"/>
              <a:gd name="T32" fmla="*/ 15 w 146"/>
              <a:gd name="T33" fmla="*/ 28 h 146"/>
              <a:gd name="T34" fmla="*/ 56 w 146"/>
              <a:gd name="T35" fmla="*/ 52 h 146"/>
              <a:gd name="T36" fmla="*/ 60 w 146"/>
              <a:gd name="T37" fmla="*/ 55 h 146"/>
              <a:gd name="T38" fmla="*/ 122 w 146"/>
              <a:gd name="T39" fmla="*/ 18 h 146"/>
              <a:gd name="T40" fmla="*/ 73 w 146"/>
              <a:gd name="T4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6" h="146">
                <a:moveTo>
                  <a:pt x="7" y="40"/>
                </a:moveTo>
                <a:cubicBezTo>
                  <a:pt x="4" y="48"/>
                  <a:pt x="1" y="55"/>
                  <a:pt x="0" y="64"/>
                </a:cubicBezTo>
                <a:cubicBezTo>
                  <a:pt x="37" y="85"/>
                  <a:pt x="37" y="85"/>
                  <a:pt x="37" y="85"/>
                </a:cubicBezTo>
                <a:cubicBezTo>
                  <a:pt x="44" y="89"/>
                  <a:pt x="49" y="97"/>
                  <a:pt x="49" y="106"/>
                </a:cubicBezTo>
                <a:cubicBezTo>
                  <a:pt x="49" y="142"/>
                  <a:pt x="49" y="142"/>
                  <a:pt x="49" y="142"/>
                </a:cubicBezTo>
                <a:cubicBezTo>
                  <a:pt x="56" y="145"/>
                  <a:pt x="64" y="146"/>
                  <a:pt x="73" y="146"/>
                </a:cubicBezTo>
                <a:cubicBezTo>
                  <a:pt x="73" y="106"/>
                  <a:pt x="73" y="106"/>
                  <a:pt x="73" y="106"/>
                </a:cubicBezTo>
                <a:cubicBezTo>
                  <a:pt x="73" y="89"/>
                  <a:pt x="63" y="73"/>
                  <a:pt x="49" y="64"/>
                </a:cubicBezTo>
                <a:cubicBezTo>
                  <a:pt x="7" y="40"/>
                  <a:pt x="7" y="40"/>
                  <a:pt x="7" y="40"/>
                </a:cubicBezTo>
                <a:moveTo>
                  <a:pt x="132" y="29"/>
                </a:moveTo>
                <a:cubicBezTo>
                  <a:pt x="72" y="65"/>
                  <a:pt x="72" y="65"/>
                  <a:pt x="72" y="65"/>
                </a:cubicBezTo>
                <a:cubicBezTo>
                  <a:pt x="81" y="76"/>
                  <a:pt x="87" y="91"/>
                  <a:pt x="87" y="106"/>
                </a:cubicBezTo>
                <a:cubicBezTo>
                  <a:pt x="87" y="145"/>
                  <a:pt x="87" y="145"/>
                  <a:pt x="87" y="145"/>
                </a:cubicBezTo>
                <a:cubicBezTo>
                  <a:pt x="121" y="139"/>
                  <a:pt x="146" y="109"/>
                  <a:pt x="146" y="73"/>
                </a:cubicBezTo>
                <a:cubicBezTo>
                  <a:pt x="146" y="57"/>
                  <a:pt x="141" y="42"/>
                  <a:pt x="132" y="29"/>
                </a:cubicBezTo>
                <a:moveTo>
                  <a:pt x="73" y="0"/>
                </a:moveTo>
                <a:cubicBezTo>
                  <a:pt x="49" y="0"/>
                  <a:pt x="28" y="11"/>
                  <a:pt x="15" y="28"/>
                </a:cubicBezTo>
                <a:cubicBezTo>
                  <a:pt x="56" y="52"/>
                  <a:pt x="56" y="52"/>
                  <a:pt x="56" y="52"/>
                </a:cubicBezTo>
                <a:cubicBezTo>
                  <a:pt x="57" y="53"/>
                  <a:pt x="59" y="54"/>
                  <a:pt x="60" y="55"/>
                </a:cubicBezTo>
                <a:cubicBezTo>
                  <a:pt x="122" y="18"/>
                  <a:pt x="122" y="18"/>
                  <a:pt x="122" y="18"/>
                </a:cubicBezTo>
                <a:cubicBezTo>
                  <a:pt x="109" y="7"/>
                  <a:pt x="92" y="0"/>
                  <a:pt x="73" y="0"/>
                </a:cubicBezTo>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Oval 10">
            <a:extLst>
              <a:ext uri="{FF2B5EF4-FFF2-40B4-BE49-F238E27FC236}">
                <a16:creationId xmlns:a16="http://schemas.microsoft.com/office/drawing/2014/main" id="{86AD5EE0-F0E0-7DCD-6FB5-B8E3E680C819}"/>
              </a:ext>
            </a:extLst>
          </p:cNvPr>
          <p:cNvSpPr>
            <a:spLocks noChangeArrowheads="1"/>
          </p:cNvSpPr>
          <p:nvPr/>
        </p:nvSpPr>
        <p:spPr bwMode="auto">
          <a:xfrm>
            <a:off x="6062722" y="1469154"/>
            <a:ext cx="795165" cy="795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8">
            <a:extLst>
              <a:ext uri="{FF2B5EF4-FFF2-40B4-BE49-F238E27FC236}">
                <a16:creationId xmlns:a16="http://schemas.microsoft.com/office/drawing/2014/main" id="{785D6D3A-3891-3284-A443-C2431294652C}"/>
              </a:ext>
            </a:extLst>
          </p:cNvPr>
          <p:cNvSpPr>
            <a:spLocks noEditPoints="1"/>
          </p:cNvSpPr>
          <p:nvPr/>
        </p:nvSpPr>
        <p:spPr bwMode="auto">
          <a:xfrm>
            <a:off x="5621353" y="3614988"/>
            <a:ext cx="2017685" cy="2241872"/>
          </a:xfrm>
          <a:custGeom>
            <a:avLst/>
            <a:gdLst>
              <a:gd name="T0" fmla="*/ 186 w 373"/>
              <a:gd name="T1" fmla="*/ 414 h 414"/>
              <a:gd name="T2" fmla="*/ 155 w 373"/>
              <a:gd name="T3" fmla="*/ 406 h 414"/>
              <a:gd name="T4" fmla="*/ 31 w 373"/>
              <a:gd name="T5" fmla="*/ 334 h 414"/>
              <a:gd name="T6" fmla="*/ 0 w 373"/>
              <a:gd name="T7" fmla="*/ 280 h 414"/>
              <a:gd name="T8" fmla="*/ 0 w 373"/>
              <a:gd name="T9" fmla="*/ 137 h 414"/>
              <a:gd name="T10" fmla="*/ 31 w 373"/>
              <a:gd name="T11" fmla="*/ 83 h 414"/>
              <a:gd name="T12" fmla="*/ 155 w 373"/>
              <a:gd name="T13" fmla="*/ 11 h 414"/>
              <a:gd name="T14" fmla="*/ 217 w 373"/>
              <a:gd name="T15" fmla="*/ 11 h 414"/>
              <a:gd name="T16" fmla="*/ 341 w 373"/>
              <a:gd name="T17" fmla="*/ 83 h 414"/>
              <a:gd name="T18" fmla="*/ 373 w 373"/>
              <a:gd name="T19" fmla="*/ 137 h 414"/>
              <a:gd name="T20" fmla="*/ 373 w 373"/>
              <a:gd name="T21" fmla="*/ 280 h 414"/>
              <a:gd name="T22" fmla="*/ 341 w 373"/>
              <a:gd name="T23" fmla="*/ 334 h 414"/>
              <a:gd name="T24" fmla="*/ 217 w 373"/>
              <a:gd name="T25" fmla="*/ 406 h 414"/>
              <a:gd name="T26" fmla="*/ 186 w 373"/>
              <a:gd name="T27" fmla="*/ 414 h 414"/>
              <a:gd name="T28" fmla="*/ 186 w 373"/>
              <a:gd name="T29" fmla="*/ 17 h 414"/>
              <a:gd name="T30" fmla="*/ 162 w 373"/>
              <a:gd name="T31" fmla="*/ 24 h 414"/>
              <a:gd name="T32" fmla="*/ 38 w 373"/>
              <a:gd name="T33" fmla="*/ 95 h 414"/>
              <a:gd name="T34" fmla="*/ 14 w 373"/>
              <a:gd name="T35" fmla="*/ 137 h 414"/>
              <a:gd name="T36" fmla="*/ 14 w 373"/>
              <a:gd name="T37" fmla="*/ 280 h 414"/>
              <a:gd name="T38" fmla="*/ 38 w 373"/>
              <a:gd name="T39" fmla="*/ 322 h 414"/>
              <a:gd name="T40" fmla="*/ 162 w 373"/>
              <a:gd name="T41" fmla="*/ 393 h 414"/>
              <a:gd name="T42" fmla="*/ 210 w 373"/>
              <a:gd name="T43" fmla="*/ 393 h 414"/>
              <a:gd name="T44" fmla="*/ 334 w 373"/>
              <a:gd name="T45" fmla="*/ 322 h 414"/>
              <a:gd name="T46" fmla="*/ 358 w 373"/>
              <a:gd name="T47" fmla="*/ 280 h 414"/>
              <a:gd name="T48" fmla="*/ 358 w 373"/>
              <a:gd name="T49" fmla="*/ 137 h 414"/>
              <a:gd name="T50" fmla="*/ 334 w 373"/>
              <a:gd name="T51" fmla="*/ 95 h 414"/>
              <a:gd name="T52" fmla="*/ 210 w 373"/>
              <a:gd name="T53" fmla="*/ 24 h 414"/>
              <a:gd name="T54" fmla="*/ 186 w 373"/>
              <a:gd name="T55" fmla="*/ 1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3" h="414">
                <a:moveTo>
                  <a:pt x="186" y="414"/>
                </a:moveTo>
                <a:cubicBezTo>
                  <a:pt x="175" y="414"/>
                  <a:pt x="164" y="411"/>
                  <a:pt x="155" y="406"/>
                </a:cubicBezTo>
                <a:cubicBezTo>
                  <a:pt x="31" y="334"/>
                  <a:pt x="31" y="334"/>
                  <a:pt x="31" y="334"/>
                </a:cubicBezTo>
                <a:cubicBezTo>
                  <a:pt x="12" y="323"/>
                  <a:pt x="0" y="302"/>
                  <a:pt x="0" y="280"/>
                </a:cubicBezTo>
                <a:cubicBezTo>
                  <a:pt x="0" y="137"/>
                  <a:pt x="0" y="137"/>
                  <a:pt x="0" y="137"/>
                </a:cubicBezTo>
                <a:cubicBezTo>
                  <a:pt x="0" y="115"/>
                  <a:pt x="12" y="94"/>
                  <a:pt x="31" y="83"/>
                </a:cubicBezTo>
                <a:cubicBezTo>
                  <a:pt x="155" y="11"/>
                  <a:pt x="155" y="11"/>
                  <a:pt x="155" y="11"/>
                </a:cubicBezTo>
                <a:cubicBezTo>
                  <a:pt x="174" y="0"/>
                  <a:pt x="198" y="0"/>
                  <a:pt x="217" y="11"/>
                </a:cubicBezTo>
                <a:cubicBezTo>
                  <a:pt x="341" y="83"/>
                  <a:pt x="341" y="83"/>
                  <a:pt x="341" y="83"/>
                </a:cubicBezTo>
                <a:cubicBezTo>
                  <a:pt x="361" y="94"/>
                  <a:pt x="373" y="115"/>
                  <a:pt x="373" y="137"/>
                </a:cubicBezTo>
                <a:cubicBezTo>
                  <a:pt x="373" y="280"/>
                  <a:pt x="373" y="280"/>
                  <a:pt x="373" y="280"/>
                </a:cubicBezTo>
                <a:cubicBezTo>
                  <a:pt x="373" y="302"/>
                  <a:pt x="361" y="323"/>
                  <a:pt x="341" y="334"/>
                </a:cubicBezTo>
                <a:cubicBezTo>
                  <a:pt x="217" y="406"/>
                  <a:pt x="217" y="406"/>
                  <a:pt x="217" y="406"/>
                </a:cubicBezTo>
                <a:cubicBezTo>
                  <a:pt x="208" y="411"/>
                  <a:pt x="197" y="414"/>
                  <a:pt x="186" y="414"/>
                </a:cubicBezTo>
                <a:moveTo>
                  <a:pt x="186" y="17"/>
                </a:moveTo>
                <a:cubicBezTo>
                  <a:pt x="178" y="17"/>
                  <a:pt x="169" y="19"/>
                  <a:pt x="162" y="24"/>
                </a:cubicBezTo>
                <a:cubicBezTo>
                  <a:pt x="38" y="95"/>
                  <a:pt x="38" y="95"/>
                  <a:pt x="38" y="95"/>
                </a:cubicBezTo>
                <a:cubicBezTo>
                  <a:pt x="23" y="104"/>
                  <a:pt x="14" y="120"/>
                  <a:pt x="14" y="137"/>
                </a:cubicBezTo>
                <a:cubicBezTo>
                  <a:pt x="14" y="280"/>
                  <a:pt x="14" y="280"/>
                  <a:pt x="14" y="280"/>
                </a:cubicBezTo>
                <a:cubicBezTo>
                  <a:pt x="14" y="297"/>
                  <a:pt x="23" y="313"/>
                  <a:pt x="38" y="322"/>
                </a:cubicBezTo>
                <a:cubicBezTo>
                  <a:pt x="162" y="393"/>
                  <a:pt x="162" y="393"/>
                  <a:pt x="162" y="393"/>
                </a:cubicBezTo>
                <a:cubicBezTo>
                  <a:pt x="177" y="402"/>
                  <a:pt x="196" y="402"/>
                  <a:pt x="210" y="393"/>
                </a:cubicBezTo>
                <a:cubicBezTo>
                  <a:pt x="334" y="322"/>
                  <a:pt x="334" y="322"/>
                  <a:pt x="334" y="322"/>
                </a:cubicBezTo>
                <a:cubicBezTo>
                  <a:pt x="349" y="313"/>
                  <a:pt x="358" y="297"/>
                  <a:pt x="358" y="280"/>
                </a:cubicBezTo>
                <a:cubicBezTo>
                  <a:pt x="358" y="137"/>
                  <a:pt x="358" y="137"/>
                  <a:pt x="358" y="137"/>
                </a:cubicBezTo>
                <a:cubicBezTo>
                  <a:pt x="358" y="120"/>
                  <a:pt x="349" y="104"/>
                  <a:pt x="334" y="95"/>
                </a:cubicBezTo>
                <a:cubicBezTo>
                  <a:pt x="210" y="24"/>
                  <a:pt x="210" y="24"/>
                  <a:pt x="210" y="24"/>
                </a:cubicBezTo>
                <a:cubicBezTo>
                  <a:pt x="203" y="19"/>
                  <a:pt x="195" y="17"/>
                  <a:pt x="186" y="17"/>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9">
            <a:extLst>
              <a:ext uri="{FF2B5EF4-FFF2-40B4-BE49-F238E27FC236}">
                <a16:creationId xmlns:a16="http://schemas.microsoft.com/office/drawing/2014/main" id="{B401869F-5388-5B36-FB68-25C762A8E75C}"/>
              </a:ext>
            </a:extLst>
          </p:cNvPr>
          <p:cNvSpPr>
            <a:spLocks/>
          </p:cNvSpPr>
          <p:nvPr/>
        </p:nvSpPr>
        <p:spPr bwMode="auto">
          <a:xfrm>
            <a:off x="5824523" y="3832169"/>
            <a:ext cx="1607844" cy="1825023"/>
          </a:xfrm>
          <a:custGeom>
            <a:avLst/>
            <a:gdLst>
              <a:gd name="T0" fmla="*/ 136 w 297"/>
              <a:gd name="T1" fmla="*/ 4 h 337"/>
              <a:gd name="T2" fmla="*/ 12 w 297"/>
              <a:gd name="T3" fmla="*/ 76 h 337"/>
              <a:gd name="T4" fmla="*/ 0 w 297"/>
              <a:gd name="T5" fmla="*/ 97 h 337"/>
              <a:gd name="T6" fmla="*/ 0 w 297"/>
              <a:gd name="T7" fmla="*/ 240 h 337"/>
              <a:gd name="T8" fmla="*/ 12 w 297"/>
              <a:gd name="T9" fmla="*/ 261 h 337"/>
              <a:gd name="T10" fmla="*/ 136 w 297"/>
              <a:gd name="T11" fmla="*/ 333 h 337"/>
              <a:gd name="T12" fmla="*/ 160 w 297"/>
              <a:gd name="T13" fmla="*/ 333 h 337"/>
              <a:gd name="T14" fmla="*/ 285 w 297"/>
              <a:gd name="T15" fmla="*/ 261 h 337"/>
              <a:gd name="T16" fmla="*/ 297 w 297"/>
              <a:gd name="T17" fmla="*/ 240 h 337"/>
              <a:gd name="T18" fmla="*/ 297 w 297"/>
              <a:gd name="T19" fmla="*/ 97 h 337"/>
              <a:gd name="T20" fmla="*/ 285 w 297"/>
              <a:gd name="T21" fmla="*/ 76 h 337"/>
              <a:gd name="T22" fmla="*/ 160 w 297"/>
              <a:gd name="T23" fmla="*/ 4 h 337"/>
              <a:gd name="T24" fmla="*/ 136 w 297"/>
              <a:gd name="T25" fmla="*/ 4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 h="337">
                <a:moveTo>
                  <a:pt x="136" y="4"/>
                </a:moveTo>
                <a:cubicBezTo>
                  <a:pt x="12" y="76"/>
                  <a:pt x="12" y="76"/>
                  <a:pt x="12" y="76"/>
                </a:cubicBezTo>
                <a:cubicBezTo>
                  <a:pt x="4" y="80"/>
                  <a:pt x="0" y="88"/>
                  <a:pt x="0" y="97"/>
                </a:cubicBezTo>
                <a:cubicBezTo>
                  <a:pt x="0" y="240"/>
                  <a:pt x="0" y="240"/>
                  <a:pt x="0" y="240"/>
                </a:cubicBezTo>
                <a:cubicBezTo>
                  <a:pt x="0" y="249"/>
                  <a:pt x="4" y="257"/>
                  <a:pt x="12" y="261"/>
                </a:cubicBezTo>
                <a:cubicBezTo>
                  <a:pt x="136" y="333"/>
                  <a:pt x="136" y="333"/>
                  <a:pt x="136" y="333"/>
                </a:cubicBezTo>
                <a:cubicBezTo>
                  <a:pt x="143" y="337"/>
                  <a:pt x="153" y="337"/>
                  <a:pt x="160" y="333"/>
                </a:cubicBezTo>
                <a:cubicBezTo>
                  <a:pt x="285" y="261"/>
                  <a:pt x="285" y="261"/>
                  <a:pt x="285" y="261"/>
                </a:cubicBezTo>
                <a:cubicBezTo>
                  <a:pt x="292" y="257"/>
                  <a:pt x="297" y="249"/>
                  <a:pt x="297" y="240"/>
                </a:cubicBezTo>
                <a:cubicBezTo>
                  <a:pt x="297" y="97"/>
                  <a:pt x="297" y="97"/>
                  <a:pt x="297" y="97"/>
                </a:cubicBezTo>
                <a:cubicBezTo>
                  <a:pt x="297" y="88"/>
                  <a:pt x="292" y="80"/>
                  <a:pt x="285" y="76"/>
                </a:cubicBezTo>
                <a:cubicBezTo>
                  <a:pt x="160" y="4"/>
                  <a:pt x="160" y="4"/>
                  <a:pt x="160" y="4"/>
                </a:cubicBezTo>
                <a:cubicBezTo>
                  <a:pt x="153" y="0"/>
                  <a:pt x="143" y="0"/>
                  <a:pt x="136" y="4"/>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Oval 16">
            <a:extLst>
              <a:ext uri="{FF2B5EF4-FFF2-40B4-BE49-F238E27FC236}">
                <a16:creationId xmlns:a16="http://schemas.microsoft.com/office/drawing/2014/main" id="{B535A8EB-803B-6150-7F35-048D41F2ECFB}"/>
              </a:ext>
            </a:extLst>
          </p:cNvPr>
          <p:cNvSpPr>
            <a:spLocks noChangeArrowheads="1"/>
          </p:cNvSpPr>
          <p:nvPr/>
        </p:nvSpPr>
        <p:spPr bwMode="auto">
          <a:xfrm>
            <a:off x="6122272" y="4210485"/>
            <a:ext cx="1131446" cy="1131443"/>
          </a:xfrm>
          <a:prstGeom prst="ellipse">
            <a:avLst/>
          </a:pr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Oval 17">
            <a:extLst>
              <a:ext uri="{FF2B5EF4-FFF2-40B4-BE49-F238E27FC236}">
                <a16:creationId xmlns:a16="http://schemas.microsoft.com/office/drawing/2014/main" id="{9B8D899A-24E0-9A6E-4A73-EB21CA180460}"/>
              </a:ext>
            </a:extLst>
          </p:cNvPr>
          <p:cNvSpPr>
            <a:spLocks noChangeArrowheads="1"/>
          </p:cNvSpPr>
          <p:nvPr/>
        </p:nvSpPr>
        <p:spPr bwMode="auto">
          <a:xfrm>
            <a:off x="6059219" y="4161444"/>
            <a:ext cx="1127942" cy="113844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2">
            <a:extLst>
              <a:ext uri="{FF2B5EF4-FFF2-40B4-BE49-F238E27FC236}">
                <a16:creationId xmlns:a16="http://schemas.microsoft.com/office/drawing/2014/main" id="{1EEF0B09-9BEE-4151-8A58-0549126A55B3}"/>
              </a:ext>
            </a:extLst>
          </p:cNvPr>
          <p:cNvSpPr>
            <a:spLocks/>
          </p:cNvSpPr>
          <p:nvPr/>
        </p:nvSpPr>
        <p:spPr bwMode="auto">
          <a:xfrm>
            <a:off x="1988820" y="3671035"/>
            <a:ext cx="336281" cy="73560"/>
          </a:xfrm>
          <a:custGeom>
            <a:avLst/>
            <a:gdLst>
              <a:gd name="T0" fmla="*/ 55 w 62"/>
              <a:gd name="T1" fmla="*/ 14 h 14"/>
              <a:gd name="T2" fmla="*/ 7 w 62"/>
              <a:gd name="T3" fmla="*/ 14 h 14"/>
              <a:gd name="T4" fmla="*/ 0 w 62"/>
              <a:gd name="T5" fmla="*/ 7 h 14"/>
              <a:gd name="T6" fmla="*/ 7 w 62"/>
              <a:gd name="T7" fmla="*/ 0 h 14"/>
              <a:gd name="T8" fmla="*/ 55 w 62"/>
              <a:gd name="T9" fmla="*/ 0 h 14"/>
              <a:gd name="T10" fmla="*/ 62 w 62"/>
              <a:gd name="T11" fmla="*/ 7 h 14"/>
              <a:gd name="T12" fmla="*/ 55 w 62"/>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2" h="14">
                <a:moveTo>
                  <a:pt x="55" y="14"/>
                </a:moveTo>
                <a:cubicBezTo>
                  <a:pt x="7" y="14"/>
                  <a:pt x="7" y="14"/>
                  <a:pt x="7" y="14"/>
                </a:cubicBezTo>
                <a:cubicBezTo>
                  <a:pt x="3" y="14"/>
                  <a:pt x="0" y="11"/>
                  <a:pt x="0" y="7"/>
                </a:cubicBezTo>
                <a:cubicBezTo>
                  <a:pt x="0" y="3"/>
                  <a:pt x="3" y="0"/>
                  <a:pt x="7" y="0"/>
                </a:cubicBezTo>
                <a:cubicBezTo>
                  <a:pt x="55" y="0"/>
                  <a:pt x="55" y="0"/>
                  <a:pt x="55" y="0"/>
                </a:cubicBezTo>
                <a:cubicBezTo>
                  <a:pt x="59" y="0"/>
                  <a:pt x="62" y="3"/>
                  <a:pt x="62" y="7"/>
                </a:cubicBezTo>
                <a:cubicBezTo>
                  <a:pt x="62" y="11"/>
                  <a:pt x="59" y="14"/>
                  <a:pt x="55" y="1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3">
            <a:extLst>
              <a:ext uri="{FF2B5EF4-FFF2-40B4-BE49-F238E27FC236}">
                <a16:creationId xmlns:a16="http://schemas.microsoft.com/office/drawing/2014/main" id="{541D6340-6052-0F3F-359C-8C13D68F4BF6}"/>
              </a:ext>
            </a:extLst>
          </p:cNvPr>
          <p:cNvSpPr>
            <a:spLocks/>
          </p:cNvSpPr>
          <p:nvPr/>
        </p:nvSpPr>
        <p:spPr bwMode="auto">
          <a:xfrm>
            <a:off x="2489738" y="3671035"/>
            <a:ext cx="3261225" cy="556963"/>
          </a:xfrm>
          <a:custGeom>
            <a:avLst/>
            <a:gdLst>
              <a:gd name="T0" fmla="*/ 595 w 603"/>
              <a:gd name="T1" fmla="*/ 103 h 103"/>
              <a:gd name="T2" fmla="*/ 591 w 603"/>
              <a:gd name="T3" fmla="*/ 102 h 103"/>
              <a:gd name="T4" fmla="*/ 443 w 603"/>
              <a:gd name="T5" fmla="*/ 14 h 103"/>
              <a:gd name="T6" fmla="*/ 7 w 603"/>
              <a:gd name="T7" fmla="*/ 14 h 103"/>
              <a:gd name="T8" fmla="*/ 0 w 603"/>
              <a:gd name="T9" fmla="*/ 7 h 103"/>
              <a:gd name="T10" fmla="*/ 7 w 603"/>
              <a:gd name="T11" fmla="*/ 0 h 103"/>
              <a:gd name="T12" fmla="*/ 445 w 603"/>
              <a:gd name="T13" fmla="*/ 0 h 103"/>
              <a:gd name="T14" fmla="*/ 449 w 603"/>
              <a:gd name="T15" fmla="*/ 1 h 103"/>
              <a:gd name="T16" fmla="*/ 598 w 603"/>
              <a:gd name="T17" fmla="*/ 89 h 103"/>
              <a:gd name="T18" fmla="*/ 601 w 603"/>
              <a:gd name="T19" fmla="*/ 99 h 103"/>
              <a:gd name="T20" fmla="*/ 595 w 603"/>
              <a:gd name="T2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3" h="103">
                <a:moveTo>
                  <a:pt x="595" y="103"/>
                </a:moveTo>
                <a:cubicBezTo>
                  <a:pt x="593" y="103"/>
                  <a:pt x="592" y="102"/>
                  <a:pt x="591" y="102"/>
                </a:cubicBezTo>
                <a:cubicBezTo>
                  <a:pt x="443" y="14"/>
                  <a:pt x="443" y="14"/>
                  <a:pt x="443" y="14"/>
                </a:cubicBezTo>
                <a:cubicBezTo>
                  <a:pt x="7" y="14"/>
                  <a:pt x="7" y="14"/>
                  <a:pt x="7" y="14"/>
                </a:cubicBezTo>
                <a:cubicBezTo>
                  <a:pt x="4" y="14"/>
                  <a:pt x="0" y="11"/>
                  <a:pt x="0" y="7"/>
                </a:cubicBezTo>
                <a:cubicBezTo>
                  <a:pt x="0" y="3"/>
                  <a:pt x="4" y="0"/>
                  <a:pt x="7" y="0"/>
                </a:cubicBezTo>
                <a:cubicBezTo>
                  <a:pt x="445" y="0"/>
                  <a:pt x="445" y="0"/>
                  <a:pt x="445" y="0"/>
                </a:cubicBezTo>
                <a:cubicBezTo>
                  <a:pt x="446" y="0"/>
                  <a:pt x="448" y="0"/>
                  <a:pt x="449" y="1"/>
                </a:cubicBezTo>
                <a:cubicBezTo>
                  <a:pt x="598" y="89"/>
                  <a:pt x="598" y="89"/>
                  <a:pt x="598" y="89"/>
                </a:cubicBezTo>
                <a:cubicBezTo>
                  <a:pt x="602" y="91"/>
                  <a:pt x="603" y="96"/>
                  <a:pt x="601" y="99"/>
                </a:cubicBezTo>
                <a:cubicBezTo>
                  <a:pt x="600" y="101"/>
                  <a:pt x="597" y="103"/>
                  <a:pt x="595" y="10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5">
            <a:extLst>
              <a:ext uri="{FF2B5EF4-FFF2-40B4-BE49-F238E27FC236}">
                <a16:creationId xmlns:a16="http://schemas.microsoft.com/office/drawing/2014/main" id="{0C31EE1B-2109-3A8D-AF39-33A01D6B94FB}"/>
              </a:ext>
            </a:extLst>
          </p:cNvPr>
          <p:cNvSpPr>
            <a:spLocks/>
          </p:cNvSpPr>
          <p:nvPr/>
        </p:nvSpPr>
        <p:spPr bwMode="auto">
          <a:xfrm>
            <a:off x="5621353" y="3972286"/>
            <a:ext cx="371310" cy="676063"/>
          </a:xfrm>
          <a:custGeom>
            <a:avLst/>
            <a:gdLst>
              <a:gd name="T0" fmla="*/ 60 w 69"/>
              <a:gd name="T1" fmla="*/ 0 h 125"/>
              <a:gd name="T2" fmla="*/ 31 w 69"/>
              <a:gd name="T3" fmla="*/ 17 h 125"/>
              <a:gd name="T4" fmla="*/ 15 w 69"/>
              <a:gd name="T5" fmla="*/ 30 h 125"/>
              <a:gd name="T6" fmla="*/ 19 w 69"/>
              <a:gd name="T7" fmla="*/ 33 h 125"/>
              <a:gd name="T8" fmla="*/ 22 w 69"/>
              <a:gd name="T9" fmla="*/ 43 h 125"/>
              <a:gd name="T10" fmla="*/ 16 w 69"/>
              <a:gd name="T11" fmla="*/ 47 h 125"/>
              <a:gd name="T12" fmla="*/ 12 w 69"/>
              <a:gd name="T13" fmla="*/ 46 h 125"/>
              <a:gd name="T14" fmla="*/ 7 w 69"/>
              <a:gd name="T15" fmla="*/ 42 h 125"/>
              <a:gd name="T16" fmla="*/ 0 w 69"/>
              <a:gd name="T17" fmla="*/ 71 h 125"/>
              <a:gd name="T18" fmla="*/ 0 w 69"/>
              <a:gd name="T19" fmla="*/ 124 h 125"/>
              <a:gd name="T20" fmla="*/ 7 w 69"/>
              <a:gd name="T21" fmla="*/ 125 h 125"/>
              <a:gd name="T22" fmla="*/ 14 w 69"/>
              <a:gd name="T23" fmla="*/ 124 h 125"/>
              <a:gd name="T24" fmla="*/ 14 w 69"/>
              <a:gd name="T25" fmla="*/ 71 h 125"/>
              <a:gd name="T26" fmla="*/ 38 w 69"/>
              <a:gd name="T27" fmla="*/ 29 h 125"/>
              <a:gd name="T28" fmla="*/ 69 w 69"/>
              <a:gd name="T29" fmla="*/ 12 h 125"/>
              <a:gd name="T30" fmla="*/ 60 w 69"/>
              <a:gd name="T3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125">
                <a:moveTo>
                  <a:pt x="60" y="0"/>
                </a:moveTo>
                <a:cubicBezTo>
                  <a:pt x="31" y="17"/>
                  <a:pt x="31" y="17"/>
                  <a:pt x="31" y="17"/>
                </a:cubicBezTo>
                <a:cubicBezTo>
                  <a:pt x="25" y="20"/>
                  <a:pt x="19" y="25"/>
                  <a:pt x="15" y="30"/>
                </a:cubicBezTo>
                <a:cubicBezTo>
                  <a:pt x="19" y="33"/>
                  <a:pt x="19" y="33"/>
                  <a:pt x="19" y="33"/>
                </a:cubicBezTo>
                <a:cubicBezTo>
                  <a:pt x="23" y="35"/>
                  <a:pt x="24" y="40"/>
                  <a:pt x="22" y="43"/>
                </a:cubicBezTo>
                <a:cubicBezTo>
                  <a:pt x="21" y="45"/>
                  <a:pt x="18" y="47"/>
                  <a:pt x="16" y="47"/>
                </a:cubicBezTo>
                <a:cubicBezTo>
                  <a:pt x="14" y="47"/>
                  <a:pt x="13" y="46"/>
                  <a:pt x="12" y="46"/>
                </a:cubicBezTo>
                <a:cubicBezTo>
                  <a:pt x="7" y="42"/>
                  <a:pt x="7" y="42"/>
                  <a:pt x="7" y="42"/>
                </a:cubicBezTo>
                <a:cubicBezTo>
                  <a:pt x="2" y="51"/>
                  <a:pt x="0" y="61"/>
                  <a:pt x="0" y="71"/>
                </a:cubicBezTo>
                <a:cubicBezTo>
                  <a:pt x="0" y="124"/>
                  <a:pt x="0" y="124"/>
                  <a:pt x="0" y="124"/>
                </a:cubicBezTo>
                <a:cubicBezTo>
                  <a:pt x="2" y="125"/>
                  <a:pt x="4" y="125"/>
                  <a:pt x="7" y="125"/>
                </a:cubicBezTo>
                <a:cubicBezTo>
                  <a:pt x="9" y="125"/>
                  <a:pt x="12" y="125"/>
                  <a:pt x="14" y="124"/>
                </a:cubicBezTo>
                <a:cubicBezTo>
                  <a:pt x="14" y="71"/>
                  <a:pt x="14" y="71"/>
                  <a:pt x="14" y="71"/>
                </a:cubicBezTo>
                <a:cubicBezTo>
                  <a:pt x="14" y="54"/>
                  <a:pt x="23" y="38"/>
                  <a:pt x="38" y="29"/>
                </a:cubicBezTo>
                <a:cubicBezTo>
                  <a:pt x="69" y="12"/>
                  <a:pt x="69" y="12"/>
                  <a:pt x="69" y="12"/>
                </a:cubicBezTo>
                <a:cubicBezTo>
                  <a:pt x="66" y="8"/>
                  <a:pt x="63" y="4"/>
                  <a:pt x="6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6">
            <a:extLst>
              <a:ext uri="{FF2B5EF4-FFF2-40B4-BE49-F238E27FC236}">
                <a16:creationId xmlns:a16="http://schemas.microsoft.com/office/drawing/2014/main" id="{F68E15E9-AFB3-7C04-6E81-88D10255DDB4}"/>
              </a:ext>
            </a:extLst>
          </p:cNvPr>
          <p:cNvSpPr>
            <a:spLocks/>
          </p:cNvSpPr>
          <p:nvPr/>
        </p:nvSpPr>
        <p:spPr bwMode="auto">
          <a:xfrm>
            <a:off x="5824523" y="4150935"/>
            <a:ext cx="227691" cy="462386"/>
          </a:xfrm>
          <a:custGeom>
            <a:avLst/>
            <a:gdLst>
              <a:gd name="T0" fmla="*/ 40 w 42"/>
              <a:gd name="T1" fmla="*/ 0 h 85"/>
              <a:gd name="T2" fmla="*/ 12 w 42"/>
              <a:gd name="T3" fmla="*/ 17 h 85"/>
              <a:gd name="T4" fmla="*/ 0 w 42"/>
              <a:gd name="T5" fmla="*/ 38 h 85"/>
              <a:gd name="T6" fmla="*/ 0 w 42"/>
              <a:gd name="T7" fmla="*/ 85 h 85"/>
              <a:gd name="T8" fmla="*/ 42 w 42"/>
              <a:gd name="T9" fmla="*/ 18 h 85"/>
              <a:gd name="T10" fmla="*/ 40 w 42"/>
              <a:gd name="T11" fmla="*/ 0 h 85"/>
            </a:gdLst>
            <a:ahLst/>
            <a:cxnLst>
              <a:cxn ang="0">
                <a:pos x="T0" y="T1"/>
              </a:cxn>
              <a:cxn ang="0">
                <a:pos x="T2" y="T3"/>
              </a:cxn>
              <a:cxn ang="0">
                <a:pos x="T4" y="T5"/>
              </a:cxn>
              <a:cxn ang="0">
                <a:pos x="T6" y="T7"/>
              </a:cxn>
              <a:cxn ang="0">
                <a:pos x="T8" y="T9"/>
              </a:cxn>
              <a:cxn ang="0">
                <a:pos x="T10" y="T11"/>
              </a:cxn>
            </a:cxnLst>
            <a:rect l="0" t="0" r="r" b="b"/>
            <a:pathLst>
              <a:path w="42" h="85">
                <a:moveTo>
                  <a:pt x="40" y="0"/>
                </a:moveTo>
                <a:cubicBezTo>
                  <a:pt x="12" y="17"/>
                  <a:pt x="12" y="17"/>
                  <a:pt x="12" y="17"/>
                </a:cubicBezTo>
                <a:cubicBezTo>
                  <a:pt x="4" y="21"/>
                  <a:pt x="0" y="29"/>
                  <a:pt x="0" y="38"/>
                </a:cubicBezTo>
                <a:cubicBezTo>
                  <a:pt x="0" y="85"/>
                  <a:pt x="0" y="85"/>
                  <a:pt x="0" y="85"/>
                </a:cubicBezTo>
                <a:cubicBezTo>
                  <a:pt x="25" y="73"/>
                  <a:pt x="42" y="48"/>
                  <a:pt x="42" y="18"/>
                </a:cubicBezTo>
                <a:cubicBezTo>
                  <a:pt x="42" y="12"/>
                  <a:pt x="42" y="6"/>
                  <a:pt x="4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7">
            <a:extLst>
              <a:ext uri="{FF2B5EF4-FFF2-40B4-BE49-F238E27FC236}">
                <a16:creationId xmlns:a16="http://schemas.microsoft.com/office/drawing/2014/main" id="{C6F6BB44-2970-2938-D13A-3559B3B1614C}"/>
              </a:ext>
            </a:extLst>
          </p:cNvPr>
          <p:cNvSpPr>
            <a:spLocks/>
          </p:cNvSpPr>
          <p:nvPr/>
        </p:nvSpPr>
        <p:spPr bwMode="auto">
          <a:xfrm>
            <a:off x="5337617" y="3958275"/>
            <a:ext cx="413346" cy="269724"/>
          </a:xfrm>
          <a:custGeom>
            <a:avLst/>
            <a:gdLst>
              <a:gd name="T0" fmla="*/ 10 w 76"/>
              <a:gd name="T1" fmla="*/ 0 h 50"/>
              <a:gd name="T2" fmla="*/ 0 w 76"/>
              <a:gd name="T3" fmla="*/ 11 h 50"/>
              <a:gd name="T4" fmla="*/ 59 w 76"/>
              <a:gd name="T5" fmla="*/ 45 h 50"/>
              <a:gd name="T6" fmla="*/ 64 w 76"/>
              <a:gd name="T7" fmla="*/ 49 h 50"/>
              <a:gd name="T8" fmla="*/ 68 w 76"/>
              <a:gd name="T9" fmla="*/ 50 h 50"/>
              <a:gd name="T10" fmla="*/ 74 w 76"/>
              <a:gd name="T11" fmla="*/ 46 h 50"/>
              <a:gd name="T12" fmla="*/ 71 w 76"/>
              <a:gd name="T13" fmla="*/ 36 h 50"/>
              <a:gd name="T14" fmla="*/ 67 w 76"/>
              <a:gd name="T15" fmla="*/ 33 h 50"/>
              <a:gd name="T16" fmla="*/ 10 w 76"/>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0">
                <a:moveTo>
                  <a:pt x="10" y="0"/>
                </a:moveTo>
                <a:cubicBezTo>
                  <a:pt x="6" y="3"/>
                  <a:pt x="3" y="7"/>
                  <a:pt x="0" y="11"/>
                </a:cubicBezTo>
                <a:cubicBezTo>
                  <a:pt x="59" y="45"/>
                  <a:pt x="59" y="45"/>
                  <a:pt x="59" y="45"/>
                </a:cubicBezTo>
                <a:cubicBezTo>
                  <a:pt x="64" y="49"/>
                  <a:pt x="64" y="49"/>
                  <a:pt x="64" y="49"/>
                </a:cubicBezTo>
                <a:cubicBezTo>
                  <a:pt x="65" y="49"/>
                  <a:pt x="66" y="50"/>
                  <a:pt x="68" y="50"/>
                </a:cubicBezTo>
                <a:cubicBezTo>
                  <a:pt x="70" y="50"/>
                  <a:pt x="73" y="48"/>
                  <a:pt x="74" y="46"/>
                </a:cubicBezTo>
                <a:cubicBezTo>
                  <a:pt x="76" y="43"/>
                  <a:pt x="75" y="38"/>
                  <a:pt x="71" y="36"/>
                </a:cubicBezTo>
                <a:cubicBezTo>
                  <a:pt x="67" y="33"/>
                  <a:pt x="67" y="33"/>
                  <a:pt x="67" y="33"/>
                </a:cubicBezTo>
                <a:cubicBezTo>
                  <a:pt x="10" y="0"/>
                  <a:pt x="10" y="0"/>
                  <a:pt x="1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24">
            <a:extLst>
              <a:ext uri="{FF2B5EF4-FFF2-40B4-BE49-F238E27FC236}">
                <a16:creationId xmlns:a16="http://schemas.microsoft.com/office/drawing/2014/main" id="{242CBAB4-E07F-578A-0BDA-23FE42E90894}"/>
              </a:ext>
            </a:extLst>
          </p:cNvPr>
          <p:cNvSpPr>
            <a:spLocks noEditPoints="1"/>
          </p:cNvSpPr>
          <p:nvPr/>
        </p:nvSpPr>
        <p:spPr bwMode="auto">
          <a:xfrm>
            <a:off x="5257048" y="3853187"/>
            <a:ext cx="784655" cy="791661"/>
          </a:xfrm>
          <a:custGeom>
            <a:avLst/>
            <a:gdLst>
              <a:gd name="T0" fmla="*/ 136 w 145"/>
              <a:gd name="T1" fmla="*/ 34 h 146"/>
              <a:gd name="T2" fmla="*/ 105 w 145"/>
              <a:gd name="T3" fmla="*/ 51 h 146"/>
              <a:gd name="T4" fmla="*/ 81 w 145"/>
              <a:gd name="T5" fmla="*/ 93 h 146"/>
              <a:gd name="T6" fmla="*/ 81 w 145"/>
              <a:gd name="T7" fmla="*/ 146 h 146"/>
              <a:gd name="T8" fmla="*/ 105 w 145"/>
              <a:gd name="T9" fmla="*/ 140 h 146"/>
              <a:gd name="T10" fmla="*/ 105 w 145"/>
              <a:gd name="T11" fmla="*/ 93 h 146"/>
              <a:gd name="T12" fmla="*/ 117 w 145"/>
              <a:gd name="T13" fmla="*/ 72 h 146"/>
              <a:gd name="T14" fmla="*/ 145 w 145"/>
              <a:gd name="T15" fmla="*/ 55 h 146"/>
              <a:gd name="T16" fmla="*/ 136 w 145"/>
              <a:gd name="T17" fmla="*/ 34 h 146"/>
              <a:gd name="T18" fmla="*/ 15 w 145"/>
              <a:gd name="T19" fmla="*/ 30 h 146"/>
              <a:gd name="T20" fmla="*/ 0 w 145"/>
              <a:gd name="T21" fmla="*/ 73 h 146"/>
              <a:gd name="T22" fmla="*/ 67 w 145"/>
              <a:gd name="T23" fmla="*/ 146 h 146"/>
              <a:gd name="T24" fmla="*/ 67 w 145"/>
              <a:gd name="T25" fmla="*/ 93 h 146"/>
              <a:gd name="T26" fmla="*/ 74 w 145"/>
              <a:gd name="T27" fmla="*/ 64 h 146"/>
              <a:gd name="T28" fmla="*/ 15 w 145"/>
              <a:gd name="T29" fmla="*/ 30 h 146"/>
              <a:gd name="T30" fmla="*/ 74 w 145"/>
              <a:gd name="T31" fmla="*/ 0 h 146"/>
              <a:gd name="T32" fmla="*/ 25 w 145"/>
              <a:gd name="T33" fmla="*/ 19 h 146"/>
              <a:gd name="T34" fmla="*/ 82 w 145"/>
              <a:gd name="T35" fmla="*/ 52 h 146"/>
              <a:gd name="T36" fmla="*/ 98 w 145"/>
              <a:gd name="T37" fmla="*/ 39 h 146"/>
              <a:gd name="T38" fmla="*/ 127 w 145"/>
              <a:gd name="T39" fmla="*/ 22 h 146"/>
              <a:gd name="T40" fmla="*/ 74 w 145"/>
              <a:gd name="T4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46">
                <a:moveTo>
                  <a:pt x="136" y="34"/>
                </a:moveTo>
                <a:cubicBezTo>
                  <a:pt x="105" y="51"/>
                  <a:pt x="105" y="51"/>
                  <a:pt x="105" y="51"/>
                </a:cubicBezTo>
                <a:cubicBezTo>
                  <a:pt x="90" y="60"/>
                  <a:pt x="81" y="76"/>
                  <a:pt x="81" y="93"/>
                </a:cubicBezTo>
                <a:cubicBezTo>
                  <a:pt x="81" y="146"/>
                  <a:pt x="81" y="146"/>
                  <a:pt x="81" y="146"/>
                </a:cubicBezTo>
                <a:cubicBezTo>
                  <a:pt x="89" y="146"/>
                  <a:pt x="97" y="143"/>
                  <a:pt x="105" y="140"/>
                </a:cubicBezTo>
                <a:cubicBezTo>
                  <a:pt x="105" y="93"/>
                  <a:pt x="105" y="93"/>
                  <a:pt x="105" y="93"/>
                </a:cubicBezTo>
                <a:cubicBezTo>
                  <a:pt x="105" y="84"/>
                  <a:pt x="109" y="76"/>
                  <a:pt x="117" y="72"/>
                </a:cubicBezTo>
                <a:cubicBezTo>
                  <a:pt x="145" y="55"/>
                  <a:pt x="145" y="55"/>
                  <a:pt x="145" y="55"/>
                </a:cubicBezTo>
                <a:cubicBezTo>
                  <a:pt x="143" y="48"/>
                  <a:pt x="140" y="40"/>
                  <a:pt x="136" y="34"/>
                </a:cubicBezTo>
                <a:moveTo>
                  <a:pt x="15" y="30"/>
                </a:moveTo>
                <a:cubicBezTo>
                  <a:pt x="6" y="42"/>
                  <a:pt x="0" y="57"/>
                  <a:pt x="0" y="73"/>
                </a:cubicBezTo>
                <a:cubicBezTo>
                  <a:pt x="0" y="111"/>
                  <a:pt x="30" y="143"/>
                  <a:pt x="67" y="146"/>
                </a:cubicBezTo>
                <a:cubicBezTo>
                  <a:pt x="67" y="93"/>
                  <a:pt x="67" y="93"/>
                  <a:pt x="67" y="93"/>
                </a:cubicBezTo>
                <a:cubicBezTo>
                  <a:pt x="67" y="83"/>
                  <a:pt x="69" y="73"/>
                  <a:pt x="74" y="64"/>
                </a:cubicBezTo>
                <a:cubicBezTo>
                  <a:pt x="15" y="30"/>
                  <a:pt x="15" y="30"/>
                  <a:pt x="15" y="30"/>
                </a:cubicBezTo>
                <a:moveTo>
                  <a:pt x="74" y="0"/>
                </a:moveTo>
                <a:cubicBezTo>
                  <a:pt x="55" y="0"/>
                  <a:pt x="38" y="7"/>
                  <a:pt x="25" y="19"/>
                </a:cubicBezTo>
                <a:cubicBezTo>
                  <a:pt x="82" y="52"/>
                  <a:pt x="82" y="52"/>
                  <a:pt x="82" y="52"/>
                </a:cubicBezTo>
                <a:cubicBezTo>
                  <a:pt x="86" y="47"/>
                  <a:pt x="92" y="42"/>
                  <a:pt x="98" y="39"/>
                </a:cubicBezTo>
                <a:cubicBezTo>
                  <a:pt x="127" y="22"/>
                  <a:pt x="127" y="22"/>
                  <a:pt x="127" y="22"/>
                </a:cubicBezTo>
                <a:cubicBezTo>
                  <a:pt x="113" y="8"/>
                  <a:pt x="95" y="0"/>
                  <a:pt x="74" y="0"/>
                </a:cubicBezTo>
              </a:path>
            </a:pathLst>
          </a:custGeom>
          <a:solidFill>
            <a:srgbClr val="F0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Oval 43">
            <a:extLst>
              <a:ext uri="{FF2B5EF4-FFF2-40B4-BE49-F238E27FC236}">
                <a16:creationId xmlns:a16="http://schemas.microsoft.com/office/drawing/2014/main" id="{71706A6C-A850-597B-070E-25D9C433629C}"/>
              </a:ext>
            </a:extLst>
          </p:cNvPr>
          <p:cNvSpPr>
            <a:spLocks noChangeArrowheads="1"/>
          </p:cNvSpPr>
          <p:nvPr/>
        </p:nvSpPr>
        <p:spPr bwMode="auto">
          <a:xfrm>
            <a:off x="5334113" y="3804145"/>
            <a:ext cx="795165" cy="79516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TextBox 45">
            <a:extLst>
              <a:ext uri="{FF2B5EF4-FFF2-40B4-BE49-F238E27FC236}">
                <a16:creationId xmlns:a16="http://schemas.microsoft.com/office/drawing/2014/main" id="{63756DBC-A2E9-5A53-F764-0977DD30194C}"/>
              </a:ext>
            </a:extLst>
          </p:cNvPr>
          <p:cNvSpPr txBox="1"/>
          <p:nvPr/>
        </p:nvSpPr>
        <p:spPr>
          <a:xfrm>
            <a:off x="7286873" y="1788212"/>
            <a:ext cx="3603257" cy="1077218"/>
          </a:xfrm>
          <a:prstGeom prst="rect">
            <a:avLst/>
          </a:prstGeom>
          <a:noFill/>
        </p:spPr>
        <p:txBody>
          <a:bodyPr wrap="square" anchor="t">
            <a:spAutoFit/>
          </a:bodyPr>
          <a:lstStyle/>
          <a:p>
            <a:pPr>
              <a:spcBef>
                <a:spcPts val="600"/>
              </a:spcBef>
              <a:buClr>
                <a:srgbClr val="008DB9"/>
              </a:buClr>
            </a:pPr>
            <a:r>
              <a:rPr lang="en-US" sz="1600" b="1">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LASIK is virtually painless. Numbing drops used. Mild pressure at worst during </a:t>
            </a:r>
            <a:r>
              <a:rPr lang="en-US" sz="160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femto</a:t>
            </a: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Flap is created in 6 seconds.</a:t>
            </a:r>
          </a:p>
        </p:txBody>
      </p:sp>
      <p:sp>
        <p:nvSpPr>
          <p:cNvPr id="47" name="TextBox 46">
            <a:extLst>
              <a:ext uri="{FF2B5EF4-FFF2-40B4-BE49-F238E27FC236}">
                <a16:creationId xmlns:a16="http://schemas.microsoft.com/office/drawing/2014/main" id="{E843A85D-0E97-3A88-04C5-FC350CFE8ECE}"/>
              </a:ext>
            </a:extLst>
          </p:cNvPr>
          <p:cNvSpPr txBox="1"/>
          <p:nvPr/>
        </p:nvSpPr>
        <p:spPr>
          <a:xfrm>
            <a:off x="1478280" y="4126660"/>
            <a:ext cx="3426848" cy="584775"/>
          </a:xfrm>
          <a:prstGeom prst="rect">
            <a:avLst/>
          </a:prstGeom>
          <a:noFill/>
        </p:spPr>
        <p:txBody>
          <a:bodyPr wrap="square" anchor="t">
            <a:spAutoFit/>
          </a:bodyPr>
          <a:lstStyle/>
          <a:p>
            <a:pPr algn="r">
              <a:spcBef>
                <a:spcPts val="600"/>
              </a:spcBef>
              <a:buClr>
                <a:srgbClr val="008DB9"/>
              </a:buClr>
            </a:pPr>
            <a:r>
              <a:rPr lang="en-US" sz="1600" b="1">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r>
              <a:rPr lang="en-US" sz="1600">
                <a:solidFill>
                  <a:schemeClr val="tx1">
                    <a:lumMod val="85000"/>
                    <a:lumOff val="15000"/>
                  </a:schemeClr>
                </a:solidFill>
                <a:latin typeface="Lyon" panose="00000400000000000000" pitchFamily="2" charset="0"/>
                <a:ea typeface="Lyon" panose="00000400000000000000" pitchFamily="2" charset="0"/>
                <a:cs typeface="Poppins" pitchFamily="2" charset="77"/>
              </a:rPr>
              <a:t>PROWL-1 study: 98% satisfaction at 6 months; discomfort was minimal.</a:t>
            </a:r>
          </a:p>
        </p:txBody>
      </p:sp>
      <p:pic>
        <p:nvPicPr>
          <p:cNvPr id="39" name="Graphic 38">
            <a:extLst>
              <a:ext uri="{FF2B5EF4-FFF2-40B4-BE49-F238E27FC236}">
                <a16:creationId xmlns:a16="http://schemas.microsoft.com/office/drawing/2014/main" id="{89831914-A6EE-77C6-97E9-5EA789ABD2B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309062" y="2184969"/>
            <a:ext cx="572042" cy="572042"/>
          </a:xfrm>
          <a:prstGeom prst="rect">
            <a:avLst/>
          </a:prstGeom>
        </p:spPr>
      </p:pic>
      <p:pic>
        <p:nvPicPr>
          <p:cNvPr id="40" name="Graphic 39">
            <a:extLst>
              <a:ext uri="{FF2B5EF4-FFF2-40B4-BE49-F238E27FC236}">
                <a16:creationId xmlns:a16="http://schemas.microsoft.com/office/drawing/2014/main" id="{01EB85E5-67D7-35E3-B482-E39836AF373B}"/>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363171" y="4470649"/>
            <a:ext cx="520038" cy="520038"/>
          </a:xfrm>
          <a:prstGeom prst="rect">
            <a:avLst/>
          </a:prstGeom>
        </p:spPr>
      </p:pic>
    </p:spTree>
    <p:extLst>
      <p:ext uri="{BB962C8B-B14F-4D97-AF65-F5344CB8AC3E}">
        <p14:creationId xmlns:p14="http://schemas.microsoft.com/office/powerpoint/2010/main" val="350704273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Close up of a blue eye with a white circle around it&#10;&#10;AI-generated content may be incorrect.">
            <a:extLst>
              <a:ext uri="{FF2B5EF4-FFF2-40B4-BE49-F238E27FC236}">
                <a16:creationId xmlns:a16="http://schemas.microsoft.com/office/drawing/2014/main" id="{3AD403CE-2D1D-B763-CFAF-D7C968CFC30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020" r="4020"/>
          <a:stretch>
            <a:fillRect/>
          </a:stretch>
        </p:blipFill>
        <p:spPr/>
      </p:pic>
      <p:sp>
        <p:nvSpPr>
          <p:cNvPr id="3" name="TextBox 2">
            <a:extLst>
              <a:ext uri="{FF2B5EF4-FFF2-40B4-BE49-F238E27FC236}">
                <a16:creationId xmlns:a16="http://schemas.microsoft.com/office/drawing/2014/main" id="{EEA3DD86-CA1A-FCED-95B2-EFC2DFACDD4D}"/>
              </a:ext>
            </a:extLst>
          </p:cNvPr>
          <p:cNvSpPr txBox="1"/>
          <p:nvPr/>
        </p:nvSpPr>
        <p:spPr>
          <a:xfrm>
            <a:off x="1542334" y="285750"/>
            <a:ext cx="9107332"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#7: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Just Matches Glasses Or Contacts"</a:t>
            </a:r>
          </a:p>
        </p:txBody>
      </p:sp>
      <p:grpSp>
        <p:nvGrpSpPr>
          <p:cNvPr id="4" name="Group 3">
            <a:extLst>
              <a:ext uri="{FF2B5EF4-FFF2-40B4-BE49-F238E27FC236}">
                <a16:creationId xmlns:a16="http://schemas.microsoft.com/office/drawing/2014/main" id="{1E0FD784-5348-A977-13E3-8728B4B97A5F}"/>
              </a:ext>
            </a:extLst>
          </p:cNvPr>
          <p:cNvGrpSpPr/>
          <p:nvPr/>
        </p:nvGrpSpPr>
        <p:grpSpPr>
          <a:xfrm>
            <a:off x="573695" y="2063469"/>
            <a:ext cx="4453629" cy="3699622"/>
            <a:chOff x="552124" y="2329656"/>
            <a:chExt cx="4453629" cy="3699622"/>
          </a:xfrm>
        </p:grpSpPr>
        <p:grpSp>
          <p:nvGrpSpPr>
            <p:cNvPr id="5" name="Group 4">
              <a:extLst>
                <a:ext uri="{FF2B5EF4-FFF2-40B4-BE49-F238E27FC236}">
                  <a16:creationId xmlns:a16="http://schemas.microsoft.com/office/drawing/2014/main" id="{CEDB6D5A-8AB0-27A8-A105-893CDE9731A4}"/>
                </a:ext>
              </a:extLst>
            </p:cNvPr>
            <p:cNvGrpSpPr/>
            <p:nvPr/>
          </p:nvGrpSpPr>
          <p:grpSpPr>
            <a:xfrm>
              <a:off x="552124" y="2329656"/>
              <a:ext cx="4453629" cy="861774"/>
              <a:chOff x="552124" y="2329656"/>
              <a:chExt cx="4453629" cy="861774"/>
            </a:xfrm>
          </p:grpSpPr>
          <p:sp>
            <p:nvSpPr>
              <p:cNvPr id="16" name="TextBox 15">
                <a:extLst>
                  <a:ext uri="{FF2B5EF4-FFF2-40B4-BE49-F238E27FC236}">
                    <a16:creationId xmlns:a16="http://schemas.microsoft.com/office/drawing/2014/main" id="{41F23BE4-3DF7-EA74-C09A-A7A412D09F2D}"/>
                  </a:ext>
                </a:extLst>
              </p:cNvPr>
              <p:cNvSpPr txBox="1"/>
              <p:nvPr/>
            </p:nvSpPr>
            <p:spPr>
              <a:xfrm>
                <a:off x="741391" y="2329656"/>
                <a:ext cx="4264362" cy="861774"/>
              </a:xfrm>
              <a:prstGeom prst="rect">
                <a:avLst/>
              </a:prstGeom>
              <a:noFill/>
            </p:spPr>
            <p:txBody>
              <a:bodyPr wrap="square" anchor="t">
                <a:spAutoFit/>
              </a:bodyPr>
              <a:lstStyle/>
              <a:p>
                <a:pPr>
                  <a:spcBef>
                    <a:spcPts val="600"/>
                  </a:spcBef>
                  <a:buClr>
                    <a:srgbClr val="008DB9"/>
                  </a:buClr>
                </a:pPr>
                <a:r>
                  <a:rPr lang="en-US" b="1" dirty="0">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Many patients see better after LASIK  than they ever did with glasses/contacts.</a:t>
                </a:r>
              </a:p>
            </p:txBody>
          </p:sp>
          <p:sp>
            <p:nvSpPr>
              <p:cNvPr id="17" name="Google Shape;435;p27">
                <a:extLst>
                  <a:ext uri="{FF2B5EF4-FFF2-40B4-BE49-F238E27FC236}">
                    <a16:creationId xmlns:a16="http://schemas.microsoft.com/office/drawing/2014/main" id="{62FD1A35-BF13-C227-3EB8-4F03C1CE99F0}"/>
                  </a:ext>
                </a:extLst>
              </p:cNvPr>
              <p:cNvSpPr/>
              <p:nvPr/>
            </p:nvSpPr>
            <p:spPr>
              <a:xfrm>
                <a:off x="552124" y="2694498"/>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6" name="Group 5">
              <a:extLst>
                <a:ext uri="{FF2B5EF4-FFF2-40B4-BE49-F238E27FC236}">
                  <a16:creationId xmlns:a16="http://schemas.microsoft.com/office/drawing/2014/main" id="{E3BF9004-B927-02C3-E106-F202BBAEF9EF}"/>
                </a:ext>
              </a:extLst>
            </p:cNvPr>
            <p:cNvGrpSpPr/>
            <p:nvPr/>
          </p:nvGrpSpPr>
          <p:grpSpPr>
            <a:xfrm>
              <a:off x="552124" y="3790027"/>
              <a:ext cx="4453629" cy="2239251"/>
              <a:chOff x="552124" y="3790027"/>
              <a:chExt cx="4453629" cy="2239251"/>
            </a:xfrm>
          </p:grpSpPr>
          <p:grpSp>
            <p:nvGrpSpPr>
              <p:cNvPr id="10" name="Group 9">
                <a:extLst>
                  <a:ext uri="{FF2B5EF4-FFF2-40B4-BE49-F238E27FC236}">
                    <a16:creationId xmlns:a16="http://schemas.microsoft.com/office/drawing/2014/main" id="{A993128F-1B7D-A941-7178-C60DE15DE940}"/>
                  </a:ext>
                </a:extLst>
              </p:cNvPr>
              <p:cNvGrpSpPr/>
              <p:nvPr/>
            </p:nvGrpSpPr>
            <p:grpSpPr>
              <a:xfrm>
                <a:off x="552124" y="3790027"/>
                <a:ext cx="4264362" cy="1231106"/>
                <a:chOff x="552124" y="2505020"/>
                <a:chExt cx="4264362" cy="1231106"/>
              </a:xfrm>
            </p:grpSpPr>
            <p:sp>
              <p:nvSpPr>
                <p:cNvPr id="14" name="TextBox 13">
                  <a:extLst>
                    <a:ext uri="{FF2B5EF4-FFF2-40B4-BE49-F238E27FC236}">
                      <a16:creationId xmlns:a16="http://schemas.microsoft.com/office/drawing/2014/main" id="{9920024A-98C2-E315-0332-6EA1E7A8C5CF}"/>
                    </a:ext>
                  </a:extLst>
                </p:cNvPr>
                <p:cNvSpPr txBox="1"/>
                <p:nvPr/>
              </p:nvSpPr>
              <p:spPr>
                <a:xfrm>
                  <a:off x="741391" y="2505020"/>
                  <a:ext cx="4075095" cy="1231106"/>
                </a:xfrm>
                <a:prstGeom prst="rect">
                  <a:avLst/>
                </a:prstGeom>
                <a:noFill/>
              </p:spPr>
              <p:txBody>
                <a:bodyPr wrap="square" anchor="t">
                  <a:spAutoFit/>
                </a:bodyPr>
                <a:lstStyle/>
                <a:p>
                  <a:pPr>
                    <a:spcBef>
                      <a:spcPts val="600"/>
                    </a:spcBef>
                    <a:buClr>
                      <a:srgbClr val="008DB9"/>
                    </a:buClr>
                  </a:pPr>
                  <a:r>
                    <a:rPr lang="en-US" sz="16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CONTOURA: (Topo-Guided LASIK)</a:t>
                  </a:r>
                  <a:endPar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31.6% saw </a:t>
                  </a:r>
                  <a:r>
                    <a:rPr lang="en-US" sz="1600"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better</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than spectacle BCVA. Treats HOAs.</a:t>
                  </a:r>
                </a:p>
                <a:p>
                  <a:pPr>
                    <a:spcBef>
                      <a:spcPts val="600"/>
                    </a:spcBef>
                    <a:buClr>
                      <a:srgbClr val="008DB9"/>
                    </a:buClr>
                  </a:pPr>
                  <a:endPar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p:txBody>
            </p:sp>
            <p:sp>
              <p:nvSpPr>
                <p:cNvPr id="15" name="Google Shape;435;p27">
                  <a:extLst>
                    <a:ext uri="{FF2B5EF4-FFF2-40B4-BE49-F238E27FC236}">
                      <a16:creationId xmlns:a16="http://schemas.microsoft.com/office/drawing/2014/main" id="{C6887F8B-C6EA-C46E-9D6F-4CAA5E326745}"/>
                    </a:ext>
                  </a:extLst>
                </p:cNvPr>
                <p:cNvSpPr/>
                <p:nvPr/>
              </p:nvSpPr>
              <p:spPr>
                <a:xfrm>
                  <a:off x="552124" y="261934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50" b="0" i="0" u="none" strike="noStrike" cap="none">
                    <a:solidFill>
                      <a:schemeClr val="lt1"/>
                    </a:solidFill>
                    <a:latin typeface="Arial"/>
                    <a:ea typeface="Arial"/>
                    <a:cs typeface="Arial"/>
                    <a:sym typeface="Arial"/>
                  </a:endParaRPr>
                </a:p>
              </p:txBody>
            </p:sp>
          </p:grpSp>
          <p:grpSp>
            <p:nvGrpSpPr>
              <p:cNvPr id="11" name="Group 10">
                <a:extLst>
                  <a:ext uri="{FF2B5EF4-FFF2-40B4-BE49-F238E27FC236}">
                    <a16:creationId xmlns:a16="http://schemas.microsoft.com/office/drawing/2014/main" id="{9D676220-A0B5-0DE1-0569-AD9ED84E3E2B}"/>
                  </a:ext>
                </a:extLst>
              </p:cNvPr>
              <p:cNvGrpSpPr/>
              <p:nvPr/>
            </p:nvGrpSpPr>
            <p:grpSpPr>
              <a:xfrm>
                <a:off x="552124" y="4798172"/>
                <a:ext cx="4453629" cy="1231106"/>
                <a:chOff x="552124" y="2818170"/>
                <a:chExt cx="4453629" cy="1231106"/>
              </a:xfrm>
            </p:grpSpPr>
            <p:sp>
              <p:nvSpPr>
                <p:cNvPr id="12" name="TextBox 11">
                  <a:extLst>
                    <a:ext uri="{FF2B5EF4-FFF2-40B4-BE49-F238E27FC236}">
                      <a16:creationId xmlns:a16="http://schemas.microsoft.com/office/drawing/2014/main" id="{9F5623FE-E97D-892D-C1ED-377E59D2EF8F}"/>
                    </a:ext>
                  </a:extLst>
                </p:cNvPr>
                <p:cNvSpPr txBox="1"/>
                <p:nvPr/>
              </p:nvSpPr>
              <p:spPr>
                <a:xfrm>
                  <a:off x="741391" y="2818170"/>
                  <a:ext cx="4264362" cy="1231106"/>
                </a:xfrm>
                <a:prstGeom prst="rect">
                  <a:avLst/>
                </a:prstGeom>
                <a:noFill/>
              </p:spPr>
              <p:txBody>
                <a:bodyPr wrap="square" anchor="t">
                  <a:spAutoFit/>
                </a:bodyPr>
                <a:lstStyle/>
                <a:p>
                  <a:pPr>
                    <a:spcBef>
                      <a:spcPts val="600"/>
                    </a:spcBef>
                    <a:buClr>
                      <a:srgbClr val="008DB9"/>
                    </a:buClr>
                  </a:pPr>
                  <a:r>
                    <a:rPr lang="en-US" sz="16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WAVELIGHT Plus: (Ray Tracing LASIK)</a:t>
                  </a:r>
                </a:p>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Enhances contrast and visual clarity. </a:t>
                  </a:r>
                </a:p>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Overwhelming majority see better than 20/20</a:t>
                  </a:r>
                </a:p>
              </p:txBody>
            </p:sp>
            <p:sp>
              <p:nvSpPr>
                <p:cNvPr id="13" name="Google Shape;435;p27">
                  <a:extLst>
                    <a:ext uri="{FF2B5EF4-FFF2-40B4-BE49-F238E27FC236}">
                      <a16:creationId xmlns:a16="http://schemas.microsoft.com/office/drawing/2014/main" id="{A2D3757A-D92D-580B-8F78-4BE30A4B956E}"/>
                    </a:ext>
                  </a:extLst>
                </p:cNvPr>
                <p:cNvSpPr/>
                <p:nvPr/>
              </p:nvSpPr>
              <p:spPr>
                <a:xfrm>
                  <a:off x="552124" y="29324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50" b="0" i="0" u="none" strike="noStrike" cap="none">
                    <a:solidFill>
                      <a:schemeClr val="lt1"/>
                    </a:solidFill>
                    <a:latin typeface="Arial"/>
                    <a:ea typeface="Arial"/>
                    <a:cs typeface="Arial"/>
                    <a:sym typeface="Arial"/>
                  </a:endParaRPr>
                </a:p>
              </p:txBody>
            </p:sp>
          </p:grpSp>
        </p:grpSp>
        <p:grpSp>
          <p:nvGrpSpPr>
            <p:cNvPr id="7" name="Group 6">
              <a:extLst>
                <a:ext uri="{FF2B5EF4-FFF2-40B4-BE49-F238E27FC236}">
                  <a16:creationId xmlns:a16="http://schemas.microsoft.com/office/drawing/2014/main" id="{9FBDFB6D-C2A8-6A51-B600-5C7F5C0DF61D}"/>
                </a:ext>
              </a:extLst>
            </p:cNvPr>
            <p:cNvGrpSpPr/>
            <p:nvPr/>
          </p:nvGrpSpPr>
          <p:grpSpPr>
            <a:xfrm>
              <a:off x="552124" y="3270634"/>
              <a:ext cx="4264362" cy="369332"/>
              <a:chOff x="552124" y="3190820"/>
              <a:chExt cx="4264362" cy="369332"/>
            </a:xfrm>
          </p:grpSpPr>
          <p:sp>
            <p:nvSpPr>
              <p:cNvPr id="8" name="TextBox 7">
                <a:extLst>
                  <a:ext uri="{FF2B5EF4-FFF2-40B4-BE49-F238E27FC236}">
                    <a16:creationId xmlns:a16="http://schemas.microsoft.com/office/drawing/2014/main" id="{5AF19ACC-0D54-69E6-AAC9-F0C5CE2CEFDE}"/>
                  </a:ext>
                </a:extLst>
              </p:cNvPr>
              <p:cNvSpPr txBox="1"/>
              <p:nvPr/>
            </p:nvSpPr>
            <p:spPr>
              <a:xfrm>
                <a:off x="552124" y="3190820"/>
                <a:ext cx="4264362" cy="369332"/>
              </a:xfrm>
              <a:prstGeom prst="rect">
                <a:avLst/>
              </a:prstGeom>
              <a:solidFill>
                <a:schemeClr val="accent2"/>
              </a:solidFill>
            </p:spPr>
            <p:txBody>
              <a:bodyPr wrap="square" anchor="t">
                <a:spAutoFit/>
              </a:bodyPr>
              <a:lstStyle/>
              <a:p>
                <a:pPr>
                  <a:spcBef>
                    <a:spcPts val="600"/>
                  </a:spcBef>
                  <a:buClr>
                    <a:srgbClr val="008DB9"/>
                  </a:buClr>
                </a:pPr>
                <a:r>
                  <a:rPr lang="en-US" b="1">
                    <a:solidFill>
                      <a:schemeClr val="tx1">
                        <a:lumMod val="85000"/>
                        <a:lumOff val="15000"/>
                      </a:schemeClr>
                    </a:solidFill>
                    <a:latin typeface="Lyon" panose="00000400000000000000" pitchFamily="2" charset="0"/>
                    <a:ea typeface="Lyon" panose="00000400000000000000" pitchFamily="2" charset="0"/>
                    <a:cs typeface="Poppins" pitchFamily="2" charset="77"/>
                  </a:rPr>
                  <a:t>Data:</a:t>
                </a:r>
              </a:p>
            </p:txBody>
          </p:sp>
          <p:cxnSp>
            <p:nvCxnSpPr>
              <p:cNvPr id="9" name="Straight Connector 8">
                <a:extLst>
                  <a:ext uri="{FF2B5EF4-FFF2-40B4-BE49-F238E27FC236}">
                    <a16:creationId xmlns:a16="http://schemas.microsoft.com/office/drawing/2014/main" id="{4BD70D10-6F27-1B1E-6809-E6546DD850FF}"/>
                  </a:ext>
                </a:extLst>
              </p:cNvPr>
              <p:cNvCxnSpPr>
                <a:cxnSpLocks/>
              </p:cNvCxnSpPr>
              <p:nvPr/>
            </p:nvCxnSpPr>
            <p:spPr>
              <a:xfrm>
                <a:off x="1337310" y="3375486"/>
                <a:ext cx="3479176" cy="0"/>
              </a:xfrm>
              <a:prstGeom prst="line">
                <a:avLst/>
              </a:prstGeom>
              <a:ln w="9525" cap="rnd">
                <a:solidFill>
                  <a:schemeClr val="bg1"/>
                </a:solidFill>
                <a:round/>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94718802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F7A8F8-BC84-7F03-B274-2DF5F66203E3}"/>
              </a:ext>
            </a:extLst>
          </p:cNvPr>
          <p:cNvSpPr txBox="1"/>
          <p:nvPr/>
        </p:nvSpPr>
        <p:spPr>
          <a:xfrm>
            <a:off x="2099224" y="285750"/>
            <a:ext cx="7993552"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#8: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LASIK Causes Retinal Detachments</a:t>
            </a:r>
          </a:p>
        </p:txBody>
      </p:sp>
      <p:sp>
        <p:nvSpPr>
          <p:cNvPr id="3" name="TextBox 2">
            <a:extLst>
              <a:ext uri="{FF2B5EF4-FFF2-40B4-BE49-F238E27FC236}">
                <a16:creationId xmlns:a16="http://schemas.microsoft.com/office/drawing/2014/main" id="{12D656CB-417D-853D-3734-DC9AFBF26302}"/>
              </a:ext>
            </a:extLst>
          </p:cNvPr>
          <p:cNvSpPr txBox="1"/>
          <p:nvPr/>
        </p:nvSpPr>
        <p:spPr>
          <a:xfrm>
            <a:off x="971693" y="870368"/>
            <a:ext cx="10248614" cy="553998"/>
          </a:xfrm>
          <a:prstGeom prst="rect">
            <a:avLst/>
          </a:prstGeom>
          <a:noFill/>
        </p:spPr>
        <p:txBody>
          <a:bodyPr wrap="square" anchor="t">
            <a:spAutoFit/>
          </a:bodyPr>
          <a:lstStyle/>
          <a:p>
            <a:pPr algn="ctr">
              <a:spcBef>
                <a:spcPts val="600"/>
              </a:spcBef>
              <a:buClr>
                <a:srgbClr val="008DB9"/>
              </a:buClr>
            </a:pPr>
            <a:r>
              <a:rPr lang="en-US" sz="1600" b="1" dirty="0">
                <a:solidFill>
                  <a:schemeClr val="accent1"/>
                </a:solidFill>
                <a:latin typeface="Lyon" panose="00000400000000000000" pitchFamily="2" charset="0"/>
                <a:ea typeface="Lyon" panose="00000400000000000000" pitchFamily="2" charset="0"/>
                <a:cs typeface="Poppins" pitchFamily="2" charset="77"/>
              </a:rPr>
              <a:t>Reality: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It’s more likely association (due to high myopia) but not causation. Data is mixed, but strongest evidence is that LASIK does not cause retinal detachments. </a:t>
            </a:r>
            <a:endParaRPr lang="en-US" sz="1600" b="1" dirty="0">
              <a:solidFill>
                <a:schemeClr val="accent1"/>
              </a:solidFill>
              <a:latin typeface="Lyon" panose="00000400000000000000" pitchFamily="2" charset="0"/>
              <a:ea typeface="Lyon" panose="00000400000000000000" pitchFamily="2" charset="0"/>
              <a:cs typeface="Poppins" pitchFamily="2" charset="77"/>
            </a:endParaRPr>
          </a:p>
        </p:txBody>
      </p:sp>
      <p:sp>
        <p:nvSpPr>
          <p:cNvPr id="4" name="TextBox 3">
            <a:extLst>
              <a:ext uri="{FF2B5EF4-FFF2-40B4-BE49-F238E27FC236}">
                <a16:creationId xmlns:a16="http://schemas.microsoft.com/office/drawing/2014/main" id="{299979E4-3D98-D26C-2738-CF1A14DC747C}"/>
              </a:ext>
            </a:extLst>
          </p:cNvPr>
          <p:cNvSpPr txBox="1"/>
          <p:nvPr/>
        </p:nvSpPr>
        <p:spPr>
          <a:xfrm>
            <a:off x="2690490" y="5572529"/>
            <a:ext cx="6811020" cy="338554"/>
          </a:xfrm>
          <a:prstGeom prst="rect">
            <a:avLst/>
          </a:prstGeom>
          <a:noFill/>
        </p:spPr>
        <p:txBody>
          <a:bodyPr wrap="square" anchor="t">
            <a:spAutoFit/>
          </a:bodyPr>
          <a:lstStyle/>
          <a:p>
            <a:pPr algn="ctr">
              <a:spcBef>
                <a:spcPts val="600"/>
              </a:spcBef>
              <a:buClr>
                <a:srgbClr val="008DB9"/>
              </a:buClr>
            </a:pPr>
            <a:r>
              <a:rPr lang="en-US" sz="1600" b="1">
                <a:solidFill>
                  <a:schemeClr val="tx1">
                    <a:lumMod val="85000"/>
                    <a:lumOff val="15000"/>
                  </a:schemeClr>
                </a:solidFill>
                <a:latin typeface="Lyon" panose="00000400000000000000" pitchFamily="2" charset="0"/>
                <a:ea typeface="Lyon" panose="00000400000000000000" pitchFamily="2" charset="0"/>
                <a:cs typeface="Poppins" pitchFamily="2" charset="77"/>
              </a:rPr>
              <a:t>Note:</a:t>
            </a: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FS200 </a:t>
            </a:r>
            <a:r>
              <a:rPr lang="en-US" sz="140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femto</a:t>
            </a: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mean IOP increase over baseline of ~32-38 mmHg</a:t>
            </a:r>
          </a:p>
        </p:txBody>
      </p:sp>
      <p:grpSp>
        <p:nvGrpSpPr>
          <p:cNvPr id="15" name="Group 14">
            <a:extLst>
              <a:ext uri="{FF2B5EF4-FFF2-40B4-BE49-F238E27FC236}">
                <a16:creationId xmlns:a16="http://schemas.microsoft.com/office/drawing/2014/main" id="{0F08BFCC-5B7D-CBC4-5068-645114BED6FA}"/>
              </a:ext>
            </a:extLst>
          </p:cNvPr>
          <p:cNvGrpSpPr/>
          <p:nvPr/>
        </p:nvGrpSpPr>
        <p:grpSpPr>
          <a:xfrm>
            <a:off x="474606" y="1688285"/>
            <a:ext cx="11242787" cy="3651102"/>
            <a:chOff x="420909" y="1809474"/>
            <a:chExt cx="11242787" cy="3651102"/>
          </a:xfrm>
        </p:grpSpPr>
        <p:pic>
          <p:nvPicPr>
            <p:cNvPr id="13" name="Picture 2" descr="Correlation Does Not Equal Causation Print by Noirty Designs">
              <a:extLst>
                <a:ext uri="{FF2B5EF4-FFF2-40B4-BE49-F238E27FC236}">
                  <a16:creationId xmlns:a16="http://schemas.microsoft.com/office/drawing/2014/main" id="{5F8489E6-0E25-DE0E-AA24-CE25561871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47" b="25867"/>
            <a:stretch/>
          </p:blipFill>
          <p:spPr bwMode="auto">
            <a:xfrm>
              <a:off x="420909" y="1809474"/>
              <a:ext cx="4057144" cy="3651102"/>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670CCC3F-464C-A120-2E8A-FB36A4E5D5C8}"/>
                </a:ext>
              </a:extLst>
            </p:cNvPr>
            <p:cNvGrpSpPr/>
            <p:nvPr/>
          </p:nvGrpSpPr>
          <p:grpSpPr>
            <a:xfrm>
              <a:off x="5780243" y="2127402"/>
              <a:ext cx="5883453" cy="3015247"/>
              <a:chOff x="5780243" y="1962538"/>
              <a:chExt cx="5883453" cy="3015247"/>
            </a:xfrm>
          </p:grpSpPr>
          <p:sp>
            <p:nvSpPr>
              <p:cNvPr id="12" name="Rectangle: Rounded Corners 18">
                <a:extLst>
                  <a:ext uri="{FF2B5EF4-FFF2-40B4-BE49-F238E27FC236}">
                    <a16:creationId xmlns:a16="http://schemas.microsoft.com/office/drawing/2014/main" id="{41F5DF8E-A669-BF4D-A2B0-0A990D1F6BDA}"/>
                  </a:ext>
                </a:extLst>
              </p:cNvPr>
              <p:cNvSpPr/>
              <p:nvPr/>
            </p:nvSpPr>
            <p:spPr>
              <a:xfrm>
                <a:off x="5780243" y="3637178"/>
                <a:ext cx="5883453" cy="703342"/>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F079875D-3B48-F334-94CA-515E838B3C21}"/>
                  </a:ext>
                </a:extLst>
              </p:cNvPr>
              <p:cNvSpPr txBox="1"/>
              <p:nvPr/>
            </p:nvSpPr>
            <p:spPr>
              <a:xfrm>
                <a:off x="6133778" y="1962538"/>
                <a:ext cx="5529918" cy="692497"/>
              </a:xfrm>
              <a:prstGeom prst="rect">
                <a:avLst/>
              </a:prstGeom>
              <a:noFill/>
            </p:spPr>
            <p:txBody>
              <a:bodyPr wrap="square" anchor="t">
                <a:spAutoFit/>
              </a:bodyPr>
              <a:lstStyle/>
              <a:p>
                <a:pPr>
                  <a:spcBef>
                    <a:spcPts val="600"/>
                  </a:spcBef>
                  <a:buClr>
                    <a:srgbClr val="008DB9"/>
                  </a:buClr>
                </a:pP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 largest study illustrated a 0.02% yearly incidence in patients who had an average refractive error of -6.00 D, a finding that indicates a lack of association between LASIK and RRD. </a:t>
                </a:r>
              </a:p>
            </p:txBody>
          </p:sp>
          <p:sp>
            <p:nvSpPr>
              <p:cNvPr id="6" name="Google Shape;435;p27">
                <a:extLst>
                  <a:ext uri="{FF2B5EF4-FFF2-40B4-BE49-F238E27FC236}">
                    <a16:creationId xmlns:a16="http://schemas.microsoft.com/office/drawing/2014/main" id="{A9DCEB94-EEFF-FECD-42F4-0E960EFD377E}"/>
                  </a:ext>
                </a:extLst>
              </p:cNvPr>
              <p:cNvSpPr/>
              <p:nvPr/>
            </p:nvSpPr>
            <p:spPr>
              <a:xfrm>
                <a:off x="5975684" y="2052451"/>
                <a:ext cx="67969" cy="107028"/>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50" b="0" i="0" u="none" strike="noStrike" cap="none">
                  <a:solidFill>
                    <a:schemeClr val="lt1"/>
                  </a:solidFill>
                  <a:latin typeface="Arial"/>
                  <a:ea typeface="Arial"/>
                  <a:cs typeface="Arial"/>
                  <a:sym typeface="Arial"/>
                </a:endParaRPr>
              </a:p>
            </p:txBody>
          </p:sp>
          <p:sp>
            <p:nvSpPr>
              <p:cNvPr id="7" name="TextBox 6">
                <a:extLst>
                  <a:ext uri="{FF2B5EF4-FFF2-40B4-BE49-F238E27FC236}">
                    <a16:creationId xmlns:a16="http://schemas.microsoft.com/office/drawing/2014/main" id="{8D40980C-7CAC-4442-3109-FA8776C3E2A4}"/>
                  </a:ext>
                </a:extLst>
              </p:cNvPr>
              <p:cNvSpPr txBox="1"/>
              <p:nvPr/>
            </p:nvSpPr>
            <p:spPr>
              <a:xfrm>
                <a:off x="6133778" y="2799858"/>
                <a:ext cx="5529918" cy="692497"/>
              </a:xfrm>
              <a:prstGeom prst="rect">
                <a:avLst/>
              </a:prstGeom>
              <a:noFill/>
            </p:spPr>
            <p:txBody>
              <a:bodyPr wrap="square" anchor="t">
                <a:spAutoFit/>
              </a:bodyPr>
              <a:lstStyle/>
              <a:p>
                <a:pPr>
                  <a:spcBef>
                    <a:spcPts val="600"/>
                  </a:spcBef>
                  <a:buClr>
                    <a:srgbClr val="008DB9"/>
                  </a:buClr>
                </a:pP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Smaller studies however, reported a higher incidence of RRDs in patients who had undergone prior LASIK than would be predicted from myopia alone. (Yearly incidence of 0.02% - 0.30%)</a:t>
                </a:r>
              </a:p>
            </p:txBody>
          </p:sp>
          <p:sp>
            <p:nvSpPr>
              <p:cNvPr id="8" name="Google Shape;435;p27">
                <a:extLst>
                  <a:ext uri="{FF2B5EF4-FFF2-40B4-BE49-F238E27FC236}">
                    <a16:creationId xmlns:a16="http://schemas.microsoft.com/office/drawing/2014/main" id="{54690B4E-0599-4219-62EB-E5EE2614F7B2}"/>
                  </a:ext>
                </a:extLst>
              </p:cNvPr>
              <p:cNvSpPr/>
              <p:nvPr/>
            </p:nvSpPr>
            <p:spPr>
              <a:xfrm>
                <a:off x="5975684" y="2889771"/>
                <a:ext cx="67969" cy="107028"/>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50" b="0" i="0" u="none" strike="noStrike" cap="none">
                  <a:solidFill>
                    <a:schemeClr val="lt1"/>
                  </a:solidFill>
                  <a:latin typeface="Arial"/>
                  <a:ea typeface="Arial"/>
                  <a:cs typeface="Arial"/>
                  <a:sym typeface="Arial"/>
                </a:endParaRPr>
              </a:p>
            </p:txBody>
          </p:sp>
          <p:sp>
            <p:nvSpPr>
              <p:cNvPr id="9" name="TextBox 8">
                <a:extLst>
                  <a:ext uri="{FF2B5EF4-FFF2-40B4-BE49-F238E27FC236}">
                    <a16:creationId xmlns:a16="http://schemas.microsoft.com/office/drawing/2014/main" id="{EDA57CFB-6D21-82FB-31E0-05DC7072744A}"/>
                  </a:ext>
                </a:extLst>
              </p:cNvPr>
              <p:cNvSpPr txBox="1"/>
              <p:nvPr/>
            </p:nvSpPr>
            <p:spPr>
              <a:xfrm>
                <a:off x="6133778" y="4485342"/>
                <a:ext cx="5529918" cy="492443"/>
              </a:xfrm>
              <a:prstGeom prst="rect">
                <a:avLst/>
              </a:prstGeom>
              <a:noFill/>
            </p:spPr>
            <p:txBody>
              <a:bodyPr wrap="square" anchor="t">
                <a:spAutoFit/>
              </a:bodyPr>
              <a:lstStyle/>
              <a:p>
                <a:pPr>
                  <a:spcBef>
                    <a:spcPts val="600"/>
                  </a:spcBef>
                  <a:buClr>
                    <a:srgbClr val="008DB9"/>
                  </a:buClr>
                </a:pPr>
                <a:r>
                  <a:rPr lang="en-US" sz="13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No large, long-term, case-controlled, prospective study has ever been undertaken to properly evaluate the issue. </a:t>
                </a:r>
              </a:p>
            </p:txBody>
          </p:sp>
          <p:sp>
            <p:nvSpPr>
              <p:cNvPr id="10" name="Google Shape;435;p27">
                <a:extLst>
                  <a:ext uri="{FF2B5EF4-FFF2-40B4-BE49-F238E27FC236}">
                    <a16:creationId xmlns:a16="http://schemas.microsoft.com/office/drawing/2014/main" id="{F05AD315-0C62-53F7-7683-D25C393264A7}"/>
                  </a:ext>
                </a:extLst>
              </p:cNvPr>
              <p:cNvSpPr/>
              <p:nvPr/>
            </p:nvSpPr>
            <p:spPr>
              <a:xfrm>
                <a:off x="5975684" y="4575255"/>
                <a:ext cx="67969" cy="107028"/>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50" b="0" i="0" u="none" strike="noStrike" cap="none">
                  <a:solidFill>
                    <a:schemeClr val="lt1"/>
                  </a:solidFill>
                  <a:latin typeface="Arial"/>
                  <a:ea typeface="Arial"/>
                  <a:cs typeface="Arial"/>
                  <a:sym typeface="Arial"/>
                </a:endParaRPr>
              </a:p>
            </p:txBody>
          </p:sp>
          <p:sp>
            <p:nvSpPr>
              <p:cNvPr id="11" name="TextBox 10">
                <a:extLst>
                  <a:ext uri="{FF2B5EF4-FFF2-40B4-BE49-F238E27FC236}">
                    <a16:creationId xmlns:a16="http://schemas.microsoft.com/office/drawing/2014/main" id="{4EB6F430-030C-4855-6669-54B70C7E8089}"/>
                  </a:ext>
                </a:extLst>
              </p:cNvPr>
              <p:cNvSpPr txBox="1"/>
              <p:nvPr/>
            </p:nvSpPr>
            <p:spPr>
              <a:xfrm>
                <a:off x="5975683" y="3758017"/>
                <a:ext cx="5527913" cy="461665"/>
              </a:xfrm>
              <a:prstGeom prst="rect">
                <a:avLst/>
              </a:prstGeom>
              <a:noFill/>
            </p:spPr>
            <p:txBody>
              <a:bodyPr wrap="square" anchor="t">
                <a:spAutoFit/>
              </a:bodyPr>
              <a:lstStyle/>
              <a:p>
                <a:pPr>
                  <a:spcBef>
                    <a:spcPts val="600"/>
                  </a:spcBef>
                  <a:buClr>
                    <a:srgbClr val="008DB9"/>
                  </a:buClr>
                </a:pPr>
                <a:r>
                  <a:rPr lang="en-US" sz="1200" b="1" dirty="0">
                    <a:solidFill>
                      <a:schemeClr val="accent1"/>
                    </a:solidFill>
                    <a:latin typeface="Lyon" panose="00000400000000000000" pitchFamily="2" charset="0"/>
                    <a:ea typeface="Lyon" panose="00000400000000000000" pitchFamily="2" charset="0"/>
                    <a:cs typeface="Poppins" pitchFamily="2" charset="77"/>
                  </a:rPr>
                  <a:t>FLAW: </a:t>
                </a: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different degrees of myopia, highly variable follow-up times, and the retrospective nature of most of the studies.</a:t>
                </a:r>
              </a:p>
            </p:txBody>
          </p:sp>
        </p:grpSp>
      </p:grpSp>
      <p:sp>
        <p:nvSpPr>
          <p:cNvPr id="16" name="TextBox 15">
            <a:extLst>
              <a:ext uri="{FF2B5EF4-FFF2-40B4-BE49-F238E27FC236}">
                <a16:creationId xmlns:a16="http://schemas.microsoft.com/office/drawing/2014/main" id="{FDECACB6-4B2D-AC0D-E4CD-EE5062E7DC16}"/>
              </a:ext>
            </a:extLst>
          </p:cNvPr>
          <p:cNvSpPr txBox="1"/>
          <p:nvPr/>
        </p:nvSpPr>
        <p:spPr>
          <a:xfrm>
            <a:off x="5494101" y="1578649"/>
            <a:ext cx="693374" cy="400110"/>
          </a:xfrm>
          <a:prstGeom prst="rect">
            <a:avLst/>
          </a:prstGeom>
          <a:noFill/>
        </p:spPr>
        <p:txBody>
          <a:bodyPr wrap="square" anchor="t">
            <a:spAutoFit/>
          </a:bodyPr>
          <a:lstStyle/>
          <a:p>
            <a:pPr>
              <a:spcBef>
                <a:spcPts val="600"/>
              </a:spcBef>
              <a:buClr>
                <a:srgbClr val="008DB9"/>
              </a:buClr>
            </a:pPr>
            <a:r>
              <a:rPr lang="en-US" sz="2000" b="1" dirty="0">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p>
        </p:txBody>
      </p:sp>
      <p:cxnSp>
        <p:nvCxnSpPr>
          <p:cNvPr id="17" name="Straight Connector 16">
            <a:extLst>
              <a:ext uri="{FF2B5EF4-FFF2-40B4-BE49-F238E27FC236}">
                <a16:creationId xmlns:a16="http://schemas.microsoft.com/office/drawing/2014/main" id="{D7A4D1E9-22AF-28B9-1DA1-BC366F7442E7}"/>
              </a:ext>
            </a:extLst>
          </p:cNvPr>
          <p:cNvCxnSpPr>
            <a:cxnSpLocks/>
          </p:cNvCxnSpPr>
          <p:nvPr/>
        </p:nvCxnSpPr>
        <p:spPr>
          <a:xfrm>
            <a:off x="6284630" y="1778704"/>
            <a:ext cx="4118293" cy="0"/>
          </a:xfrm>
          <a:prstGeom prst="line">
            <a:avLst/>
          </a:prstGeom>
          <a:ln w="9525" cap="rnd">
            <a:solidFill>
              <a:schemeClr val="tx1"/>
            </a:solidFill>
            <a:roun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728732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EB4C1-567A-B8AD-AD25-444E483DFE5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D7146D4-B9CC-61D5-487B-5CE64A652C3D}"/>
              </a:ext>
            </a:extLst>
          </p:cNvPr>
          <p:cNvSpPr txBox="1"/>
          <p:nvPr/>
        </p:nvSpPr>
        <p:spPr>
          <a:xfrm>
            <a:off x="420358" y="285750"/>
            <a:ext cx="11351284"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#9: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Physicians Would Not Have LASIK On Their Own Eyes</a:t>
            </a:r>
          </a:p>
        </p:txBody>
      </p:sp>
      <p:grpSp>
        <p:nvGrpSpPr>
          <p:cNvPr id="34" name="Group 33">
            <a:extLst>
              <a:ext uri="{FF2B5EF4-FFF2-40B4-BE49-F238E27FC236}">
                <a16:creationId xmlns:a16="http://schemas.microsoft.com/office/drawing/2014/main" id="{69217406-1494-8B2B-E560-9F7BBE506A82}"/>
              </a:ext>
            </a:extLst>
          </p:cNvPr>
          <p:cNvGrpSpPr/>
          <p:nvPr/>
        </p:nvGrpSpPr>
        <p:grpSpPr>
          <a:xfrm>
            <a:off x="6636194" y="1653232"/>
            <a:ext cx="4908822" cy="3816254"/>
            <a:chOff x="6636194" y="1650414"/>
            <a:chExt cx="4908822" cy="3816254"/>
          </a:xfrm>
        </p:grpSpPr>
        <p:grpSp>
          <p:nvGrpSpPr>
            <p:cNvPr id="8" name="Group 7">
              <a:extLst>
                <a:ext uri="{FF2B5EF4-FFF2-40B4-BE49-F238E27FC236}">
                  <a16:creationId xmlns:a16="http://schemas.microsoft.com/office/drawing/2014/main" id="{39C985E9-186B-31AF-18D0-53FA4578B7E3}"/>
                </a:ext>
              </a:extLst>
            </p:cNvPr>
            <p:cNvGrpSpPr/>
            <p:nvPr/>
          </p:nvGrpSpPr>
          <p:grpSpPr>
            <a:xfrm>
              <a:off x="6636194" y="1650414"/>
              <a:ext cx="4908822" cy="400110"/>
              <a:chOff x="6875191" y="2070188"/>
              <a:chExt cx="4908822" cy="400110"/>
            </a:xfrm>
          </p:grpSpPr>
          <p:sp>
            <p:nvSpPr>
              <p:cNvPr id="22" name="TextBox 21">
                <a:extLst>
                  <a:ext uri="{FF2B5EF4-FFF2-40B4-BE49-F238E27FC236}">
                    <a16:creationId xmlns:a16="http://schemas.microsoft.com/office/drawing/2014/main" id="{C044C7D9-2F39-43F7-3148-FB8A788CD353}"/>
                  </a:ext>
                </a:extLst>
              </p:cNvPr>
              <p:cNvSpPr txBox="1"/>
              <p:nvPr/>
            </p:nvSpPr>
            <p:spPr>
              <a:xfrm>
                <a:off x="6875191" y="2070188"/>
                <a:ext cx="693374" cy="400110"/>
              </a:xfrm>
              <a:prstGeom prst="rect">
                <a:avLst/>
              </a:prstGeom>
              <a:noFill/>
            </p:spPr>
            <p:txBody>
              <a:bodyPr wrap="square" anchor="t">
                <a:spAutoFit/>
              </a:bodyPr>
              <a:lstStyle/>
              <a:p>
                <a:pPr>
                  <a:spcBef>
                    <a:spcPts val="600"/>
                  </a:spcBef>
                  <a:buClr>
                    <a:srgbClr val="008DB9"/>
                  </a:buClr>
                </a:pPr>
                <a:r>
                  <a:rPr lang="en-US" sz="2000" b="1">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p>
            </p:txBody>
          </p:sp>
          <p:cxnSp>
            <p:nvCxnSpPr>
              <p:cNvPr id="23" name="Straight Connector 22">
                <a:extLst>
                  <a:ext uri="{FF2B5EF4-FFF2-40B4-BE49-F238E27FC236}">
                    <a16:creationId xmlns:a16="http://schemas.microsoft.com/office/drawing/2014/main" id="{B7ECC23B-3B52-D87E-2A3D-DAC04B7486F1}"/>
                  </a:ext>
                </a:extLst>
              </p:cNvPr>
              <p:cNvCxnSpPr>
                <a:cxnSpLocks/>
              </p:cNvCxnSpPr>
              <p:nvPr/>
            </p:nvCxnSpPr>
            <p:spPr>
              <a:xfrm>
                <a:off x="7665720" y="2270243"/>
                <a:ext cx="4118293" cy="0"/>
              </a:xfrm>
              <a:prstGeom prst="line">
                <a:avLst/>
              </a:prstGeom>
              <a:ln w="9525" cap="rnd">
                <a:solidFill>
                  <a:schemeClr val="tx1"/>
                </a:solidFill>
                <a:round/>
              </a:ln>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63DD5745-CA73-4789-1EF2-DB17745D1484}"/>
                </a:ext>
              </a:extLst>
            </p:cNvPr>
            <p:cNvGrpSpPr/>
            <p:nvPr/>
          </p:nvGrpSpPr>
          <p:grpSpPr>
            <a:xfrm>
              <a:off x="6732387" y="2131996"/>
              <a:ext cx="4812628" cy="954107"/>
              <a:chOff x="6810010" y="2437415"/>
              <a:chExt cx="4812628" cy="954107"/>
            </a:xfrm>
          </p:grpSpPr>
          <p:sp>
            <p:nvSpPr>
              <p:cNvPr id="20" name="TextBox 19">
                <a:extLst>
                  <a:ext uri="{FF2B5EF4-FFF2-40B4-BE49-F238E27FC236}">
                    <a16:creationId xmlns:a16="http://schemas.microsoft.com/office/drawing/2014/main" id="{F12A93AC-287E-9249-24A9-CC2D5E2B72F8}"/>
                  </a:ext>
                </a:extLst>
              </p:cNvPr>
              <p:cNvSpPr txBox="1"/>
              <p:nvPr/>
            </p:nvSpPr>
            <p:spPr>
              <a:xfrm>
                <a:off x="7026441" y="2437415"/>
                <a:ext cx="4596197" cy="954107"/>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Kezirian et al study - </a:t>
                </a:r>
                <a:r>
                  <a:rPr lang="en-US" sz="1400" b="1" i="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refractive surgeons are more than 4x more likely to have had refractive surgery than the general population. </a:t>
                </a:r>
              </a:p>
            </p:txBody>
          </p:sp>
          <p:sp>
            <p:nvSpPr>
              <p:cNvPr id="21" name="Google Shape;435;p27">
                <a:extLst>
                  <a:ext uri="{FF2B5EF4-FFF2-40B4-BE49-F238E27FC236}">
                    <a16:creationId xmlns:a16="http://schemas.microsoft.com/office/drawing/2014/main" id="{44774FC8-CC84-FB8E-7CE7-FCEC351BB02F}"/>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25" name="Group 24">
              <a:extLst>
                <a:ext uri="{FF2B5EF4-FFF2-40B4-BE49-F238E27FC236}">
                  <a16:creationId xmlns:a16="http://schemas.microsoft.com/office/drawing/2014/main" id="{D2626488-D4A3-B201-6CA2-DE7879441EDA}"/>
                </a:ext>
              </a:extLst>
            </p:cNvPr>
            <p:cNvGrpSpPr/>
            <p:nvPr/>
          </p:nvGrpSpPr>
          <p:grpSpPr>
            <a:xfrm>
              <a:off x="6732387" y="2997332"/>
              <a:ext cx="4812628" cy="523220"/>
              <a:chOff x="6810010" y="2437415"/>
              <a:chExt cx="4812628" cy="523220"/>
            </a:xfrm>
          </p:grpSpPr>
          <p:sp>
            <p:nvSpPr>
              <p:cNvPr id="26" name="TextBox 25">
                <a:extLst>
                  <a:ext uri="{FF2B5EF4-FFF2-40B4-BE49-F238E27FC236}">
                    <a16:creationId xmlns:a16="http://schemas.microsoft.com/office/drawing/2014/main" id="{706642A0-8C9B-8AD0-DFBB-2A4D0056C343}"/>
                  </a:ext>
                </a:extLst>
              </p:cNvPr>
              <p:cNvSpPr txBox="1"/>
              <p:nvPr/>
            </p:nvSpPr>
            <p:spPr>
              <a:xfrm>
                <a:off x="7026441" y="2437415"/>
                <a:ext cx="4596197" cy="523220"/>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Online survey emailed to 250 randomly selected practicing refractive surgeons</a:t>
                </a:r>
              </a:p>
            </p:txBody>
          </p:sp>
          <p:sp>
            <p:nvSpPr>
              <p:cNvPr id="27" name="Google Shape;435;p27">
                <a:extLst>
                  <a:ext uri="{FF2B5EF4-FFF2-40B4-BE49-F238E27FC236}">
                    <a16:creationId xmlns:a16="http://schemas.microsoft.com/office/drawing/2014/main" id="{CCEDF0D0-2555-DBEA-6610-09C365442235}"/>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28" name="Group 27">
              <a:extLst>
                <a:ext uri="{FF2B5EF4-FFF2-40B4-BE49-F238E27FC236}">
                  <a16:creationId xmlns:a16="http://schemas.microsoft.com/office/drawing/2014/main" id="{2FC1A137-E9DD-B1E2-FBCB-847599F67960}"/>
                </a:ext>
              </a:extLst>
            </p:cNvPr>
            <p:cNvGrpSpPr/>
            <p:nvPr/>
          </p:nvGrpSpPr>
          <p:grpSpPr>
            <a:xfrm>
              <a:off x="6732387" y="3647224"/>
              <a:ext cx="4812628" cy="954107"/>
              <a:chOff x="6810010" y="2437415"/>
              <a:chExt cx="4812628" cy="954107"/>
            </a:xfrm>
          </p:grpSpPr>
          <p:sp>
            <p:nvSpPr>
              <p:cNvPr id="29" name="TextBox 28">
                <a:extLst>
                  <a:ext uri="{FF2B5EF4-FFF2-40B4-BE49-F238E27FC236}">
                    <a16:creationId xmlns:a16="http://schemas.microsoft.com/office/drawing/2014/main" id="{E24A4447-AAF3-D675-7DED-6BFD2B9521A0}"/>
                  </a:ext>
                </a:extLst>
              </p:cNvPr>
              <p:cNvSpPr txBox="1"/>
              <p:nvPr/>
            </p:nvSpPr>
            <p:spPr>
              <a:xfrm>
                <a:off x="7026441" y="2437415"/>
                <a:ext cx="4596197" cy="954107"/>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107 respondents who were candidates for laser vision correction. Of these, 67 reported that they </a:t>
                </a: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had undergone laser vision correction</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(LASIK, 65.7%; PRK, 34.3%) on their own eyes. </a:t>
                </a: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(63%)</a:t>
                </a:r>
              </a:p>
            </p:txBody>
          </p:sp>
          <p:sp>
            <p:nvSpPr>
              <p:cNvPr id="30" name="Google Shape;435;p27">
                <a:extLst>
                  <a:ext uri="{FF2B5EF4-FFF2-40B4-BE49-F238E27FC236}">
                    <a16:creationId xmlns:a16="http://schemas.microsoft.com/office/drawing/2014/main" id="{FAB30774-B7AC-2AC5-FD24-7476F4D921CE}"/>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31" name="Group 30">
              <a:extLst>
                <a:ext uri="{FF2B5EF4-FFF2-40B4-BE49-F238E27FC236}">
                  <a16:creationId xmlns:a16="http://schemas.microsoft.com/office/drawing/2014/main" id="{14DF4DC4-CC72-F00D-50C0-9B75852651CD}"/>
                </a:ext>
              </a:extLst>
            </p:cNvPr>
            <p:cNvGrpSpPr/>
            <p:nvPr/>
          </p:nvGrpSpPr>
          <p:grpSpPr>
            <a:xfrm>
              <a:off x="6732387" y="4728004"/>
              <a:ext cx="4812628" cy="738664"/>
              <a:chOff x="6810010" y="2437415"/>
              <a:chExt cx="4812628" cy="738664"/>
            </a:xfrm>
          </p:grpSpPr>
          <p:sp>
            <p:nvSpPr>
              <p:cNvPr id="32" name="TextBox 31">
                <a:extLst>
                  <a:ext uri="{FF2B5EF4-FFF2-40B4-BE49-F238E27FC236}">
                    <a16:creationId xmlns:a16="http://schemas.microsoft.com/office/drawing/2014/main" id="{5AB59B7F-A408-6F0E-6460-55B56B81CF1E}"/>
                  </a:ext>
                </a:extLst>
              </p:cNvPr>
              <p:cNvSpPr txBox="1"/>
              <p:nvPr/>
            </p:nvSpPr>
            <p:spPr>
              <a:xfrm>
                <a:off x="7026441" y="2437415"/>
                <a:ext cx="4596197" cy="738664"/>
              </a:xfrm>
              <a:prstGeom prst="rect">
                <a:avLst/>
              </a:prstGeom>
              <a:noFill/>
            </p:spPr>
            <p:txBody>
              <a:bodyPr wrap="square" anchor="t">
                <a:spAutoFit/>
              </a:bodyPr>
              <a:lstStyle/>
              <a:p>
                <a:pPr>
                  <a:spcBef>
                    <a:spcPts val="600"/>
                  </a:spcBef>
                  <a:buClr>
                    <a:srgbClr val="008DB9"/>
                  </a:buClr>
                </a:pP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91% </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of all respondents said that</a:t>
                </a:r>
                <a:b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b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they </a:t>
                </a: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recommend</a:t>
                </a: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refractive surgery to their immediate family members.</a:t>
                </a:r>
              </a:p>
            </p:txBody>
          </p:sp>
          <p:sp>
            <p:nvSpPr>
              <p:cNvPr id="33" name="Google Shape;435;p27">
                <a:extLst>
                  <a:ext uri="{FF2B5EF4-FFF2-40B4-BE49-F238E27FC236}">
                    <a16:creationId xmlns:a16="http://schemas.microsoft.com/office/drawing/2014/main" id="{AE0B35ED-CE94-FC79-1FFC-AB1710C04F48}"/>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sp>
        <p:nvSpPr>
          <p:cNvPr id="24" name="TextBox 23">
            <a:extLst>
              <a:ext uri="{FF2B5EF4-FFF2-40B4-BE49-F238E27FC236}">
                <a16:creationId xmlns:a16="http://schemas.microsoft.com/office/drawing/2014/main" id="{447373B6-04F2-01D3-9B9C-8A2F0DFA1130}"/>
              </a:ext>
            </a:extLst>
          </p:cNvPr>
          <p:cNvSpPr txBox="1"/>
          <p:nvPr/>
        </p:nvSpPr>
        <p:spPr>
          <a:xfrm>
            <a:off x="1711890" y="904007"/>
            <a:ext cx="8768219" cy="646331"/>
          </a:xfrm>
          <a:prstGeom prst="rect">
            <a:avLst/>
          </a:prstGeom>
          <a:noFill/>
        </p:spPr>
        <p:txBody>
          <a:bodyPr wrap="square">
            <a:spAutoFit/>
          </a:bodyPr>
          <a:lstStyle/>
          <a:p>
            <a:pPr algn="ctr">
              <a:spcBef>
                <a:spcPts val="600"/>
              </a:spcBef>
              <a:buClr>
                <a:srgbClr val="008DB9"/>
              </a:buClr>
            </a:pPr>
            <a:r>
              <a:rPr lang="en-US" sz="2000" b="1" dirty="0">
                <a:solidFill>
                  <a:schemeClr val="accent1"/>
                </a:solidFill>
                <a:latin typeface="Lyon" panose="00000400000000000000" pitchFamily="2" charset="0"/>
                <a:ea typeface="Lyon" panose="00000400000000000000" pitchFamily="2" charset="0"/>
                <a:cs typeface="Prompt Black" panose="00000A00000000000000" pitchFamily="2" charset="-34"/>
              </a:rPr>
              <a:t>Reality: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Ophthalmic surgeons routinely have laser surgery themselves and recommend refractive surgery to family members</a:t>
            </a:r>
            <a:endParaRPr lang="en-US" sz="18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p:txBody>
      </p:sp>
      <p:grpSp>
        <p:nvGrpSpPr>
          <p:cNvPr id="35" name="Group 34">
            <a:extLst>
              <a:ext uri="{FF2B5EF4-FFF2-40B4-BE49-F238E27FC236}">
                <a16:creationId xmlns:a16="http://schemas.microsoft.com/office/drawing/2014/main" id="{85C945E2-C2C1-9200-405B-D88FBF3BDC93}"/>
              </a:ext>
            </a:extLst>
          </p:cNvPr>
          <p:cNvGrpSpPr/>
          <p:nvPr/>
        </p:nvGrpSpPr>
        <p:grpSpPr>
          <a:xfrm>
            <a:off x="246191" y="1749866"/>
            <a:ext cx="5725940" cy="3960106"/>
            <a:chOff x="6008358" y="1556457"/>
            <a:chExt cx="5725940" cy="3960106"/>
          </a:xfrm>
        </p:grpSpPr>
        <p:grpSp>
          <p:nvGrpSpPr>
            <p:cNvPr id="36" name="Group 35">
              <a:extLst>
                <a:ext uri="{FF2B5EF4-FFF2-40B4-BE49-F238E27FC236}">
                  <a16:creationId xmlns:a16="http://schemas.microsoft.com/office/drawing/2014/main" id="{90C8DE58-C2FB-A3D0-E64B-E8A2DB0207DA}"/>
                </a:ext>
              </a:extLst>
            </p:cNvPr>
            <p:cNvGrpSpPr/>
            <p:nvPr/>
          </p:nvGrpSpPr>
          <p:grpSpPr>
            <a:xfrm>
              <a:off x="6643255" y="1556457"/>
              <a:ext cx="4456146" cy="3960106"/>
              <a:chOff x="7037084" y="1556457"/>
              <a:chExt cx="4456146" cy="3960106"/>
            </a:xfrm>
          </p:grpSpPr>
          <p:sp>
            <p:nvSpPr>
              <p:cNvPr id="39" name="Rectangle: Rounded Corners 18">
                <a:extLst>
                  <a:ext uri="{FF2B5EF4-FFF2-40B4-BE49-F238E27FC236}">
                    <a16:creationId xmlns:a16="http://schemas.microsoft.com/office/drawing/2014/main" id="{CA10A419-8CC5-E791-7987-95B6DC975CF1}"/>
                  </a:ext>
                </a:extLst>
              </p:cNvPr>
              <p:cNvSpPr/>
              <p:nvPr/>
            </p:nvSpPr>
            <p:spPr>
              <a:xfrm>
                <a:off x="7037084" y="1556457"/>
                <a:ext cx="4456146" cy="3960106"/>
              </a:xfrm>
              <a:prstGeom prst="roundRect">
                <a:avLst>
                  <a:gd name="adj" fmla="val 0"/>
                </a:avLst>
              </a:prstGeom>
              <a:solidFill>
                <a:schemeClr val="bg1"/>
              </a:solidFill>
              <a:ln>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0" name="Picture 39" descr="A screenshot of a video game&#10;&#10;AI-generated content may be incorrect.">
                <a:extLst>
                  <a:ext uri="{FF2B5EF4-FFF2-40B4-BE49-F238E27FC236}">
                    <a16:creationId xmlns:a16="http://schemas.microsoft.com/office/drawing/2014/main" id="{F5F98040-742D-FC01-56E9-FBFAC87C05BC}"/>
                  </a:ext>
                </a:extLst>
              </p:cNvPr>
              <p:cNvPicPr>
                <a:picLocks noChangeAspect="1"/>
              </p:cNvPicPr>
              <p:nvPr/>
            </p:nvPicPr>
            <p:blipFill>
              <a:blip r:embed="rId2">
                <a:extLst>
                  <a:ext uri="{28A0092B-C50C-407E-A947-70E740481C1C}">
                    <a14:useLocalDpi xmlns:a14="http://schemas.microsoft.com/office/drawing/2010/main" val="0"/>
                  </a:ext>
                </a:extLst>
              </a:blip>
              <a:srcRect l="2159" t="1503" r="2139" b="1655"/>
              <a:stretch>
                <a:fillRect/>
              </a:stretch>
            </p:blipFill>
            <p:spPr>
              <a:xfrm>
                <a:off x="7144613" y="1652016"/>
                <a:ext cx="4241088" cy="3768988"/>
              </a:xfrm>
              <a:prstGeom prst="rect">
                <a:avLst/>
              </a:prstGeom>
            </p:spPr>
          </p:pic>
        </p:grpSp>
        <p:sp>
          <p:nvSpPr>
            <p:cNvPr id="37" name="Free-form: Shape 5">
              <a:extLst>
                <a:ext uri="{FF2B5EF4-FFF2-40B4-BE49-F238E27FC236}">
                  <a16:creationId xmlns:a16="http://schemas.microsoft.com/office/drawing/2014/main" id="{54121580-A380-7B9B-B70C-73D70AC0B3E1}"/>
                </a:ext>
              </a:extLst>
            </p:cNvPr>
            <p:cNvSpPr/>
            <p:nvPr/>
          </p:nvSpPr>
          <p:spPr>
            <a:xfrm rot="5400000">
              <a:off x="10341767" y="3282091"/>
              <a:ext cx="2276224" cy="508838"/>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5">
              <a:extLst>
                <a:ext uri="{FF2B5EF4-FFF2-40B4-BE49-F238E27FC236}">
                  <a16:creationId xmlns:a16="http://schemas.microsoft.com/office/drawing/2014/main" id="{BDA9B57A-88AC-B3E0-3569-DF84C541ADEC}"/>
                </a:ext>
              </a:extLst>
            </p:cNvPr>
            <p:cNvSpPr/>
            <p:nvPr/>
          </p:nvSpPr>
          <p:spPr>
            <a:xfrm rot="16200000">
              <a:off x="5124665" y="3282092"/>
              <a:ext cx="2276224" cy="508838"/>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65741766"/>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D3BA87-A2A9-AE67-BDFA-D395C9F4A49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BE1F3B1-33DA-6E55-197C-8FFEADE3D4EC}"/>
              </a:ext>
            </a:extLst>
          </p:cNvPr>
          <p:cNvSpPr txBox="1"/>
          <p:nvPr/>
        </p:nvSpPr>
        <p:spPr>
          <a:xfrm>
            <a:off x="420358" y="285750"/>
            <a:ext cx="11351284"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#9: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Physicians Would Not Have LASIK On Their Own Eyes</a:t>
            </a:r>
          </a:p>
        </p:txBody>
      </p:sp>
      <p:grpSp>
        <p:nvGrpSpPr>
          <p:cNvPr id="2" name="Group 1">
            <a:extLst>
              <a:ext uri="{FF2B5EF4-FFF2-40B4-BE49-F238E27FC236}">
                <a16:creationId xmlns:a16="http://schemas.microsoft.com/office/drawing/2014/main" id="{32823C81-5277-4571-A7B4-26351FDEB2B1}"/>
              </a:ext>
            </a:extLst>
          </p:cNvPr>
          <p:cNvGrpSpPr/>
          <p:nvPr/>
        </p:nvGrpSpPr>
        <p:grpSpPr>
          <a:xfrm>
            <a:off x="646985" y="1465272"/>
            <a:ext cx="4812631" cy="4192175"/>
            <a:chOff x="646985" y="1465272"/>
            <a:chExt cx="4812631" cy="4192175"/>
          </a:xfrm>
        </p:grpSpPr>
        <p:sp>
          <p:nvSpPr>
            <p:cNvPr id="3" name="Rectangle 2">
              <a:extLst>
                <a:ext uri="{FF2B5EF4-FFF2-40B4-BE49-F238E27FC236}">
                  <a16:creationId xmlns:a16="http://schemas.microsoft.com/office/drawing/2014/main" id="{79E5A5A7-19D2-506F-81F1-91D311967BBB}"/>
                </a:ext>
              </a:extLst>
            </p:cNvPr>
            <p:cNvSpPr/>
            <p:nvPr/>
          </p:nvSpPr>
          <p:spPr>
            <a:xfrm>
              <a:off x="646985" y="1465272"/>
              <a:ext cx="4812631" cy="4192175"/>
            </a:xfrm>
            <a:prstGeom prst="rect">
              <a:avLst/>
            </a:prstGeom>
            <a:solidFill>
              <a:schemeClr val="accent2"/>
            </a:solidFill>
            <a:ln w="6350">
              <a:solidFill>
                <a:schemeClr val="bg1"/>
              </a:solidFill>
            </a:ln>
            <a:effectLst>
              <a:outerShdw blurRad="330200" dist="1905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90F88ED-E6AC-D0EB-2B48-8CA726165606}"/>
                </a:ext>
              </a:extLst>
            </p:cNvPr>
            <p:cNvSpPr txBox="1"/>
            <p:nvPr/>
          </p:nvSpPr>
          <p:spPr>
            <a:xfrm>
              <a:off x="906409" y="4663938"/>
              <a:ext cx="4293783" cy="738664"/>
            </a:xfrm>
            <a:prstGeom prst="rect">
              <a:avLst/>
            </a:prstGeom>
            <a:noFill/>
          </p:spPr>
          <p:txBody>
            <a:bodyPr wrap="square" anchor="t">
              <a:spAutoFit/>
            </a:bodyPr>
            <a:lstStyle/>
            <a:p>
              <a:pPr algn="ctr">
                <a:spcBef>
                  <a:spcPts val="600"/>
                </a:spcBef>
                <a:buClr>
                  <a:srgbClr val="008DB9"/>
                </a:buClr>
              </a:pPr>
              <a:r>
                <a:rPr lang="en-US" sz="1400" b="1">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Ophthalmic surgeons routinely have laser surgery themselves and recommend refractive surgery to family members</a:t>
              </a:r>
            </a:p>
          </p:txBody>
        </p:sp>
        <p:cxnSp>
          <p:nvCxnSpPr>
            <p:cNvPr id="5" name="Straight Connector 4">
              <a:extLst>
                <a:ext uri="{FF2B5EF4-FFF2-40B4-BE49-F238E27FC236}">
                  <a16:creationId xmlns:a16="http://schemas.microsoft.com/office/drawing/2014/main" id="{F4299ECF-E1E8-F240-89C6-47603CB8845B}"/>
                </a:ext>
              </a:extLst>
            </p:cNvPr>
            <p:cNvCxnSpPr>
              <a:cxnSpLocks/>
            </p:cNvCxnSpPr>
            <p:nvPr/>
          </p:nvCxnSpPr>
          <p:spPr>
            <a:xfrm>
              <a:off x="2884886" y="4569800"/>
              <a:ext cx="336828" cy="0"/>
            </a:xfrm>
            <a:prstGeom prst="line">
              <a:avLst/>
            </a:prstGeom>
            <a:ln w="25400" cap="rnd">
              <a:solidFill>
                <a:schemeClr val="tx1"/>
              </a:solidFill>
              <a:round/>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6433C90B-7F3B-E6CA-6852-5E2716C79488}"/>
                </a:ext>
              </a:extLst>
            </p:cNvPr>
            <p:cNvSpPr/>
            <p:nvPr/>
          </p:nvSpPr>
          <p:spPr>
            <a:xfrm>
              <a:off x="828717" y="1627427"/>
              <a:ext cx="4449166" cy="26346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CDB3FD7D-14A5-602B-23AC-BDB3D3832555}"/>
              </a:ext>
            </a:extLst>
          </p:cNvPr>
          <p:cNvGrpSpPr/>
          <p:nvPr/>
        </p:nvGrpSpPr>
        <p:grpSpPr>
          <a:xfrm>
            <a:off x="6636194" y="1653232"/>
            <a:ext cx="4908822" cy="3816254"/>
            <a:chOff x="6636194" y="1650414"/>
            <a:chExt cx="4908822" cy="3816254"/>
          </a:xfrm>
        </p:grpSpPr>
        <p:grpSp>
          <p:nvGrpSpPr>
            <p:cNvPr id="8" name="Group 7">
              <a:extLst>
                <a:ext uri="{FF2B5EF4-FFF2-40B4-BE49-F238E27FC236}">
                  <a16:creationId xmlns:a16="http://schemas.microsoft.com/office/drawing/2014/main" id="{2CE6025E-5ABF-3699-21F7-96BF339A61C2}"/>
                </a:ext>
              </a:extLst>
            </p:cNvPr>
            <p:cNvGrpSpPr/>
            <p:nvPr/>
          </p:nvGrpSpPr>
          <p:grpSpPr>
            <a:xfrm>
              <a:off x="6636194" y="1650414"/>
              <a:ext cx="4908822" cy="400110"/>
              <a:chOff x="6875191" y="2070188"/>
              <a:chExt cx="4908822" cy="400110"/>
            </a:xfrm>
          </p:grpSpPr>
          <p:sp>
            <p:nvSpPr>
              <p:cNvPr id="22" name="TextBox 21">
                <a:extLst>
                  <a:ext uri="{FF2B5EF4-FFF2-40B4-BE49-F238E27FC236}">
                    <a16:creationId xmlns:a16="http://schemas.microsoft.com/office/drawing/2014/main" id="{9935C892-0A60-6D2A-FCD7-1630E9107EA8}"/>
                  </a:ext>
                </a:extLst>
              </p:cNvPr>
              <p:cNvSpPr txBox="1"/>
              <p:nvPr/>
            </p:nvSpPr>
            <p:spPr>
              <a:xfrm>
                <a:off x="6875191" y="2070188"/>
                <a:ext cx="693374" cy="400110"/>
              </a:xfrm>
              <a:prstGeom prst="rect">
                <a:avLst/>
              </a:prstGeom>
              <a:noFill/>
            </p:spPr>
            <p:txBody>
              <a:bodyPr wrap="square" anchor="t">
                <a:spAutoFit/>
              </a:bodyPr>
              <a:lstStyle/>
              <a:p>
                <a:pPr>
                  <a:spcBef>
                    <a:spcPts val="600"/>
                  </a:spcBef>
                  <a:buClr>
                    <a:srgbClr val="008DB9"/>
                  </a:buClr>
                </a:pPr>
                <a:r>
                  <a:rPr lang="en-US" sz="2000" b="1">
                    <a:solidFill>
                      <a:schemeClr val="tx1">
                        <a:lumMod val="85000"/>
                        <a:lumOff val="15000"/>
                      </a:schemeClr>
                    </a:solidFill>
                    <a:latin typeface="Lyon" panose="00000400000000000000" pitchFamily="2" charset="0"/>
                    <a:ea typeface="Lyon" panose="00000400000000000000" pitchFamily="2" charset="0"/>
                    <a:cs typeface="Poppins" pitchFamily="2" charset="77"/>
                  </a:rPr>
                  <a:t>Data </a:t>
                </a:r>
              </a:p>
            </p:txBody>
          </p:sp>
          <p:cxnSp>
            <p:nvCxnSpPr>
              <p:cNvPr id="23" name="Straight Connector 22">
                <a:extLst>
                  <a:ext uri="{FF2B5EF4-FFF2-40B4-BE49-F238E27FC236}">
                    <a16:creationId xmlns:a16="http://schemas.microsoft.com/office/drawing/2014/main" id="{8229B229-C96D-EB04-7181-BCD819766C71}"/>
                  </a:ext>
                </a:extLst>
              </p:cNvPr>
              <p:cNvCxnSpPr>
                <a:cxnSpLocks/>
              </p:cNvCxnSpPr>
              <p:nvPr/>
            </p:nvCxnSpPr>
            <p:spPr>
              <a:xfrm>
                <a:off x="7665720" y="2270243"/>
                <a:ext cx="4118293" cy="0"/>
              </a:xfrm>
              <a:prstGeom prst="line">
                <a:avLst/>
              </a:prstGeom>
              <a:ln w="9525" cap="rnd">
                <a:solidFill>
                  <a:schemeClr val="tx1"/>
                </a:solidFill>
                <a:round/>
              </a:ln>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B342A20A-788A-5D33-A671-E70030AD9B78}"/>
                </a:ext>
              </a:extLst>
            </p:cNvPr>
            <p:cNvGrpSpPr/>
            <p:nvPr/>
          </p:nvGrpSpPr>
          <p:grpSpPr>
            <a:xfrm>
              <a:off x="6732387" y="2131996"/>
              <a:ext cx="4812628" cy="954107"/>
              <a:chOff x="6810010" y="2437415"/>
              <a:chExt cx="4812628" cy="954107"/>
            </a:xfrm>
          </p:grpSpPr>
          <p:sp>
            <p:nvSpPr>
              <p:cNvPr id="20" name="TextBox 19">
                <a:extLst>
                  <a:ext uri="{FF2B5EF4-FFF2-40B4-BE49-F238E27FC236}">
                    <a16:creationId xmlns:a16="http://schemas.microsoft.com/office/drawing/2014/main" id="{CF1CCBE8-4990-F36D-239D-C658914AB6F8}"/>
                  </a:ext>
                </a:extLst>
              </p:cNvPr>
              <p:cNvSpPr txBox="1"/>
              <p:nvPr/>
            </p:nvSpPr>
            <p:spPr>
              <a:xfrm>
                <a:off x="7026441" y="2437415"/>
                <a:ext cx="4596197" cy="954107"/>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Kezirian et al study - </a:t>
                </a:r>
                <a:r>
                  <a:rPr lang="en-US" sz="1400" b="1" i="1" u="sng"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refractive surgeons are more than four times more likely to have had refractive surgery than the general population. </a:t>
                </a:r>
              </a:p>
            </p:txBody>
          </p:sp>
          <p:sp>
            <p:nvSpPr>
              <p:cNvPr id="21" name="Google Shape;435;p27">
                <a:extLst>
                  <a:ext uri="{FF2B5EF4-FFF2-40B4-BE49-F238E27FC236}">
                    <a16:creationId xmlns:a16="http://schemas.microsoft.com/office/drawing/2014/main" id="{1F208BE5-9096-7A6E-7E1E-E0CC889458A9}"/>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25" name="Group 24">
              <a:extLst>
                <a:ext uri="{FF2B5EF4-FFF2-40B4-BE49-F238E27FC236}">
                  <a16:creationId xmlns:a16="http://schemas.microsoft.com/office/drawing/2014/main" id="{C0EC30C1-E030-25C4-054C-71C5099F3D04}"/>
                </a:ext>
              </a:extLst>
            </p:cNvPr>
            <p:cNvGrpSpPr/>
            <p:nvPr/>
          </p:nvGrpSpPr>
          <p:grpSpPr>
            <a:xfrm>
              <a:off x="6732387" y="2997332"/>
              <a:ext cx="4812628" cy="523220"/>
              <a:chOff x="6810010" y="2437415"/>
              <a:chExt cx="4812628" cy="523220"/>
            </a:xfrm>
          </p:grpSpPr>
          <p:sp>
            <p:nvSpPr>
              <p:cNvPr id="26" name="TextBox 25">
                <a:extLst>
                  <a:ext uri="{FF2B5EF4-FFF2-40B4-BE49-F238E27FC236}">
                    <a16:creationId xmlns:a16="http://schemas.microsoft.com/office/drawing/2014/main" id="{C7D4A9B9-3C35-8995-3792-A22CE25B1F85}"/>
                  </a:ext>
                </a:extLst>
              </p:cNvPr>
              <p:cNvSpPr txBox="1"/>
              <p:nvPr/>
            </p:nvSpPr>
            <p:spPr>
              <a:xfrm>
                <a:off x="7026441" y="2437415"/>
                <a:ext cx="4596197" cy="523220"/>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Online survey emailed to 250 randomly selected practicing refractive surgeons</a:t>
                </a:r>
              </a:p>
            </p:txBody>
          </p:sp>
          <p:sp>
            <p:nvSpPr>
              <p:cNvPr id="27" name="Google Shape;435;p27">
                <a:extLst>
                  <a:ext uri="{FF2B5EF4-FFF2-40B4-BE49-F238E27FC236}">
                    <a16:creationId xmlns:a16="http://schemas.microsoft.com/office/drawing/2014/main" id="{CE411CF4-EEB8-D1F4-07BF-83E540161FDE}"/>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28" name="Group 27">
              <a:extLst>
                <a:ext uri="{FF2B5EF4-FFF2-40B4-BE49-F238E27FC236}">
                  <a16:creationId xmlns:a16="http://schemas.microsoft.com/office/drawing/2014/main" id="{1AE9013C-4602-E6D4-0B13-6CE51C316829}"/>
                </a:ext>
              </a:extLst>
            </p:cNvPr>
            <p:cNvGrpSpPr/>
            <p:nvPr/>
          </p:nvGrpSpPr>
          <p:grpSpPr>
            <a:xfrm>
              <a:off x="6732387" y="3647224"/>
              <a:ext cx="4812628" cy="954107"/>
              <a:chOff x="6810010" y="2437415"/>
              <a:chExt cx="4812628" cy="954107"/>
            </a:xfrm>
          </p:grpSpPr>
          <p:sp>
            <p:nvSpPr>
              <p:cNvPr id="29" name="TextBox 28">
                <a:extLst>
                  <a:ext uri="{FF2B5EF4-FFF2-40B4-BE49-F238E27FC236}">
                    <a16:creationId xmlns:a16="http://schemas.microsoft.com/office/drawing/2014/main" id="{31198FDE-39B1-2818-2260-BDD94FC28DAB}"/>
                  </a:ext>
                </a:extLst>
              </p:cNvPr>
              <p:cNvSpPr txBox="1"/>
              <p:nvPr/>
            </p:nvSpPr>
            <p:spPr>
              <a:xfrm>
                <a:off x="7026441" y="2437415"/>
                <a:ext cx="4596197" cy="954107"/>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107 respondents who were candidates for laser vision correction. Of these, 67 reported that they had undergone laser vision correction (LASIK, 65.7%; PRK, 34.3%) on their own eyes. </a:t>
                </a:r>
                <a:r>
                  <a:rPr lang="en-US" sz="1400" b="1"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(63%)</a:t>
                </a:r>
              </a:p>
            </p:txBody>
          </p:sp>
          <p:sp>
            <p:nvSpPr>
              <p:cNvPr id="30" name="Google Shape;435;p27">
                <a:extLst>
                  <a:ext uri="{FF2B5EF4-FFF2-40B4-BE49-F238E27FC236}">
                    <a16:creationId xmlns:a16="http://schemas.microsoft.com/office/drawing/2014/main" id="{F7537077-B243-2646-6C76-7B649D39D016}"/>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31" name="Group 30">
              <a:extLst>
                <a:ext uri="{FF2B5EF4-FFF2-40B4-BE49-F238E27FC236}">
                  <a16:creationId xmlns:a16="http://schemas.microsoft.com/office/drawing/2014/main" id="{5C9D76EA-A12E-63DA-6032-EAD2E8D29B33}"/>
                </a:ext>
              </a:extLst>
            </p:cNvPr>
            <p:cNvGrpSpPr/>
            <p:nvPr/>
          </p:nvGrpSpPr>
          <p:grpSpPr>
            <a:xfrm>
              <a:off x="6732387" y="4728004"/>
              <a:ext cx="4812628" cy="738664"/>
              <a:chOff x="6810010" y="2437415"/>
              <a:chExt cx="4812628" cy="738664"/>
            </a:xfrm>
          </p:grpSpPr>
          <p:sp>
            <p:nvSpPr>
              <p:cNvPr id="32" name="TextBox 31">
                <a:extLst>
                  <a:ext uri="{FF2B5EF4-FFF2-40B4-BE49-F238E27FC236}">
                    <a16:creationId xmlns:a16="http://schemas.microsoft.com/office/drawing/2014/main" id="{AD828681-6FB9-22CC-156C-9EDB00F70D88}"/>
                  </a:ext>
                </a:extLst>
              </p:cNvPr>
              <p:cNvSpPr txBox="1"/>
              <p:nvPr/>
            </p:nvSpPr>
            <p:spPr>
              <a:xfrm>
                <a:off x="7026441" y="2437415"/>
                <a:ext cx="4596197" cy="738664"/>
              </a:xfrm>
              <a:prstGeom prst="rect">
                <a:avLst/>
              </a:prstGeom>
              <a:noFill/>
            </p:spPr>
            <p:txBody>
              <a:bodyPr wrap="square" anchor="t">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91% of all respondents said that</a:t>
                </a:r>
                <a:b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b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they recommend refractive surgery to their immediate family members.</a:t>
                </a:r>
              </a:p>
            </p:txBody>
          </p:sp>
          <p:sp>
            <p:nvSpPr>
              <p:cNvPr id="33" name="Google Shape;435;p27">
                <a:extLst>
                  <a:ext uri="{FF2B5EF4-FFF2-40B4-BE49-F238E27FC236}">
                    <a16:creationId xmlns:a16="http://schemas.microsoft.com/office/drawing/2014/main" id="{9FC194E5-2B19-301A-5845-FF9DD0A9D4E4}"/>
                  </a:ext>
                </a:extLst>
              </p:cNvPr>
              <p:cNvSpPr/>
              <p:nvPr/>
            </p:nvSpPr>
            <p:spPr>
              <a:xfrm>
                <a:off x="6810010" y="251729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pic>
        <p:nvPicPr>
          <p:cNvPr id="42" name="Picture Placeholder 41" descr="A person holding a device to a person's eyes&#10;&#10;AI-generated content may be incorrect.">
            <a:extLst>
              <a:ext uri="{FF2B5EF4-FFF2-40B4-BE49-F238E27FC236}">
                <a16:creationId xmlns:a16="http://schemas.microsoft.com/office/drawing/2014/main" id="{841971DB-D93B-4869-0E7F-04BAA8C2B3C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642" b="5642"/>
          <a:stretch>
            <a:fillRect/>
          </a:stretch>
        </p:blipFill>
        <p:spPr/>
      </p:pic>
    </p:spTree>
    <p:extLst>
      <p:ext uri="{BB962C8B-B14F-4D97-AF65-F5344CB8AC3E}">
        <p14:creationId xmlns:p14="http://schemas.microsoft.com/office/powerpoint/2010/main" val="918756412"/>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4916B1-F444-5A90-AA91-3DE2FCAD14D3}"/>
              </a:ext>
            </a:extLst>
          </p:cNvPr>
          <p:cNvSpPr txBox="1"/>
          <p:nvPr/>
        </p:nvSpPr>
        <p:spPr>
          <a:xfrm>
            <a:off x="4241800" y="285750"/>
            <a:ext cx="3708400"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#9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Continued</a:t>
            </a:r>
          </a:p>
        </p:txBody>
      </p:sp>
      <p:grpSp>
        <p:nvGrpSpPr>
          <p:cNvPr id="3" name="Group 2">
            <a:extLst>
              <a:ext uri="{FF2B5EF4-FFF2-40B4-BE49-F238E27FC236}">
                <a16:creationId xmlns:a16="http://schemas.microsoft.com/office/drawing/2014/main" id="{0A9D52B0-DB8A-4E87-D8FE-54A6AFC4391D}"/>
              </a:ext>
            </a:extLst>
          </p:cNvPr>
          <p:cNvGrpSpPr/>
          <p:nvPr/>
        </p:nvGrpSpPr>
        <p:grpSpPr>
          <a:xfrm>
            <a:off x="432845" y="2069570"/>
            <a:ext cx="4741631" cy="2933881"/>
            <a:chOff x="7042382" y="2365822"/>
            <a:chExt cx="4741631" cy="2933881"/>
          </a:xfrm>
        </p:grpSpPr>
        <p:grpSp>
          <p:nvGrpSpPr>
            <p:cNvPr id="4" name="Group 3">
              <a:extLst>
                <a:ext uri="{FF2B5EF4-FFF2-40B4-BE49-F238E27FC236}">
                  <a16:creationId xmlns:a16="http://schemas.microsoft.com/office/drawing/2014/main" id="{9E97AFC3-2239-6A29-D831-EC0734A40399}"/>
                </a:ext>
              </a:extLst>
            </p:cNvPr>
            <p:cNvGrpSpPr/>
            <p:nvPr/>
          </p:nvGrpSpPr>
          <p:grpSpPr>
            <a:xfrm>
              <a:off x="7042382" y="2365822"/>
              <a:ext cx="4690012" cy="1077218"/>
              <a:chOff x="7097384" y="2434572"/>
              <a:chExt cx="4690012" cy="1077218"/>
            </a:xfrm>
          </p:grpSpPr>
          <p:sp>
            <p:nvSpPr>
              <p:cNvPr id="9" name="TextBox 8">
                <a:extLst>
                  <a:ext uri="{FF2B5EF4-FFF2-40B4-BE49-F238E27FC236}">
                    <a16:creationId xmlns:a16="http://schemas.microsoft.com/office/drawing/2014/main" id="{AE2C171D-7BA0-EB82-7E03-82595B0357E1}"/>
                  </a:ext>
                </a:extLst>
              </p:cNvPr>
              <p:cNvSpPr txBox="1"/>
              <p:nvPr/>
            </p:nvSpPr>
            <p:spPr>
              <a:xfrm>
                <a:off x="7273950" y="2434572"/>
                <a:ext cx="4513446" cy="1077218"/>
              </a:xfrm>
              <a:prstGeom prst="rect">
                <a:avLst/>
              </a:prstGeom>
              <a:noFill/>
            </p:spPr>
            <p:txBody>
              <a:bodyPr wrap="square" anchor="t">
                <a:spAutoFit/>
              </a:bodyPr>
              <a:lstStyle/>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In a separate survey of physicians who underwent laser vision correction at one institution, patients’ satisfaction among 132 respondents was 95.3%. </a:t>
                </a:r>
              </a:p>
            </p:txBody>
          </p:sp>
          <p:sp>
            <p:nvSpPr>
              <p:cNvPr id="10" name="Google Shape;435;p27">
                <a:extLst>
                  <a:ext uri="{FF2B5EF4-FFF2-40B4-BE49-F238E27FC236}">
                    <a16:creationId xmlns:a16="http://schemas.microsoft.com/office/drawing/2014/main" id="{9093C390-1D40-59F8-A235-0B8AC031274C}"/>
                  </a:ext>
                </a:extLst>
              </p:cNvPr>
              <p:cNvSpPr/>
              <p:nvPr/>
            </p:nvSpPr>
            <p:spPr>
              <a:xfrm>
                <a:off x="7097384" y="2529428"/>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5" name="Group 4">
              <a:extLst>
                <a:ext uri="{FF2B5EF4-FFF2-40B4-BE49-F238E27FC236}">
                  <a16:creationId xmlns:a16="http://schemas.microsoft.com/office/drawing/2014/main" id="{1EC71314-7F7F-538B-4AD8-9CC5CCFF5E35}"/>
                </a:ext>
              </a:extLst>
            </p:cNvPr>
            <p:cNvGrpSpPr/>
            <p:nvPr/>
          </p:nvGrpSpPr>
          <p:grpSpPr>
            <a:xfrm>
              <a:off x="7042382" y="3730043"/>
              <a:ext cx="4690012" cy="1569660"/>
              <a:chOff x="7097384" y="2434572"/>
              <a:chExt cx="4690012" cy="1569660"/>
            </a:xfrm>
          </p:grpSpPr>
          <p:sp>
            <p:nvSpPr>
              <p:cNvPr id="7" name="TextBox 6">
                <a:extLst>
                  <a:ext uri="{FF2B5EF4-FFF2-40B4-BE49-F238E27FC236}">
                    <a16:creationId xmlns:a16="http://schemas.microsoft.com/office/drawing/2014/main" id="{91C40FB5-8623-73FE-681C-0B21BAC5DFAD}"/>
                  </a:ext>
                </a:extLst>
              </p:cNvPr>
              <p:cNvSpPr txBox="1"/>
              <p:nvPr/>
            </p:nvSpPr>
            <p:spPr>
              <a:xfrm>
                <a:off x="7273950" y="2434572"/>
                <a:ext cx="4513446" cy="1569660"/>
              </a:xfrm>
              <a:prstGeom prst="rect">
                <a:avLst/>
              </a:prstGeom>
              <a:noFill/>
            </p:spPr>
            <p:txBody>
              <a:bodyPr wrap="square" anchor="t">
                <a:spAutoFit/>
              </a:bodyPr>
              <a:lstStyle/>
              <a:p>
                <a:pPr>
                  <a:spcBef>
                    <a:spcPts val="600"/>
                  </a:spcBef>
                  <a:buClr>
                    <a:srgbClr val="008DB9"/>
                  </a:buClr>
                </a:pP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In this physician population, 84.8% of participants who answered a 12-question survey on their unique experiences with refractive surgery noted an improved quality of vision postoperatively compared with their preoperative vision with glasses.</a:t>
                </a:r>
              </a:p>
            </p:txBody>
          </p:sp>
          <p:sp>
            <p:nvSpPr>
              <p:cNvPr id="8" name="Google Shape;435;p27">
                <a:extLst>
                  <a:ext uri="{FF2B5EF4-FFF2-40B4-BE49-F238E27FC236}">
                    <a16:creationId xmlns:a16="http://schemas.microsoft.com/office/drawing/2014/main" id="{D5ACA0C4-D48C-1E84-98DB-6A8C2FE496AA}"/>
                  </a:ext>
                </a:extLst>
              </p:cNvPr>
              <p:cNvSpPr/>
              <p:nvPr/>
            </p:nvSpPr>
            <p:spPr>
              <a:xfrm>
                <a:off x="7097384" y="2529428"/>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6" name="Straight Connector 5">
              <a:extLst>
                <a:ext uri="{FF2B5EF4-FFF2-40B4-BE49-F238E27FC236}">
                  <a16:creationId xmlns:a16="http://schemas.microsoft.com/office/drawing/2014/main" id="{E52E4685-58E6-0835-90CE-076FF0679647}"/>
                </a:ext>
              </a:extLst>
            </p:cNvPr>
            <p:cNvCxnSpPr>
              <a:cxnSpLocks/>
            </p:cNvCxnSpPr>
            <p:nvPr/>
          </p:nvCxnSpPr>
          <p:spPr>
            <a:xfrm>
              <a:off x="7372722" y="3586542"/>
              <a:ext cx="4411291"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F6EE8E58-5C3F-CBF6-9258-33EC6A0A5DF4}"/>
              </a:ext>
            </a:extLst>
          </p:cNvPr>
          <p:cNvGrpSpPr/>
          <p:nvPr/>
        </p:nvGrpSpPr>
        <p:grpSpPr>
          <a:xfrm>
            <a:off x="6033215" y="1556457"/>
            <a:ext cx="5725940" cy="3960106"/>
            <a:chOff x="6008358" y="1556457"/>
            <a:chExt cx="5725940" cy="3960106"/>
          </a:xfrm>
        </p:grpSpPr>
        <p:grpSp>
          <p:nvGrpSpPr>
            <p:cNvPr id="14" name="Group 13">
              <a:extLst>
                <a:ext uri="{FF2B5EF4-FFF2-40B4-BE49-F238E27FC236}">
                  <a16:creationId xmlns:a16="http://schemas.microsoft.com/office/drawing/2014/main" id="{54637335-EE61-65EF-CCF5-BD8EEB9686E8}"/>
                </a:ext>
              </a:extLst>
            </p:cNvPr>
            <p:cNvGrpSpPr/>
            <p:nvPr/>
          </p:nvGrpSpPr>
          <p:grpSpPr>
            <a:xfrm>
              <a:off x="6643255" y="1556457"/>
              <a:ext cx="4456146" cy="3960106"/>
              <a:chOff x="7037084" y="1556457"/>
              <a:chExt cx="4456146" cy="3960106"/>
            </a:xfrm>
          </p:grpSpPr>
          <p:sp>
            <p:nvSpPr>
              <p:cNvPr id="13" name="Rectangle: Rounded Corners 18">
                <a:extLst>
                  <a:ext uri="{FF2B5EF4-FFF2-40B4-BE49-F238E27FC236}">
                    <a16:creationId xmlns:a16="http://schemas.microsoft.com/office/drawing/2014/main" id="{3723EB52-DEC4-C669-4FCE-96F73BD64C79}"/>
                  </a:ext>
                </a:extLst>
              </p:cNvPr>
              <p:cNvSpPr/>
              <p:nvPr/>
            </p:nvSpPr>
            <p:spPr>
              <a:xfrm>
                <a:off x="7037084" y="1556457"/>
                <a:ext cx="4456146" cy="3960106"/>
              </a:xfrm>
              <a:prstGeom prst="roundRect">
                <a:avLst>
                  <a:gd name="adj" fmla="val 0"/>
                </a:avLst>
              </a:prstGeom>
              <a:solidFill>
                <a:schemeClr val="bg1"/>
              </a:solidFill>
              <a:ln>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2" name="Picture 11" descr="A screenshot of a video game&#10;&#10;AI-generated content may be incorrect.">
                <a:extLst>
                  <a:ext uri="{FF2B5EF4-FFF2-40B4-BE49-F238E27FC236}">
                    <a16:creationId xmlns:a16="http://schemas.microsoft.com/office/drawing/2014/main" id="{93473488-DD3C-817A-2EEA-2350A2B2E698}"/>
                  </a:ext>
                </a:extLst>
              </p:cNvPr>
              <p:cNvPicPr>
                <a:picLocks noChangeAspect="1"/>
              </p:cNvPicPr>
              <p:nvPr/>
            </p:nvPicPr>
            <p:blipFill>
              <a:blip r:embed="rId2">
                <a:extLst>
                  <a:ext uri="{28A0092B-C50C-407E-A947-70E740481C1C}">
                    <a14:useLocalDpi xmlns:a14="http://schemas.microsoft.com/office/drawing/2010/main" val="0"/>
                  </a:ext>
                </a:extLst>
              </a:blip>
              <a:srcRect l="2159" t="1503" r="2139" b="1655"/>
              <a:stretch>
                <a:fillRect/>
              </a:stretch>
            </p:blipFill>
            <p:spPr>
              <a:xfrm>
                <a:off x="7144613" y="1652016"/>
                <a:ext cx="4241088" cy="3768988"/>
              </a:xfrm>
              <a:prstGeom prst="rect">
                <a:avLst/>
              </a:prstGeom>
            </p:spPr>
          </p:pic>
        </p:grpSp>
        <p:sp>
          <p:nvSpPr>
            <p:cNvPr id="15" name="Free-form: Shape 5">
              <a:extLst>
                <a:ext uri="{FF2B5EF4-FFF2-40B4-BE49-F238E27FC236}">
                  <a16:creationId xmlns:a16="http://schemas.microsoft.com/office/drawing/2014/main" id="{BAF4F784-E1F9-C199-94F4-08AA8AC4B74C}"/>
                </a:ext>
              </a:extLst>
            </p:cNvPr>
            <p:cNvSpPr/>
            <p:nvPr/>
          </p:nvSpPr>
          <p:spPr>
            <a:xfrm rot="5400000">
              <a:off x="10341767" y="3282091"/>
              <a:ext cx="2276224" cy="508838"/>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5">
              <a:extLst>
                <a:ext uri="{FF2B5EF4-FFF2-40B4-BE49-F238E27FC236}">
                  <a16:creationId xmlns:a16="http://schemas.microsoft.com/office/drawing/2014/main" id="{42C2F920-6162-07A4-1A47-BD6C51769DAC}"/>
                </a:ext>
              </a:extLst>
            </p:cNvPr>
            <p:cNvSpPr/>
            <p:nvPr/>
          </p:nvSpPr>
          <p:spPr>
            <a:xfrm rot="16200000">
              <a:off x="5124665" y="3282092"/>
              <a:ext cx="2276224" cy="508838"/>
            </a:xfrm>
            <a:custGeom>
              <a:avLst/>
              <a:gdLst>
                <a:gd name="connsiteX0" fmla="*/ 5180027 w 10360054"/>
                <a:gd name="connsiteY0" fmla="*/ 0 h 2315936"/>
                <a:gd name="connsiteX1" fmla="*/ 10327404 w 10360054"/>
                <a:gd name="connsiteY1" fmla="*/ 2278243 h 2315936"/>
                <a:gd name="connsiteX2" fmla="*/ 10360054 w 10360054"/>
                <a:gd name="connsiteY2" fmla="*/ 2315936 h 2315936"/>
                <a:gd name="connsiteX3" fmla="*/ 0 w 10360054"/>
                <a:gd name="connsiteY3" fmla="*/ 2315936 h 2315936"/>
                <a:gd name="connsiteX4" fmla="*/ 32650 w 10360054"/>
                <a:gd name="connsiteY4" fmla="*/ 2278243 h 2315936"/>
                <a:gd name="connsiteX5" fmla="*/ 5180027 w 10360054"/>
                <a:gd name="connsiteY5" fmla="*/ 0 h 231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60054" h="2315936">
                  <a:moveTo>
                    <a:pt x="5180027" y="0"/>
                  </a:moveTo>
                  <a:cubicBezTo>
                    <a:pt x="7220300" y="0"/>
                    <a:pt x="9055348" y="878670"/>
                    <a:pt x="10327404" y="2278243"/>
                  </a:cubicBezTo>
                  <a:lnTo>
                    <a:pt x="10360054" y="2315936"/>
                  </a:lnTo>
                  <a:lnTo>
                    <a:pt x="0" y="2315936"/>
                  </a:lnTo>
                  <a:lnTo>
                    <a:pt x="32650" y="2278243"/>
                  </a:lnTo>
                  <a:cubicBezTo>
                    <a:pt x="1304706" y="878670"/>
                    <a:pt x="3139754" y="0"/>
                    <a:pt x="518002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75946504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A86D-28DA-0DDC-D5FC-9A17892A7D1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914751F-9A04-95AF-D5CC-29CAE6771D3E}"/>
              </a:ext>
            </a:extLst>
          </p:cNvPr>
          <p:cNvSpPr txBox="1"/>
          <p:nvPr/>
        </p:nvSpPr>
        <p:spPr>
          <a:xfrm>
            <a:off x="2974848" y="285750"/>
            <a:ext cx="6242304" cy="584775"/>
          </a:xfrm>
          <a:prstGeom prst="rect">
            <a:avLst/>
          </a:prstGeom>
          <a:noFill/>
        </p:spPr>
        <p:txBody>
          <a:bodyPr wrap="square" anchor="t">
            <a:spAutoFit/>
          </a:bodyPr>
          <a:lstStyle/>
          <a:p>
            <a:pPr algn="ctr">
              <a:spcBef>
                <a:spcPts val="600"/>
              </a:spcBef>
              <a:buClr>
                <a:srgbClr val="008DB9"/>
              </a:buClr>
            </a:pPr>
            <a:r>
              <a:rPr lang="en-US" sz="3200" b="1" dirty="0">
                <a:solidFill>
                  <a:schemeClr val="accent1"/>
                </a:solidFill>
                <a:latin typeface="Lyon" panose="00000400000000000000" pitchFamily="2" charset="0"/>
                <a:ea typeface="Lyon" panose="00000400000000000000" pitchFamily="2" charset="0"/>
                <a:cs typeface="Prompt Black" panose="00000A00000000000000" pitchFamily="2" charset="-34"/>
              </a:rPr>
              <a:t>Myth #10: </a:t>
            </a:r>
            <a:r>
              <a:rPr lang="en-US" sz="3200" b="1" dirty="0">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I’m Too Old For LASIK</a:t>
            </a:r>
          </a:p>
        </p:txBody>
      </p:sp>
      <p:sp>
        <p:nvSpPr>
          <p:cNvPr id="5" name="Partial Circle 4">
            <a:extLst>
              <a:ext uri="{FF2B5EF4-FFF2-40B4-BE49-F238E27FC236}">
                <a16:creationId xmlns:a16="http://schemas.microsoft.com/office/drawing/2014/main" id="{3047DB6E-B92E-0B42-6646-04FE3AEFEEC6}"/>
              </a:ext>
            </a:extLst>
          </p:cNvPr>
          <p:cNvSpPr/>
          <p:nvPr/>
        </p:nvSpPr>
        <p:spPr>
          <a:xfrm rot="10800000" flipH="1">
            <a:off x="2530055" y="5073575"/>
            <a:ext cx="681714" cy="681714"/>
          </a:xfrm>
          <a:prstGeom prst="pie">
            <a:avLst>
              <a:gd name="adj1" fmla="val 10800000"/>
              <a:gd name="adj2" fmla="val 1620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solidFill>
                <a:schemeClr val="tx1"/>
              </a:solidFill>
            </a:endParaRPr>
          </a:p>
        </p:txBody>
      </p:sp>
      <p:sp>
        <p:nvSpPr>
          <p:cNvPr id="3" name="Rectangle 2">
            <a:extLst>
              <a:ext uri="{FF2B5EF4-FFF2-40B4-BE49-F238E27FC236}">
                <a16:creationId xmlns:a16="http://schemas.microsoft.com/office/drawing/2014/main" id="{3DA8F0E0-FC1B-1103-D657-A1D105B656E5}"/>
              </a:ext>
            </a:extLst>
          </p:cNvPr>
          <p:cNvSpPr/>
          <p:nvPr/>
        </p:nvSpPr>
        <p:spPr>
          <a:xfrm>
            <a:off x="406443" y="1547847"/>
            <a:ext cx="2462924" cy="374676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4AB2EB7-E0A7-26F0-D322-2B8E49030184}"/>
              </a:ext>
            </a:extLst>
          </p:cNvPr>
          <p:cNvSpPr/>
          <p:nvPr/>
        </p:nvSpPr>
        <p:spPr>
          <a:xfrm>
            <a:off x="3017324" y="1547847"/>
            <a:ext cx="2863771" cy="531015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Placeholder 54">
            <a:extLst>
              <a:ext uri="{FF2B5EF4-FFF2-40B4-BE49-F238E27FC236}">
                <a16:creationId xmlns:a16="http://schemas.microsoft.com/office/drawing/2014/main" id="{712F2BA7-C7F7-26F9-E2FD-5C25118179C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710" r="710"/>
          <a:stretch>
            <a:fillRect/>
          </a:stretch>
        </p:blipFill>
        <p:spPr/>
      </p:pic>
      <p:pic>
        <p:nvPicPr>
          <p:cNvPr id="58" name="Picture Placeholder 57" descr="A person with glasses on his eyes&#10;&#10;AI-generated content may be incorrect.">
            <a:extLst>
              <a:ext uri="{FF2B5EF4-FFF2-40B4-BE49-F238E27FC236}">
                <a16:creationId xmlns:a16="http://schemas.microsoft.com/office/drawing/2014/main" id="{841DE9A5-2747-2BC0-155F-FAA3948D37D0}"/>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9568" r="9568"/>
          <a:stretch>
            <a:fillRect/>
          </a:stretch>
        </p:blipFill>
        <p:spPr/>
      </p:pic>
      <p:sp>
        <p:nvSpPr>
          <p:cNvPr id="49" name="Rectangle: Rounded Corners 48">
            <a:extLst>
              <a:ext uri="{FF2B5EF4-FFF2-40B4-BE49-F238E27FC236}">
                <a16:creationId xmlns:a16="http://schemas.microsoft.com/office/drawing/2014/main" id="{AD7FF4EF-9A4C-1027-EA3E-1FFADD43E679}"/>
              </a:ext>
            </a:extLst>
          </p:cNvPr>
          <p:cNvSpPr/>
          <p:nvPr/>
        </p:nvSpPr>
        <p:spPr>
          <a:xfrm>
            <a:off x="5433391" y="4371446"/>
            <a:ext cx="6656966" cy="923162"/>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TextBox 49">
            <a:extLst>
              <a:ext uri="{FF2B5EF4-FFF2-40B4-BE49-F238E27FC236}">
                <a16:creationId xmlns:a16="http://schemas.microsoft.com/office/drawing/2014/main" id="{943852F8-3A65-7989-D17E-25B989231623}"/>
              </a:ext>
            </a:extLst>
          </p:cNvPr>
          <p:cNvSpPr txBox="1"/>
          <p:nvPr/>
        </p:nvSpPr>
        <p:spPr>
          <a:xfrm>
            <a:off x="6278657" y="4575752"/>
            <a:ext cx="5688013" cy="523220"/>
          </a:xfrm>
          <a:prstGeom prst="rect">
            <a:avLst/>
          </a:prstGeom>
          <a:noFill/>
        </p:spPr>
        <p:txBody>
          <a:bodyPr wrap="square" anchor="t">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This is where your expertise comes in – help us set the patient up for success by choosing the target in contact lenses!</a:t>
            </a:r>
          </a:p>
        </p:txBody>
      </p:sp>
      <p:grpSp>
        <p:nvGrpSpPr>
          <p:cNvPr id="51" name="Group 50">
            <a:extLst>
              <a:ext uri="{FF2B5EF4-FFF2-40B4-BE49-F238E27FC236}">
                <a16:creationId xmlns:a16="http://schemas.microsoft.com/office/drawing/2014/main" id="{AAEDE344-13B6-0F04-F60A-AB74B8BFEF54}"/>
              </a:ext>
            </a:extLst>
          </p:cNvPr>
          <p:cNvGrpSpPr/>
          <p:nvPr/>
        </p:nvGrpSpPr>
        <p:grpSpPr>
          <a:xfrm>
            <a:off x="5671033" y="4618697"/>
            <a:ext cx="437335" cy="437331"/>
            <a:chOff x="2877669" y="2373831"/>
            <a:chExt cx="340938" cy="340935"/>
          </a:xfrm>
        </p:grpSpPr>
        <p:sp>
          <p:nvSpPr>
            <p:cNvPr id="52" name="Rectangle: Rounded Corners 23">
              <a:extLst>
                <a:ext uri="{FF2B5EF4-FFF2-40B4-BE49-F238E27FC236}">
                  <a16:creationId xmlns:a16="http://schemas.microsoft.com/office/drawing/2014/main" id="{5F4DDC46-DA3C-0B8A-13DE-E5E7E0E61528}"/>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53" name="Rectangle: Rounded Corners 24">
              <a:extLst>
                <a:ext uri="{FF2B5EF4-FFF2-40B4-BE49-F238E27FC236}">
                  <a16:creationId xmlns:a16="http://schemas.microsoft.com/office/drawing/2014/main" id="{EDDD9764-0385-C135-FD6F-F396D1922E74}"/>
                </a:ext>
              </a:extLst>
            </p:cNvPr>
            <p:cNvSpPr/>
            <p:nvPr/>
          </p:nvSpPr>
          <p:spPr>
            <a:xfrm>
              <a:off x="2906596" y="2402758"/>
              <a:ext cx="283084" cy="283082"/>
            </a:xfrm>
            <a:prstGeom prst="roundRect">
              <a:avLst>
                <a:gd name="adj" fmla="val 1382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grpSp>
        <p:nvGrpSpPr>
          <p:cNvPr id="39" name="Group 38">
            <a:extLst>
              <a:ext uri="{FF2B5EF4-FFF2-40B4-BE49-F238E27FC236}">
                <a16:creationId xmlns:a16="http://schemas.microsoft.com/office/drawing/2014/main" id="{20CA9D6A-F909-822A-79C9-2EC6919D3DFD}"/>
              </a:ext>
            </a:extLst>
          </p:cNvPr>
          <p:cNvGrpSpPr/>
          <p:nvPr/>
        </p:nvGrpSpPr>
        <p:grpSpPr>
          <a:xfrm>
            <a:off x="7406574" y="2090043"/>
            <a:ext cx="4294613" cy="1987742"/>
            <a:chOff x="7408119" y="2022987"/>
            <a:chExt cx="4294613" cy="1987742"/>
          </a:xfrm>
        </p:grpSpPr>
        <p:grpSp>
          <p:nvGrpSpPr>
            <p:cNvPr id="42" name="Group 41">
              <a:extLst>
                <a:ext uri="{FF2B5EF4-FFF2-40B4-BE49-F238E27FC236}">
                  <a16:creationId xmlns:a16="http://schemas.microsoft.com/office/drawing/2014/main" id="{EE481BD3-7E8B-497B-08D1-01D2D1F6E47E}"/>
                </a:ext>
              </a:extLst>
            </p:cNvPr>
            <p:cNvGrpSpPr/>
            <p:nvPr/>
          </p:nvGrpSpPr>
          <p:grpSpPr>
            <a:xfrm>
              <a:off x="7408119" y="2022987"/>
              <a:ext cx="4294613" cy="1077218"/>
              <a:chOff x="7489399" y="2133359"/>
              <a:chExt cx="4294613" cy="1077218"/>
            </a:xfrm>
          </p:grpSpPr>
          <p:sp>
            <p:nvSpPr>
              <p:cNvPr id="47" name="TextBox 46">
                <a:extLst>
                  <a:ext uri="{FF2B5EF4-FFF2-40B4-BE49-F238E27FC236}">
                    <a16:creationId xmlns:a16="http://schemas.microsoft.com/office/drawing/2014/main" id="{4FCF18E0-BE84-BC49-7D1D-1072E729A18A}"/>
                  </a:ext>
                </a:extLst>
              </p:cNvPr>
              <p:cNvSpPr txBox="1"/>
              <p:nvPr/>
            </p:nvSpPr>
            <p:spPr>
              <a:xfrm>
                <a:off x="7680959" y="2133359"/>
                <a:ext cx="4103053" cy="1077218"/>
              </a:xfrm>
              <a:prstGeom prst="rect">
                <a:avLst/>
              </a:prstGeom>
              <a:noFill/>
            </p:spPr>
            <p:txBody>
              <a:bodyPr wrap="square" anchor="t">
                <a:spAutoFit/>
              </a:bodyPr>
              <a:lstStyle/>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True that LASIK is more satisfying for patients under 40 who can enjoy the freedom of complete independence from glasses, but…</a:t>
                </a:r>
              </a:p>
            </p:txBody>
          </p:sp>
          <p:sp>
            <p:nvSpPr>
              <p:cNvPr id="48" name="Google Shape;435;p27">
                <a:extLst>
                  <a:ext uri="{FF2B5EF4-FFF2-40B4-BE49-F238E27FC236}">
                    <a16:creationId xmlns:a16="http://schemas.microsoft.com/office/drawing/2014/main" id="{80E9A9BD-7E41-EED8-C77D-B43A15DAC913}"/>
                  </a:ext>
                </a:extLst>
              </p:cNvPr>
              <p:cNvSpPr/>
              <p:nvPr/>
            </p:nvSpPr>
            <p:spPr>
              <a:xfrm>
                <a:off x="7489399" y="224025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43" name="Group 42">
              <a:extLst>
                <a:ext uri="{FF2B5EF4-FFF2-40B4-BE49-F238E27FC236}">
                  <a16:creationId xmlns:a16="http://schemas.microsoft.com/office/drawing/2014/main" id="{71017C38-FC9E-C6CA-BAD6-F9DE76139EBC}"/>
                </a:ext>
              </a:extLst>
            </p:cNvPr>
            <p:cNvGrpSpPr/>
            <p:nvPr/>
          </p:nvGrpSpPr>
          <p:grpSpPr>
            <a:xfrm>
              <a:off x="7408119" y="3395176"/>
              <a:ext cx="4294613" cy="615553"/>
              <a:chOff x="7489399" y="2133359"/>
              <a:chExt cx="4294613" cy="615553"/>
            </a:xfrm>
          </p:grpSpPr>
          <p:sp>
            <p:nvSpPr>
              <p:cNvPr id="45" name="TextBox 44">
                <a:extLst>
                  <a:ext uri="{FF2B5EF4-FFF2-40B4-BE49-F238E27FC236}">
                    <a16:creationId xmlns:a16="http://schemas.microsoft.com/office/drawing/2014/main" id="{6FAA5744-0249-4106-C1C9-93EF49F856FF}"/>
                  </a:ext>
                </a:extLst>
              </p:cNvPr>
              <p:cNvSpPr txBox="1"/>
              <p:nvPr/>
            </p:nvSpPr>
            <p:spPr>
              <a:xfrm>
                <a:off x="7680959" y="2133359"/>
                <a:ext cx="4103053" cy="615553"/>
              </a:xfrm>
              <a:prstGeom prst="rect">
                <a:avLst/>
              </a:prstGeom>
              <a:noFill/>
            </p:spPr>
            <p:txBody>
              <a:bodyPr wrap="square" anchor="t">
                <a:spAutoFit/>
              </a:bodyPr>
              <a:lstStyle/>
              <a:p>
                <a:pPr>
                  <a:spcBef>
                    <a:spcPts val="600"/>
                  </a:spcBef>
                  <a:buClr>
                    <a:srgbClr val="008DB9"/>
                  </a:buClr>
                </a:pPr>
                <a:r>
                  <a:rPr lang="en-US" b="1" dirty="0">
                    <a:solidFill>
                      <a:schemeClr val="tx1">
                        <a:lumMod val="85000"/>
                        <a:lumOff val="15000"/>
                      </a:schemeClr>
                    </a:solidFill>
                    <a:latin typeface="Lyon" panose="00000400000000000000" pitchFamily="2" charset="0"/>
                    <a:ea typeface="Lyon" panose="00000400000000000000" pitchFamily="2" charset="0"/>
                    <a:cs typeface="Poppins" pitchFamily="2" charset="77"/>
                  </a:rPr>
                  <a:t>Reality: </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We routinely do LASIK with monovision for patients over 40! </a:t>
                </a:r>
              </a:p>
            </p:txBody>
          </p:sp>
          <p:sp>
            <p:nvSpPr>
              <p:cNvPr id="46" name="Google Shape;435;p27">
                <a:extLst>
                  <a:ext uri="{FF2B5EF4-FFF2-40B4-BE49-F238E27FC236}">
                    <a16:creationId xmlns:a16="http://schemas.microsoft.com/office/drawing/2014/main" id="{C4844E84-7467-B369-1B66-13F5141C663D}"/>
                  </a:ext>
                </a:extLst>
              </p:cNvPr>
              <p:cNvSpPr/>
              <p:nvPr/>
            </p:nvSpPr>
            <p:spPr>
              <a:xfrm>
                <a:off x="7489399" y="2240252"/>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44" name="Straight Connector 43">
              <a:extLst>
                <a:ext uri="{FF2B5EF4-FFF2-40B4-BE49-F238E27FC236}">
                  <a16:creationId xmlns:a16="http://schemas.microsoft.com/office/drawing/2014/main" id="{7B236CCA-BA07-472A-2037-D7F93B8E071E}"/>
                </a:ext>
              </a:extLst>
            </p:cNvPr>
            <p:cNvCxnSpPr>
              <a:cxnSpLocks/>
            </p:cNvCxnSpPr>
            <p:nvPr/>
          </p:nvCxnSpPr>
          <p:spPr>
            <a:xfrm>
              <a:off x="7773089" y="3247691"/>
              <a:ext cx="3832171"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pic>
        <p:nvPicPr>
          <p:cNvPr id="56" name="Graphic 55">
            <a:extLst>
              <a:ext uri="{FF2B5EF4-FFF2-40B4-BE49-F238E27FC236}">
                <a16:creationId xmlns:a16="http://schemas.microsoft.com/office/drawing/2014/main" id="{D0544D8B-B8E3-0C87-8963-77C9943313F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787426" y="4735088"/>
            <a:ext cx="204549" cy="204549"/>
          </a:xfrm>
          <a:prstGeom prst="rect">
            <a:avLst/>
          </a:prstGeom>
        </p:spPr>
      </p:pic>
      <p:sp>
        <p:nvSpPr>
          <p:cNvPr id="2" name="TextBox 1">
            <a:extLst>
              <a:ext uri="{FF2B5EF4-FFF2-40B4-BE49-F238E27FC236}">
                <a16:creationId xmlns:a16="http://schemas.microsoft.com/office/drawing/2014/main" id="{05E38A92-C883-475F-C7CC-95223655CBD5}"/>
              </a:ext>
            </a:extLst>
          </p:cNvPr>
          <p:cNvSpPr txBox="1"/>
          <p:nvPr/>
        </p:nvSpPr>
        <p:spPr>
          <a:xfrm>
            <a:off x="6710347" y="5409629"/>
            <a:ext cx="4103053" cy="830997"/>
          </a:xfrm>
          <a:prstGeom prst="rect">
            <a:avLst/>
          </a:prstGeom>
          <a:effectLst>
            <a:outerShdw blurRad="50800" dist="38100" dir="2700000" algn="tl" rotWithShape="0">
              <a:prstClr val="black">
                <a:alpha val="40000"/>
              </a:prstClr>
            </a:outerShdw>
            <a:softEdge rad="12700"/>
          </a:effectLst>
        </p:spPr>
        <p:style>
          <a:lnRef idx="2">
            <a:schemeClr val="accent1">
              <a:shade val="15000"/>
            </a:schemeClr>
          </a:lnRef>
          <a:fillRef idx="1">
            <a:schemeClr val="accent1"/>
          </a:fillRef>
          <a:effectRef idx="0">
            <a:schemeClr val="accent1"/>
          </a:effectRef>
          <a:fontRef idx="minor">
            <a:schemeClr val="lt1"/>
          </a:fontRef>
        </p:style>
        <p:txBody>
          <a:bodyPr wrap="square" anchor="t">
            <a:spAutoFit/>
          </a:bodyPr>
          <a:lstStyle/>
          <a:p>
            <a:pPr>
              <a:spcBef>
                <a:spcPts val="600"/>
              </a:spcBef>
              <a:buClr>
                <a:srgbClr val="008DB9"/>
              </a:buClr>
            </a:pPr>
            <a:r>
              <a:rPr lang="en-US" sz="1600" dirty="0">
                <a:solidFill>
                  <a:schemeClr val="bg1"/>
                </a:solidFill>
                <a:latin typeface="Montserrat" panose="00000500000000000000" pitchFamily="2" charset="0"/>
                <a:ea typeface="Verdana" panose="020B0604030504040204" pitchFamily="34" charset="0"/>
                <a:cs typeface="Poppins" pitchFamily="2" charset="77"/>
              </a:rPr>
              <a:t>Over 45 we may be more likely to recommend EVO (myopes) or RLE (hyperopes)</a:t>
            </a:r>
          </a:p>
        </p:txBody>
      </p:sp>
    </p:spTree>
    <p:extLst>
      <p:ext uri="{BB962C8B-B14F-4D97-AF65-F5344CB8AC3E}">
        <p14:creationId xmlns:p14="http://schemas.microsoft.com/office/powerpoint/2010/main" val="15380724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62BD-88C7-282F-9E17-B810F9A31DC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D3959AF-6419-807F-D330-8A1C3B64EEA2}"/>
              </a:ext>
            </a:extLst>
          </p:cNvPr>
          <p:cNvGrpSpPr/>
          <p:nvPr/>
        </p:nvGrpSpPr>
        <p:grpSpPr>
          <a:xfrm>
            <a:off x="0" y="-1"/>
            <a:ext cx="12192000" cy="1432561"/>
            <a:chOff x="0" y="-1"/>
            <a:chExt cx="12192000" cy="1432561"/>
          </a:xfrm>
        </p:grpSpPr>
        <p:grpSp>
          <p:nvGrpSpPr>
            <p:cNvPr id="5" name="Group 4">
              <a:extLst>
                <a:ext uri="{FF2B5EF4-FFF2-40B4-BE49-F238E27FC236}">
                  <a16:creationId xmlns:a16="http://schemas.microsoft.com/office/drawing/2014/main" id="{903EEF1D-7B72-BEE6-A31C-615EA7BBCB4B}"/>
                </a:ext>
              </a:extLst>
            </p:cNvPr>
            <p:cNvGrpSpPr/>
            <p:nvPr/>
          </p:nvGrpSpPr>
          <p:grpSpPr>
            <a:xfrm>
              <a:off x="0" y="-1"/>
              <a:ext cx="12192000" cy="1432561"/>
              <a:chOff x="0" y="-1"/>
              <a:chExt cx="12192000" cy="1519418"/>
            </a:xfrm>
          </p:grpSpPr>
          <p:sp>
            <p:nvSpPr>
              <p:cNvPr id="3" name="Freeform: Shape 2">
                <a:extLst>
                  <a:ext uri="{FF2B5EF4-FFF2-40B4-BE49-F238E27FC236}">
                    <a16:creationId xmlns:a16="http://schemas.microsoft.com/office/drawing/2014/main" id="{20B6BE93-A4CD-F272-C59C-C601B9761543}"/>
                  </a:ext>
                </a:extLst>
              </p:cNvPr>
              <p:cNvSpPr/>
              <p:nvPr/>
            </p:nvSpPr>
            <p:spPr>
              <a:xfrm>
                <a:off x="0" y="-1"/>
                <a:ext cx="12192000" cy="1519418"/>
              </a:xfrm>
              <a:custGeom>
                <a:avLst/>
                <a:gdLst>
                  <a:gd name="connsiteX0" fmla="*/ 0 w 12192002"/>
                  <a:gd name="connsiteY0" fmla="*/ 0 h 1110194"/>
                  <a:gd name="connsiteX1" fmla="*/ 12192002 w 12192002"/>
                  <a:gd name="connsiteY1" fmla="*/ 0 h 1110194"/>
                  <a:gd name="connsiteX2" fmla="*/ 12192002 w 12192002"/>
                  <a:gd name="connsiteY2" fmla="*/ 783547 h 1110194"/>
                  <a:gd name="connsiteX3" fmla="*/ 12192001 w 12192002"/>
                  <a:gd name="connsiteY3" fmla="*/ 783547 h 1110194"/>
                  <a:gd name="connsiteX4" fmla="*/ 12192001 w 12192002"/>
                  <a:gd name="connsiteY4" fmla="*/ 889517 h 1110194"/>
                  <a:gd name="connsiteX5" fmla="*/ 12192000 w 12192002"/>
                  <a:gd name="connsiteY5" fmla="*/ 889517 h 1110194"/>
                  <a:gd name="connsiteX6" fmla="*/ 12192000 w 12192002"/>
                  <a:gd name="connsiteY6" fmla="*/ 1006124 h 1110194"/>
                  <a:gd name="connsiteX7" fmla="*/ 6657525 w 12192002"/>
                  <a:gd name="connsiteY7" fmla="*/ 1006124 h 1110194"/>
                  <a:gd name="connsiteX8" fmla="*/ 6645049 w 12192002"/>
                  <a:gd name="connsiteY8" fmla="*/ 1007214 h 1110194"/>
                  <a:gd name="connsiteX9" fmla="*/ 6558158 w 12192002"/>
                  <a:gd name="connsiteY9" fmla="*/ 1018465 h 1110194"/>
                  <a:gd name="connsiteX10" fmla="*/ 6247497 w 12192002"/>
                  <a:gd name="connsiteY10" fmla="*/ 1095335 h 1110194"/>
                  <a:gd name="connsiteX11" fmla="*/ 6121995 w 12192002"/>
                  <a:gd name="connsiteY11" fmla="*/ 1109607 h 1110194"/>
                  <a:gd name="connsiteX12" fmla="*/ 6109904 w 12192002"/>
                  <a:gd name="connsiteY12" fmla="*/ 1109868 h 1110194"/>
                  <a:gd name="connsiteX13" fmla="*/ 6109768 w 12192002"/>
                  <a:gd name="connsiteY13" fmla="*/ 1109877 h 1110194"/>
                  <a:gd name="connsiteX14" fmla="*/ 6097193 w 12192002"/>
                  <a:gd name="connsiteY14" fmla="*/ 1110194 h 1110194"/>
                  <a:gd name="connsiteX15" fmla="*/ 6096002 w 12192002"/>
                  <a:gd name="connsiteY15" fmla="*/ 1110169 h 1110194"/>
                  <a:gd name="connsiteX16" fmla="*/ 6094815 w 12192002"/>
                  <a:gd name="connsiteY16" fmla="*/ 1110194 h 1110194"/>
                  <a:gd name="connsiteX17" fmla="*/ 6082238 w 12192002"/>
                  <a:gd name="connsiteY17" fmla="*/ 1109877 h 1110194"/>
                  <a:gd name="connsiteX18" fmla="*/ 6082102 w 12192002"/>
                  <a:gd name="connsiteY18" fmla="*/ 1109868 h 1110194"/>
                  <a:gd name="connsiteX19" fmla="*/ 6070012 w 12192002"/>
                  <a:gd name="connsiteY19" fmla="*/ 1109607 h 1110194"/>
                  <a:gd name="connsiteX20" fmla="*/ 5944506 w 12192002"/>
                  <a:gd name="connsiteY20" fmla="*/ 1095335 h 1110194"/>
                  <a:gd name="connsiteX21" fmla="*/ 5633846 w 12192002"/>
                  <a:gd name="connsiteY21" fmla="*/ 1018465 h 1110194"/>
                  <a:gd name="connsiteX22" fmla="*/ 5546953 w 12192002"/>
                  <a:gd name="connsiteY22" fmla="*/ 1007214 h 1110194"/>
                  <a:gd name="connsiteX23" fmla="*/ 5534480 w 12192002"/>
                  <a:gd name="connsiteY23" fmla="*/ 1006124 h 1110194"/>
                  <a:gd name="connsiteX24" fmla="*/ 1 w 12192002"/>
                  <a:gd name="connsiteY24" fmla="*/ 1006124 h 1110194"/>
                  <a:gd name="connsiteX25" fmla="*/ 1 w 12192002"/>
                  <a:gd name="connsiteY25" fmla="*/ 889517 h 1110194"/>
                  <a:gd name="connsiteX26" fmla="*/ 0 w 12192002"/>
                  <a:gd name="connsiteY26" fmla="*/ 889517 h 111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2" h="1110194">
                    <a:moveTo>
                      <a:pt x="0" y="0"/>
                    </a:moveTo>
                    <a:lnTo>
                      <a:pt x="12192002" y="0"/>
                    </a:lnTo>
                    <a:lnTo>
                      <a:pt x="12192002" y="783547"/>
                    </a:lnTo>
                    <a:lnTo>
                      <a:pt x="12192001" y="783547"/>
                    </a:lnTo>
                    <a:lnTo>
                      <a:pt x="12192001" y="889517"/>
                    </a:lnTo>
                    <a:lnTo>
                      <a:pt x="12192000" y="889517"/>
                    </a:lnTo>
                    <a:lnTo>
                      <a:pt x="12192000" y="1006124"/>
                    </a:lnTo>
                    <a:lnTo>
                      <a:pt x="6657525" y="1006124"/>
                    </a:lnTo>
                    <a:lnTo>
                      <a:pt x="6645049" y="1007214"/>
                    </a:lnTo>
                    <a:cubicBezTo>
                      <a:pt x="6612080" y="1010375"/>
                      <a:pt x="6580695" y="1014084"/>
                      <a:pt x="6558158" y="1018465"/>
                    </a:cubicBezTo>
                    <a:cubicBezTo>
                      <a:pt x="6468018" y="1035987"/>
                      <a:pt x="6335145" y="1081581"/>
                      <a:pt x="6247497" y="1095335"/>
                    </a:cubicBezTo>
                    <a:cubicBezTo>
                      <a:pt x="6203676" y="1102212"/>
                      <a:pt x="6159853" y="1107817"/>
                      <a:pt x="6121995" y="1109607"/>
                    </a:cubicBezTo>
                    <a:lnTo>
                      <a:pt x="6109904" y="1109868"/>
                    </a:lnTo>
                    <a:lnTo>
                      <a:pt x="6109768" y="1109877"/>
                    </a:lnTo>
                    <a:cubicBezTo>
                      <a:pt x="6105701" y="1110056"/>
                      <a:pt x="6101504" y="1110160"/>
                      <a:pt x="6097193" y="1110194"/>
                    </a:cubicBezTo>
                    <a:lnTo>
                      <a:pt x="6096002" y="1110169"/>
                    </a:lnTo>
                    <a:lnTo>
                      <a:pt x="6094815" y="1110194"/>
                    </a:lnTo>
                    <a:cubicBezTo>
                      <a:pt x="6090499" y="1110160"/>
                      <a:pt x="6086304" y="1110056"/>
                      <a:pt x="6082238" y="1109877"/>
                    </a:cubicBezTo>
                    <a:lnTo>
                      <a:pt x="6082102" y="1109868"/>
                    </a:lnTo>
                    <a:lnTo>
                      <a:pt x="6070012" y="1109607"/>
                    </a:lnTo>
                    <a:cubicBezTo>
                      <a:pt x="6032151" y="1107817"/>
                      <a:pt x="5988329" y="1102212"/>
                      <a:pt x="5944506" y="1095335"/>
                    </a:cubicBezTo>
                    <a:cubicBezTo>
                      <a:pt x="5856860" y="1081581"/>
                      <a:pt x="5723987" y="1035987"/>
                      <a:pt x="5633846" y="1018465"/>
                    </a:cubicBezTo>
                    <a:cubicBezTo>
                      <a:pt x="5611310" y="1014084"/>
                      <a:pt x="5579925" y="1010375"/>
                      <a:pt x="5546953" y="1007214"/>
                    </a:cubicBezTo>
                    <a:lnTo>
                      <a:pt x="5534480" y="1006124"/>
                    </a:lnTo>
                    <a:lnTo>
                      <a:pt x="1" y="1006124"/>
                    </a:lnTo>
                    <a:lnTo>
                      <a:pt x="1" y="889517"/>
                    </a:lnTo>
                    <a:lnTo>
                      <a:pt x="0" y="88951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K">
                  <a:solidFill>
                    <a:schemeClr val="bg1"/>
                  </a:solidFill>
                </a:endParaRPr>
              </a:p>
            </p:txBody>
          </p:sp>
          <p:sp>
            <p:nvSpPr>
              <p:cNvPr id="4" name="Freeform 46">
                <a:extLst>
                  <a:ext uri="{FF2B5EF4-FFF2-40B4-BE49-F238E27FC236}">
                    <a16:creationId xmlns:a16="http://schemas.microsoft.com/office/drawing/2014/main" id="{D500ED17-2380-01EB-965F-A64C14242120}"/>
                  </a:ext>
                </a:extLst>
              </p:cNvPr>
              <p:cNvSpPr>
                <a:spLocks/>
              </p:cNvSpPr>
              <p:nvPr/>
            </p:nvSpPr>
            <p:spPr bwMode="auto">
              <a:xfrm rot="16200000">
                <a:off x="6027297" y="1187658"/>
                <a:ext cx="137407" cy="279400"/>
              </a:xfrm>
              <a:custGeom>
                <a:avLst/>
                <a:gdLst>
                  <a:gd name="T0" fmla="*/ 147571 w 96"/>
                  <a:gd name="T1" fmla="*/ 33734 h 168"/>
                  <a:gd name="T2" fmla="*/ 46517 w 96"/>
                  <a:gd name="T3" fmla="*/ 134938 h 168"/>
                  <a:gd name="T4" fmla="*/ 149175 w 96"/>
                  <a:gd name="T5" fmla="*/ 237747 h 168"/>
                  <a:gd name="T6" fmla="*/ 149175 w 96"/>
                  <a:gd name="T7" fmla="*/ 237747 h 168"/>
                  <a:gd name="T8" fmla="*/ 153987 w 96"/>
                  <a:gd name="T9" fmla="*/ 250598 h 168"/>
                  <a:gd name="T10" fmla="*/ 134739 w 96"/>
                  <a:gd name="T11" fmla="*/ 269875 h 168"/>
                  <a:gd name="T12" fmla="*/ 121906 w 96"/>
                  <a:gd name="T13" fmla="*/ 265056 h 168"/>
                  <a:gd name="T14" fmla="*/ 121906 w 96"/>
                  <a:gd name="T15" fmla="*/ 265056 h 168"/>
                  <a:gd name="T16" fmla="*/ 6416 w 96"/>
                  <a:gd name="T17" fmla="*/ 149395 h 168"/>
                  <a:gd name="T18" fmla="*/ 6416 w 96"/>
                  <a:gd name="T19" fmla="*/ 149395 h 168"/>
                  <a:gd name="T20" fmla="*/ 0 w 96"/>
                  <a:gd name="T21" fmla="*/ 134938 h 168"/>
                  <a:gd name="T22" fmla="*/ 0 w 96"/>
                  <a:gd name="T23" fmla="*/ 134938 h 168"/>
                  <a:gd name="T24" fmla="*/ 0 w 96"/>
                  <a:gd name="T25" fmla="*/ 134938 h 168"/>
                  <a:gd name="T26" fmla="*/ 6416 w 96"/>
                  <a:gd name="T27" fmla="*/ 120480 h 168"/>
                  <a:gd name="T28" fmla="*/ 6416 w 96"/>
                  <a:gd name="T29" fmla="*/ 120480 h 168"/>
                  <a:gd name="T30" fmla="*/ 121906 w 96"/>
                  <a:gd name="T31" fmla="*/ 4819 h 168"/>
                  <a:gd name="T32" fmla="*/ 121906 w 96"/>
                  <a:gd name="T33" fmla="*/ 4819 h 168"/>
                  <a:gd name="T34" fmla="*/ 134739 w 96"/>
                  <a:gd name="T35" fmla="*/ 0 h 168"/>
                  <a:gd name="T36" fmla="*/ 153987 w 96"/>
                  <a:gd name="T37" fmla="*/ 19277 h 168"/>
                  <a:gd name="T38" fmla="*/ 147571 w 96"/>
                  <a:gd name="T39" fmla="*/ 33734 h 1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6" h="168">
                    <a:moveTo>
                      <a:pt x="92" y="21"/>
                    </a:moveTo>
                    <a:cubicBezTo>
                      <a:pt x="29" y="84"/>
                      <a:pt x="29" y="84"/>
                      <a:pt x="29" y="84"/>
                    </a:cubicBezTo>
                    <a:cubicBezTo>
                      <a:pt x="93" y="148"/>
                      <a:pt x="93" y="148"/>
                      <a:pt x="93" y="148"/>
                    </a:cubicBezTo>
                    <a:cubicBezTo>
                      <a:pt x="93" y="148"/>
                      <a:pt x="93" y="148"/>
                      <a:pt x="93" y="148"/>
                    </a:cubicBezTo>
                    <a:cubicBezTo>
                      <a:pt x="95" y="150"/>
                      <a:pt x="96" y="153"/>
                      <a:pt x="96" y="156"/>
                    </a:cubicBezTo>
                    <a:cubicBezTo>
                      <a:pt x="96" y="163"/>
                      <a:pt x="91" y="168"/>
                      <a:pt x="84" y="168"/>
                    </a:cubicBezTo>
                    <a:cubicBezTo>
                      <a:pt x="81" y="168"/>
                      <a:pt x="78" y="167"/>
                      <a:pt x="76" y="165"/>
                    </a:cubicBezTo>
                    <a:cubicBezTo>
                      <a:pt x="76" y="165"/>
                      <a:pt x="76" y="165"/>
                      <a:pt x="76" y="165"/>
                    </a:cubicBezTo>
                    <a:cubicBezTo>
                      <a:pt x="4" y="93"/>
                      <a:pt x="4" y="93"/>
                      <a:pt x="4" y="93"/>
                    </a:cubicBezTo>
                    <a:cubicBezTo>
                      <a:pt x="4" y="93"/>
                      <a:pt x="4" y="93"/>
                      <a:pt x="4" y="93"/>
                    </a:cubicBezTo>
                    <a:cubicBezTo>
                      <a:pt x="1" y="90"/>
                      <a:pt x="0" y="87"/>
                      <a:pt x="0" y="84"/>
                    </a:cubicBezTo>
                    <a:cubicBezTo>
                      <a:pt x="0" y="84"/>
                      <a:pt x="0" y="84"/>
                      <a:pt x="0" y="84"/>
                    </a:cubicBezTo>
                    <a:cubicBezTo>
                      <a:pt x="0" y="84"/>
                      <a:pt x="0" y="84"/>
                      <a:pt x="0" y="84"/>
                    </a:cubicBezTo>
                    <a:cubicBezTo>
                      <a:pt x="0" y="81"/>
                      <a:pt x="1" y="77"/>
                      <a:pt x="4" y="75"/>
                    </a:cubicBezTo>
                    <a:cubicBezTo>
                      <a:pt x="4" y="75"/>
                      <a:pt x="4" y="75"/>
                      <a:pt x="4" y="75"/>
                    </a:cubicBezTo>
                    <a:cubicBezTo>
                      <a:pt x="76" y="3"/>
                      <a:pt x="76" y="3"/>
                      <a:pt x="76" y="3"/>
                    </a:cubicBezTo>
                    <a:cubicBezTo>
                      <a:pt x="76" y="3"/>
                      <a:pt x="76" y="3"/>
                      <a:pt x="76" y="3"/>
                    </a:cubicBezTo>
                    <a:cubicBezTo>
                      <a:pt x="78" y="1"/>
                      <a:pt x="81" y="0"/>
                      <a:pt x="84" y="0"/>
                    </a:cubicBezTo>
                    <a:cubicBezTo>
                      <a:pt x="91" y="0"/>
                      <a:pt x="96" y="5"/>
                      <a:pt x="96" y="12"/>
                    </a:cubicBezTo>
                    <a:cubicBezTo>
                      <a:pt x="96" y="16"/>
                      <a:pt x="94" y="19"/>
                      <a:pt x="92" y="21"/>
                    </a:cubicBezTo>
                  </a:path>
                </a:pathLst>
              </a:custGeom>
              <a:solidFill>
                <a:schemeClr val="bg1"/>
              </a:solidFill>
              <a:ln>
                <a:noFill/>
              </a:ln>
            </p:spPr>
            <p:txBody>
              <a:bodyPr/>
              <a:lstStyle/>
              <a:p>
                <a:endParaRPr lang="en-US"/>
              </a:p>
            </p:txBody>
          </p:sp>
        </p:grpSp>
        <p:sp>
          <p:nvSpPr>
            <p:cNvPr id="6" name="TextBox 5">
              <a:extLst>
                <a:ext uri="{FF2B5EF4-FFF2-40B4-BE49-F238E27FC236}">
                  <a16:creationId xmlns:a16="http://schemas.microsoft.com/office/drawing/2014/main" id="{982715C4-9386-F992-8CBF-CABF1FF8EC59}"/>
                </a:ext>
              </a:extLst>
            </p:cNvPr>
            <p:cNvSpPr txBox="1"/>
            <p:nvPr/>
          </p:nvSpPr>
          <p:spPr>
            <a:xfrm>
              <a:off x="3299460" y="285750"/>
              <a:ext cx="5593080" cy="584775"/>
            </a:xfrm>
            <a:prstGeom prst="rect">
              <a:avLst/>
            </a:prstGeom>
            <a:noFill/>
          </p:spPr>
          <p:txBody>
            <a:bodyPr wrap="square" anchor="t">
              <a:spAutoFit/>
            </a:bodyPr>
            <a:lstStyle/>
            <a:p>
              <a:pPr algn="ctr">
                <a:spcBef>
                  <a:spcPts val="600"/>
                </a:spcBef>
                <a:buClr>
                  <a:srgbClr val="008DB9"/>
                </a:buClr>
              </a:pPr>
              <a:r>
                <a:rPr lang="en-US" sz="3200" b="1" dirty="0">
                  <a:solidFill>
                    <a:schemeClr val="bg1"/>
                  </a:solidFill>
                  <a:latin typeface="Lyon" panose="00000400000000000000" pitchFamily="2" charset="0"/>
                  <a:ea typeface="Lyon" panose="00000400000000000000" pitchFamily="2" charset="0"/>
                  <a:cs typeface="Prompt Black" panose="00000A00000000000000" pitchFamily="2" charset="-34"/>
                </a:rPr>
                <a:t>Summary Of Myths Debunked</a:t>
              </a:r>
            </a:p>
          </p:txBody>
        </p:sp>
      </p:grpSp>
      <p:sp>
        <p:nvSpPr>
          <p:cNvPr id="8" name="Rectangle: Rounded Corners 18">
            <a:extLst>
              <a:ext uri="{FF2B5EF4-FFF2-40B4-BE49-F238E27FC236}">
                <a16:creationId xmlns:a16="http://schemas.microsoft.com/office/drawing/2014/main" id="{8687D35E-9F0C-DB8A-8131-C487B1018882}"/>
              </a:ext>
            </a:extLst>
          </p:cNvPr>
          <p:cNvSpPr/>
          <p:nvPr/>
        </p:nvSpPr>
        <p:spPr>
          <a:xfrm>
            <a:off x="409227" y="222057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TextBox 24">
            <a:extLst>
              <a:ext uri="{FF2B5EF4-FFF2-40B4-BE49-F238E27FC236}">
                <a16:creationId xmlns:a16="http://schemas.microsoft.com/office/drawing/2014/main" id="{0722D2D8-2DAC-98A4-9F46-74F50D428FE9}"/>
              </a:ext>
            </a:extLst>
          </p:cNvPr>
          <p:cNvSpPr txBox="1"/>
          <p:nvPr/>
        </p:nvSpPr>
        <p:spPr>
          <a:xfrm>
            <a:off x="1000310" y="2485331"/>
            <a:ext cx="1394146" cy="738664"/>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Causes permanent dry eye</a:t>
            </a:r>
          </a:p>
        </p:txBody>
      </p:sp>
      <p:grpSp>
        <p:nvGrpSpPr>
          <p:cNvPr id="26" name="Group 25">
            <a:extLst>
              <a:ext uri="{FF2B5EF4-FFF2-40B4-BE49-F238E27FC236}">
                <a16:creationId xmlns:a16="http://schemas.microsoft.com/office/drawing/2014/main" id="{F4CD23A8-3E3B-39DA-8359-6328104B693B}"/>
              </a:ext>
            </a:extLst>
          </p:cNvPr>
          <p:cNvGrpSpPr/>
          <p:nvPr/>
        </p:nvGrpSpPr>
        <p:grpSpPr>
          <a:xfrm>
            <a:off x="582323" y="2684196"/>
            <a:ext cx="340938" cy="340935"/>
            <a:chOff x="2877669" y="2373831"/>
            <a:chExt cx="340938" cy="340935"/>
          </a:xfrm>
        </p:grpSpPr>
        <p:sp>
          <p:nvSpPr>
            <p:cNvPr id="27" name="Rectangle: Rounded Corners 23">
              <a:extLst>
                <a:ext uri="{FF2B5EF4-FFF2-40B4-BE49-F238E27FC236}">
                  <a16:creationId xmlns:a16="http://schemas.microsoft.com/office/drawing/2014/main" id="{9D986CD4-00C4-E9E3-C470-2C54BE2F19C4}"/>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28" name="Rectangle: Rounded Corners 24">
              <a:extLst>
                <a:ext uri="{FF2B5EF4-FFF2-40B4-BE49-F238E27FC236}">
                  <a16:creationId xmlns:a16="http://schemas.microsoft.com/office/drawing/2014/main" id="{C4FC34EA-6D89-AF6A-E1D4-26CC272545A0}"/>
                </a:ext>
              </a:extLst>
            </p:cNvPr>
            <p:cNvSpPr/>
            <p:nvPr/>
          </p:nvSpPr>
          <p:spPr>
            <a:xfrm>
              <a:off x="2906596" y="2402758"/>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35" name="Rectangle: Rounded Corners 18">
            <a:extLst>
              <a:ext uri="{FF2B5EF4-FFF2-40B4-BE49-F238E27FC236}">
                <a16:creationId xmlns:a16="http://schemas.microsoft.com/office/drawing/2014/main" id="{F2707BD6-CAA5-81AF-45FE-91DB9C971975}"/>
              </a:ext>
            </a:extLst>
          </p:cNvPr>
          <p:cNvSpPr/>
          <p:nvPr/>
        </p:nvSpPr>
        <p:spPr>
          <a:xfrm>
            <a:off x="2713033" y="222057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TextBox 36">
            <a:extLst>
              <a:ext uri="{FF2B5EF4-FFF2-40B4-BE49-F238E27FC236}">
                <a16:creationId xmlns:a16="http://schemas.microsoft.com/office/drawing/2014/main" id="{0EAC8E6D-052F-73D7-87F4-1AB67EA95309}"/>
              </a:ext>
            </a:extLst>
          </p:cNvPr>
          <p:cNvSpPr txBox="1"/>
          <p:nvPr/>
        </p:nvSpPr>
        <p:spPr>
          <a:xfrm>
            <a:off x="3304116" y="2700774"/>
            <a:ext cx="1394146" cy="307777"/>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Unsafe</a:t>
            </a:r>
          </a:p>
        </p:txBody>
      </p:sp>
      <p:grpSp>
        <p:nvGrpSpPr>
          <p:cNvPr id="38" name="Group 37">
            <a:extLst>
              <a:ext uri="{FF2B5EF4-FFF2-40B4-BE49-F238E27FC236}">
                <a16:creationId xmlns:a16="http://schemas.microsoft.com/office/drawing/2014/main" id="{CA7D7B90-CEBC-3705-75F4-25FE8AE84781}"/>
              </a:ext>
            </a:extLst>
          </p:cNvPr>
          <p:cNvGrpSpPr/>
          <p:nvPr/>
        </p:nvGrpSpPr>
        <p:grpSpPr>
          <a:xfrm>
            <a:off x="2880839" y="2684196"/>
            <a:ext cx="340938" cy="340935"/>
            <a:chOff x="2872379" y="2373831"/>
            <a:chExt cx="340938" cy="340935"/>
          </a:xfrm>
        </p:grpSpPr>
        <p:sp>
          <p:nvSpPr>
            <p:cNvPr id="39" name="Rectangle: Rounded Corners 23">
              <a:extLst>
                <a:ext uri="{FF2B5EF4-FFF2-40B4-BE49-F238E27FC236}">
                  <a16:creationId xmlns:a16="http://schemas.microsoft.com/office/drawing/2014/main" id="{6C3EF57C-2A94-2DD4-958B-7753BC23535B}"/>
                </a:ext>
              </a:extLst>
            </p:cNvPr>
            <p:cNvSpPr/>
            <p:nvPr/>
          </p:nvSpPr>
          <p:spPr>
            <a:xfrm>
              <a:off x="287237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40" name="Rectangle: Rounded Corners 24">
              <a:extLst>
                <a:ext uri="{FF2B5EF4-FFF2-40B4-BE49-F238E27FC236}">
                  <a16:creationId xmlns:a16="http://schemas.microsoft.com/office/drawing/2014/main" id="{EB578683-1B44-06BA-C148-603D59440015}"/>
                </a:ext>
              </a:extLst>
            </p:cNvPr>
            <p:cNvSpPr/>
            <p:nvPr/>
          </p:nvSpPr>
          <p:spPr>
            <a:xfrm>
              <a:off x="2901306" y="2402757"/>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42" name="Rectangle: Rounded Corners 18">
            <a:extLst>
              <a:ext uri="{FF2B5EF4-FFF2-40B4-BE49-F238E27FC236}">
                <a16:creationId xmlns:a16="http://schemas.microsoft.com/office/drawing/2014/main" id="{F1CBCA01-C2F2-1DDC-41DB-4C47A3E23988}"/>
              </a:ext>
            </a:extLst>
          </p:cNvPr>
          <p:cNvSpPr/>
          <p:nvPr/>
        </p:nvSpPr>
        <p:spPr>
          <a:xfrm>
            <a:off x="5016839" y="222057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TextBox 43">
            <a:extLst>
              <a:ext uri="{FF2B5EF4-FFF2-40B4-BE49-F238E27FC236}">
                <a16:creationId xmlns:a16="http://schemas.microsoft.com/office/drawing/2014/main" id="{16590A99-F8B6-67F4-2495-70D75EA3E52C}"/>
              </a:ext>
            </a:extLst>
          </p:cNvPr>
          <p:cNvSpPr txBox="1"/>
          <p:nvPr/>
        </p:nvSpPr>
        <p:spPr>
          <a:xfrm>
            <a:off x="5607921" y="2593053"/>
            <a:ext cx="1567241" cy="523220"/>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Contact lenses are safer</a:t>
            </a:r>
          </a:p>
        </p:txBody>
      </p:sp>
      <p:sp>
        <p:nvSpPr>
          <p:cNvPr id="46" name="Rectangle: Rounded Corners 23">
            <a:extLst>
              <a:ext uri="{FF2B5EF4-FFF2-40B4-BE49-F238E27FC236}">
                <a16:creationId xmlns:a16="http://schemas.microsoft.com/office/drawing/2014/main" id="{86B1AA08-7A03-E5A7-B1AD-6C45AE0215C6}"/>
              </a:ext>
            </a:extLst>
          </p:cNvPr>
          <p:cNvSpPr/>
          <p:nvPr/>
        </p:nvSpPr>
        <p:spPr>
          <a:xfrm>
            <a:off x="5184645" y="268419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47" name="Rectangle: Rounded Corners 24">
            <a:extLst>
              <a:ext uri="{FF2B5EF4-FFF2-40B4-BE49-F238E27FC236}">
                <a16:creationId xmlns:a16="http://schemas.microsoft.com/office/drawing/2014/main" id="{FC3567C4-AAE7-63F9-B62C-93653CAEE64A}"/>
              </a:ext>
            </a:extLst>
          </p:cNvPr>
          <p:cNvSpPr/>
          <p:nvPr/>
        </p:nvSpPr>
        <p:spPr>
          <a:xfrm>
            <a:off x="5213572" y="2713122"/>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49" name="Rectangle: Rounded Corners 18">
            <a:extLst>
              <a:ext uri="{FF2B5EF4-FFF2-40B4-BE49-F238E27FC236}">
                <a16:creationId xmlns:a16="http://schemas.microsoft.com/office/drawing/2014/main" id="{EC1E4AFE-A7E5-0B19-81ED-309A19165E5C}"/>
              </a:ext>
            </a:extLst>
          </p:cNvPr>
          <p:cNvSpPr/>
          <p:nvPr/>
        </p:nvSpPr>
        <p:spPr>
          <a:xfrm>
            <a:off x="7320645" y="222057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TextBox 50">
            <a:extLst>
              <a:ext uri="{FF2B5EF4-FFF2-40B4-BE49-F238E27FC236}">
                <a16:creationId xmlns:a16="http://schemas.microsoft.com/office/drawing/2014/main" id="{E96683C0-C1B2-E0CA-D215-F68FAC04125B}"/>
              </a:ext>
            </a:extLst>
          </p:cNvPr>
          <p:cNvSpPr txBox="1"/>
          <p:nvPr/>
        </p:nvSpPr>
        <p:spPr>
          <a:xfrm>
            <a:off x="7911728" y="2700774"/>
            <a:ext cx="1394146" cy="307777"/>
          </a:xfrm>
          <a:prstGeom prst="rect">
            <a:avLst/>
          </a:prstGeom>
          <a:noFill/>
        </p:spPr>
        <p:txBody>
          <a:bodyPr wrap="square" anchor="ctr">
            <a:spAutoFit/>
          </a:bodyPr>
          <a:lstStyle/>
          <a:p>
            <a:pPr>
              <a:spcBef>
                <a:spcPts val="600"/>
              </a:spcBef>
              <a:buClr>
                <a:srgbClr val="008DB9"/>
              </a:buClr>
            </a:pPr>
            <a:r>
              <a:rPr lang="en-US" sz="14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Doesn’t last</a:t>
            </a:r>
          </a:p>
        </p:txBody>
      </p:sp>
      <p:sp>
        <p:nvSpPr>
          <p:cNvPr id="53" name="Rectangle: Rounded Corners 23">
            <a:extLst>
              <a:ext uri="{FF2B5EF4-FFF2-40B4-BE49-F238E27FC236}">
                <a16:creationId xmlns:a16="http://schemas.microsoft.com/office/drawing/2014/main" id="{C691FBDB-DAF1-FDB5-4B51-3AFFCC0A6C8D}"/>
              </a:ext>
            </a:extLst>
          </p:cNvPr>
          <p:cNvSpPr/>
          <p:nvPr/>
        </p:nvSpPr>
        <p:spPr>
          <a:xfrm>
            <a:off x="7488451" y="268419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54" name="Rectangle: Rounded Corners 24">
            <a:extLst>
              <a:ext uri="{FF2B5EF4-FFF2-40B4-BE49-F238E27FC236}">
                <a16:creationId xmlns:a16="http://schemas.microsoft.com/office/drawing/2014/main" id="{3BF3036A-7F26-954D-5F75-5E10B7B092E5}"/>
              </a:ext>
            </a:extLst>
          </p:cNvPr>
          <p:cNvSpPr/>
          <p:nvPr/>
        </p:nvSpPr>
        <p:spPr>
          <a:xfrm>
            <a:off x="7517378" y="2713122"/>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56" name="Rectangle: Rounded Corners 18">
            <a:extLst>
              <a:ext uri="{FF2B5EF4-FFF2-40B4-BE49-F238E27FC236}">
                <a16:creationId xmlns:a16="http://schemas.microsoft.com/office/drawing/2014/main" id="{D149D719-2CA7-0F4C-5288-039C7469021C}"/>
              </a:ext>
            </a:extLst>
          </p:cNvPr>
          <p:cNvSpPr/>
          <p:nvPr/>
        </p:nvSpPr>
        <p:spPr>
          <a:xfrm>
            <a:off x="9624450" y="222057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TextBox 57">
            <a:extLst>
              <a:ext uri="{FF2B5EF4-FFF2-40B4-BE49-F238E27FC236}">
                <a16:creationId xmlns:a16="http://schemas.microsoft.com/office/drawing/2014/main" id="{EB9BFFF7-A7BC-24D8-A441-4822E9398490}"/>
              </a:ext>
            </a:extLst>
          </p:cNvPr>
          <p:cNvSpPr txBox="1"/>
          <p:nvPr/>
        </p:nvSpPr>
        <p:spPr>
          <a:xfrm>
            <a:off x="10215533" y="2593053"/>
            <a:ext cx="1394146" cy="523220"/>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Causes poor night vision</a:t>
            </a:r>
          </a:p>
        </p:txBody>
      </p:sp>
      <p:sp>
        <p:nvSpPr>
          <p:cNvPr id="60" name="Rectangle: Rounded Corners 23">
            <a:extLst>
              <a:ext uri="{FF2B5EF4-FFF2-40B4-BE49-F238E27FC236}">
                <a16:creationId xmlns:a16="http://schemas.microsoft.com/office/drawing/2014/main" id="{7DE36251-1E53-E8AC-4F95-BABB46C58464}"/>
              </a:ext>
            </a:extLst>
          </p:cNvPr>
          <p:cNvSpPr/>
          <p:nvPr/>
        </p:nvSpPr>
        <p:spPr>
          <a:xfrm>
            <a:off x="9792256" y="268419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61" name="Rectangle: Rounded Corners 24">
            <a:extLst>
              <a:ext uri="{FF2B5EF4-FFF2-40B4-BE49-F238E27FC236}">
                <a16:creationId xmlns:a16="http://schemas.microsoft.com/office/drawing/2014/main" id="{C2AD4289-69C3-2F75-1FC2-67D16A8C7E13}"/>
              </a:ext>
            </a:extLst>
          </p:cNvPr>
          <p:cNvSpPr/>
          <p:nvPr/>
        </p:nvSpPr>
        <p:spPr>
          <a:xfrm>
            <a:off x="9821183" y="2713122"/>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93" name="Rectangle: Rounded Corners 18">
            <a:extLst>
              <a:ext uri="{FF2B5EF4-FFF2-40B4-BE49-F238E27FC236}">
                <a16:creationId xmlns:a16="http://schemas.microsoft.com/office/drawing/2014/main" id="{54FE54E6-5D02-8968-CA7F-626C6EB49023}"/>
              </a:ext>
            </a:extLst>
          </p:cNvPr>
          <p:cNvSpPr/>
          <p:nvPr/>
        </p:nvSpPr>
        <p:spPr>
          <a:xfrm>
            <a:off x="409227" y="365313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5" name="TextBox 94">
            <a:extLst>
              <a:ext uri="{FF2B5EF4-FFF2-40B4-BE49-F238E27FC236}">
                <a16:creationId xmlns:a16="http://schemas.microsoft.com/office/drawing/2014/main" id="{029E366A-B972-05C3-D074-8E4C2CD08E36}"/>
              </a:ext>
            </a:extLst>
          </p:cNvPr>
          <p:cNvSpPr txBox="1"/>
          <p:nvPr/>
        </p:nvSpPr>
        <p:spPr>
          <a:xfrm>
            <a:off x="1000310" y="4133334"/>
            <a:ext cx="1394146" cy="307777"/>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Painful</a:t>
            </a:r>
          </a:p>
        </p:txBody>
      </p:sp>
      <p:grpSp>
        <p:nvGrpSpPr>
          <p:cNvPr id="96" name="Group 95">
            <a:extLst>
              <a:ext uri="{FF2B5EF4-FFF2-40B4-BE49-F238E27FC236}">
                <a16:creationId xmlns:a16="http://schemas.microsoft.com/office/drawing/2014/main" id="{AEED02EF-29A7-442E-DE70-8CD0560ED578}"/>
              </a:ext>
            </a:extLst>
          </p:cNvPr>
          <p:cNvGrpSpPr/>
          <p:nvPr/>
        </p:nvGrpSpPr>
        <p:grpSpPr>
          <a:xfrm>
            <a:off x="582323" y="4116756"/>
            <a:ext cx="340938" cy="340935"/>
            <a:chOff x="2877669" y="2373831"/>
            <a:chExt cx="340938" cy="340935"/>
          </a:xfrm>
        </p:grpSpPr>
        <p:sp>
          <p:nvSpPr>
            <p:cNvPr id="97" name="Rectangle: Rounded Corners 23">
              <a:extLst>
                <a:ext uri="{FF2B5EF4-FFF2-40B4-BE49-F238E27FC236}">
                  <a16:creationId xmlns:a16="http://schemas.microsoft.com/office/drawing/2014/main" id="{79D54E28-BA6D-6361-5184-605B3D3B771A}"/>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98" name="Rectangle: Rounded Corners 24">
              <a:extLst>
                <a:ext uri="{FF2B5EF4-FFF2-40B4-BE49-F238E27FC236}">
                  <a16:creationId xmlns:a16="http://schemas.microsoft.com/office/drawing/2014/main" id="{93C11F61-46CF-07B2-60B9-E21729ED0CBF}"/>
                </a:ext>
              </a:extLst>
            </p:cNvPr>
            <p:cNvSpPr/>
            <p:nvPr/>
          </p:nvSpPr>
          <p:spPr>
            <a:xfrm>
              <a:off x="2906596" y="2402758"/>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87" name="Rectangle: Rounded Corners 18">
            <a:extLst>
              <a:ext uri="{FF2B5EF4-FFF2-40B4-BE49-F238E27FC236}">
                <a16:creationId xmlns:a16="http://schemas.microsoft.com/office/drawing/2014/main" id="{D1DD858A-0A04-2A5E-42E8-8C328EC07539}"/>
              </a:ext>
            </a:extLst>
          </p:cNvPr>
          <p:cNvSpPr/>
          <p:nvPr/>
        </p:nvSpPr>
        <p:spPr>
          <a:xfrm>
            <a:off x="2713033" y="365313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9" name="TextBox 88">
            <a:extLst>
              <a:ext uri="{FF2B5EF4-FFF2-40B4-BE49-F238E27FC236}">
                <a16:creationId xmlns:a16="http://schemas.microsoft.com/office/drawing/2014/main" id="{02E7B996-F352-B772-87BA-609CA1B36FAF}"/>
              </a:ext>
            </a:extLst>
          </p:cNvPr>
          <p:cNvSpPr txBox="1"/>
          <p:nvPr/>
        </p:nvSpPr>
        <p:spPr>
          <a:xfrm>
            <a:off x="3304116" y="4025612"/>
            <a:ext cx="1394146" cy="523220"/>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Can’t beat glasses</a:t>
            </a:r>
          </a:p>
        </p:txBody>
      </p:sp>
      <p:sp>
        <p:nvSpPr>
          <p:cNvPr id="91" name="Rectangle: Rounded Corners 23">
            <a:extLst>
              <a:ext uri="{FF2B5EF4-FFF2-40B4-BE49-F238E27FC236}">
                <a16:creationId xmlns:a16="http://schemas.microsoft.com/office/drawing/2014/main" id="{CCED57EB-C8E6-E86C-D3FC-D6805920C233}"/>
              </a:ext>
            </a:extLst>
          </p:cNvPr>
          <p:cNvSpPr/>
          <p:nvPr/>
        </p:nvSpPr>
        <p:spPr>
          <a:xfrm>
            <a:off x="2880839" y="411675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92" name="Rectangle: Rounded Corners 24">
            <a:extLst>
              <a:ext uri="{FF2B5EF4-FFF2-40B4-BE49-F238E27FC236}">
                <a16:creationId xmlns:a16="http://schemas.microsoft.com/office/drawing/2014/main" id="{8B629154-E6A5-E7A3-85AA-8B5354FE1E52}"/>
              </a:ext>
            </a:extLst>
          </p:cNvPr>
          <p:cNvSpPr/>
          <p:nvPr/>
        </p:nvSpPr>
        <p:spPr>
          <a:xfrm>
            <a:off x="2909766" y="4145683"/>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81" name="Rectangle: Rounded Corners 18">
            <a:extLst>
              <a:ext uri="{FF2B5EF4-FFF2-40B4-BE49-F238E27FC236}">
                <a16:creationId xmlns:a16="http://schemas.microsoft.com/office/drawing/2014/main" id="{2812C7D8-5B26-DE83-2936-F98D3D131E5C}"/>
              </a:ext>
            </a:extLst>
          </p:cNvPr>
          <p:cNvSpPr/>
          <p:nvPr/>
        </p:nvSpPr>
        <p:spPr>
          <a:xfrm>
            <a:off x="5016839" y="365313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TextBox 82">
            <a:extLst>
              <a:ext uri="{FF2B5EF4-FFF2-40B4-BE49-F238E27FC236}">
                <a16:creationId xmlns:a16="http://schemas.microsoft.com/office/drawing/2014/main" id="{6D324C96-AA48-DAE5-128C-9F328C763105}"/>
              </a:ext>
            </a:extLst>
          </p:cNvPr>
          <p:cNvSpPr txBox="1"/>
          <p:nvPr/>
        </p:nvSpPr>
        <p:spPr>
          <a:xfrm>
            <a:off x="5607922" y="3917891"/>
            <a:ext cx="1394146" cy="738664"/>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Causes retinal detachments</a:t>
            </a:r>
          </a:p>
        </p:txBody>
      </p:sp>
      <p:sp>
        <p:nvSpPr>
          <p:cNvPr id="85" name="Rectangle: Rounded Corners 23">
            <a:extLst>
              <a:ext uri="{FF2B5EF4-FFF2-40B4-BE49-F238E27FC236}">
                <a16:creationId xmlns:a16="http://schemas.microsoft.com/office/drawing/2014/main" id="{F0DAC8EC-8397-A81E-E923-A7C5CC7B8441}"/>
              </a:ext>
            </a:extLst>
          </p:cNvPr>
          <p:cNvSpPr/>
          <p:nvPr/>
        </p:nvSpPr>
        <p:spPr>
          <a:xfrm>
            <a:off x="5184645" y="411675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86" name="Rectangle: Rounded Corners 24">
            <a:extLst>
              <a:ext uri="{FF2B5EF4-FFF2-40B4-BE49-F238E27FC236}">
                <a16:creationId xmlns:a16="http://schemas.microsoft.com/office/drawing/2014/main" id="{D5F61339-93B5-16EE-8E82-870B7D36AA9F}"/>
              </a:ext>
            </a:extLst>
          </p:cNvPr>
          <p:cNvSpPr/>
          <p:nvPr/>
        </p:nvSpPr>
        <p:spPr>
          <a:xfrm>
            <a:off x="5213572" y="4145682"/>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75" name="Rectangle: Rounded Corners 18">
            <a:extLst>
              <a:ext uri="{FF2B5EF4-FFF2-40B4-BE49-F238E27FC236}">
                <a16:creationId xmlns:a16="http://schemas.microsoft.com/office/drawing/2014/main" id="{1D22D65B-0EE1-5511-8C97-EC4ED98CF8F7}"/>
              </a:ext>
            </a:extLst>
          </p:cNvPr>
          <p:cNvSpPr/>
          <p:nvPr/>
        </p:nvSpPr>
        <p:spPr>
          <a:xfrm>
            <a:off x="7320645" y="365313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TextBox 76">
            <a:extLst>
              <a:ext uri="{FF2B5EF4-FFF2-40B4-BE49-F238E27FC236}">
                <a16:creationId xmlns:a16="http://schemas.microsoft.com/office/drawing/2014/main" id="{91391D4C-B390-705E-D7F4-A8FCC02625AC}"/>
              </a:ext>
            </a:extLst>
          </p:cNvPr>
          <p:cNvSpPr txBox="1"/>
          <p:nvPr/>
        </p:nvSpPr>
        <p:spPr>
          <a:xfrm>
            <a:off x="7911728" y="4025613"/>
            <a:ext cx="1577820" cy="523220"/>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Physicians don’t get LASIK</a:t>
            </a:r>
          </a:p>
        </p:txBody>
      </p:sp>
      <p:sp>
        <p:nvSpPr>
          <p:cNvPr id="79" name="Rectangle: Rounded Corners 23">
            <a:extLst>
              <a:ext uri="{FF2B5EF4-FFF2-40B4-BE49-F238E27FC236}">
                <a16:creationId xmlns:a16="http://schemas.microsoft.com/office/drawing/2014/main" id="{EC62E48D-0EFE-DCF9-EF3F-475C0C031587}"/>
              </a:ext>
            </a:extLst>
          </p:cNvPr>
          <p:cNvSpPr/>
          <p:nvPr/>
        </p:nvSpPr>
        <p:spPr>
          <a:xfrm>
            <a:off x="7488451" y="411675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80" name="Rectangle: Rounded Corners 24">
            <a:extLst>
              <a:ext uri="{FF2B5EF4-FFF2-40B4-BE49-F238E27FC236}">
                <a16:creationId xmlns:a16="http://schemas.microsoft.com/office/drawing/2014/main" id="{38798D83-46DC-8A32-1427-C9E135333C9F}"/>
              </a:ext>
            </a:extLst>
          </p:cNvPr>
          <p:cNvSpPr/>
          <p:nvPr/>
        </p:nvSpPr>
        <p:spPr>
          <a:xfrm>
            <a:off x="7517378" y="4145682"/>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69" name="Rectangle: Rounded Corners 18">
            <a:extLst>
              <a:ext uri="{FF2B5EF4-FFF2-40B4-BE49-F238E27FC236}">
                <a16:creationId xmlns:a16="http://schemas.microsoft.com/office/drawing/2014/main" id="{8003E4A2-789D-7C6F-A069-08E1EFC8041F}"/>
              </a:ext>
            </a:extLst>
          </p:cNvPr>
          <p:cNvSpPr/>
          <p:nvPr/>
        </p:nvSpPr>
        <p:spPr>
          <a:xfrm>
            <a:off x="9624450" y="3653130"/>
            <a:ext cx="2158324" cy="126818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TextBox 70">
            <a:extLst>
              <a:ext uri="{FF2B5EF4-FFF2-40B4-BE49-F238E27FC236}">
                <a16:creationId xmlns:a16="http://schemas.microsoft.com/office/drawing/2014/main" id="{AEF22BCB-C48D-D33D-BB13-BFECC2A75998}"/>
              </a:ext>
            </a:extLst>
          </p:cNvPr>
          <p:cNvSpPr txBox="1"/>
          <p:nvPr/>
        </p:nvSpPr>
        <p:spPr>
          <a:xfrm>
            <a:off x="10215533" y="4133334"/>
            <a:ext cx="1394146" cy="307777"/>
          </a:xfrm>
          <a:prstGeom prst="rect">
            <a:avLst/>
          </a:prstGeom>
          <a:noFill/>
        </p:spPr>
        <p:txBody>
          <a:bodyPr wrap="square" anchor="ctr">
            <a:spAutoFit/>
          </a:bodyPr>
          <a:lstStyle/>
          <a:p>
            <a:pPr>
              <a:spcBef>
                <a:spcPts val="600"/>
              </a:spcBef>
              <a:buClr>
                <a:srgbClr val="008DB9"/>
              </a:buClr>
            </a:pPr>
            <a:r>
              <a:rPr lang="en-US" sz="14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I’m too old</a:t>
            </a:r>
          </a:p>
        </p:txBody>
      </p:sp>
      <p:sp>
        <p:nvSpPr>
          <p:cNvPr id="73" name="Rectangle: Rounded Corners 23">
            <a:extLst>
              <a:ext uri="{FF2B5EF4-FFF2-40B4-BE49-F238E27FC236}">
                <a16:creationId xmlns:a16="http://schemas.microsoft.com/office/drawing/2014/main" id="{0D98EA54-2F62-60B2-FBF2-1A1ECC2AC858}"/>
              </a:ext>
            </a:extLst>
          </p:cNvPr>
          <p:cNvSpPr/>
          <p:nvPr/>
        </p:nvSpPr>
        <p:spPr>
          <a:xfrm>
            <a:off x="9792256" y="4116756"/>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74" name="Rectangle: Rounded Corners 24">
            <a:extLst>
              <a:ext uri="{FF2B5EF4-FFF2-40B4-BE49-F238E27FC236}">
                <a16:creationId xmlns:a16="http://schemas.microsoft.com/office/drawing/2014/main" id="{B78C959D-F4FC-5547-E8E3-3B14203E033D}"/>
              </a:ext>
            </a:extLst>
          </p:cNvPr>
          <p:cNvSpPr/>
          <p:nvPr/>
        </p:nvSpPr>
        <p:spPr>
          <a:xfrm>
            <a:off x="9821183" y="4145682"/>
            <a:ext cx="283084" cy="283082"/>
          </a:xfrm>
          <a:prstGeom prst="roundRect">
            <a:avLst>
              <a:gd name="adj" fmla="val 13826"/>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101" name="TextBox 100">
            <a:extLst>
              <a:ext uri="{FF2B5EF4-FFF2-40B4-BE49-F238E27FC236}">
                <a16:creationId xmlns:a16="http://schemas.microsoft.com/office/drawing/2014/main" id="{D0D587AE-665C-F075-3C3E-A01FE6E8FF33}"/>
              </a:ext>
            </a:extLst>
          </p:cNvPr>
          <p:cNvSpPr txBox="1"/>
          <p:nvPr/>
        </p:nvSpPr>
        <p:spPr>
          <a:xfrm>
            <a:off x="2462785" y="5215666"/>
            <a:ext cx="7266430" cy="338554"/>
          </a:xfrm>
          <a:prstGeom prst="rect">
            <a:avLst/>
          </a:prstGeom>
          <a:noFill/>
        </p:spPr>
        <p:txBody>
          <a:bodyPr wrap="square" anchor="t">
            <a:spAutoFit/>
          </a:bodyPr>
          <a:lstStyle/>
          <a:p>
            <a:pPr algn="ctr">
              <a:spcBef>
                <a:spcPts val="600"/>
              </a:spcBef>
              <a:buClr>
                <a:srgbClr val="008DB9"/>
              </a:buClr>
            </a:pPr>
            <a:r>
              <a:rPr lang="en-US" sz="1600" i="1">
                <a:solidFill>
                  <a:srgbClr val="00B050"/>
                </a:solidFill>
                <a:latin typeface="Montserrat" panose="00000500000000000000" pitchFamily="2" charset="0"/>
                <a:ea typeface="Verdana" panose="020B0604030504040204" pitchFamily="34" charset="0"/>
                <a:cs typeface="Poppins" pitchFamily="2" charset="77"/>
              </a:rPr>
              <a:t>Modern LASIK Offers High Safety, Satisfaction, And Visual Quality</a:t>
            </a:r>
          </a:p>
        </p:txBody>
      </p:sp>
      <p:pic>
        <p:nvPicPr>
          <p:cNvPr id="154" name="Graphic 153">
            <a:extLst>
              <a:ext uri="{FF2B5EF4-FFF2-40B4-BE49-F238E27FC236}">
                <a16:creationId xmlns:a16="http://schemas.microsoft.com/office/drawing/2014/main" id="{3EF789B8-72D3-783F-F437-E7C5F48A27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7609" y="2779480"/>
            <a:ext cx="150366" cy="150366"/>
          </a:xfrm>
          <a:prstGeom prst="rect">
            <a:avLst/>
          </a:prstGeom>
        </p:spPr>
      </p:pic>
      <p:pic>
        <p:nvPicPr>
          <p:cNvPr id="155" name="Graphic 154">
            <a:extLst>
              <a:ext uri="{FF2B5EF4-FFF2-40B4-BE49-F238E27FC236}">
                <a16:creationId xmlns:a16="http://schemas.microsoft.com/office/drawing/2014/main" id="{9FBB4B5B-603B-7412-B9E4-80CFD93E09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76125" y="2779480"/>
            <a:ext cx="150366" cy="150366"/>
          </a:xfrm>
          <a:prstGeom prst="rect">
            <a:avLst/>
          </a:prstGeom>
        </p:spPr>
      </p:pic>
      <p:pic>
        <p:nvPicPr>
          <p:cNvPr id="156" name="Graphic 155">
            <a:extLst>
              <a:ext uri="{FF2B5EF4-FFF2-40B4-BE49-F238E27FC236}">
                <a16:creationId xmlns:a16="http://schemas.microsoft.com/office/drawing/2014/main" id="{1D0F0A22-40FA-1111-531C-3FDDB86087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79931" y="2779480"/>
            <a:ext cx="150366" cy="150366"/>
          </a:xfrm>
          <a:prstGeom prst="rect">
            <a:avLst/>
          </a:prstGeom>
        </p:spPr>
      </p:pic>
      <p:pic>
        <p:nvPicPr>
          <p:cNvPr id="157" name="Graphic 156">
            <a:extLst>
              <a:ext uri="{FF2B5EF4-FFF2-40B4-BE49-F238E27FC236}">
                <a16:creationId xmlns:a16="http://schemas.microsoft.com/office/drawing/2014/main" id="{957B1B34-F62F-B1AF-D707-BEA2117E67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83737" y="2779480"/>
            <a:ext cx="150366" cy="150366"/>
          </a:xfrm>
          <a:prstGeom prst="rect">
            <a:avLst/>
          </a:prstGeom>
        </p:spPr>
      </p:pic>
      <p:pic>
        <p:nvPicPr>
          <p:cNvPr id="158" name="Graphic 157">
            <a:extLst>
              <a:ext uri="{FF2B5EF4-FFF2-40B4-BE49-F238E27FC236}">
                <a16:creationId xmlns:a16="http://schemas.microsoft.com/office/drawing/2014/main" id="{3EC6424C-D27B-2163-724B-38487F6910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7542" y="2779480"/>
            <a:ext cx="150366" cy="150366"/>
          </a:xfrm>
          <a:prstGeom prst="rect">
            <a:avLst/>
          </a:prstGeom>
        </p:spPr>
      </p:pic>
      <p:pic>
        <p:nvPicPr>
          <p:cNvPr id="159" name="Graphic 158">
            <a:extLst>
              <a:ext uri="{FF2B5EF4-FFF2-40B4-BE49-F238E27FC236}">
                <a16:creationId xmlns:a16="http://schemas.microsoft.com/office/drawing/2014/main" id="{2971AAA6-4D1C-24E7-0BDA-F7AD67E82FA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7609" y="4212040"/>
            <a:ext cx="150366" cy="150366"/>
          </a:xfrm>
          <a:prstGeom prst="rect">
            <a:avLst/>
          </a:prstGeom>
        </p:spPr>
      </p:pic>
      <p:pic>
        <p:nvPicPr>
          <p:cNvPr id="160" name="Graphic 159">
            <a:extLst>
              <a:ext uri="{FF2B5EF4-FFF2-40B4-BE49-F238E27FC236}">
                <a16:creationId xmlns:a16="http://schemas.microsoft.com/office/drawing/2014/main" id="{0339ADED-509E-4381-02E7-550E46DE1F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76125" y="4212040"/>
            <a:ext cx="150366" cy="150366"/>
          </a:xfrm>
          <a:prstGeom prst="rect">
            <a:avLst/>
          </a:prstGeom>
        </p:spPr>
      </p:pic>
      <p:pic>
        <p:nvPicPr>
          <p:cNvPr id="161" name="Graphic 160">
            <a:extLst>
              <a:ext uri="{FF2B5EF4-FFF2-40B4-BE49-F238E27FC236}">
                <a16:creationId xmlns:a16="http://schemas.microsoft.com/office/drawing/2014/main" id="{63E37D49-09D0-E6F6-5FE6-DA8C1727E2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79931" y="4212040"/>
            <a:ext cx="150366" cy="150366"/>
          </a:xfrm>
          <a:prstGeom prst="rect">
            <a:avLst/>
          </a:prstGeom>
        </p:spPr>
      </p:pic>
      <p:pic>
        <p:nvPicPr>
          <p:cNvPr id="162" name="Graphic 161">
            <a:extLst>
              <a:ext uri="{FF2B5EF4-FFF2-40B4-BE49-F238E27FC236}">
                <a16:creationId xmlns:a16="http://schemas.microsoft.com/office/drawing/2014/main" id="{CAE9107D-9312-79A5-F6D6-94B5AE02A9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83737" y="4212040"/>
            <a:ext cx="150366" cy="150366"/>
          </a:xfrm>
          <a:prstGeom prst="rect">
            <a:avLst/>
          </a:prstGeom>
        </p:spPr>
      </p:pic>
      <p:pic>
        <p:nvPicPr>
          <p:cNvPr id="163" name="Graphic 162">
            <a:extLst>
              <a:ext uri="{FF2B5EF4-FFF2-40B4-BE49-F238E27FC236}">
                <a16:creationId xmlns:a16="http://schemas.microsoft.com/office/drawing/2014/main" id="{53FBCB2F-12F5-2E47-25FA-998D6F1B6D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887542" y="4212040"/>
            <a:ext cx="150366" cy="150366"/>
          </a:xfrm>
          <a:prstGeom prst="rect">
            <a:avLst/>
          </a:prstGeom>
        </p:spPr>
      </p:pic>
    </p:spTree>
    <p:extLst>
      <p:ext uri="{BB962C8B-B14F-4D97-AF65-F5344CB8AC3E}">
        <p14:creationId xmlns:p14="http://schemas.microsoft.com/office/powerpoint/2010/main" val="198702713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C1BE97F7-6F61-5C67-4F94-5306AA061974}"/>
              </a:ext>
            </a:extLst>
          </p:cNvPr>
          <p:cNvSpPr/>
          <p:nvPr/>
        </p:nvSpPr>
        <p:spPr>
          <a:xfrm>
            <a:off x="1859451" y="0"/>
            <a:ext cx="3733227" cy="528066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7F8957B7-1C12-C86C-13F8-53B2C8CD85A7}"/>
              </a:ext>
            </a:extLst>
          </p:cNvPr>
          <p:cNvGrpSpPr/>
          <p:nvPr/>
        </p:nvGrpSpPr>
        <p:grpSpPr>
          <a:xfrm>
            <a:off x="6716109" y="835844"/>
            <a:ext cx="5052664" cy="4903429"/>
            <a:chOff x="6731472" y="835844"/>
            <a:chExt cx="5052664" cy="4903429"/>
          </a:xfrm>
        </p:grpSpPr>
        <p:grpSp>
          <p:nvGrpSpPr>
            <p:cNvPr id="27" name="Group 26">
              <a:extLst>
                <a:ext uri="{FF2B5EF4-FFF2-40B4-BE49-F238E27FC236}">
                  <a16:creationId xmlns:a16="http://schemas.microsoft.com/office/drawing/2014/main" id="{5A8D5838-B6F4-7FC8-99F7-DCA72B49D0F9}"/>
                </a:ext>
              </a:extLst>
            </p:cNvPr>
            <p:cNvGrpSpPr/>
            <p:nvPr/>
          </p:nvGrpSpPr>
          <p:grpSpPr>
            <a:xfrm>
              <a:off x="6731472" y="835844"/>
              <a:ext cx="5052664" cy="1200329"/>
              <a:chOff x="6943189" y="1116656"/>
              <a:chExt cx="5052664" cy="1200329"/>
            </a:xfrm>
          </p:grpSpPr>
          <p:sp>
            <p:nvSpPr>
              <p:cNvPr id="44" name="TextBox 43">
                <a:extLst>
                  <a:ext uri="{FF2B5EF4-FFF2-40B4-BE49-F238E27FC236}">
                    <a16:creationId xmlns:a16="http://schemas.microsoft.com/office/drawing/2014/main" id="{D4927C2C-CB67-B559-E25D-63E0D1CC4DA1}"/>
                  </a:ext>
                </a:extLst>
              </p:cNvPr>
              <p:cNvSpPr txBox="1"/>
              <p:nvPr/>
            </p:nvSpPr>
            <p:spPr>
              <a:xfrm>
                <a:off x="7114031" y="1116656"/>
                <a:ext cx="4881822" cy="1200329"/>
              </a:xfrm>
              <a:prstGeom prst="rect">
                <a:avLst/>
              </a:prstGeom>
              <a:noFill/>
            </p:spPr>
            <p:txBody>
              <a:bodyPr wrap="square" anchor="t">
                <a:spAutoFit/>
              </a:bodyPr>
              <a:lstStyle/>
              <a:p>
                <a:pPr>
                  <a:spcBef>
                    <a:spcPts val="600"/>
                  </a:spcBef>
                  <a:buClr>
                    <a:srgbClr val="008DB9"/>
                  </a:buClr>
                </a:pPr>
                <a:r>
                  <a:rPr lang="en-US" sz="12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It is Space Age science. One of the key LASIK technologies – the eye-tracking system – was originally developed for the NASA Space Shuttle’s autonomous satellite docking capabilities. In fact, the optical system of the James Webb Space Telescope was optimized using the same wavefront technology used in today’s LASIK eye surgery.</a:t>
                </a:r>
              </a:p>
            </p:txBody>
          </p:sp>
          <p:sp>
            <p:nvSpPr>
              <p:cNvPr id="45" name="Google Shape;435;p27">
                <a:extLst>
                  <a:ext uri="{FF2B5EF4-FFF2-40B4-BE49-F238E27FC236}">
                    <a16:creationId xmlns:a16="http://schemas.microsoft.com/office/drawing/2014/main" id="{CE3727AC-B138-A86B-12CE-0692D8BFB932}"/>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32" name="Straight Connector 31">
              <a:extLst>
                <a:ext uri="{FF2B5EF4-FFF2-40B4-BE49-F238E27FC236}">
                  <a16:creationId xmlns:a16="http://schemas.microsoft.com/office/drawing/2014/main" id="{74A3F22F-607F-E19E-8085-82350667EA33}"/>
                </a:ext>
              </a:extLst>
            </p:cNvPr>
            <p:cNvCxnSpPr>
              <a:cxnSpLocks/>
            </p:cNvCxnSpPr>
            <p:nvPr/>
          </p:nvCxnSpPr>
          <p:spPr>
            <a:xfrm>
              <a:off x="7015288" y="2114747"/>
              <a:ext cx="4768725"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nvGrpSpPr>
            <p:cNvPr id="50" name="Group 49">
              <a:extLst>
                <a:ext uri="{FF2B5EF4-FFF2-40B4-BE49-F238E27FC236}">
                  <a16:creationId xmlns:a16="http://schemas.microsoft.com/office/drawing/2014/main" id="{1E1B5123-C45B-1CE3-F096-59164F8D2170}"/>
                </a:ext>
              </a:extLst>
            </p:cNvPr>
            <p:cNvGrpSpPr/>
            <p:nvPr/>
          </p:nvGrpSpPr>
          <p:grpSpPr>
            <a:xfrm>
              <a:off x="6731472" y="2193321"/>
              <a:ext cx="5052664" cy="1015663"/>
              <a:chOff x="6943189" y="1116656"/>
              <a:chExt cx="5052664" cy="1015663"/>
            </a:xfrm>
          </p:grpSpPr>
          <p:sp>
            <p:nvSpPr>
              <p:cNvPr id="51" name="TextBox 50">
                <a:extLst>
                  <a:ext uri="{FF2B5EF4-FFF2-40B4-BE49-F238E27FC236}">
                    <a16:creationId xmlns:a16="http://schemas.microsoft.com/office/drawing/2014/main" id="{CE1A94BF-7C94-CC57-F0B5-73189968D1B3}"/>
                  </a:ext>
                </a:extLst>
              </p:cNvPr>
              <p:cNvSpPr txBox="1"/>
              <p:nvPr/>
            </p:nvSpPr>
            <p:spPr>
              <a:xfrm>
                <a:off x="7114031" y="1116656"/>
                <a:ext cx="4881822" cy="1015663"/>
              </a:xfrm>
              <a:prstGeom prst="rect">
                <a:avLst/>
              </a:prstGeom>
              <a:noFill/>
            </p:spPr>
            <p:txBody>
              <a:bodyPr wrap="square" anchor="t">
                <a:spAutoFit/>
              </a:bodyPr>
              <a:lstStyle/>
              <a:p>
                <a:pPr>
                  <a:spcBef>
                    <a:spcPts val="600"/>
                  </a:spcBef>
                  <a:buClr>
                    <a:srgbClr val="008DB9"/>
                  </a:buClr>
                </a:pPr>
                <a:r>
                  <a:rPr lang="en-US" sz="12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Speaking of the space program, today’s astronaut candidates can have LASIK to ensure their visual acuity meets NASA’s qualifications. When you think about the rigors of space travel, you can be assured NASA put LASIK to the test to make sure it has the right stuff for its astronauts.</a:t>
                </a:r>
              </a:p>
            </p:txBody>
          </p:sp>
          <p:sp>
            <p:nvSpPr>
              <p:cNvPr id="52" name="Google Shape;435;p27">
                <a:extLst>
                  <a:ext uri="{FF2B5EF4-FFF2-40B4-BE49-F238E27FC236}">
                    <a16:creationId xmlns:a16="http://schemas.microsoft.com/office/drawing/2014/main" id="{6E83B34E-7BA9-D64D-D0C5-62A23BD511CE}"/>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54" name="Group 53">
              <a:extLst>
                <a:ext uri="{FF2B5EF4-FFF2-40B4-BE49-F238E27FC236}">
                  <a16:creationId xmlns:a16="http://schemas.microsoft.com/office/drawing/2014/main" id="{0A7B4618-E35C-FC9A-57E7-D840B7A8C47B}"/>
                </a:ext>
              </a:extLst>
            </p:cNvPr>
            <p:cNvGrpSpPr/>
            <p:nvPr/>
          </p:nvGrpSpPr>
          <p:grpSpPr>
            <a:xfrm>
              <a:off x="6731472" y="3366132"/>
              <a:ext cx="5052664" cy="1015663"/>
              <a:chOff x="6943189" y="1116656"/>
              <a:chExt cx="5052664" cy="1015663"/>
            </a:xfrm>
          </p:grpSpPr>
          <p:sp>
            <p:nvSpPr>
              <p:cNvPr id="55" name="TextBox 54">
                <a:extLst>
                  <a:ext uri="{FF2B5EF4-FFF2-40B4-BE49-F238E27FC236}">
                    <a16:creationId xmlns:a16="http://schemas.microsoft.com/office/drawing/2014/main" id="{5E0FF3A6-6FFB-8173-46F9-DFD42EE238C4}"/>
                  </a:ext>
                </a:extLst>
              </p:cNvPr>
              <p:cNvSpPr txBox="1"/>
              <p:nvPr/>
            </p:nvSpPr>
            <p:spPr>
              <a:xfrm>
                <a:off x="7114031" y="1116656"/>
                <a:ext cx="4881822" cy="1015663"/>
              </a:xfrm>
              <a:prstGeom prst="rect">
                <a:avLst/>
              </a:prstGeom>
              <a:noFill/>
            </p:spPr>
            <p:txBody>
              <a:bodyPr wrap="square" anchor="t">
                <a:spAutoFit/>
              </a:bodyPr>
              <a:lstStyle/>
              <a:p>
                <a:pPr>
                  <a:spcBef>
                    <a:spcPts val="600"/>
                  </a:spcBef>
                  <a:buClr>
                    <a:srgbClr val="008DB9"/>
                  </a:buClr>
                </a:pPr>
                <a:r>
                  <a:rPr lang="en-US" sz="12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It has been around for a long time. 30 years and 40 million procedures worldwide with the highest patient satisfaction rate of any elective procedure ( more than 96 percent) – this simply wouldn’t be the case if LASIK were anything other than safe.</a:t>
                </a:r>
              </a:p>
            </p:txBody>
          </p:sp>
          <p:sp>
            <p:nvSpPr>
              <p:cNvPr id="56" name="Google Shape;435;p27">
                <a:extLst>
                  <a:ext uri="{FF2B5EF4-FFF2-40B4-BE49-F238E27FC236}">
                    <a16:creationId xmlns:a16="http://schemas.microsoft.com/office/drawing/2014/main" id="{0321D7A5-2042-A24B-740C-9FD7A32981DA}"/>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grpSp>
          <p:nvGrpSpPr>
            <p:cNvPr id="57" name="Group 56">
              <a:extLst>
                <a:ext uri="{FF2B5EF4-FFF2-40B4-BE49-F238E27FC236}">
                  <a16:creationId xmlns:a16="http://schemas.microsoft.com/office/drawing/2014/main" id="{59FF898E-1904-8DD4-2CF7-D0ECA03A99A9}"/>
                </a:ext>
              </a:extLst>
            </p:cNvPr>
            <p:cNvGrpSpPr/>
            <p:nvPr/>
          </p:nvGrpSpPr>
          <p:grpSpPr>
            <a:xfrm>
              <a:off x="6731472" y="4538944"/>
              <a:ext cx="5052664" cy="1200329"/>
              <a:chOff x="6943189" y="1116656"/>
              <a:chExt cx="5052664" cy="1200329"/>
            </a:xfrm>
          </p:grpSpPr>
          <p:sp>
            <p:nvSpPr>
              <p:cNvPr id="58" name="TextBox 57">
                <a:extLst>
                  <a:ext uri="{FF2B5EF4-FFF2-40B4-BE49-F238E27FC236}">
                    <a16:creationId xmlns:a16="http://schemas.microsoft.com/office/drawing/2014/main" id="{EE664C82-3DC8-5AE5-0C17-D80D8859802F}"/>
                  </a:ext>
                </a:extLst>
              </p:cNvPr>
              <p:cNvSpPr txBox="1"/>
              <p:nvPr/>
            </p:nvSpPr>
            <p:spPr>
              <a:xfrm>
                <a:off x="7114031" y="1116656"/>
                <a:ext cx="4881822" cy="1200329"/>
              </a:xfrm>
              <a:prstGeom prst="rect">
                <a:avLst/>
              </a:prstGeom>
              <a:noFill/>
            </p:spPr>
            <p:txBody>
              <a:bodyPr wrap="square" anchor="t">
                <a:spAutoFit/>
              </a:bodyPr>
              <a:lstStyle/>
              <a:p>
                <a:pPr>
                  <a:spcBef>
                    <a:spcPts val="600"/>
                  </a:spcBef>
                  <a:buClr>
                    <a:srgbClr val="008DB9"/>
                  </a:buClr>
                </a:pPr>
                <a:r>
                  <a:rPr lang="en-US" sz="12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It backed by an enormous amount of research. There are more than 7,000 peer-reviewed clinical studies on LASIK performance, safety, and outcomes published in reputable scientific journals around the world. It is this robust body of scientific evidence that supports the laser vision correction procedure’s tremendous popularity.</a:t>
                </a:r>
              </a:p>
            </p:txBody>
          </p:sp>
          <p:sp>
            <p:nvSpPr>
              <p:cNvPr id="59" name="Google Shape;435;p27">
                <a:extLst>
                  <a:ext uri="{FF2B5EF4-FFF2-40B4-BE49-F238E27FC236}">
                    <a16:creationId xmlns:a16="http://schemas.microsoft.com/office/drawing/2014/main" id="{0CD592BF-9FA2-7BAF-53A6-A0B0C8E6E233}"/>
                  </a:ext>
                </a:extLst>
              </p:cNvPr>
              <p:cNvSpPr/>
              <p:nvPr/>
            </p:nvSpPr>
            <p:spPr>
              <a:xfrm>
                <a:off x="6943189" y="1201889"/>
                <a:ext cx="80825" cy="127271"/>
              </a:xfrm>
              <a:custGeom>
                <a:avLst/>
                <a:gdLst/>
                <a:ahLst/>
                <a:cxnLst/>
                <a:rect l="l" t="t" r="r" b="b"/>
                <a:pathLst>
                  <a:path w="2008684" h="3162925" extrusionOk="0">
                    <a:moveTo>
                      <a:pt x="434715" y="0"/>
                    </a:moveTo>
                    <a:lnTo>
                      <a:pt x="14991" y="419724"/>
                    </a:lnTo>
                    <a:lnTo>
                      <a:pt x="1154243" y="1558976"/>
                    </a:lnTo>
                    <a:lnTo>
                      <a:pt x="0" y="2713219"/>
                    </a:lnTo>
                    <a:lnTo>
                      <a:pt x="449706" y="3162925"/>
                    </a:lnTo>
                    <a:lnTo>
                      <a:pt x="2008684" y="1603947"/>
                    </a:lnTo>
                    <a:lnTo>
                      <a:pt x="434715" y="0"/>
                    </a:lnTo>
                    <a:close/>
                  </a:path>
                </a:pathLst>
              </a:custGeom>
              <a:solidFill>
                <a:schemeClr val="accent3"/>
              </a:solidFill>
              <a:ln>
                <a:noFill/>
              </a:ln>
            </p:spPr>
            <p:txBody>
              <a:bodyPr spcFirstLastPara="1" wrap="square" lIns="68575" tIns="34275" rIns="68575" bIns="34275" anchor="ctr" anchorCtr="0">
                <a:noAutofit/>
              </a:bodyPr>
              <a:lstStyle/>
              <a:p>
                <a:pPr marL="0" marR="0" lvl="0" indent="0" algn="ctr">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Arial"/>
                  <a:ea typeface="Arial"/>
                  <a:cs typeface="Arial"/>
                  <a:sym typeface="Arial"/>
                </a:endParaRPr>
              </a:p>
            </p:txBody>
          </p:sp>
        </p:grpSp>
        <p:cxnSp>
          <p:nvCxnSpPr>
            <p:cNvPr id="61" name="Straight Connector 60">
              <a:extLst>
                <a:ext uri="{FF2B5EF4-FFF2-40B4-BE49-F238E27FC236}">
                  <a16:creationId xmlns:a16="http://schemas.microsoft.com/office/drawing/2014/main" id="{FC770FDC-38BF-0D78-B613-029C4ABA88E4}"/>
                </a:ext>
              </a:extLst>
            </p:cNvPr>
            <p:cNvCxnSpPr>
              <a:cxnSpLocks/>
            </p:cNvCxnSpPr>
            <p:nvPr/>
          </p:nvCxnSpPr>
          <p:spPr>
            <a:xfrm>
              <a:off x="7015288" y="3287558"/>
              <a:ext cx="4768725"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CB04D76B-F428-5000-F13D-6EDB57E6EB8D}"/>
                </a:ext>
              </a:extLst>
            </p:cNvPr>
            <p:cNvCxnSpPr>
              <a:cxnSpLocks/>
            </p:cNvCxnSpPr>
            <p:nvPr/>
          </p:nvCxnSpPr>
          <p:spPr>
            <a:xfrm>
              <a:off x="7015288" y="4460369"/>
              <a:ext cx="4768725" cy="0"/>
            </a:xfrm>
            <a:prstGeom prst="line">
              <a:avLst/>
            </a:prstGeom>
            <a:ln w="6350" cap="rnd">
              <a:solidFill>
                <a:schemeClr val="bg1">
                  <a:lumMod val="75000"/>
                </a:schemeClr>
              </a:solidFill>
              <a:prstDash val="lgDash"/>
              <a:round/>
            </a:ln>
          </p:spPr>
          <p:style>
            <a:lnRef idx="2">
              <a:schemeClr val="accent1"/>
            </a:lnRef>
            <a:fillRef idx="0">
              <a:schemeClr val="accent1"/>
            </a:fillRef>
            <a:effectRef idx="1">
              <a:schemeClr val="accent1"/>
            </a:effectRef>
            <a:fontRef idx="minor">
              <a:schemeClr val="tx1"/>
            </a:fontRef>
          </p:style>
        </p:cxnSp>
      </p:grpSp>
      <p:pic>
        <p:nvPicPr>
          <p:cNvPr id="13" name="Picture Placeholder 12" descr="A group of people in a factory&#10;&#10;AI-generated content may be incorrect.">
            <a:extLst>
              <a:ext uri="{FF2B5EF4-FFF2-40B4-BE49-F238E27FC236}">
                <a16:creationId xmlns:a16="http://schemas.microsoft.com/office/drawing/2014/main" id="{F07A29ED-1B9B-9010-B83D-F9A7038211A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734" r="28000"/>
          <a:stretch>
            <a:fillRect/>
          </a:stretch>
        </p:blipFill>
        <p:spPr>
          <a:xfrm>
            <a:off x="1859452" y="0"/>
            <a:ext cx="3733227" cy="5280660"/>
          </a:xfrm>
        </p:spPr>
      </p:pic>
      <p:grpSp>
        <p:nvGrpSpPr>
          <p:cNvPr id="9" name="Group 8">
            <a:extLst>
              <a:ext uri="{FF2B5EF4-FFF2-40B4-BE49-F238E27FC236}">
                <a16:creationId xmlns:a16="http://schemas.microsoft.com/office/drawing/2014/main" id="{B9A6C4D2-471F-431F-DCA3-75116DB5D26D}"/>
              </a:ext>
            </a:extLst>
          </p:cNvPr>
          <p:cNvGrpSpPr/>
          <p:nvPr/>
        </p:nvGrpSpPr>
        <p:grpSpPr>
          <a:xfrm>
            <a:off x="407864" y="441325"/>
            <a:ext cx="3146866" cy="1481537"/>
            <a:chOff x="407864" y="441325"/>
            <a:chExt cx="3146866" cy="1481537"/>
          </a:xfrm>
        </p:grpSpPr>
        <p:sp>
          <p:nvSpPr>
            <p:cNvPr id="10" name="Rectangle: Rounded Corners 18">
              <a:extLst>
                <a:ext uri="{FF2B5EF4-FFF2-40B4-BE49-F238E27FC236}">
                  <a16:creationId xmlns:a16="http://schemas.microsoft.com/office/drawing/2014/main" id="{D6ED3A50-762D-4F52-533E-00A388E346DE}"/>
                </a:ext>
              </a:extLst>
            </p:cNvPr>
            <p:cNvSpPr/>
            <p:nvPr/>
          </p:nvSpPr>
          <p:spPr>
            <a:xfrm>
              <a:off x="407864" y="441325"/>
              <a:ext cx="3146866" cy="1481537"/>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EF67B5A2-5F26-B100-4495-A8FF2A7C86DC}"/>
                </a:ext>
              </a:extLst>
            </p:cNvPr>
            <p:cNvSpPr txBox="1"/>
            <p:nvPr/>
          </p:nvSpPr>
          <p:spPr>
            <a:xfrm>
              <a:off x="720657" y="643484"/>
              <a:ext cx="2521280" cy="1077218"/>
            </a:xfrm>
            <a:prstGeom prst="rect">
              <a:avLst/>
            </a:prstGeom>
            <a:noFill/>
            <a:ln>
              <a:noFill/>
            </a:ln>
          </p:spPr>
          <p:txBody>
            <a:bodyPr wrap="square" anchor="t">
              <a:spAutoFit/>
            </a:bodyPr>
            <a:lstStyle/>
            <a:p>
              <a:pPr>
                <a:spcBef>
                  <a:spcPts val="600"/>
                </a:spcBef>
                <a:buClr>
                  <a:srgbClr val="008DB9"/>
                </a:buClr>
              </a:pP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Other Fun LASIK Facts</a:t>
              </a:r>
            </a:p>
          </p:txBody>
        </p:sp>
      </p:grpSp>
    </p:spTree>
    <p:extLst>
      <p:ext uri="{BB962C8B-B14F-4D97-AF65-F5344CB8AC3E}">
        <p14:creationId xmlns:p14="http://schemas.microsoft.com/office/powerpoint/2010/main" val="953466383"/>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6A63-9396-B3AD-097F-6772353C7FEC}"/>
              </a:ext>
            </a:extLst>
          </p:cNvPr>
          <p:cNvSpPr>
            <a:spLocks noGrp="1"/>
          </p:cNvSpPr>
          <p:nvPr>
            <p:ph type="title"/>
          </p:nvPr>
        </p:nvSpPr>
        <p:spPr>
          <a:xfrm>
            <a:off x="838200" y="245498"/>
            <a:ext cx="10515600" cy="1325563"/>
          </a:xfrm>
        </p:spPr>
        <p:txBody>
          <a:bodyPr/>
          <a:lstStyle/>
          <a:p>
            <a:r>
              <a:rPr lang="en-US" dirty="0"/>
              <a:t>Measurement Detail Comparison</a:t>
            </a:r>
          </a:p>
        </p:txBody>
      </p:sp>
      <p:sp>
        <p:nvSpPr>
          <p:cNvPr id="3" name="Content Placeholder 2">
            <a:extLst>
              <a:ext uri="{FF2B5EF4-FFF2-40B4-BE49-F238E27FC236}">
                <a16:creationId xmlns:a16="http://schemas.microsoft.com/office/drawing/2014/main" id="{0238826E-AC63-96BD-18EA-AB33BED6884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2BFACFE-C401-52F9-FD3A-F8704D3B398B}"/>
              </a:ext>
            </a:extLst>
          </p:cNvPr>
          <p:cNvPicPr>
            <a:picLocks noChangeAspect="1"/>
          </p:cNvPicPr>
          <p:nvPr/>
        </p:nvPicPr>
        <p:blipFill>
          <a:blip r:embed="rId3"/>
          <a:srcRect t="9662"/>
          <a:stretch/>
        </p:blipFill>
        <p:spPr>
          <a:xfrm>
            <a:off x="283535" y="1482568"/>
            <a:ext cx="11470192" cy="4659322"/>
          </a:xfrm>
          <a:prstGeom prst="rect">
            <a:avLst/>
          </a:prstGeom>
        </p:spPr>
      </p:pic>
      <p:pic>
        <p:nvPicPr>
          <p:cNvPr id="6" name="Picture 5">
            <a:extLst>
              <a:ext uri="{FF2B5EF4-FFF2-40B4-BE49-F238E27FC236}">
                <a16:creationId xmlns:a16="http://schemas.microsoft.com/office/drawing/2014/main" id="{C0B0DC33-B342-BF48-D7C4-393C8D6B196B}"/>
              </a:ext>
            </a:extLst>
          </p:cNvPr>
          <p:cNvPicPr>
            <a:picLocks noChangeAspect="1"/>
          </p:cNvPicPr>
          <p:nvPr/>
        </p:nvPicPr>
        <p:blipFill>
          <a:blip r:embed="rId4"/>
          <a:stretch>
            <a:fillRect/>
          </a:stretch>
        </p:blipFill>
        <p:spPr>
          <a:xfrm>
            <a:off x="417008" y="6435083"/>
            <a:ext cx="3523793" cy="268247"/>
          </a:xfrm>
          <a:prstGeom prst="rect">
            <a:avLst/>
          </a:prstGeom>
        </p:spPr>
      </p:pic>
      <p:sp>
        <p:nvSpPr>
          <p:cNvPr id="7" name="TextBox 6">
            <a:extLst>
              <a:ext uri="{FF2B5EF4-FFF2-40B4-BE49-F238E27FC236}">
                <a16:creationId xmlns:a16="http://schemas.microsoft.com/office/drawing/2014/main" id="{2738A2FF-A166-B3E3-1C0A-ACFCF9282F9E}"/>
              </a:ext>
            </a:extLst>
          </p:cNvPr>
          <p:cNvSpPr txBox="1"/>
          <p:nvPr/>
        </p:nvSpPr>
        <p:spPr>
          <a:xfrm>
            <a:off x="417008" y="6264937"/>
            <a:ext cx="364807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rPr>
              <a:t>*Requires additional diagnostic device</a:t>
            </a:r>
          </a:p>
        </p:txBody>
      </p:sp>
      <p:sp>
        <p:nvSpPr>
          <p:cNvPr id="4" name="5-Point Star 3">
            <a:extLst>
              <a:ext uri="{FF2B5EF4-FFF2-40B4-BE49-F238E27FC236}">
                <a16:creationId xmlns:a16="http://schemas.microsoft.com/office/drawing/2014/main" id="{D28F8A57-F854-9A0F-556E-1F9E36D3339C}"/>
              </a:ext>
            </a:extLst>
          </p:cNvPr>
          <p:cNvSpPr/>
          <p:nvPr/>
        </p:nvSpPr>
        <p:spPr>
          <a:xfrm>
            <a:off x="9707875" y="-178398"/>
            <a:ext cx="2484125" cy="2004023"/>
          </a:xfrm>
          <a:prstGeom prst="star5">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SMILE Does </a:t>
            </a:r>
            <a:r>
              <a:rPr lang="en-US" sz="1600" i="1" dirty="0">
                <a:solidFill>
                  <a:schemeClr val="tx1"/>
                </a:solidFill>
              </a:rPr>
              <a:t>NOT </a:t>
            </a:r>
            <a:r>
              <a:rPr lang="en-US" sz="1600" dirty="0">
                <a:solidFill>
                  <a:schemeClr val="tx1"/>
                </a:solidFill>
                <a:sym typeface="Wingdings" pitchFamily="2" charset="2"/>
              </a:rPr>
              <a:t></a:t>
            </a:r>
            <a:endParaRPr lang="en-US" sz="1600" dirty="0">
              <a:solidFill>
                <a:schemeClr val="tx1"/>
              </a:solidFill>
            </a:endParaRPr>
          </a:p>
        </p:txBody>
      </p:sp>
      <p:sp>
        <p:nvSpPr>
          <p:cNvPr id="8" name="Oval 7">
            <a:extLst>
              <a:ext uri="{FF2B5EF4-FFF2-40B4-BE49-F238E27FC236}">
                <a16:creationId xmlns:a16="http://schemas.microsoft.com/office/drawing/2014/main" id="{6B0C0BD7-1532-43CB-AEFB-EEF34B514242}"/>
              </a:ext>
            </a:extLst>
          </p:cNvPr>
          <p:cNvSpPr/>
          <p:nvPr/>
        </p:nvSpPr>
        <p:spPr>
          <a:xfrm>
            <a:off x="926926" y="1825625"/>
            <a:ext cx="1302707" cy="1117991"/>
          </a:xfrm>
          <a:prstGeom prst="ellipse">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And Predicts Epi Healing!</a:t>
            </a:r>
          </a:p>
        </p:txBody>
      </p:sp>
    </p:spTree>
    <p:extLst>
      <p:ext uri="{BB962C8B-B14F-4D97-AF65-F5344CB8AC3E}">
        <p14:creationId xmlns:p14="http://schemas.microsoft.com/office/powerpoint/2010/main" val="42931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87A61-28DB-06F2-0E20-C14E1131DBEF}"/>
            </a:ext>
          </a:extLst>
        </p:cNvPr>
        <p:cNvGrpSpPr/>
        <p:nvPr/>
      </p:nvGrpSpPr>
      <p:grpSpPr>
        <a:xfrm>
          <a:off x="0" y="0"/>
          <a:ext cx="0" cy="0"/>
          <a:chOff x="0" y="0"/>
          <a:chExt cx="0" cy="0"/>
        </a:xfrm>
      </p:grpSpPr>
      <p:pic>
        <p:nvPicPr>
          <p:cNvPr id="11" name="Picture Placeholder 10" descr="A close-up of a round object&#10;&#10;AI-generated content may be incorrect.">
            <a:extLst>
              <a:ext uri="{FF2B5EF4-FFF2-40B4-BE49-F238E27FC236}">
                <a16:creationId xmlns:a16="http://schemas.microsoft.com/office/drawing/2014/main" id="{41DAE1E0-85E5-2A9B-107E-64E70361DD2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7428" r="28520"/>
          <a:stretch>
            <a:fillRect/>
          </a:stretch>
        </p:blipFill>
        <p:spPr>
          <a:xfrm>
            <a:off x="580475" y="1573389"/>
            <a:ext cx="5040936" cy="4013128"/>
          </a:xfrm>
        </p:spPr>
      </p:pic>
      <p:sp>
        <p:nvSpPr>
          <p:cNvPr id="9" name="TextBox 8">
            <a:extLst>
              <a:ext uri="{FF2B5EF4-FFF2-40B4-BE49-F238E27FC236}">
                <a16:creationId xmlns:a16="http://schemas.microsoft.com/office/drawing/2014/main" id="{3622E6DC-06C3-4DFA-949E-0FA6A591D0B3}"/>
              </a:ext>
            </a:extLst>
          </p:cNvPr>
          <p:cNvSpPr txBox="1"/>
          <p:nvPr/>
        </p:nvSpPr>
        <p:spPr>
          <a:xfrm>
            <a:off x="4931802" y="285750"/>
            <a:ext cx="2328396" cy="584775"/>
          </a:xfrm>
          <a:prstGeom prst="rect">
            <a:avLst/>
          </a:prstGeom>
          <a:noFill/>
        </p:spPr>
        <p:txBody>
          <a:bodyPr wrap="square" anchor="t">
            <a:spAutoFit/>
          </a:bodyPr>
          <a:lstStyle/>
          <a:p>
            <a:pPr algn="ctr">
              <a:spcBef>
                <a:spcPts val="600"/>
              </a:spcBef>
              <a:buClr>
                <a:srgbClr val="008DB9"/>
              </a:buClr>
            </a:pPr>
            <a:r>
              <a:rPr lang="en-US" sz="3200" b="1">
                <a:solidFill>
                  <a:schemeClr val="tx1">
                    <a:lumMod val="85000"/>
                    <a:lumOff val="15000"/>
                  </a:schemeClr>
                </a:solidFill>
                <a:latin typeface="Lyon" panose="00000400000000000000" pitchFamily="2" charset="0"/>
                <a:ea typeface="Lyon" panose="00000400000000000000" pitchFamily="2" charset="0"/>
                <a:cs typeface="Prompt Black" panose="00000A00000000000000" pitchFamily="2" charset="-34"/>
              </a:rPr>
              <a:t>Conclusion</a:t>
            </a:r>
          </a:p>
        </p:txBody>
      </p:sp>
      <p:sp>
        <p:nvSpPr>
          <p:cNvPr id="38" name="TextBox 37">
            <a:extLst>
              <a:ext uri="{FF2B5EF4-FFF2-40B4-BE49-F238E27FC236}">
                <a16:creationId xmlns:a16="http://schemas.microsoft.com/office/drawing/2014/main" id="{D9319B35-74AC-84FE-DA97-F6385A5054F0}"/>
              </a:ext>
            </a:extLst>
          </p:cNvPr>
          <p:cNvSpPr txBox="1"/>
          <p:nvPr/>
        </p:nvSpPr>
        <p:spPr>
          <a:xfrm>
            <a:off x="7132371" y="1901714"/>
            <a:ext cx="4434496" cy="584775"/>
          </a:xfrm>
          <a:prstGeom prst="rect">
            <a:avLst/>
          </a:prstGeom>
          <a:noFill/>
        </p:spPr>
        <p:txBody>
          <a:bodyPr wrap="square" anchor="t">
            <a:spAutoFit/>
          </a:bodyPr>
          <a:lstStyle/>
          <a:p>
            <a:pPr>
              <a:spcBef>
                <a:spcPts val="600"/>
              </a:spcBef>
              <a:buClr>
                <a:srgbClr val="008DB9"/>
              </a:buClr>
            </a:pP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Modern LASIK is an outstanding option — safer and better than ever.</a:t>
            </a:r>
          </a:p>
        </p:txBody>
      </p:sp>
      <p:sp>
        <p:nvSpPr>
          <p:cNvPr id="39" name="TextBox 38">
            <a:extLst>
              <a:ext uri="{FF2B5EF4-FFF2-40B4-BE49-F238E27FC236}">
                <a16:creationId xmlns:a16="http://schemas.microsoft.com/office/drawing/2014/main" id="{68F6132C-7F5C-A3C9-B0D1-8660E8CD2446}"/>
              </a:ext>
            </a:extLst>
          </p:cNvPr>
          <p:cNvSpPr txBox="1"/>
          <p:nvPr/>
        </p:nvSpPr>
        <p:spPr>
          <a:xfrm>
            <a:off x="7132371" y="2523090"/>
            <a:ext cx="3241222" cy="369332"/>
          </a:xfrm>
          <a:prstGeom prst="rect">
            <a:avLst/>
          </a:prstGeom>
          <a:noFill/>
        </p:spPr>
        <p:txBody>
          <a:bodyPr wrap="square" anchor="t">
            <a:spAutoFit/>
          </a:bodyPr>
          <a:lstStyle/>
          <a:p>
            <a:pPr>
              <a:spcBef>
                <a:spcPts val="600"/>
              </a:spcBef>
              <a:buClr>
                <a:srgbClr val="008DB9"/>
              </a:buClr>
            </a:pPr>
            <a:r>
              <a:rPr lang="en-US" b="1" err="1">
                <a:solidFill>
                  <a:schemeClr val="tx1">
                    <a:lumMod val="85000"/>
                    <a:lumOff val="15000"/>
                  </a:schemeClr>
                </a:solidFill>
                <a:latin typeface="Lyon" panose="00000400000000000000" pitchFamily="2" charset="0"/>
                <a:ea typeface="Lyon" panose="00000400000000000000" pitchFamily="2" charset="0"/>
                <a:cs typeface="Poppins" pitchFamily="2" charset="77"/>
              </a:rPr>
              <a:t>Wavelight</a:t>
            </a:r>
            <a:r>
              <a:rPr lang="en-US" b="1">
                <a:solidFill>
                  <a:schemeClr val="tx1">
                    <a:lumMod val="85000"/>
                    <a:lumOff val="15000"/>
                  </a:schemeClr>
                </a:solidFill>
                <a:latin typeface="Lyon" panose="00000400000000000000" pitchFamily="2" charset="0"/>
                <a:ea typeface="Lyon" panose="00000400000000000000" pitchFamily="2" charset="0"/>
                <a:cs typeface="Poppins" pitchFamily="2" charset="77"/>
              </a:rPr>
              <a:t> Plus Looks Promising. </a:t>
            </a:r>
          </a:p>
        </p:txBody>
      </p:sp>
      <p:sp>
        <p:nvSpPr>
          <p:cNvPr id="40" name="TextBox 39">
            <a:extLst>
              <a:ext uri="{FF2B5EF4-FFF2-40B4-BE49-F238E27FC236}">
                <a16:creationId xmlns:a16="http://schemas.microsoft.com/office/drawing/2014/main" id="{EB0F1296-62EB-A75F-B8CF-CB5B822353A3}"/>
              </a:ext>
            </a:extLst>
          </p:cNvPr>
          <p:cNvSpPr txBox="1"/>
          <p:nvPr/>
        </p:nvSpPr>
        <p:spPr>
          <a:xfrm>
            <a:off x="7132371" y="4180975"/>
            <a:ext cx="4434496" cy="1800493"/>
          </a:xfrm>
          <a:prstGeom prst="rect">
            <a:avLst/>
          </a:prstGeom>
          <a:noFill/>
        </p:spPr>
        <p:txBody>
          <a:bodyPr wrap="square" anchor="t">
            <a:spAutoFit/>
          </a:bodyPr>
          <a:lstStyle/>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Thank you for taking time to listen! </a:t>
            </a:r>
          </a:p>
          <a:p>
            <a:pPr>
              <a:spcBef>
                <a:spcPts val="600"/>
              </a:spcBef>
              <a:buClr>
                <a:srgbClr val="008DB9"/>
              </a:buClr>
            </a:pPr>
            <a:endPar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endParaRPr>
          </a:p>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Please share your honest feedback and any concerns. </a:t>
            </a:r>
          </a:p>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We want to know what you (and your patients) think! </a:t>
            </a:r>
          </a:p>
        </p:txBody>
      </p:sp>
      <p:sp>
        <p:nvSpPr>
          <p:cNvPr id="50" name="Rectangle: Rounded Corners 18">
            <a:extLst>
              <a:ext uri="{FF2B5EF4-FFF2-40B4-BE49-F238E27FC236}">
                <a16:creationId xmlns:a16="http://schemas.microsoft.com/office/drawing/2014/main" id="{31C4AB67-647D-FCDC-59E3-20E03C876F7F}"/>
              </a:ext>
            </a:extLst>
          </p:cNvPr>
          <p:cNvSpPr/>
          <p:nvPr/>
        </p:nvSpPr>
        <p:spPr>
          <a:xfrm>
            <a:off x="4289510" y="3130364"/>
            <a:ext cx="3576419" cy="812669"/>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TextBox 51">
            <a:extLst>
              <a:ext uri="{FF2B5EF4-FFF2-40B4-BE49-F238E27FC236}">
                <a16:creationId xmlns:a16="http://schemas.microsoft.com/office/drawing/2014/main" id="{B7330FD9-DB6F-10C7-1087-24352C1522B8}"/>
              </a:ext>
            </a:extLst>
          </p:cNvPr>
          <p:cNvSpPr txBox="1"/>
          <p:nvPr/>
        </p:nvSpPr>
        <p:spPr>
          <a:xfrm>
            <a:off x="5025585" y="3121200"/>
            <a:ext cx="2571003" cy="830997"/>
          </a:xfrm>
          <a:prstGeom prst="rect">
            <a:avLst/>
          </a:prstGeom>
          <a:noFill/>
          <a:ln>
            <a:noFill/>
          </a:ln>
        </p:spPr>
        <p:txBody>
          <a:bodyPr wrap="square" anchor="ctr">
            <a:spAutoFit/>
          </a:bodyPr>
          <a:lstStyle/>
          <a:p>
            <a:pPr>
              <a:spcBef>
                <a:spcPts val="600"/>
              </a:spcBef>
              <a:buClr>
                <a:srgbClr val="008DB9"/>
              </a:buClr>
            </a:pP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We expect to offer </a:t>
            </a:r>
            <a:r>
              <a:rPr lang="en-US" sz="1600" dirty="0" err="1">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Wavelight</a:t>
            </a:r>
            <a:r>
              <a:rPr lang="en-US" sz="1600" dirty="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 Plus later this summer. </a:t>
            </a:r>
          </a:p>
        </p:txBody>
      </p:sp>
      <p:grpSp>
        <p:nvGrpSpPr>
          <p:cNvPr id="53" name="Group 52">
            <a:extLst>
              <a:ext uri="{FF2B5EF4-FFF2-40B4-BE49-F238E27FC236}">
                <a16:creationId xmlns:a16="http://schemas.microsoft.com/office/drawing/2014/main" id="{4EF30C33-5D80-402E-2864-E410C7E98700}"/>
              </a:ext>
            </a:extLst>
          </p:cNvPr>
          <p:cNvGrpSpPr/>
          <p:nvPr/>
        </p:nvGrpSpPr>
        <p:grpSpPr>
          <a:xfrm>
            <a:off x="4558851" y="3366231"/>
            <a:ext cx="340938" cy="340935"/>
            <a:chOff x="2877669" y="2373831"/>
            <a:chExt cx="340938" cy="340935"/>
          </a:xfrm>
        </p:grpSpPr>
        <p:sp>
          <p:nvSpPr>
            <p:cNvPr id="54" name="Rectangle: Rounded Corners 23">
              <a:extLst>
                <a:ext uri="{FF2B5EF4-FFF2-40B4-BE49-F238E27FC236}">
                  <a16:creationId xmlns:a16="http://schemas.microsoft.com/office/drawing/2014/main" id="{32FE243C-66CD-8611-2CE5-4A89BD47DC12}"/>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55" name="Rectangle: Rounded Corners 24">
              <a:extLst>
                <a:ext uri="{FF2B5EF4-FFF2-40B4-BE49-F238E27FC236}">
                  <a16:creationId xmlns:a16="http://schemas.microsoft.com/office/drawing/2014/main" id="{ED6A041F-D268-ECF4-6FC2-8D782D55AFBD}"/>
                </a:ext>
              </a:extLst>
            </p:cNvPr>
            <p:cNvSpPr/>
            <p:nvPr/>
          </p:nvSpPr>
          <p:spPr>
            <a:xfrm>
              <a:off x="2906596" y="2402758"/>
              <a:ext cx="283084" cy="283082"/>
            </a:xfrm>
            <a:prstGeom prst="roundRect">
              <a:avLst>
                <a:gd name="adj" fmla="val 1382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sp>
        <p:nvSpPr>
          <p:cNvPr id="44" name="Rectangle: Rounded Corners 18">
            <a:extLst>
              <a:ext uri="{FF2B5EF4-FFF2-40B4-BE49-F238E27FC236}">
                <a16:creationId xmlns:a16="http://schemas.microsoft.com/office/drawing/2014/main" id="{70D02FBD-68F5-0C03-CA56-21AFFE6ABDB4}"/>
              </a:ext>
            </a:extLst>
          </p:cNvPr>
          <p:cNvSpPr/>
          <p:nvPr/>
        </p:nvSpPr>
        <p:spPr>
          <a:xfrm>
            <a:off x="8035107" y="3130364"/>
            <a:ext cx="3576419" cy="812669"/>
          </a:xfrm>
          <a:prstGeom prst="roundRect">
            <a:avLst>
              <a:gd name="adj" fmla="val 0"/>
            </a:avLst>
          </a:prstGeom>
          <a:solidFill>
            <a:schemeClr val="bg1"/>
          </a:solidFill>
          <a:ln w="3175">
            <a:noFill/>
          </a:ln>
          <a:effectLst>
            <a:outerShdw blurRad="660400" dist="215900" dir="2700000" sx="95000" sy="95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TextBox 45">
            <a:extLst>
              <a:ext uri="{FF2B5EF4-FFF2-40B4-BE49-F238E27FC236}">
                <a16:creationId xmlns:a16="http://schemas.microsoft.com/office/drawing/2014/main" id="{4DFF1E0B-66A4-B06B-4D8B-A33DE76E0929}"/>
              </a:ext>
            </a:extLst>
          </p:cNvPr>
          <p:cNvSpPr txBox="1"/>
          <p:nvPr/>
        </p:nvSpPr>
        <p:spPr>
          <a:xfrm>
            <a:off x="8771182" y="3367421"/>
            <a:ext cx="2571003" cy="338554"/>
          </a:xfrm>
          <a:prstGeom prst="rect">
            <a:avLst/>
          </a:prstGeom>
          <a:noFill/>
          <a:ln>
            <a:noFill/>
          </a:ln>
        </p:spPr>
        <p:txBody>
          <a:bodyPr wrap="square" anchor="ctr">
            <a:spAutoFit/>
          </a:bodyPr>
          <a:lstStyle/>
          <a:p>
            <a:pPr marL="0" lvl="1">
              <a:spcBef>
                <a:spcPts val="600"/>
              </a:spcBef>
              <a:buClr>
                <a:srgbClr val="008DB9"/>
              </a:buClr>
            </a:pPr>
            <a:r>
              <a:rPr lang="en-US" sz="1600">
                <a:solidFill>
                  <a:schemeClr val="tx1">
                    <a:lumMod val="85000"/>
                    <a:lumOff val="15000"/>
                  </a:schemeClr>
                </a:solidFill>
                <a:latin typeface="Montserrat" panose="00000500000000000000" pitchFamily="2" charset="0"/>
                <a:ea typeface="Verdana" panose="020B0604030504040204" pitchFamily="34" charset="0"/>
                <a:cs typeface="Poppins" pitchFamily="2" charset="77"/>
              </a:rPr>
              <a:t>Updates to come!</a:t>
            </a:r>
          </a:p>
        </p:txBody>
      </p:sp>
      <p:grpSp>
        <p:nvGrpSpPr>
          <p:cNvPr id="47" name="Group 46">
            <a:extLst>
              <a:ext uri="{FF2B5EF4-FFF2-40B4-BE49-F238E27FC236}">
                <a16:creationId xmlns:a16="http://schemas.microsoft.com/office/drawing/2014/main" id="{95B11C2C-6175-EA04-E7B9-16ED773C15DC}"/>
              </a:ext>
            </a:extLst>
          </p:cNvPr>
          <p:cNvGrpSpPr/>
          <p:nvPr/>
        </p:nvGrpSpPr>
        <p:grpSpPr>
          <a:xfrm>
            <a:off x="8304448" y="3366231"/>
            <a:ext cx="340938" cy="340935"/>
            <a:chOff x="2877669" y="2373831"/>
            <a:chExt cx="340938" cy="340935"/>
          </a:xfrm>
        </p:grpSpPr>
        <p:sp>
          <p:nvSpPr>
            <p:cNvPr id="48" name="Rectangle: Rounded Corners 23">
              <a:extLst>
                <a:ext uri="{FF2B5EF4-FFF2-40B4-BE49-F238E27FC236}">
                  <a16:creationId xmlns:a16="http://schemas.microsoft.com/office/drawing/2014/main" id="{CD224305-382C-AE74-CD92-E0C0B8B9F7CB}"/>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49" name="Rectangle: Rounded Corners 24">
              <a:extLst>
                <a:ext uri="{FF2B5EF4-FFF2-40B4-BE49-F238E27FC236}">
                  <a16:creationId xmlns:a16="http://schemas.microsoft.com/office/drawing/2014/main" id="{5E036427-EB53-324C-40B8-550C9B21BE94}"/>
                </a:ext>
              </a:extLst>
            </p:cNvPr>
            <p:cNvSpPr/>
            <p:nvPr/>
          </p:nvSpPr>
          <p:spPr>
            <a:xfrm>
              <a:off x="2906596" y="2402758"/>
              <a:ext cx="283084" cy="283082"/>
            </a:xfrm>
            <a:prstGeom prst="roundRect">
              <a:avLst>
                <a:gd name="adj" fmla="val 1382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pic>
        <p:nvPicPr>
          <p:cNvPr id="56" name="Graphic 55">
            <a:extLst>
              <a:ext uri="{FF2B5EF4-FFF2-40B4-BE49-F238E27FC236}">
                <a16:creationId xmlns:a16="http://schemas.microsoft.com/office/drawing/2014/main" id="{CB9B5576-4473-1ABE-35DF-753CA124526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643290" y="3450668"/>
            <a:ext cx="172061" cy="172061"/>
          </a:xfrm>
          <a:prstGeom prst="rect">
            <a:avLst/>
          </a:prstGeom>
        </p:spPr>
      </p:pic>
      <p:pic>
        <p:nvPicPr>
          <p:cNvPr id="57" name="Graphic 56">
            <a:extLst>
              <a:ext uri="{FF2B5EF4-FFF2-40B4-BE49-F238E27FC236}">
                <a16:creationId xmlns:a16="http://schemas.microsoft.com/office/drawing/2014/main" id="{D5227EF2-7A97-8880-F7D3-50EA1AB91F3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8388887" y="3450668"/>
            <a:ext cx="172061" cy="172061"/>
          </a:xfrm>
          <a:prstGeom prst="rect">
            <a:avLst/>
          </a:prstGeom>
        </p:spPr>
      </p:pic>
      <p:grpSp>
        <p:nvGrpSpPr>
          <p:cNvPr id="2" name="Group 1">
            <a:extLst>
              <a:ext uri="{FF2B5EF4-FFF2-40B4-BE49-F238E27FC236}">
                <a16:creationId xmlns:a16="http://schemas.microsoft.com/office/drawing/2014/main" id="{49DD4B8B-3A39-CE3F-576D-7F3695FC6219}"/>
              </a:ext>
            </a:extLst>
          </p:cNvPr>
          <p:cNvGrpSpPr/>
          <p:nvPr/>
        </p:nvGrpSpPr>
        <p:grpSpPr>
          <a:xfrm>
            <a:off x="6096000" y="5032283"/>
            <a:ext cx="923090" cy="729500"/>
            <a:chOff x="2877669" y="2373831"/>
            <a:chExt cx="340938" cy="340935"/>
          </a:xfrm>
        </p:grpSpPr>
        <p:sp>
          <p:nvSpPr>
            <p:cNvPr id="3" name="Rectangle: Rounded Corners 23">
              <a:extLst>
                <a:ext uri="{FF2B5EF4-FFF2-40B4-BE49-F238E27FC236}">
                  <a16:creationId xmlns:a16="http://schemas.microsoft.com/office/drawing/2014/main" id="{F469D631-6C8C-EE9B-4C26-FFE594439E06}"/>
                </a:ext>
              </a:extLst>
            </p:cNvPr>
            <p:cNvSpPr/>
            <p:nvPr/>
          </p:nvSpPr>
          <p:spPr>
            <a:xfrm>
              <a:off x="2877669" y="2373831"/>
              <a:ext cx="340938" cy="340935"/>
            </a:xfrm>
            <a:prstGeom prst="roundRect">
              <a:avLst>
                <a:gd name="adj" fmla="val 13826"/>
              </a:avLst>
            </a:prstGeom>
            <a:solidFill>
              <a:schemeClr val="bg1"/>
            </a:solidFill>
            <a:ln>
              <a:noFill/>
            </a:ln>
            <a:effectLst>
              <a:outerShdw blurRad="152400" dist="114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sp>
          <p:nvSpPr>
            <p:cNvPr id="4" name="Rectangle: Rounded Corners 24">
              <a:extLst>
                <a:ext uri="{FF2B5EF4-FFF2-40B4-BE49-F238E27FC236}">
                  <a16:creationId xmlns:a16="http://schemas.microsoft.com/office/drawing/2014/main" id="{EC1C22D9-2BFF-9922-821E-EC83A7853E9B}"/>
                </a:ext>
              </a:extLst>
            </p:cNvPr>
            <p:cNvSpPr/>
            <p:nvPr/>
          </p:nvSpPr>
          <p:spPr>
            <a:xfrm>
              <a:off x="2906596" y="2402758"/>
              <a:ext cx="283084" cy="283082"/>
            </a:xfrm>
            <a:prstGeom prst="roundRect">
              <a:avLst>
                <a:gd name="adj" fmla="val 1382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Poppins" panose="00000500000000000000" pitchFamily="2" charset="0"/>
                <a:cs typeface="Poppins" panose="00000500000000000000" pitchFamily="2" charset="0"/>
              </a:endParaRPr>
            </a:p>
          </p:txBody>
        </p:sp>
      </p:grpSp>
      <p:pic>
        <p:nvPicPr>
          <p:cNvPr id="6" name="Graphic 5" descr="Chat with solid fill">
            <a:extLst>
              <a:ext uri="{FF2B5EF4-FFF2-40B4-BE49-F238E27FC236}">
                <a16:creationId xmlns:a16="http://schemas.microsoft.com/office/drawing/2014/main" id="{6A47DC43-65E8-5E0C-A694-7A6DFF29A05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94129" y="5168432"/>
            <a:ext cx="535085" cy="535085"/>
          </a:xfrm>
          <a:prstGeom prst="rect">
            <a:avLst/>
          </a:prstGeom>
        </p:spPr>
      </p:pic>
    </p:spTree>
    <p:extLst>
      <p:ext uri="{BB962C8B-B14F-4D97-AF65-F5344CB8AC3E}">
        <p14:creationId xmlns:p14="http://schemas.microsoft.com/office/powerpoint/2010/main" val="140069826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group of people in white lab coats&#10;&#10;AI-generated content may be incorrect.">
            <a:extLst>
              <a:ext uri="{FF2B5EF4-FFF2-40B4-BE49-F238E27FC236}">
                <a16:creationId xmlns:a16="http://schemas.microsoft.com/office/drawing/2014/main" id="{1290D9BC-699C-C090-C24E-FC61F2D28DD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914" b="31311"/>
          <a:stretch>
            <a:fillRect/>
          </a:stretch>
        </p:blipFill>
        <p:spPr>
          <a:xfrm>
            <a:off x="0" y="0"/>
            <a:ext cx="12192000" cy="6858000"/>
          </a:xfrm>
        </p:spPr>
      </p:pic>
      <p:sp>
        <p:nvSpPr>
          <p:cNvPr id="3" name="Rectangle 2">
            <a:extLst>
              <a:ext uri="{FF2B5EF4-FFF2-40B4-BE49-F238E27FC236}">
                <a16:creationId xmlns:a16="http://schemas.microsoft.com/office/drawing/2014/main" id="{6BB4C5C3-6867-9E5E-1CBB-69DD1ED69D72}"/>
              </a:ext>
            </a:extLst>
          </p:cNvPr>
          <p:cNvSpPr/>
          <p:nvPr/>
        </p:nvSpPr>
        <p:spPr>
          <a:xfrm>
            <a:off x="0" y="0"/>
            <a:ext cx="12192000" cy="6858000"/>
          </a:xfrm>
          <a:prstGeom prst="rect">
            <a:avLst/>
          </a:prstGeom>
          <a:solidFill>
            <a:schemeClr val="accent1">
              <a:alpha val="75000"/>
            </a:schemeClr>
          </a:solidFill>
          <a:ln>
            <a:noFill/>
          </a:ln>
        </p:spPr>
        <p:txBody>
          <a:bodyPr vert="horz" wrap="square" lIns="91440" tIns="45720" rIns="91440" bIns="45720" numCol="1" anchor="t" anchorCtr="0" compatLnSpc="1">
            <a:prstTxWarp prst="textNoShape">
              <a:avLst/>
            </a:prstTxWarp>
          </a:bodyPr>
          <a:lstStyle/>
          <a:p>
            <a:endParaRPr lang="en-US" sz="1100">
              <a:solidFill>
                <a:schemeClr val="tx1">
                  <a:lumMod val="85000"/>
                  <a:lumOff val="15000"/>
                </a:schemeClr>
              </a:solidFill>
              <a:latin typeface="Avenir Next LT Pro" panose="020B0504020202020204" pitchFamily="34" charset="0"/>
            </a:endParaRPr>
          </a:p>
        </p:txBody>
      </p:sp>
      <p:sp>
        <p:nvSpPr>
          <p:cNvPr id="4" name="Freeform: Shape 3">
            <a:extLst>
              <a:ext uri="{FF2B5EF4-FFF2-40B4-BE49-F238E27FC236}">
                <a16:creationId xmlns:a16="http://schemas.microsoft.com/office/drawing/2014/main" id="{27A5D0A2-E412-91DB-D00D-C9566A7D05DB}"/>
              </a:ext>
            </a:extLst>
          </p:cNvPr>
          <p:cNvSpPr/>
          <p:nvPr/>
        </p:nvSpPr>
        <p:spPr>
          <a:xfrm>
            <a:off x="1992926" y="222651"/>
            <a:ext cx="7221412" cy="6412696"/>
          </a:xfrm>
          <a:custGeom>
            <a:avLst/>
            <a:gdLst>
              <a:gd name="connsiteX0" fmla="*/ 1879049 w 7063253"/>
              <a:gd name="connsiteY0" fmla="*/ 6268966 h 6272249"/>
              <a:gd name="connsiteX1" fmla="*/ 1880691 w 7063253"/>
              <a:gd name="connsiteY1" fmla="*/ 6270608 h 6272249"/>
              <a:gd name="connsiteX2" fmla="*/ 1879049 w 7063253"/>
              <a:gd name="connsiteY2" fmla="*/ 6272249 h 6272249"/>
              <a:gd name="connsiteX3" fmla="*/ 1877408 w 7063253"/>
              <a:gd name="connsiteY3" fmla="*/ 6270608 h 6272249"/>
              <a:gd name="connsiteX4" fmla="*/ 1879049 w 7063253"/>
              <a:gd name="connsiteY4" fmla="*/ 6268966 h 6272249"/>
              <a:gd name="connsiteX5" fmla="*/ 4237297 w 7063253"/>
              <a:gd name="connsiteY5" fmla="*/ 6213170 h 6272249"/>
              <a:gd name="connsiteX6" fmla="*/ 4240582 w 7063253"/>
              <a:gd name="connsiteY6" fmla="*/ 6216453 h 6272249"/>
              <a:gd name="connsiteX7" fmla="*/ 4237297 w 7063253"/>
              <a:gd name="connsiteY7" fmla="*/ 6219738 h 6272249"/>
              <a:gd name="connsiteX8" fmla="*/ 4234013 w 7063253"/>
              <a:gd name="connsiteY8" fmla="*/ 6216453 h 6272249"/>
              <a:gd name="connsiteX9" fmla="*/ 4237297 w 7063253"/>
              <a:gd name="connsiteY9" fmla="*/ 6213170 h 6272249"/>
              <a:gd name="connsiteX10" fmla="*/ 2727493 w 7063253"/>
              <a:gd name="connsiteY10" fmla="*/ 6213170 h 6272249"/>
              <a:gd name="connsiteX11" fmla="*/ 2730777 w 7063253"/>
              <a:gd name="connsiteY11" fmla="*/ 6216453 h 6272249"/>
              <a:gd name="connsiteX12" fmla="*/ 2727493 w 7063253"/>
              <a:gd name="connsiteY12" fmla="*/ 6219738 h 6272249"/>
              <a:gd name="connsiteX13" fmla="*/ 2724210 w 7063253"/>
              <a:gd name="connsiteY13" fmla="*/ 6216453 h 6272249"/>
              <a:gd name="connsiteX14" fmla="*/ 2727493 w 7063253"/>
              <a:gd name="connsiteY14" fmla="*/ 6213170 h 6272249"/>
              <a:gd name="connsiteX15" fmla="*/ 4074829 w 7063253"/>
              <a:gd name="connsiteY15" fmla="*/ 6206606 h 6272249"/>
              <a:gd name="connsiteX16" fmla="*/ 4092883 w 7063253"/>
              <a:gd name="connsiteY16" fmla="*/ 6224659 h 6272249"/>
              <a:gd name="connsiteX17" fmla="*/ 4074829 w 7063253"/>
              <a:gd name="connsiteY17" fmla="*/ 6242713 h 6272249"/>
              <a:gd name="connsiteX18" fmla="*/ 4056776 w 7063253"/>
              <a:gd name="connsiteY18" fmla="*/ 6224659 h 6272249"/>
              <a:gd name="connsiteX19" fmla="*/ 4074829 w 7063253"/>
              <a:gd name="connsiteY19" fmla="*/ 6206606 h 6272249"/>
              <a:gd name="connsiteX20" fmla="*/ 3907437 w 7063253"/>
              <a:gd name="connsiteY20" fmla="*/ 6206606 h 6272249"/>
              <a:gd name="connsiteX21" fmla="*/ 3928772 w 7063253"/>
              <a:gd name="connsiteY21" fmla="*/ 6224659 h 6272249"/>
              <a:gd name="connsiteX22" fmla="*/ 3907437 w 7063253"/>
              <a:gd name="connsiteY22" fmla="*/ 6242713 h 6272249"/>
              <a:gd name="connsiteX23" fmla="*/ 3886102 w 7063253"/>
              <a:gd name="connsiteY23" fmla="*/ 6224659 h 6272249"/>
              <a:gd name="connsiteX24" fmla="*/ 3907437 w 7063253"/>
              <a:gd name="connsiteY24" fmla="*/ 6206606 h 6272249"/>
              <a:gd name="connsiteX25" fmla="*/ 4401406 w 7063253"/>
              <a:gd name="connsiteY25" fmla="*/ 6200041 h 6272249"/>
              <a:gd name="connsiteX26" fmla="*/ 4404691 w 7063253"/>
              <a:gd name="connsiteY26" fmla="*/ 6203324 h 6272249"/>
              <a:gd name="connsiteX27" fmla="*/ 4401406 w 7063253"/>
              <a:gd name="connsiteY27" fmla="*/ 6206610 h 6272249"/>
              <a:gd name="connsiteX28" fmla="*/ 4398122 w 7063253"/>
              <a:gd name="connsiteY28" fmla="*/ 6203324 h 6272249"/>
              <a:gd name="connsiteX29" fmla="*/ 4401406 w 7063253"/>
              <a:gd name="connsiteY29" fmla="*/ 6200041 h 6272249"/>
              <a:gd name="connsiteX30" fmla="*/ 3743328 w 7063253"/>
              <a:gd name="connsiteY30" fmla="*/ 6200041 h 6272249"/>
              <a:gd name="connsiteX31" fmla="*/ 3758098 w 7063253"/>
              <a:gd name="connsiteY31" fmla="*/ 6218095 h 6272249"/>
              <a:gd name="connsiteX32" fmla="*/ 3743328 w 7063253"/>
              <a:gd name="connsiteY32" fmla="*/ 6236148 h 6272249"/>
              <a:gd name="connsiteX33" fmla="*/ 3728557 w 7063253"/>
              <a:gd name="connsiteY33" fmla="*/ 6218095 h 6272249"/>
              <a:gd name="connsiteX34" fmla="*/ 3743328 w 7063253"/>
              <a:gd name="connsiteY34" fmla="*/ 6200041 h 6272249"/>
              <a:gd name="connsiteX35" fmla="*/ 3579219 w 7063253"/>
              <a:gd name="connsiteY35" fmla="*/ 6186913 h 6272249"/>
              <a:gd name="connsiteX36" fmla="*/ 3593989 w 7063253"/>
              <a:gd name="connsiteY36" fmla="*/ 6203324 h 6272249"/>
              <a:gd name="connsiteX37" fmla="*/ 3579219 w 7063253"/>
              <a:gd name="connsiteY37" fmla="*/ 6219736 h 6272249"/>
              <a:gd name="connsiteX38" fmla="*/ 3564448 w 7063253"/>
              <a:gd name="connsiteY38" fmla="*/ 6203324 h 6272249"/>
              <a:gd name="connsiteX39" fmla="*/ 3579219 w 7063253"/>
              <a:gd name="connsiteY39" fmla="*/ 6186913 h 6272249"/>
              <a:gd name="connsiteX40" fmla="*/ 4565515 w 7063253"/>
              <a:gd name="connsiteY40" fmla="*/ 6180348 h 6272249"/>
              <a:gd name="connsiteX41" fmla="*/ 4568800 w 7063253"/>
              <a:gd name="connsiteY41" fmla="*/ 6183631 h 6272249"/>
              <a:gd name="connsiteX42" fmla="*/ 4565515 w 7063253"/>
              <a:gd name="connsiteY42" fmla="*/ 6186917 h 6272249"/>
              <a:gd name="connsiteX43" fmla="*/ 4562232 w 7063253"/>
              <a:gd name="connsiteY43" fmla="*/ 6183631 h 6272249"/>
              <a:gd name="connsiteX44" fmla="*/ 4565515 w 7063253"/>
              <a:gd name="connsiteY44" fmla="*/ 6180348 h 6272249"/>
              <a:gd name="connsiteX45" fmla="*/ 3411829 w 7063253"/>
              <a:gd name="connsiteY45" fmla="*/ 6167219 h 6272249"/>
              <a:gd name="connsiteX46" fmla="*/ 3429882 w 7063253"/>
              <a:gd name="connsiteY46" fmla="*/ 6183631 h 6272249"/>
              <a:gd name="connsiteX47" fmla="*/ 3411829 w 7063253"/>
              <a:gd name="connsiteY47" fmla="*/ 6200043 h 6272249"/>
              <a:gd name="connsiteX48" fmla="*/ 3393775 w 7063253"/>
              <a:gd name="connsiteY48" fmla="*/ 6183631 h 6272249"/>
              <a:gd name="connsiteX49" fmla="*/ 3411829 w 7063253"/>
              <a:gd name="connsiteY49" fmla="*/ 6167219 h 6272249"/>
              <a:gd name="connsiteX50" fmla="*/ 2571590 w 7063253"/>
              <a:gd name="connsiteY50" fmla="*/ 6160655 h 6272249"/>
              <a:gd name="connsiteX51" fmla="*/ 2576515 w 7063253"/>
              <a:gd name="connsiteY51" fmla="*/ 6163938 h 6272249"/>
              <a:gd name="connsiteX52" fmla="*/ 2571590 w 7063253"/>
              <a:gd name="connsiteY52" fmla="*/ 6167224 h 6272249"/>
              <a:gd name="connsiteX53" fmla="*/ 2566665 w 7063253"/>
              <a:gd name="connsiteY53" fmla="*/ 6163938 h 6272249"/>
              <a:gd name="connsiteX54" fmla="*/ 2571590 w 7063253"/>
              <a:gd name="connsiteY54" fmla="*/ 6160655 h 6272249"/>
              <a:gd name="connsiteX55" fmla="*/ 2072699 w 7063253"/>
              <a:gd name="connsiteY55" fmla="*/ 6154091 h 6272249"/>
              <a:gd name="connsiteX56" fmla="*/ 2074340 w 7063253"/>
              <a:gd name="connsiteY56" fmla="*/ 6157374 h 6272249"/>
              <a:gd name="connsiteX57" fmla="*/ 2072699 w 7063253"/>
              <a:gd name="connsiteY57" fmla="*/ 6160659 h 6272249"/>
              <a:gd name="connsiteX58" fmla="*/ 2071057 w 7063253"/>
              <a:gd name="connsiteY58" fmla="*/ 6157374 h 6272249"/>
              <a:gd name="connsiteX59" fmla="*/ 2072699 w 7063253"/>
              <a:gd name="connsiteY59" fmla="*/ 6154091 h 6272249"/>
              <a:gd name="connsiteX60" fmla="*/ 3251001 w 7063253"/>
              <a:gd name="connsiteY60" fmla="*/ 6131114 h 6272249"/>
              <a:gd name="connsiteX61" fmla="*/ 3272335 w 7063253"/>
              <a:gd name="connsiteY61" fmla="*/ 6155732 h 6272249"/>
              <a:gd name="connsiteX62" fmla="*/ 3251001 w 7063253"/>
              <a:gd name="connsiteY62" fmla="*/ 6180350 h 6272249"/>
              <a:gd name="connsiteX63" fmla="*/ 3229666 w 7063253"/>
              <a:gd name="connsiteY63" fmla="*/ 6155732 h 6272249"/>
              <a:gd name="connsiteX64" fmla="*/ 3251001 w 7063253"/>
              <a:gd name="connsiteY64" fmla="*/ 6131114 h 6272249"/>
              <a:gd name="connsiteX65" fmla="*/ 2420610 w 7063253"/>
              <a:gd name="connsiteY65" fmla="*/ 6104857 h 6272249"/>
              <a:gd name="connsiteX66" fmla="*/ 2422252 w 7063253"/>
              <a:gd name="connsiteY66" fmla="*/ 6106499 h 6272249"/>
              <a:gd name="connsiteX67" fmla="*/ 2420610 w 7063253"/>
              <a:gd name="connsiteY67" fmla="*/ 6108140 h 6272249"/>
              <a:gd name="connsiteX68" fmla="*/ 2418968 w 7063253"/>
              <a:gd name="connsiteY68" fmla="*/ 6106499 h 6272249"/>
              <a:gd name="connsiteX69" fmla="*/ 2420610 w 7063253"/>
              <a:gd name="connsiteY69" fmla="*/ 6104857 h 6272249"/>
              <a:gd name="connsiteX70" fmla="*/ 3090175 w 7063253"/>
              <a:gd name="connsiteY70" fmla="*/ 6091728 h 6272249"/>
              <a:gd name="connsiteX71" fmla="*/ 3121357 w 7063253"/>
              <a:gd name="connsiteY71" fmla="*/ 6122911 h 6272249"/>
              <a:gd name="connsiteX72" fmla="*/ 3090175 w 7063253"/>
              <a:gd name="connsiteY72" fmla="*/ 6154093 h 6272249"/>
              <a:gd name="connsiteX73" fmla="*/ 3058993 w 7063253"/>
              <a:gd name="connsiteY73" fmla="*/ 6122911 h 6272249"/>
              <a:gd name="connsiteX74" fmla="*/ 3090175 w 7063253"/>
              <a:gd name="connsiteY74" fmla="*/ 6091728 h 6272249"/>
              <a:gd name="connsiteX75" fmla="*/ 1928283 w 7063253"/>
              <a:gd name="connsiteY75" fmla="*/ 6078600 h 6272249"/>
              <a:gd name="connsiteX76" fmla="*/ 1929925 w 7063253"/>
              <a:gd name="connsiteY76" fmla="*/ 6081883 h 6272249"/>
              <a:gd name="connsiteX77" fmla="*/ 1928283 w 7063253"/>
              <a:gd name="connsiteY77" fmla="*/ 6085168 h 6272249"/>
              <a:gd name="connsiteX78" fmla="*/ 1926641 w 7063253"/>
              <a:gd name="connsiteY78" fmla="*/ 6081883 h 6272249"/>
              <a:gd name="connsiteX79" fmla="*/ 1928283 w 7063253"/>
              <a:gd name="connsiteY79" fmla="*/ 6078600 h 6272249"/>
              <a:gd name="connsiteX80" fmla="*/ 2930989 w 7063253"/>
              <a:gd name="connsiteY80" fmla="*/ 6065471 h 6272249"/>
              <a:gd name="connsiteX81" fmla="*/ 2950682 w 7063253"/>
              <a:gd name="connsiteY81" fmla="*/ 6085164 h 6272249"/>
              <a:gd name="connsiteX82" fmla="*/ 2930989 w 7063253"/>
              <a:gd name="connsiteY82" fmla="*/ 6104857 h 6272249"/>
              <a:gd name="connsiteX83" fmla="*/ 2911295 w 7063253"/>
              <a:gd name="connsiteY83" fmla="*/ 6085164 h 6272249"/>
              <a:gd name="connsiteX84" fmla="*/ 2930989 w 7063253"/>
              <a:gd name="connsiteY84" fmla="*/ 6065471 h 6272249"/>
              <a:gd name="connsiteX85" fmla="*/ 2264707 w 7063253"/>
              <a:gd name="connsiteY85" fmla="*/ 6035932 h 6272249"/>
              <a:gd name="connsiteX86" fmla="*/ 2267990 w 7063253"/>
              <a:gd name="connsiteY86" fmla="*/ 6039215 h 6272249"/>
              <a:gd name="connsiteX87" fmla="*/ 2264707 w 7063253"/>
              <a:gd name="connsiteY87" fmla="*/ 6042501 h 6272249"/>
              <a:gd name="connsiteX88" fmla="*/ 2261424 w 7063253"/>
              <a:gd name="connsiteY88" fmla="*/ 6039215 h 6272249"/>
              <a:gd name="connsiteX89" fmla="*/ 2264707 w 7063253"/>
              <a:gd name="connsiteY89" fmla="*/ 6035932 h 6272249"/>
              <a:gd name="connsiteX90" fmla="*/ 5215387 w 7063253"/>
              <a:gd name="connsiteY90" fmla="*/ 6029368 h 6272249"/>
              <a:gd name="connsiteX91" fmla="*/ 5218672 w 7063253"/>
              <a:gd name="connsiteY91" fmla="*/ 6035932 h 6272249"/>
              <a:gd name="connsiteX92" fmla="*/ 5215387 w 7063253"/>
              <a:gd name="connsiteY92" fmla="*/ 6042497 h 6272249"/>
              <a:gd name="connsiteX93" fmla="*/ 5212103 w 7063253"/>
              <a:gd name="connsiteY93" fmla="*/ 6035932 h 6272249"/>
              <a:gd name="connsiteX94" fmla="*/ 5215387 w 7063253"/>
              <a:gd name="connsiteY94" fmla="*/ 6029368 h 6272249"/>
              <a:gd name="connsiteX95" fmla="*/ 1133995 w 7063253"/>
              <a:gd name="connsiteY95" fmla="*/ 6016239 h 6272249"/>
              <a:gd name="connsiteX96" fmla="*/ 1135637 w 7063253"/>
              <a:gd name="connsiteY96" fmla="*/ 6017881 h 6272249"/>
              <a:gd name="connsiteX97" fmla="*/ 1133995 w 7063253"/>
              <a:gd name="connsiteY97" fmla="*/ 6019522 h 6272249"/>
              <a:gd name="connsiteX98" fmla="*/ 1132354 w 7063253"/>
              <a:gd name="connsiteY98" fmla="*/ 6017881 h 6272249"/>
              <a:gd name="connsiteX99" fmla="*/ 1133995 w 7063253"/>
              <a:gd name="connsiteY99" fmla="*/ 6016239 h 6272249"/>
              <a:gd name="connsiteX100" fmla="*/ 4115855 w 7063253"/>
              <a:gd name="connsiteY100" fmla="*/ 5989982 h 6272249"/>
              <a:gd name="connsiteX101" fmla="*/ 4168370 w 7063253"/>
              <a:gd name="connsiteY101" fmla="*/ 6040857 h 6272249"/>
              <a:gd name="connsiteX102" fmla="*/ 4115855 w 7063253"/>
              <a:gd name="connsiteY102" fmla="*/ 6091732 h 6272249"/>
              <a:gd name="connsiteX103" fmla="*/ 4063340 w 7063253"/>
              <a:gd name="connsiteY103" fmla="*/ 6040857 h 6272249"/>
              <a:gd name="connsiteX104" fmla="*/ 4115855 w 7063253"/>
              <a:gd name="connsiteY104" fmla="*/ 5989982 h 6272249"/>
              <a:gd name="connsiteX105" fmla="*/ 3951746 w 7063253"/>
              <a:gd name="connsiteY105" fmla="*/ 5989982 h 6272249"/>
              <a:gd name="connsiteX106" fmla="*/ 4004261 w 7063253"/>
              <a:gd name="connsiteY106" fmla="*/ 6040857 h 6272249"/>
              <a:gd name="connsiteX107" fmla="*/ 3951746 w 7063253"/>
              <a:gd name="connsiteY107" fmla="*/ 6091732 h 6272249"/>
              <a:gd name="connsiteX108" fmla="*/ 3899231 w 7063253"/>
              <a:gd name="connsiteY108" fmla="*/ 6040857 h 6272249"/>
              <a:gd name="connsiteX109" fmla="*/ 3951746 w 7063253"/>
              <a:gd name="connsiteY109" fmla="*/ 5989982 h 6272249"/>
              <a:gd name="connsiteX110" fmla="*/ 5371290 w 7063253"/>
              <a:gd name="connsiteY110" fmla="*/ 5983417 h 6272249"/>
              <a:gd name="connsiteX111" fmla="*/ 5372931 w 7063253"/>
              <a:gd name="connsiteY111" fmla="*/ 5985059 h 6272249"/>
              <a:gd name="connsiteX112" fmla="*/ 5371290 w 7063253"/>
              <a:gd name="connsiteY112" fmla="*/ 5986701 h 6272249"/>
              <a:gd name="connsiteX113" fmla="*/ 5369648 w 7063253"/>
              <a:gd name="connsiteY113" fmla="*/ 5985059 h 6272249"/>
              <a:gd name="connsiteX114" fmla="*/ 5371290 w 7063253"/>
              <a:gd name="connsiteY114" fmla="*/ 5983417 h 6272249"/>
              <a:gd name="connsiteX115" fmla="*/ 4279964 w 7063253"/>
              <a:gd name="connsiteY115" fmla="*/ 5976853 h 6272249"/>
              <a:gd name="connsiteX116" fmla="*/ 4339043 w 7063253"/>
              <a:gd name="connsiteY116" fmla="*/ 6031009 h 6272249"/>
              <a:gd name="connsiteX117" fmla="*/ 4279964 w 7063253"/>
              <a:gd name="connsiteY117" fmla="*/ 6085166 h 6272249"/>
              <a:gd name="connsiteX118" fmla="*/ 4220885 w 7063253"/>
              <a:gd name="connsiteY118" fmla="*/ 6031009 h 6272249"/>
              <a:gd name="connsiteX119" fmla="*/ 4279964 w 7063253"/>
              <a:gd name="connsiteY119" fmla="*/ 5976853 h 6272249"/>
              <a:gd name="connsiteX120" fmla="*/ 3784356 w 7063253"/>
              <a:gd name="connsiteY120" fmla="*/ 5976853 h 6272249"/>
              <a:gd name="connsiteX121" fmla="*/ 3840154 w 7063253"/>
              <a:gd name="connsiteY121" fmla="*/ 6034293 h 6272249"/>
              <a:gd name="connsiteX122" fmla="*/ 3784356 w 7063253"/>
              <a:gd name="connsiteY122" fmla="*/ 6091732 h 6272249"/>
              <a:gd name="connsiteX123" fmla="*/ 3728557 w 7063253"/>
              <a:gd name="connsiteY123" fmla="*/ 6034293 h 6272249"/>
              <a:gd name="connsiteX124" fmla="*/ 3784356 w 7063253"/>
              <a:gd name="connsiteY124" fmla="*/ 5976853 h 6272249"/>
              <a:gd name="connsiteX125" fmla="*/ 2770161 w 7063253"/>
              <a:gd name="connsiteY125" fmla="*/ 5976853 h 6272249"/>
              <a:gd name="connsiteX126" fmla="*/ 2835804 w 7063253"/>
              <a:gd name="connsiteY126" fmla="*/ 6037574 h 6272249"/>
              <a:gd name="connsiteX127" fmla="*/ 2770161 w 7063253"/>
              <a:gd name="connsiteY127" fmla="*/ 6098295 h 6272249"/>
              <a:gd name="connsiteX128" fmla="*/ 2704517 w 7063253"/>
              <a:gd name="connsiteY128" fmla="*/ 6037574 h 6272249"/>
              <a:gd name="connsiteX129" fmla="*/ 2770161 w 7063253"/>
              <a:gd name="connsiteY129" fmla="*/ 5976853 h 6272249"/>
              <a:gd name="connsiteX130" fmla="*/ 2113727 w 7063253"/>
              <a:gd name="connsiteY130" fmla="*/ 5970289 h 6272249"/>
              <a:gd name="connsiteX131" fmla="*/ 2117010 w 7063253"/>
              <a:gd name="connsiteY131" fmla="*/ 5973572 h 6272249"/>
              <a:gd name="connsiteX132" fmla="*/ 2113727 w 7063253"/>
              <a:gd name="connsiteY132" fmla="*/ 5976857 h 6272249"/>
              <a:gd name="connsiteX133" fmla="*/ 2110443 w 7063253"/>
              <a:gd name="connsiteY133" fmla="*/ 5973572 h 6272249"/>
              <a:gd name="connsiteX134" fmla="*/ 2113727 w 7063253"/>
              <a:gd name="connsiteY134" fmla="*/ 5970289 h 6272249"/>
              <a:gd name="connsiteX135" fmla="*/ 4445715 w 7063253"/>
              <a:gd name="connsiteY135" fmla="*/ 5963724 h 6272249"/>
              <a:gd name="connsiteX136" fmla="*/ 4499871 w 7063253"/>
              <a:gd name="connsiteY136" fmla="*/ 6017881 h 6272249"/>
              <a:gd name="connsiteX137" fmla="*/ 4445715 w 7063253"/>
              <a:gd name="connsiteY137" fmla="*/ 6072037 h 6272249"/>
              <a:gd name="connsiteX138" fmla="*/ 4391558 w 7063253"/>
              <a:gd name="connsiteY138" fmla="*/ 6017881 h 6272249"/>
              <a:gd name="connsiteX139" fmla="*/ 4445715 w 7063253"/>
              <a:gd name="connsiteY139" fmla="*/ 5963724 h 6272249"/>
              <a:gd name="connsiteX140" fmla="*/ 3620247 w 7063253"/>
              <a:gd name="connsiteY140" fmla="*/ 5963724 h 6272249"/>
              <a:gd name="connsiteX141" fmla="*/ 3682609 w 7063253"/>
              <a:gd name="connsiteY141" fmla="*/ 6024445 h 6272249"/>
              <a:gd name="connsiteX142" fmla="*/ 3620247 w 7063253"/>
              <a:gd name="connsiteY142" fmla="*/ 6085166 h 6272249"/>
              <a:gd name="connsiteX143" fmla="*/ 3557884 w 7063253"/>
              <a:gd name="connsiteY143" fmla="*/ 6024445 h 6272249"/>
              <a:gd name="connsiteX144" fmla="*/ 3620247 w 7063253"/>
              <a:gd name="connsiteY144" fmla="*/ 5963724 h 6272249"/>
              <a:gd name="connsiteX145" fmla="*/ 4606543 w 7063253"/>
              <a:gd name="connsiteY145" fmla="*/ 5947312 h 6272249"/>
              <a:gd name="connsiteX146" fmla="*/ 4650853 w 7063253"/>
              <a:gd name="connsiteY146" fmla="*/ 5991623 h 6272249"/>
              <a:gd name="connsiteX147" fmla="*/ 4606543 w 7063253"/>
              <a:gd name="connsiteY147" fmla="*/ 6035934 h 6272249"/>
              <a:gd name="connsiteX148" fmla="*/ 4562232 w 7063253"/>
              <a:gd name="connsiteY148" fmla="*/ 5991623 h 6272249"/>
              <a:gd name="connsiteX149" fmla="*/ 4606543 w 7063253"/>
              <a:gd name="connsiteY149" fmla="*/ 5947312 h 6272249"/>
              <a:gd name="connsiteX150" fmla="*/ 3452854 w 7063253"/>
              <a:gd name="connsiteY150" fmla="*/ 5947312 h 6272249"/>
              <a:gd name="connsiteX151" fmla="*/ 3511934 w 7063253"/>
              <a:gd name="connsiteY151" fmla="*/ 6006392 h 6272249"/>
              <a:gd name="connsiteX152" fmla="*/ 3452854 w 7063253"/>
              <a:gd name="connsiteY152" fmla="*/ 6065471 h 6272249"/>
              <a:gd name="connsiteX153" fmla="*/ 3393775 w 7063253"/>
              <a:gd name="connsiteY153" fmla="*/ 6006392 h 6272249"/>
              <a:gd name="connsiteX154" fmla="*/ 3452854 w 7063253"/>
              <a:gd name="connsiteY154" fmla="*/ 5947312 h 6272249"/>
              <a:gd name="connsiteX155" fmla="*/ 2612616 w 7063253"/>
              <a:gd name="connsiteY155" fmla="*/ 5934184 h 6272249"/>
              <a:gd name="connsiteX156" fmla="*/ 2665131 w 7063253"/>
              <a:gd name="connsiteY156" fmla="*/ 5981776 h 6272249"/>
              <a:gd name="connsiteX157" fmla="*/ 2612616 w 7063253"/>
              <a:gd name="connsiteY157" fmla="*/ 6029368 h 6272249"/>
              <a:gd name="connsiteX158" fmla="*/ 2560101 w 7063253"/>
              <a:gd name="connsiteY158" fmla="*/ 5981776 h 6272249"/>
              <a:gd name="connsiteX159" fmla="*/ 2612616 w 7063253"/>
              <a:gd name="connsiteY159" fmla="*/ 5934184 h 6272249"/>
              <a:gd name="connsiteX160" fmla="*/ 4770652 w 7063253"/>
              <a:gd name="connsiteY160" fmla="*/ 5927619 h 6272249"/>
              <a:gd name="connsiteX161" fmla="*/ 4801834 w 7063253"/>
              <a:gd name="connsiteY161" fmla="*/ 5958801 h 6272249"/>
              <a:gd name="connsiteX162" fmla="*/ 4770652 w 7063253"/>
              <a:gd name="connsiteY162" fmla="*/ 5989984 h 6272249"/>
              <a:gd name="connsiteX163" fmla="*/ 4739469 w 7063253"/>
              <a:gd name="connsiteY163" fmla="*/ 5958801 h 6272249"/>
              <a:gd name="connsiteX164" fmla="*/ 4770652 w 7063253"/>
              <a:gd name="connsiteY164" fmla="*/ 5927619 h 6272249"/>
              <a:gd name="connsiteX165" fmla="*/ 3292028 w 7063253"/>
              <a:gd name="connsiteY165" fmla="*/ 5921055 h 6272249"/>
              <a:gd name="connsiteX166" fmla="*/ 3347827 w 7063253"/>
              <a:gd name="connsiteY166" fmla="*/ 5978495 h 6272249"/>
              <a:gd name="connsiteX167" fmla="*/ 3292028 w 7063253"/>
              <a:gd name="connsiteY167" fmla="*/ 6035934 h 6272249"/>
              <a:gd name="connsiteX168" fmla="*/ 3236230 w 7063253"/>
              <a:gd name="connsiteY168" fmla="*/ 5978495 h 6272249"/>
              <a:gd name="connsiteX169" fmla="*/ 3292028 w 7063253"/>
              <a:gd name="connsiteY169" fmla="*/ 5921055 h 6272249"/>
              <a:gd name="connsiteX170" fmla="*/ 1639451 w 7063253"/>
              <a:gd name="connsiteY170" fmla="*/ 5914490 h 6272249"/>
              <a:gd name="connsiteX171" fmla="*/ 1641093 w 7063253"/>
              <a:gd name="connsiteY171" fmla="*/ 5916132 h 6272249"/>
              <a:gd name="connsiteX172" fmla="*/ 1639451 w 7063253"/>
              <a:gd name="connsiteY172" fmla="*/ 5917774 h 6272249"/>
              <a:gd name="connsiteX173" fmla="*/ 1637809 w 7063253"/>
              <a:gd name="connsiteY173" fmla="*/ 5916132 h 6272249"/>
              <a:gd name="connsiteX174" fmla="*/ 1639451 w 7063253"/>
              <a:gd name="connsiteY174" fmla="*/ 5914490 h 6272249"/>
              <a:gd name="connsiteX175" fmla="*/ 1005989 w 7063253"/>
              <a:gd name="connsiteY175" fmla="*/ 5914490 h 6272249"/>
              <a:gd name="connsiteX176" fmla="*/ 1007631 w 7063253"/>
              <a:gd name="connsiteY176" fmla="*/ 5917774 h 6272249"/>
              <a:gd name="connsiteX177" fmla="*/ 1005989 w 7063253"/>
              <a:gd name="connsiteY177" fmla="*/ 5921059 h 6272249"/>
              <a:gd name="connsiteX178" fmla="*/ 1004348 w 7063253"/>
              <a:gd name="connsiteY178" fmla="*/ 5917774 h 6272249"/>
              <a:gd name="connsiteX179" fmla="*/ 1005989 w 7063253"/>
              <a:gd name="connsiteY179" fmla="*/ 5914490 h 6272249"/>
              <a:gd name="connsiteX180" fmla="*/ 4931477 w 7063253"/>
              <a:gd name="connsiteY180" fmla="*/ 5907926 h 6272249"/>
              <a:gd name="connsiteX181" fmla="*/ 4946248 w 7063253"/>
              <a:gd name="connsiteY181" fmla="*/ 5924338 h 6272249"/>
              <a:gd name="connsiteX182" fmla="*/ 4931477 w 7063253"/>
              <a:gd name="connsiteY182" fmla="*/ 5940750 h 6272249"/>
              <a:gd name="connsiteX183" fmla="*/ 4916707 w 7063253"/>
              <a:gd name="connsiteY183" fmla="*/ 5924338 h 6272249"/>
              <a:gd name="connsiteX184" fmla="*/ 4931477 w 7063253"/>
              <a:gd name="connsiteY184" fmla="*/ 5907926 h 6272249"/>
              <a:gd name="connsiteX185" fmla="*/ 2458355 w 7063253"/>
              <a:gd name="connsiteY185" fmla="*/ 5901362 h 6272249"/>
              <a:gd name="connsiteX186" fmla="*/ 2478048 w 7063253"/>
              <a:gd name="connsiteY186" fmla="*/ 5924338 h 6272249"/>
              <a:gd name="connsiteX187" fmla="*/ 2458355 w 7063253"/>
              <a:gd name="connsiteY187" fmla="*/ 5947314 h 6272249"/>
              <a:gd name="connsiteX188" fmla="*/ 2438661 w 7063253"/>
              <a:gd name="connsiteY188" fmla="*/ 5924338 h 6272249"/>
              <a:gd name="connsiteX189" fmla="*/ 2458355 w 7063253"/>
              <a:gd name="connsiteY189" fmla="*/ 5901362 h 6272249"/>
              <a:gd name="connsiteX190" fmla="*/ 1967669 w 7063253"/>
              <a:gd name="connsiteY190" fmla="*/ 5894797 h 6272249"/>
              <a:gd name="connsiteX191" fmla="*/ 1969311 w 7063253"/>
              <a:gd name="connsiteY191" fmla="*/ 5896439 h 6272249"/>
              <a:gd name="connsiteX192" fmla="*/ 1967669 w 7063253"/>
              <a:gd name="connsiteY192" fmla="*/ 5898081 h 6272249"/>
              <a:gd name="connsiteX193" fmla="*/ 1966027 w 7063253"/>
              <a:gd name="connsiteY193" fmla="*/ 5896439 h 6272249"/>
              <a:gd name="connsiteX194" fmla="*/ 1967669 w 7063253"/>
              <a:gd name="connsiteY194" fmla="*/ 5894797 h 6272249"/>
              <a:gd name="connsiteX195" fmla="*/ 5092305 w 7063253"/>
              <a:gd name="connsiteY195" fmla="*/ 5881669 h 6272249"/>
              <a:gd name="connsiteX196" fmla="*/ 5097230 w 7063253"/>
              <a:gd name="connsiteY196" fmla="*/ 5884952 h 6272249"/>
              <a:gd name="connsiteX197" fmla="*/ 5092305 w 7063253"/>
              <a:gd name="connsiteY197" fmla="*/ 5888237 h 6272249"/>
              <a:gd name="connsiteX198" fmla="*/ 5087380 w 7063253"/>
              <a:gd name="connsiteY198" fmla="*/ 5884952 h 6272249"/>
              <a:gd name="connsiteX199" fmla="*/ 5092305 w 7063253"/>
              <a:gd name="connsiteY199" fmla="*/ 5881669 h 6272249"/>
              <a:gd name="connsiteX200" fmla="*/ 3127919 w 7063253"/>
              <a:gd name="connsiteY200" fmla="*/ 5881669 h 6272249"/>
              <a:gd name="connsiteX201" fmla="*/ 3190282 w 7063253"/>
              <a:gd name="connsiteY201" fmla="*/ 5945673 h 6272249"/>
              <a:gd name="connsiteX202" fmla="*/ 3127919 w 7063253"/>
              <a:gd name="connsiteY202" fmla="*/ 6009677 h 6272249"/>
              <a:gd name="connsiteX203" fmla="*/ 3065557 w 7063253"/>
              <a:gd name="connsiteY203" fmla="*/ 5945673 h 6272249"/>
              <a:gd name="connsiteX204" fmla="*/ 3127919 w 7063253"/>
              <a:gd name="connsiteY204" fmla="*/ 5881669 h 6272249"/>
              <a:gd name="connsiteX205" fmla="*/ 5676533 w 7063253"/>
              <a:gd name="connsiteY205" fmla="*/ 5858694 h 6272249"/>
              <a:gd name="connsiteX206" fmla="*/ 5678175 w 7063253"/>
              <a:gd name="connsiteY206" fmla="*/ 5860336 h 6272249"/>
              <a:gd name="connsiteX207" fmla="*/ 5676533 w 7063253"/>
              <a:gd name="connsiteY207" fmla="*/ 5861978 h 6272249"/>
              <a:gd name="connsiteX208" fmla="*/ 5674892 w 7063253"/>
              <a:gd name="connsiteY208" fmla="*/ 5860336 h 6272249"/>
              <a:gd name="connsiteX209" fmla="*/ 5676533 w 7063253"/>
              <a:gd name="connsiteY209" fmla="*/ 5858694 h 6272249"/>
              <a:gd name="connsiteX210" fmla="*/ 2972016 w 7063253"/>
              <a:gd name="connsiteY210" fmla="*/ 5839001 h 6272249"/>
              <a:gd name="connsiteX211" fmla="*/ 3032737 w 7063253"/>
              <a:gd name="connsiteY211" fmla="*/ 5904645 h 6272249"/>
              <a:gd name="connsiteX212" fmla="*/ 2972016 w 7063253"/>
              <a:gd name="connsiteY212" fmla="*/ 5970289 h 6272249"/>
              <a:gd name="connsiteX213" fmla="*/ 2911295 w 7063253"/>
              <a:gd name="connsiteY213" fmla="*/ 5904645 h 6272249"/>
              <a:gd name="connsiteX214" fmla="*/ 2972016 w 7063253"/>
              <a:gd name="connsiteY214" fmla="*/ 5839001 h 6272249"/>
              <a:gd name="connsiteX215" fmla="*/ 1499958 w 7063253"/>
              <a:gd name="connsiteY215" fmla="*/ 5825873 h 6272249"/>
              <a:gd name="connsiteX216" fmla="*/ 1503241 w 7063253"/>
              <a:gd name="connsiteY216" fmla="*/ 5827514 h 6272249"/>
              <a:gd name="connsiteX217" fmla="*/ 1499958 w 7063253"/>
              <a:gd name="connsiteY217" fmla="*/ 5829156 h 6272249"/>
              <a:gd name="connsiteX218" fmla="*/ 1496675 w 7063253"/>
              <a:gd name="connsiteY218" fmla="*/ 5827514 h 6272249"/>
              <a:gd name="connsiteX219" fmla="*/ 1499958 w 7063253"/>
              <a:gd name="connsiteY219" fmla="*/ 5825873 h 6272249"/>
              <a:gd name="connsiteX220" fmla="*/ 1828176 w 7063253"/>
              <a:gd name="connsiteY220" fmla="*/ 5812744 h 6272249"/>
              <a:gd name="connsiteX221" fmla="*/ 1831459 w 7063253"/>
              <a:gd name="connsiteY221" fmla="*/ 5816027 h 6272249"/>
              <a:gd name="connsiteX222" fmla="*/ 1828176 w 7063253"/>
              <a:gd name="connsiteY222" fmla="*/ 5819312 h 6272249"/>
              <a:gd name="connsiteX223" fmla="*/ 1824893 w 7063253"/>
              <a:gd name="connsiteY223" fmla="*/ 5816027 h 6272249"/>
              <a:gd name="connsiteX224" fmla="*/ 1828176 w 7063253"/>
              <a:gd name="connsiteY224" fmla="*/ 5812744 h 6272249"/>
              <a:gd name="connsiteX225" fmla="*/ 5249850 w 7063253"/>
              <a:gd name="connsiteY225" fmla="*/ 5806180 h 6272249"/>
              <a:gd name="connsiteX226" fmla="*/ 5281032 w 7063253"/>
              <a:gd name="connsiteY226" fmla="*/ 5832437 h 6272249"/>
              <a:gd name="connsiteX227" fmla="*/ 5249850 w 7063253"/>
              <a:gd name="connsiteY227" fmla="*/ 5858694 h 6272249"/>
              <a:gd name="connsiteX228" fmla="*/ 5218668 w 7063253"/>
              <a:gd name="connsiteY228" fmla="*/ 5832437 h 6272249"/>
              <a:gd name="connsiteX229" fmla="*/ 5249850 w 7063253"/>
              <a:gd name="connsiteY229" fmla="*/ 5806180 h 6272249"/>
              <a:gd name="connsiteX230" fmla="*/ 3825383 w 7063253"/>
              <a:gd name="connsiteY230" fmla="*/ 5806180 h 6272249"/>
              <a:gd name="connsiteX231" fmla="*/ 3872975 w 7063253"/>
              <a:gd name="connsiteY231" fmla="*/ 5853772 h 6272249"/>
              <a:gd name="connsiteX232" fmla="*/ 3825383 w 7063253"/>
              <a:gd name="connsiteY232" fmla="*/ 5901364 h 6272249"/>
              <a:gd name="connsiteX233" fmla="*/ 3777791 w 7063253"/>
              <a:gd name="connsiteY233" fmla="*/ 5853772 h 6272249"/>
              <a:gd name="connsiteX234" fmla="*/ 3825383 w 7063253"/>
              <a:gd name="connsiteY234" fmla="*/ 5806180 h 6272249"/>
              <a:gd name="connsiteX235" fmla="*/ 4156885 w 7063253"/>
              <a:gd name="connsiteY235" fmla="*/ 5799615 h 6272249"/>
              <a:gd name="connsiteX236" fmla="*/ 4214324 w 7063253"/>
              <a:gd name="connsiteY236" fmla="*/ 5853772 h 6272249"/>
              <a:gd name="connsiteX237" fmla="*/ 4156885 w 7063253"/>
              <a:gd name="connsiteY237" fmla="*/ 5907928 h 6272249"/>
              <a:gd name="connsiteX238" fmla="*/ 4099445 w 7063253"/>
              <a:gd name="connsiteY238" fmla="*/ 5853772 h 6272249"/>
              <a:gd name="connsiteX239" fmla="*/ 4156885 w 7063253"/>
              <a:gd name="connsiteY239" fmla="*/ 5799615 h 6272249"/>
              <a:gd name="connsiteX240" fmla="*/ 3989492 w 7063253"/>
              <a:gd name="connsiteY240" fmla="*/ 5799615 h 6272249"/>
              <a:gd name="connsiteX241" fmla="*/ 4043649 w 7063253"/>
              <a:gd name="connsiteY241" fmla="*/ 5857055 h 6272249"/>
              <a:gd name="connsiteX242" fmla="*/ 3989492 w 7063253"/>
              <a:gd name="connsiteY242" fmla="*/ 5914495 h 6272249"/>
              <a:gd name="connsiteX243" fmla="*/ 3935336 w 7063253"/>
              <a:gd name="connsiteY243" fmla="*/ 5857055 h 6272249"/>
              <a:gd name="connsiteX244" fmla="*/ 3989492 w 7063253"/>
              <a:gd name="connsiteY244" fmla="*/ 5799615 h 6272249"/>
              <a:gd name="connsiteX245" fmla="*/ 2811191 w 7063253"/>
              <a:gd name="connsiteY245" fmla="*/ 5799615 h 6272249"/>
              <a:gd name="connsiteX246" fmla="*/ 2868630 w 7063253"/>
              <a:gd name="connsiteY246" fmla="*/ 5857055 h 6272249"/>
              <a:gd name="connsiteX247" fmla="*/ 2811191 w 7063253"/>
              <a:gd name="connsiteY247" fmla="*/ 5914495 h 6272249"/>
              <a:gd name="connsiteX248" fmla="*/ 2753751 w 7063253"/>
              <a:gd name="connsiteY248" fmla="*/ 5857055 h 6272249"/>
              <a:gd name="connsiteX249" fmla="*/ 2811191 w 7063253"/>
              <a:gd name="connsiteY249" fmla="*/ 5799615 h 6272249"/>
              <a:gd name="connsiteX250" fmla="*/ 4320994 w 7063253"/>
              <a:gd name="connsiteY250" fmla="*/ 5793051 h 6272249"/>
              <a:gd name="connsiteX251" fmla="*/ 4371869 w 7063253"/>
              <a:gd name="connsiteY251" fmla="*/ 5843926 h 6272249"/>
              <a:gd name="connsiteX252" fmla="*/ 4320994 w 7063253"/>
              <a:gd name="connsiteY252" fmla="*/ 5894802 h 6272249"/>
              <a:gd name="connsiteX253" fmla="*/ 4270118 w 7063253"/>
              <a:gd name="connsiteY253" fmla="*/ 5843926 h 6272249"/>
              <a:gd name="connsiteX254" fmla="*/ 4320994 w 7063253"/>
              <a:gd name="connsiteY254" fmla="*/ 5793051 h 6272249"/>
              <a:gd name="connsiteX255" fmla="*/ 2305735 w 7063253"/>
              <a:gd name="connsiteY255" fmla="*/ 5793051 h 6272249"/>
              <a:gd name="connsiteX256" fmla="*/ 2369739 w 7063253"/>
              <a:gd name="connsiteY256" fmla="*/ 5860336 h 6272249"/>
              <a:gd name="connsiteX257" fmla="*/ 2305735 w 7063253"/>
              <a:gd name="connsiteY257" fmla="*/ 5927621 h 6272249"/>
              <a:gd name="connsiteX258" fmla="*/ 2241731 w 7063253"/>
              <a:gd name="connsiteY258" fmla="*/ 5860336 h 6272249"/>
              <a:gd name="connsiteX259" fmla="*/ 2305735 w 7063253"/>
              <a:gd name="connsiteY259" fmla="*/ 5793051 h 6272249"/>
              <a:gd name="connsiteX260" fmla="*/ 3661274 w 7063253"/>
              <a:gd name="connsiteY260" fmla="*/ 5783203 h 6272249"/>
              <a:gd name="connsiteX261" fmla="*/ 3715431 w 7063253"/>
              <a:gd name="connsiteY261" fmla="*/ 5842283 h 6272249"/>
              <a:gd name="connsiteX262" fmla="*/ 3661274 w 7063253"/>
              <a:gd name="connsiteY262" fmla="*/ 5901362 h 6272249"/>
              <a:gd name="connsiteX263" fmla="*/ 3607118 w 7063253"/>
              <a:gd name="connsiteY263" fmla="*/ 5842283 h 6272249"/>
              <a:gd name="connsiteX264" fmla="*/ 3661274 w 7063253"/>
              <a:gd name="connsiteY264" fmla="*/ 5783203 h 6272249"/>
              <a:gd name="connsiteX265" fmla="*/ 3497165 w 7063253"/>
              <a:gd name="connsiteY265" fmla="*/ 5776639 h 6272249"/>
              <a:gd name="connsiteX266" fmla="*/ 3544757 w 7063253"/>
              <a:gd name="connsiteY266" fmla="*/ 5824231 h 6272249"/>
              <a:gd name="connsiteX267" fmla="*/ 3497165 w 7063253"/>
              <a:gd name="connsiteY267" fmla="*/ 5871823 h 6272249"/>
              <a:gd name="connsiteX268" fmla="*/ 3449573 w 7063253"/>
              <a:gd name="connsiteY268" fmla="*/ 5824231 h 6272249"/>
              <a:gd name="connsiteX269" fmla="*/ 3497165 w 7063253"/>
              <a:gd name="connsiteY269" fmla="*/ 5776639 h 6272249"/>
              <a:gd name="connsiteX270" fmla="*/ 4485103 w 7063253"/>
              <a:gd name="connsiteY270" fmla="*/ 5770077 h 6272249"/>
              <a:gd name="connsiteX271" fmla="*/ 4535978 w 7063253"/>
              <a:gd name="connsiteY271" fmla="*/ 5820952 h 6272249"/>
              <a:gd name="connsiteX272" fmla="*/ 4485103 w 7063253"/>
              <a:gd name="connsiteY272" fmla="*/ 5871827 h 6272249"/>
              <a:gd name="connsiteX273" fmla="*/ 4434227 w 7063253"/>
              <a:gd name="connsiteY273" fmla="*/ 5820952 h 6272249"/>
              <a:gd name="connsiteX274" fmla="*/ 4485103 w 7063253"/>
              <a:gd name="connsiteY274" fmla="*/ 5770077 h 6272249"/>
              <a:gd name="connsiteX275" fmla="*/ 4649212 w 7063253"/>
              <a:gd name="connsiteY275" fmla="*/ 5750383 h 6272249"/>
              <a:gd name="connsiteX276" fmla="*/ 4693523 w 7063253"/>
              <a:gd name="connsiteY276" fmla="*/ 5794694 h 6272249"/>
              <a:gd name="connsiteX277" fmla="*/ 4649212 w 7063253"/>
              <a:gd name="connsiteY277" fmla="*/ 5839005 h 6272249"/>
              <a:gd name="connsiteX278" fmla="*/ 4604901 w 7063253"/>
              <a:gd name="connsiteY278" fmla="*/ 5794694 h 6272249"/>
              <a:gd name="connsiteX279" fmla="*/ 4649212 w 7063253"/>
              <a:gd name="connsiteY279" fmla="*/ 5750383 h 6272249"/>
              <a:gd name="connsiteX280" fmla="*/ 5404111 w 7063253"/>
              <a:gd name="connsiteY280" fmla="*/ 5743817 h 6272249"/>
              <a:gd name="connsiteX281" fmla="*/ 5432010 w 7063253"/>
              <a:gd name="connsiteY281" fmla="*/ 5774999 h 6272249"/>
              <a:gd name="connsiteX282" fmla="*/ 5404111 w 7063253"/>
              <a:gd name="connsiteY282" fmla="*/ 5806182 h 6272249"/>
              <a:gd name="connsiteX283" fmla="*/ 5376212 w 7063253"/>
              <a:gd name="connsiteY283" fmla="*/ 5774999 h 6272249"/>
              <a:gd name="connsiteX284" fmla="*/ 5404111 w 7063253"/>
              <a:gd name="connsiteY284" fmla="*/ 5743817 h 6272249"/>
              <a:gd name="connsiteX285" fmla="*/ 2653646 w 7063253"/>
              <a:gd name="connsiteY285" fmla="*/ 5743817 h 6272249"/>
              <a:gd name="connsiteX286" fmla="*/ 2711086 w 7063253"/>
              <a:gd name="connsiteY286" fmla="*/ 5801257 h 6272249"/>
              <a:gd name="connsiteX287" fmla="*/ 2653646 w 7063253"/>
              <a:gd name="connsiteY287" fmla="*/ 5858697 h 6272249"/>
              <a:gd name="connsiteX288" fmla="*/ 2596206 w 7063253"/>
              <a:gd name="connsiteY288" fmla="*/ 5801257 h 6272249"/>
              <a:gd name="connsiteX289" fmla="*/ 2653646 w 7063253"/>
              <a:gd name="connsiteY289" fmla="*/ 5743817 h 6272249"/>
              <a:gd name="connsiteX290" fmla="*/ 3333056 w 7063253"/>
              <a:gd name="connsiteY290" fmla="*/ 5737253 h 6272249"/>
              <a:gd name="connsiteX291" fmla="*/ 3393777 w 7063253"/>
              <a:gd name="connsiteY291" fmla="*/ 5797974 h 6272249"/>
              <a:gd name="connsiteX292" fmla="*/ 3333056 w 7063253"/>
              <a:gd name="connsiteY292" fmla="*/ 5858694 h 6272249"/>
              <a:gd name="connsiteX293" fmla="*/ 3272335 w 7063253"/>
              <a:gd name="connsiteY293" fmla="*/ 5797974 h 6272249"/>
              <a:gd name="connsiteX294" fmla="*/ 3333056 w 7063253"/>
              <a:gd name="connsiteY294" fmla="*/ 5737253 h 6272249"/>
              <a:gd name="connsiteX295" fmla="*/ 2158036 w 7063253"/>
              <a:gd name="connsiteY295" fmla="*/ 5737253 h 6272249"/>
              <a:gd name="connsiteX296" fmla="*/ 2212192 w 7063253"/>
              <a:gd name="connsiteY296" fmla="*/ 5788128 h 6272249"/>
              <a:gd name="connsiteX297" fmla="*/ 2158036 w 7063253"/>
              <a:gd name="connsiteY297" fmla="*/ 5839003 h 6272249"/>
              <a:gd name="connsiteX298" fmla="*/ 2103879 w 7063253"/>
              <a:gd name="connsiteY298" fmla="*/ 5788128 h 6272249"/>
              <a:gd name="connsiteX299" fmla="*/ 2158036 w 7063253"/>
              <a:gd name="connsiteY299" fmla="*/ 5737253 h 6272249"/>
              <a:gd name="connsiteX300" fmla="*/ 1367029 w 7063253"/>
              <a:gd name="connsiteY300" fmla="*/ 5730688 h 6272249"/>
              <a:gd name="connsiteX301" fmla="*/ 1368671 w 7063253"/>
              <a:gd name="connsiteY301" fmla="*/ 5732330 h 6272249"/>
              <a:gd name="connsiteX302" fmla="*/ 1367029 w 7063253"/>
              <a:gd name="connsiteY302" fmla="*/ 5733972 h 6272249"/>
              <a:gd name="connsiteX303" fmla="*/ 1365387 w 7063253"/>
              <a:gd name="connsiteY303" fmla="*/ 5732330 h 6272249"/>
              <a:gd name="connsiteX304" fmla="*/ 1367029 w 7063253"/>
              <a:gd name="connsiteY304" fmla="*/ 5730688 h 6272249"/>
              <a:gd name="connsiteX305" fmla="*/ 1683760 w 7063253"/>
              <a:gd name="connsiteY305" fmla="*/ 5724124 h 6272249"/>
              <a:gd name="connsiteX306" fmla="*/ 1687043 w 7063253"/>
              <a:gd name="connsiteY306" fmla="*/ 5727407 h 6272249"/>
              <a:gd name="connsiteX307" fmla="*/ 1683760 w 7063253"/>
              <a:gd name="connsiteY307" fmla="*/ 5730692 h 6272249"/>
              <a:gd name="connsiteX308" fmla="*/ 1680477 w 7063253"/>
              <a:gd name="connsiteY308" fmla="*/ 5727407 h 6272249"/>
              <a:gd name="connsiteX309" fmla="*/ 1683760 w 7063253"/>
              <a:gd name="connsiteY309" fmla="*/ 5724124 h 6272249"/>
              <a:gd name="connsiteX310" fmla="*/ 4813321 w 7063253"/>
              <a:gd name="connsiteY310" fmla="*/ 5717562 h 6272249"/>
              <a:gd name="connsiteX311" fmla="*/ 4864196 w 7063253"/>
              <a:gd name="connsiteY311" fmla="*/ 5765154 h 6272249"/>
              <a:gd name="connsiteX312" fmla="*/ 4813321 w 7063253"/>
              <a:gd name="connsiteY312" fmla="*/ 5812746 h 6272249"/>
              <a:gd name="connsiteX313" fmla="*/ 4762446 w 7063253"/>
              <a:gd name="connsiteY313" fmla="*/ 5765154 h 6272249"/>
              <a:gd name="connsiteX314" fmla="*/ 4813321 w 7063253"/>
              <a:gd name="connsiteY314" fmla="*/ 5717562 h 6272249"/>
              <a:gd name="connsiteX315" fmla="*/ 1053581 w 7063253"/>
              <a:gd name="connsiteY315" fmla="*/ 5717560 h 6272249"/>
              <a:gd name="connsiteX316" fmla="*/ 1056865 w 7063253"/>
              <a:gd name="connsiteY316" fmla="*/ 5720843 h 6272249"/>
              <a:gd name="connsiteX317" fmla="*/ 1053581 w 7063253"/>
              <a:gd name="connsiteY317" fmla="*/ 5724128 h 6272249"/>
              <a:gd name="connsiteX318" fmla="*/ 1050298 w 7063253"/>
              <a:gd name="connsiteY318" fmla="*/ 5720843 h 6272249"/>
              <a:gd name="connsiteX319" fmla="*/ 1053581 w 7063253"/>
              <a:gd name="connsiteY319" fmla="*/ 5717560 h 6272249"/>
              <a:gd name="connsiteX320" fmla="*/ 5556735 w 7063253"/>
              <a:gd name="connsiteY320" fmla="*/ 5704431 h 6272249"/>
              <a:gd name="connsiteX321" fmla="*/ 5566583 w 7063253"/>
              <a:gd name="connsiteY321" fmla="*/ 5710995 h 6272249"/>
              <a:gd name="connsiteX322" fmla="*/ 5556735 w 7063253"/>
              <a:gd name="connsiteY322" fmla="*/ 5717560 h 6272249"/>
              <a:gd name="connsiteX323" fmla="*/ 5546886 w 7063253"/>
              <a:gd name="connsiteY323" fmla="*/ 5710995 h 6272249"/>
              <a:gd name="connsiteX324" fmla="*/ 5556735 w 7063253"/>
              <a:gd name="connsiteY324" fmla="*/ 5704431 h 6272249"/>
              <a:gd name="connsiteX325" fmla="*/ 3168947 w 7063253"/>
              <a:gd name="connsiteY325" fmla="*/ 5694585 h 6272249"/>
              <a:gd name="connsiteX326" fmla="*/ 3236232 w 7063253"/>
              <a:gd name="connsiteY326" fmla="*/ 5763512 h 6272249"/>
              <a:gd name="connsiteX327" fmla="*/ 3168947 w 7063253"/>
              <a:gd name="connsiteY327" fmla="*/ 5832439 h 6272249"/>
              <a:gd name="connsiteX328" fmla="*/ 3101662 w 7063253"/>
              <a:gd name="connsiteY328" fmla="*/ 5763512 h 6272249"/>
              <a:gd name="connsiteX329" fmla="*/ 3168947 w 7063253"/>
              <a:gd name="connsiteY329" fmla="*/ 5694585 h 6272249"/>
              <a:gd name="connsiteX330" fmla="*/ 2011978 w 7063253"/>
              <a:gd name="connsiteY330" fmla="*/ 5688021 h 6272249"/>
              <a:gd name="connsiteX331" fmla="*/ 2028390 w 7063253"/>
              <a:gd name="connsiteY331" fmla="*/ 5709356 h 6272249"/>
              <a:gd name="connsiteX332" fmla="*/ 2011978 w 7063253"/>
              <a:gd name="connsiteY332" fmla="*/ 5730690 h 6272249"/>
              <a:gd name="connsiteX333" fmla="*/ 1995566 w 7063253"/>
              <a:gd name="connsiteY333" fmla="*/ 5709356 h 6272249"/>
              <a:gd name="connsiteX334" fmla="*/ 2011978 w 7063253"/>
              <a:gd name="connsiteY334" fmla="*/ 5688021 h 6272249"/>
              <a:gd name="connsiteX335" fmla="*/ 2499382 w 7063253"/>
              <a:gd name="connsiteY335" fmla="*/ 5681457 h 6272249"/>
              <a:gd name="connsiteX336" fmla="*/ 2560103 w 7063253"/>
              <a:gd name="connsiteY336" fmla="*/ 5743819 h 6272249"/>
              <a:gd name="connsiteX337" fmla="*/ 2499382 w 7063253"/>
              <a:gd name="connsiteY337" fmla="*/ 5806182 h 6272249"/>
              <a:gd name="connsiteX338" fmla="*/ 2438661 w 7063253"/>
              <a:gd name="connsiteY338" fmla="*/ 5743819 h 6272249"/>
              <a:gd name="connsiteX339" fmla="*/ 2499382 w 7063253"/>
              <a:gd name="connsiteY339" fmla="*/ 5681457 h 6272249"/>
              <a:gd name="connsiteX340" fmla="*/ 4974147 w 7063253"/>
              <a:gd name="connsiteY340" fmla="*/ 5674892 h 6272249"/>
              <a:gd name="connsiteX341" fmla="*/ 5021739 w 7063253"/>
              <a:gd name="connsiteY341" fmla="*/ 5722484 h 6272249"/>
              <a:gd name="connsiteX342" fmla="*/ 4974147 w 7063253"/>
              <a:gd name="connsiteY342" fmla="*/ 5770077 h 6272249"/>
              <a:gd name="connsiteX343" fmla="*/ 4926555 w 7063253"/>
              <a:gd name="connsiteY343" fmla="*/ 5722484 h 6272249"/>
              <a:gd name="connsiteX344" fmla="*/ 4974147 w 7063253"/>
              <a:gd name="connsiteY344" fmla="*/ 5674892 h 6272249"/>
              <a:gd name="connsiteX345" fmla="*/ 3008121 w 7063253"/>
              <a:gd name="connsiteY345" fmla="*/ 5661764 h 6272249"/>
              <a:gd name="connsiteX346" fmla="*/ 3072125 w 7063253"/>
              <a:gd name="connsiteY346" fmla="*/ 5727407 h 6272249"/>
              <a:gd name="connsiteX347" fmla="*/ 3008121 w 7063253"/>
              <a:gd name="connsiteY347" fmla="*/ 5793051 h 6272249"/>
              <a:gd name="connsiteX348" fmla="*/ 2944117 w 7063253"/>
              <a:gd name="connsiteY348" fmla="*/ 5727407 h 6272249"/>
              <a:gd name="connsiteX349" fmla="*/ 3008121 w 7063253"/>
              <a:gd name="connsiteY349" fmla="*/ 5661764 h 6272249"/>
              <a:gd name="connsiteX350" fmla="*/ 1545908 w 7063253"/>
              <a:gd name="connsiteY350" fmla="*/ 5635506 h 6272249"/>
              <a:gd name="connsiteX351" fmla="*/ 1549192 w 7063253"/>
              <a:gd name="connsiteY351" fmla="*/ 5637148 h 6272249"/>
              <a:gd name="connsiteX352" fmla="*/ 1545908 w 7063253"/>
              <a:gd name="connsiteY352" fmla="*/ 5638789 h 6272249"/>
              <a:gd name="connsiteX353" fmla="*/ 1542625 w 7063253"/>
              <a:gd name="connsiteY353" fmla="*/ 5637148 h 6272249"/>
              <a:gd name="connsiteX354" fmla="*/ 1545908 w 7063253"/>
              <a:gd name="connsiteY354" fmla="*/ 5635506 h 6272249"/>
              <a:gd name="connsiteX355" fmla="*/ 5130050 w 7063253"/>
              <a:gd name="connsiteY355" fmla="*/ 5628942 h 6272249"/>
              <a:gd name="connsiteX356" fmla="*/ 5179284 w 7063253"/>
              <a:gd name="connsiteY356" fmla="*/ 5676534 h 6272249"/>
              <a:gd name="connsiteX357" fmla="*/ 5130050 w 7063253"/>
              <a:gd name="connsiteY357" fmla="*/ 5724126 h 6272249"/>
              <a:gd name="connsiteX358" fmla="*/ 5080816 w 7063253"/>
              <a:gd name="connsiteY358" fmla="*/ 5676534 h 6272249"/>
              <a:gd name="connsiteX359" fmla="*/ 5130050 w 7063253"/>
              <a:gd name="connsiteY359" fmla="*/ 5628942 h 6272249"/>
              <a:gd name="connsiteX360" fmla="*/ 1234102 w 7063253"/>
              <a:gd name="connsiteY360" fmla="*/ 5628942 h 6272249"/>
              <a:gd name="connsiteX361" fmla="*/ 1237386 w 7063253"/>
              <a:gd name="connsiteY361" fmla="*/ 5630583 h 6272249"/>
              <a:gd name="connsiteX362" fmla="*/ 1234102 w 7063253"/>
              <a:gd name="connsiteY362" fmla="*/ 5632225 h 6272249"/>
              <a:gd name="connsiteX363" fmla="*/ 1230819 w 7063253"/>
              <a:gd name="connsiteY363" fmla="*/ 5630583 h 6272249"/>
              <a:gd name="connsiteX364" fmla="*/ 1234102 w 7063253"/>
              <a:gd name="connsiteY364" fmla="*/ 5628942 h 6272249"/>
              <a:gd name="connsiteX365" fmla="*/ 5706074 w 7063253"/>
              <a:gd name="connsiteY365" fmla="*/ 5615813 h 6272249"/>
              <a:gd name="connsiteX366" fmla="*/ 5737256 w 7063253"/>
              <a:gd name="connsiteY366" fmla="*/ 5642070 h 6272249"/>
              <a:gd name="connsiteX367" fmla="*/ 5706074 w 7063253"/>
              <a:gd name="connsiteY367" fmla="*/ 5668328 h 6272249"/>
              <a:gd name="connsiteX368" fmla="*/ 5674892 w 7063253"/>
              <a:gd name="connsiteY368" fmla="*/ 5642070 h 6272249"/>
              <a:gd name="connsiteX369" fmla="*/ 5706074 w 7063253"/>
              <a:gd name="connsiteY369" fmla="*/ 5615813 h 6272249"/>
              <a:gd name="connsiteX370" fmla="*/ 3869692 w 7063253"/>
              <a:gd name="connsiteY370" fmla="*/ 5615813 h 6272249"/>
              <a:gd name="connsiteX371" fmla="*/ 3928772 w 7063253"/>
              <a:gd name="connsiteY371" fmla="*/ 5673253 h 6272249"/>
              <a:gd name="connsiteX372" fmla="*/ 3869692 w 7063253"/>
              <a:gd name="connsiteY372" fmla="*/ 5730692 h 6272249"/>
              <a:gd name="connsiteX373" fmla="*/ 3810613 w 7063253"/>
              <a:gd name="connsiteY373" fmla="*/ 5673253 h 6272249"/>
              <a:gd name="connsiteX374" fmla="*/ 3869692 w 7063253"/>
              <a:gd name="connsiteY374" fmla="*/ 5615813 h 6272249"/>
              <a:gd name="connsiteX375" fmla="*/ 3702302 w 7063253"/>
              <a:gd name="connsiteY375" fmla="*/ 5615813 h 6272249"/>
              <a:gd name="connsiteX376" fmla="*/ 3751536 w 7063253"/>
              <a:gd name="connsiteY376" fmla="*/ 5660124 h 6272249"/>
              <a:gd name="connsiteX377" fmla="*/ 3702302 w 7063253"/>
              <a:gd name="connsiteY377" fmla="*/ 5704435 h 6272249"/>
              <a:gd name="connsiteX378" fmla="*/ 3653068 w 7063253"/>
              <a:gd name="connsiteY378" fmla="*/ 5660124 h 6272249"/>
              <a:gd name="connsiteX379" fmla="*/ 3702302 w 7063253"/>
              <a:gd name="connsiteY379" fmla="*/ 5615813 h 6272249"/>
              <a:gd name="connsiteX380" fmla="*/ 2852216 w 7063253"/>
              <a:gd name="connsiteY380" fmla="*/ 5615813 h 6272249"/>
              <a:gd name="connsiteX381" fmla="*/ 2917860 w 7063253"/>
              <a:gd name="connsiteY381" fmla="*/ 5679817 h 6272249"/>
              <a:gd name="connsiteX382" fmla="*/ 2852216 w 7063253"/>
              <a:gd name="connsiteY382" fmla="*/ 5743821 h 6272249"/>
              <a:gd name="connsiteX383" fmla="*/ 2786573 w 7063253"/>
              <a:gd name="connsiteY383" fmla="*/ 5679817 h 6272249"/>
              <a:gd name="connsiteX384" fmla="*/ 2852216 w 7063253"/>
              <a:gd name="connsiteY384" fmla="*/ 5615813 h 6272249"/>
              <a:gd name="connsiteX385" fmla="*/ 2350044 w 7063253"/>
              <a:gd name="connsiteY385" fmla="*/ 5615813 h 6272249"/>
              <a:gd name="connsiteX386" fmla="*/ 2412406 w 7063253"/>
              <a:gd name="connsiteY386" fmla="*/ 5676534 h 6272249"/>
              <a:gd name="connsiteX387" fmla="*/ 2350044 w 7063253"/>
              <a:gd name="connsiteY387" fmla="*/ 5737255 h 6272249"/>
              <a:gd name="connsiteX388" fmla="*/ 2287681 w 7063253"/>
              <a:gd name="connsiteY388" fmla="*/ 5676534 h 6272249"/>
              <a:gd name="connsiteX389" fmla="*/ 2350044 w 7063253"/>
              <a:gd name="connsiteY389" fmla="*/ 5615813 h 6272249"/>
              <a:gd name="connsiteX390" fmla="*/ 4030520 w 7063253"/>
              <a:gd name="connsiteY390" fmla="*/ 5605968 h 6272249"/>
              <a:gd name="connsiteX391" fmla="*/ 4092883 w 7063253"/>
              <a:gd name="connsiteY391" fmla="*/ 5671611 h 6272249"/>
              <a:gd name="connsiteX392" fmla="*/ 4030520 w 7063253"/>
              <a:gd name="connsiteY392" fmla="*/ 5737255 h 6272249"/>
              <a:gd name="connsiteX393" fmla="*/ 3968158 w 7063253"/>
              <a:gd name="connsiteY393" fmla="*/ 5671611 h 6272249"/>
              <a:gd name="connsiteX394" fmla="*/ 4030520 w 7063253"/>
              <a:gd name="connsiteY394" fmla="*/ 5605968 h 6272249"/>
              <a:gd name="connsiteX395" fmla="*/ 4197910 w 7063253"/>
              <a:gd name="connsiteY395" fmla="*/ 5599403 h 6272249"/>
              <a:gd name="connsiteX396" fmla="*/ 4263554 w 7063253"/>
              <a:gd name="connsiteY396" fmla="*/ 5665047 h 6272249"/>
              <a:gd name="connsiteX397" fmla="*/ 4197910 w 7063253"/>
              <a:gd name="connsiteY397" fmla="*/ 5730690 h 6272249"/>
              <a:gd name="connsiteX398" fmla="*/ 4132267 w 7063253"/>
              <a:gd name="connsiteY398" fmla="*/ 5665047 h 6272249"/>
              <a:gd name="connsiteX399" fmla="*/ 4197910 w 7063253"/>
              <a:gd name="connsiteY399" fmla="*/ 5599403 h 6272249"/>
              <a:gd name="connsiteX400" fmla="*/ 4362020 w 7063253"/>
              <a:gd name="connsiteY400" fmla="*/ 5592839 h 6272249"/>
              <a:gd name="connsiteX401" fmla="*/ 4421099 w 7063253"/>
              <a:gd name="connsiteY401" fmla="*/ 5651918 h 6272249"/>
              <a:gd name="connsiteX402" fmla="*/ 4362020 w 7063253"/>
              <a:gd name="connsiteY402" fmla="*/ 5710997 h 6272249"/>
              <a:gd name="connsiteX403" fmla="*/ 4302940 w 7063253"/>
              <a:gd name="connsiteY403" fmla="*/ 5651918 h 6272249"/>
              <a:gd name="connsiteX404" fmla="*/ 4362020 w 7063253"/>
              <a:gd name="connsiteY404" fmla="*/ 5592839 h 6272249"/>
              <a:gd name="connsiteX405" fmla="*/ 3538193 w 7063253"/>
              <a:gd name="connsiteY405" fmla="*/ 5592839 h 6272249"/>
              <a:gd name="connsiteX406" fmla="*/ 3587427 w 7063253"/>
              <a:gd name="connsiteY406" fmla="*/ 5643714 h 6272249"/>
              <a:gd name="connsiteX407" fmla="*/ 3538193 w 7063253"/>
              <a:gd name="connsiteY407" fmla="*/ 5694590 h 6272249"/>
              <a:gd name="connsiteX408" fmla="*/ 3488959 w 7063253"/>
              <a:gd name="connsiteY408" fmla="*/ 5643714 h 6272249"/>
              <a:gd name="connsiteX409" fmla="*/ 3538193 w 7063253"/>
              <a:gd name="connsiteY409" fmla="*/ 5592839 h 6272249"/>
              <a:gd name="connsiteX410" fmla="*/ 1872485 w 7063253"/>
              <a:gd name="connsiteY410" fmla="*/ 5592837 h 6272249"/>
              <a:gd name="connsiteX411" fmla="*/ 1906948 w 7063253"/>
              <a:gd name="connsiteY411" fmla="*/ 5627300 h 6272249"/>
              <a:gd name="connsiteX412" fmla="*/ 1872485 w 7063253"/>
              <a:gd name="connsiteY412" fmla="*/ 5661764 h 6272249"/>
              <a:gd name="connsiteX413" fmla="*/ 1838021 w 7063253"/>
              <a:gd name="connsiteY413" fmla="*/ 5627300 h 6272249"/>
              <a:gd name="connsiteX414" fmla="*/ 1872485 w 7063253"/>
              <a:gd name="connsiteY414" fmla="*/ 5592837 h 6272249"/>
              <a:gd name="connsiteX415" fmla="*/ 5282672 w 7063253"/>
              <a:gd name="connsiteY415" fmla="*/ 5579710 h 6272249"/>
              <a:gd name="connsiteX416" fmla="*/ 5326983 w 7063253"/>
              <a:gd name="connsiteY416" fmla="*/ 5624021 h 6272249"/>
              <a:gd name="connsiteX417" fmla="*/ 5282672 w 7063253"/>
              <a:gd name="connsiteY417" fmla="*/ 5668332 h 6272249"/>
              <a:gd name="connsiteX418" fmla="*/ 5238361 w 7063253"/>
              <a:gd name="connsiteY418" fmla="*/ 5624021 h 6272249"/>
              <a:gd name="connsiteX419" fmla="*/ 5282672 w 7063253"/>
              <a:gd name="connsiteY419" fmla="*/ 5579710 h 6272249"/>
              <a:gd name="connsiteX420" fmla="*/ 4527770 w 7063253"/>
              <a:gd name="connsiteY420" fmla="*/ 5579710 h 6272249"/>
              <a:gd name="connsiteX421" fmla="*/ 4581927 w 7063253"/>
              <a:gd name="connsiteY421" fmla="*/ 5633867 h 6272249"/>
              <a:gd name="connsiteX422" fmla="*/ 4527770 w 7063253"/>
              <a:gd name="connsiteY422" fmla="*/ 5688023 h 6272249"/>
              <a:gd name="connsiteX423" fmla="*/ 4473614 w 7063253"/>
              <a:gd name="connsiteY423" fmla="*/ 5633867 h 6272249"/>
              <a:gd name="connsiteX424" fmla="*/ 4527770 w 7063253"/>
              <a:gd name="connsiteY424" fmla="*/ 5579710 h 6272249"/>
              <a:gd name="connsiteX425" fmla="*/ 2697955 w 7063253"/>
              <a:gd name="connsiteY425" fmla="*/ 5566579 h 6272249"/>
              <a:gd name="connsiteX426" fmla="*/ 2753753 w 7063253"/>
              <a:gd name="connsiteY426" fmla="*/ 5620736 h 6272249"/>
              <a:gd name="connsiteX427" fmla="*/ 2697955 w 7063253"/>
              <a:gd name="connsiteY427" fmla="*/ 5674892 h 6272249"/>
              <a:gd name="connsiteX428" fmla="*/ 2642157 w 7063253"/>
              <a:gd name="connsiteY428" fmla="*/ 5620736 h 6272249"/>
              <a:gd name="connsiteX429" fmla="*/ 2697955 w 7063253"/>
              <a:gd name="connsiteY429" fmla="*/ 5566579 h 6272249"/>
              <a:gd name="connsiteX430" fmla="*/ 3374084 w 7063253"/>
              <a:gd name="connsiteY430" fmla="*/ 5560017 h 6272249"/>
              <a:gd name="connsiteX431" fmla="*/ 3436446 w 7063253"/>
              <a:gd name="connsiteY431" fmla="*/ 5620738 h 6272249"/>
              <a:gd name="connsiteX432" fmla="*/ 3374084 w 7063253"/>
              <a:gd name="connsiteY432" fmla="*/ 5681459 h 6272249"/>
              <a:gd name="connsiteX433" fmla="*/ 3311722 w 7063253"/>
              <a:gd name="connsiteY433" fmla="*/ 5620738 h 6272249"/>
              <a:gd name="connsiteX434" fmla="*/ 3374084 w 7063253"/>
              <a:gd name="connsiteY434" fmla="*/ 5560017 h 6272249"/>
              <a:gd name="connsiteX435" fmla="*/ 4688598 w 7063253"/>
              <a:gd name="connsiteY435" fmla="*/ 5553453 h 6272249"/>
              <a:gd name="connsiteX436" fmla="*/ 4739473 w 7063253"/>
              <a:gd name="connsiteY436" fmla="*/ 5604328 h 6272249"/>
              <a:gd name="connsiteX437" fmla="*/ 4688598 w 7063253"/>
              <a:gd name="connsiteY437" fmla="*/ 5655203 h 6272249"/>
              <a:gd name="connsiteX438" fmla="*/ 4637723 w 7063253"/>
              <a:gd name="connsiteY438" fmla="*/ 5604328 h 6272249"/>
              <a:gd name="connsiteX439" fmla="*/ 4688598 w 7063253"/>
              <a:gd name="connsiteY439" fmla="*/ 5553453 h 6272249"/>
              <a:gd name="connsiteX440" fmla="*/ 5855411 w 7063253"/>
              <a:gd name="connsiteY440" fmla="*/ 5553451 h 6272249"/>
              <a:gd name="connsiteX441" fmla="*/ 5861975 w 7063253"/>
              <a:gd name="connsiteY441" fmla="*/ 5563300 h 6272249"/>
              <a:gd name="connsiteX442" fmla="*/ 5855411 w 7063253"/>
              <a:gd name="connsiteY442" fmla="*/ 5573148 h 6272249"/>
              <a:gd name="connsiteX443" fmla="*/ 5848846 w 7063253"/>
              <a:gd name="connsiteY443" fmla="*/ 5563300 h 6272249"/>
              <a:gd name="connsiteX444" fmla="*/ 5855411 w 7063253"/>
              <a:gd name="connsiteY444" fmla="*/ 5553451 h 6272249"/>
              <a:gd name="connsiteX445" fmla="*/ 2199063 w 7063253"/>
              <a:gd name="connsiteY445" fmla="*/ 5540322 h 6272249"/>
              <a:gd name="connsiteX446" fmla="*/ 2261426 w 7063253"/>
              <a:gd name="connsiteY446" fmla="*/ 5601043 h 6272249"/>
              <a:gd name="connsiteX447" fmla="*/ 2199063 w 7063253"/>
              <a:gd name="connsiteY447" fmla="*/ 5661764 h 6272249"/>
              <a:gd name="connsiteX448" fmla="*/ 2136701 w 7063253"/>
              <a:gd name="connsiteY448" fmla="*/ 5601043 h 6272249"/>
              <a:gd name="connsiteX449" fmla="*/ 2199063 w 7063253"/>
              <a:gd name="connsiteY449" fmla="*/ 5540322 h 6272249"/>
              <a:gd name="connsiteX450" fmla="*/ 1728069 w 7063253"/>
              <a:gd name="connsiteY450" fmla="*/ 5533757 h 6272249"/>
              <a:gd name="connsiteX451" fmla="*/ 1736275 w 7063253"/>
              <a:gd name="connsiteY451" fmla="*/ 5540322 h 6272249"/>
              <a:gd name="connsiteX452" fmla="*/ 1728069 w 7063253"/>
              <a:gd name="connsiteY452" fmla="*/ 5546886 h 6272249"/>
              <a:gd name="connsiteX453" fmla="*/ 1719863 w 7063253"/>
              <a:gd name="connsiteY453" fmla="*/ 5540322 h 6272249"/>
              <a:gd name="connsiteX454" fmla="*/ 1728069 w 7063253"/>
              <a:gd name="connsiteY454" fmla="*/ 5533757 h 6272249"/>
              <a:gd name="connsiteX455" fmla="*/ 1416263 w 7063253"/>
              <a:gd name="connsiteY455" fmla="*/ 5533757 h 6272249"/>
              <a:gd name="connsiteX456" fmla="*/ 1417904 w 7063253"/>
              <a:gd name="connsiteY456" fmla="*/ 5537041 h 6272249"/>
              <a:gd name="connsiteX457" fmla="*/ 1416263 w 7063253"/>
              <a:gd name="connsiteY457" fmla="*/ 5540326 h 6272249"/>
              <a:gd name="connsiteX458" fmla="*/ 1414621 w 7063253"/>
              <a:gd name="connsiteY458" fmla="*/ 5537041 h 6272249"/>
              <a:gd name="connsiteX459" fmla="*/ 1416263 w 7063253"/>
              <a:gd name="connsiteY459" fmla="*/ 5533757 h 6272249"/>
              <a:gd name="connsiteX460" fmla="*/ 5440216 w 7063253"/>
              <a:gd name="connsiteY460" fmla="*/ 5527195 h 6272249"/>
              <a:gd name="connsiteX461" fmla="*/ 5477963 w 7063253"/>
              <a:gd name="connsiteY461" fmla="*/ 5563300 h 6272249"/>
              <a:gd name="connsiteX462" fmla="*/ 5440216 w 7063253"/>
              <a:gd name="connsiteY462" fmla="*/ 5599405 h 6272249"/>
              <a:gd name="connsiteX463" fmla="*/ 5402470 w 7063253"/>
              <a:gd name="connsiteY463" fmla="*/ 5563300 h 6272249"/>
              <a:gd name="connsiteX464" fmla="*/ 5440216 w 7063253"/>
              <a:gd name="connsiteY464" fmla="*/ 5527195 h 6272249"/>
              <a:gd name="connsiteX465" fmla="*/ 3209975 w 7063253"/>
              <a:gd name="connsiteY465" fmla="*/ 5527195 h 6272249"/>
              <a:gd name="connsiteX466" fmla="*/ 3272337 w 7063253"/>
              <a:gd name="connsiteY466" fmla="*/ 5587916 h 6272249"/>
              <a:gd name="connsiteX467" fmla="*/ 3209975 w 7063253"/>
              <a:gd name="connsiteY467" fmla="*/ 5648637 h 6272249"/>
              <a:gd name="connsiteX468" fmla="*/ 3147613 w 7063253"/>
              <a:gd name="connsiteY468" fmla="*/ 5587916 h 6272249"/>
              <a:gd name="connsiteX469" fmla="*/ 3209975 w 7063253"/>
              <a:gd name="connsiteY469" fmla="*/ 5527195 h 6272249"/>
              <a:gd name="connsiteX470" fmla="*/ 4849424 w 7063253"/>
              <a:gd name="connsiteY470" fmla="*/ 5510783 h 6272249"/>
              <a:gd name="connsiteX471" fmla="*/ 4903580 w 7063253"/>
              <a:gd name="connsiteY471" fmla="*/ 5566581 h 6272249"/>
              <a:gd name="connsiteX472" fmla="*/ 4849424 w 7063253"/>
              <a:gd name="connsiteY472" fmla="*/ 5622379 h 6272249"/>
              <a:gd name="connsiteX473" fmla="*/ 4795267 w 7063253"/>
              <a:gd name="connsiteY473" fmla="*/ 5566581 h 6272249"/>
              <a:gd name="connsiteX474" fmla="*/ 4849424 w 7063253"/>
              <a:gd name="connsiteY474" fmla="*/ 5510783 h 6272249"/>
              <a:gd name="connsiteX475" fmla="*/ 2543691 w 7063253"/>
              <a:gd name="connsiteY475" fmla="*/ 5497655 h 6272249"/>
              <a:gd name="connsiteX476" fmla="*/ 2609335 w 7063253"/>
              <a:gd name="connsiteY476" fmla="*/ 5563298 h 6272249"/>
              <a:gd name="connsiteX477" fmla="*/ 2543691 w 7063253"/>
              <a:gd name="connsiteY477" fmla="*/ 5628942 h 6272249"/>
              <a:gd name="connsiteX478" fmla="*/ 2478048 w 7063253"/>
              <a:gd name="connsiteY478" fmla="*/ 5563298 h 6272249"/>
              <a:gd name="connsiteX479" fmla="*/ 2543691 w 7063253"/>
              <a:gd name="connsiteY479" fmla="*/ 5497655 h 6272249"/>
              <a:gd name="connsiteX480" fmla="*/ 3049147 w 7063253"/>
              <a:gd name="connsiteY480" fmla="*/ 5484526 h 6272249"/>
              <a:gd name="connsiteX481" fmla="*/ 3114791 w 7063253"/>
              <a:gd name="connsiteY481" fmla="*/ 5545247 h 6272249"/>
              <a:gd name="connsiteX482" fmla="*/ 3049147 w 7063253"/>
              <a:gd name="connsiteY482" fmla="*/ 5605968 h 6272249"/>
              <a:gd name="connsiteX483" fmla="*/ 2983503 w 7063253"/>
              <a:gd name="connsiteY483" fmla="*/ 5545247 h 6272249"/>
              <a:gd name="connsiteX484" fmla="*/ 3049147 w 7063253"/>
              <a:gd name="connsiteY484" fmla="*/ 5484526 h 6272249"/>
              <a:gd name="connsiteX485" fmla="*/ 5996545 w 7063253"/>
              <a:gd name="connsiteY485" fmla="*/ 5471397 h 6272249"/>
              <a:gd name="connsiteX486" fmla="*/ 6009674 w 7063253"/>
              <a:gd name="connsiteY486" fmla="*/ 5481247 h 6272249"/>
              <a:gd name="connsiteX487" fmla="*/ 5996545 w 7063253"/>
              <a:gd name="connsiteY487" fmla="*/ 5491094 h 6272249"/>
              <a:gd name="connsiteX488" fmla="*/ 5983417 w 7063253"/>
              <a:gd name="connsiteY488" fmla="*/ 5481247 h 6272249"/>
              <a:gd name="connsiteX489" fmla="*/ 5996545 w 7063253"/>
              <a:gd name="connsiteY489" fmla="*/ 5471397 h 6272249"/>
              <a:gd name="connsiteX490" fmla="*/ 5010252 w 7063253"/>
              <a:gd name="connsiteY490" fmla="*/ 5471397 h 6272249"/>
              <a:gd name="connsiteX491" fmla="*/ 5061127 w 7063253"/>
              <a:gd name="connsiteY491" fmla="*/ 5522272 h 6272249"/>
              <a:gd name="connsiteX492" fmla="*/ 5010252 w 7063253"/>
              <a:gd name="connsiteY492" fmla="*/ 5573148 h 6272249"/>
              <a:gd name="connsiteX493" fmla="*/ 4959376 w 7063253"/>
              <a:gd name="connsiteY493" fmla="*/ 5522272 h 6272249"/>
              <a:gd name="connsiteX494" fmla="*/ 5010252 w 7063253"/>
              <a:gd name="connsiteY494" fmla="*/ 5471397 h 6272249"/>
              <a:gd name="connsiteX495" fmla="*/ 2056287 w 7063253"/>
              <a:gd name="connsiteY495" fmla="*/ 5464833 h 6272249"/>
              <a:gd name="connsiteX496" fmla="*/ 2117008 w 7063253"/>
              <a:gd name="connsiteY496" fmla="*/ 5525554 h 6272249"/>
              <a:gd name="connsiteX497" fmla="*/ 2056287 w 7063253"/>
              <a:gd name="connsiteY497" fmla="*/ 5586274 h 6272249"/>
              <a:gd name="connsiteX498" fmla="*/ 1995566 w 7063253"/>
              <a:gd name="connsiteY498" fmla="*/ 5525554 h 6272249"/>
              <a:gd name="connsiteX499" fmla="*/ 2056287 w 7063253"/>
              <a:gd name="connsiteY499" fmla="*/ 5464833 h 6272249"/>
              <a:gd name="connsiteX500" fmla="*/ 5591197 w 7063253"/>
              <a:gd name="connsiteY500" fmla="*/ 5451704 h 6272249"/>
              <a:gd name="connsiteX501" fmla="*/ 5635508 w 7063253"/>
              <a:gd name="connsiteY501" fmla="*/ 5496015 h 6272249"/>
              <a:gd name="connsiteX502" fmla="*/ 5591197 w 7063253"/>
              <a:gd name="connsiteY502" fmla="*/ 5540326 h 6272249"/>
              <a:gd name="connsiteX503" fmla="*/ 5546886 w 7063253"/>
              <a:gd name="connsiteY503" fmla="*/ 5496015 h 6272249"/>
              <a:gd name="connsiteX504" fmla="*/ 5591197 w 7063253"/>
              <a:gd name="connsiteY504" fmla="*/ 5451704 h 6272249"/>
              <a:gd name="connsiteX505" fmla="*/ 4074829 w 7063253"/>
              <a:gd name="connsiteY505" fmla="*/ 5435294 h 6272249"/>
              <a:gd name="connsiteX506" fmla="*/ 4125704 w 7063253"/>
              <a:gd name="connsiteY506" fmla="*/ 5487809 h 6272249"/>
              <a:gd name="connsiteX507" fmla="*/ 4074829 w 7063253"/>
              <a:gd name="connsiteY507" fmla="*/ 5540324 h 6272249"/>
              <a:gd name="connsiteX508" fmla="*/ 4023954 w 7063253"/>
              <a:gd name="connsiteY508" fmla="*/ 5487809 h 6272249"/>
              <a:gd name="connsiteX509" fmla="*/ 4074829 w 7063253"/>
              <a:gd name="connsiteY509" fmla="*/ 5435294 h 6272249"/>
              <a:gd name="connsiteX510" fmla="*/ 2893244 w 7063253"/>
              <a:gd name="connsiteY510" fmla="*/ 5435294 h 6272249"/>
              <a:gd name="connsiteX511" fmla="*/ 2950684 w 7063253"/>
              <a:gd name="connsiteY511" fmla="*/ 5494373 h 6272249"/>
              <a:gd name="connsiteX512" fmla="*/ 2893244 w 7063253"/>
              <a:gd name="connsiteY512" fmla="*/ 5553453 h 6272249"/>
              <a:gd name="connsiteX513" fmla="*/ 2835804 w 7063253"/>
              <a:gd name="connsiteY513" fmla="*/ 5494373 h 6272249"/>
              <a:gd name="connsiteX514" fmla="*/ 2893244 w 7063253"/>
              <a:gd name="connsiteY514" fmla="*/ 5435294 h 6272249"/>
              <a:gd name="connsiteX515" fmla="*/ 3910720 w 7063253"/>
              <a:gd name="connsiteY515" fmla="*/ 5428730 h 6272249"/>
              <a:gd name="connsiteX516" fmla="*/ 3968160 w 7063253"/>
              <a:gd name="connsiteY516" fmla="*/ 5487809 h 6272249"/>
              <a:gd name="connsiteX517" fmla="*/ 3910720 w 7063253"/>
              <a:gd name="connsiteY517" fmla="*/ 5546888 h 6272249"/>
              <a:gd name="connsiteX518" fmla="*/ 3853280 w 7063253"/>
              <a:gd name="connsiteY518" fmla="*/ 5487809 h 6272249"/>
              <a:gd name="connsiteX519" fmla="*/ 3910720 w 7063253"/>
              <a:gd name="connsiteY519" fmla="*/ 5428730 h 6272249"/>
              <a:gd name="connsiteX520" fmla="*/ 2391069 w 7063253"/>
              <a:gd name="connsiteY520" fmla="*/ 5428728 h 6272249"/>
              <a:gd name="connsiteX521" fmla="*/ 2451790 w 7063253"/>
              <a:gd name="connsiteY521" fmla="*/ 5491090 h 6272249"/>
              <a:gd name="connsiteX522" fmla="*/ 2391069 w 7063253"/>
              <a:gd name="connsiteY522" fmla="*/ 5553453 h 6272249"/>
              <a:gd name="connsiteX523" fmla="*/ 2330348 w 7063253"/>
              <a:gd name="connsiteY523" fmla="*/ 5491090 h 6272249"/>
              <a:gd name="connsiteX524" fmla="*/ 2391069 w 7063253"/>
              <a:gd name="connsiteY524" fmla="*/ 5428728 h 6272249"/>
              <a:gd name="connsiteX525" fmla="*/ 1283334 w 7063253"/>
              <a:gd name="connsiteY525" fmla="*/ 5428728 h 6272249"/>
              <a:gd name="connsiteX526" fmla="*/ 1289898 w 7063253"/>
              <a:gd name="connsiteY526" fmla="*/ 5432011 h 6272249"/>
              <a:gd name="connsiteX527" fmla="*/ 1283334 w 7063253"/>
              <a:gd name="connsiteY527" fmla="*/ 5435296 h 6272249"/>
              <a:gd name="connsiteX528" fmla="*/ 1276770 w 7063253"/>
              <a:gd name="connsiteY528" fmla="*/ 5432011 h 6272249"/>
              <a:gd name="connsiteX529" fmla="*/ 1283334 w 7063253"/>
              <a:gd name="connsiteY529" fmla="*/ 5428728 h 6272249"/>
              <a:gd name="connsiteX530" fmla="*/ 4242219 w 7063253"/>
              <a:gd name="connsiteY530" fmla="*/ 5422165 h 6272249"/>
              <a:gd name="connsiteX531" fmla="*/ 4296376 w 7063253"/>
              <a:gd name="connsiteY531" fmla="*/ 5477964 h 6272249"/>
              <a:gd name="connsiteX532" fmla="*/ 4242219 w 7063253"/>
              <a:gd name="connsiteY532" fmla="*/ 5533762 h 6272249"/>
              <a:gd name="connsiteX533" fmla="*/ 4188063 w 7063253"/>
              <a:gd name="connsiteY533" fmla="*/ 5477964 h 6272249"/>
              <a:gd name="connsiteX534" fmla="*/ 4242219 w 7063253"/>
              <a:gd name="connsiteY534" fmla="*/ 5422165 h 6272249"/>
              <a:gd name="connsiteX535" fmla="*/ 3743328 w 7063253"/>
              <a:gd name="connsiteY535" fmla="*/ 5422165 h 6272249"/>
              <a:gd name="connsiteX536" fmla="*/ 3797484 w 7063253"/>
              <a:gd name="connsiteY536" fmla="*/ 5477964 h 6272249"/>
              <a:gd name="connsiteX537" fmla="*/ 3743328 w 7063253"/>
              <a:gd name="connsiteY537" fmla="*/ 5533762 h 6272249"/>
              <a:gd name="connsiteX538" fmla="*/ 3689171 w 7063253"/>
              <a:gd name="connsiteY538" fmla="*/ 5477964 h 6272249"/>
              <a:gd name="connsiteX539" fmla="*/ 3743328 w 7063253"/>
              <a:gd name="connsiteY539" fmla="*/ 5422165 h 6272249"/>
              <a:gd name="connsiteX540" fmla="*/ 5167796 w 7063253"/>
              <a:gd name="connsiteY540" fmla="*/ 5415601 h 6272249"/>
              <a:gd name="connsiteX541" fmla="*/ 5218672 w 7063253"/>
              <a:gd name="connsiteY541" fmla="*/ 5466476 h 6272249"/>
              <a:gd name="connsiteX542" fmla="*/ 5167796 w 7063253"/>
              <a:gd name="connsiteY542" fmla="*/ 5517352 h 6272249"/>
              <a:gd name="connsiteX543" fmla="*/ 5116921 w 7063253"/>
              <a:gd name="connsiteY543" fmla="*/ 5466476 h 6272249"/>
              <a:gd name="connsiteX544" fmla="*/ 5167796 w 7063253"/>
              <a:gd name="connsiteY544" fmla="*/ 5415601 h 6272249"/>
              <a:gd name="connsiteX545" fmla="*/ 4406328 w 7063253"/>
              <a:gd name="connsiteY545" fmla="*/ 5409037 h 6272249"/>
              <a:gd name="connsiteX546" fmla="*/ 4460485 w 7063253"/>
              <a:gd name="connsiteY546" fmla="*/ 5463193 h 6272249"/>
              <a:gd name="connsiteX547" fmla="*/ 4406328 w 7063253"/>
              <a:gd name="connsiteY547" fmla="*/ 5517350 h 6272249"/>
              <a:gd name="connsiteX548" fmla="*/ 4352172 w 7063253"/>
              <a:gd name="connsiteY548" fmla="*/ 5463193 h 6272249"/>
              <a:gd name="connsiteX549" fmla="*/ 4406328 w 7063253"/>
              <a:gd name="connsiteY549" fmla="*/ 5409037 h 6272249"/>
              <a:gd name="connsiteX550" fmla="*/ 3579219 w 7063253"/>
              <a:gd name="connsiteY550" fmla="*/ 5409037 h 6272249"/>
              <a:gd name="connsiteX551" fmla="*/ 3633375 w 7063253"/>
              <a:gd name="connsiteY551" fmla="*/ 5463193 h 6272249"/>
              <a:gd name="connsiteX552" fmla="*/ 3579219 w 7063253"/>
              <a:gd name="connsiteY552" fmla="*/ 5517350 h 6272249"/>
              <a:gd name="connsiteX553" fmla="*/ 3525062 w 7063253"/>
              <a:gd name="connsiteY553" fmla="*/ 5463193 h 6272249"/>
              <a:gd name="connsiteX554" fmla="*/ 3579219 w 7063253"/>
              <a:gd name="connsiteY554" fmla="*/ 5409037 h 6272249"/>
              <a:gd name="connsiteX555" fmla="*/ 5738894 w 7063253"/>
              <a:gd name="connsiteY555" fmla="*/ 5389344 h 6272249"/>
              <a:gd name="connsiteX556" fmla="*/ 5773357 w 7063253"/>
              <a:gd name="connsiteY556" fmla="*/ 5420526 h 6272249"/>
              <a:gd name="connsiteX557" fmla="*/ 5738894 w 7063253"/>
              <a:gd name="connsiteY557" fmla="*/ 5451708 h 6272249"/>
              <a:gd name="connsiteX558" fmla="*/ 5704430 w 7063253"/>
              <a:gd name="connsiteY558" fmla="*/ 5420526 h 6272249"/>
              <a:gd name="connsiteX559" fmla="*/ 5738894 w 7063253"/>
              <a:gd name="connsiteY559" fmla="*/ 5389344 h 6272249"/>
              <a:gd name="connsiteX560" fmla="*/ 3415110 w 7063253"/>
              <a:gd name="connsiteY560" fmla="*/ 5389344 h 6272249"/>
              <a:gd name="connsiteX561" fmla="*/ 3469266 w 7063253"/>
              <a:gd name="connsiteY561" fmla="*/ 5440219 h 6272249"/>
              <a:gd name="connsiteX562" fmla="*/ 3415110 w 7063253"/>
              <a:gd name="connsiteY562" fmla="*/ 5491094 h 6272249"/>
              <a:gd name="connsiteX563" fmla="*/ 3360953 w 7063253"/>
              <a:gd name="connsiteY563" fmla="*/ 5440219 h 6272249"/>
              <a:gd name="connsiteX564" fmla="*/ 3415110 w 7063253"/>
              <a:gd name="connsiteY564" fmla="*/ 5389344 h 6272249"/>
              <a:gd name="connsiteX565" fmla="*/ 1595140 w 7063253"/>
              <a:gd name="connsiteY565" fmla="*/ 5389342 h 6272249"/>
              <a:gd name="connsiteX566" fmla="*/ 1654219 w 7063253"/>
              <a:gd name="connsiteY566" fmla="*/ 5443498 h 6272249"/>
              <a:gd name="connsiteX567" fmla="*/ 1595140 w 7063253"/>
              <a:gd name="connsiteY567" fmla="*/ 5497655 h 6272249"/>
              <a:gd name="connsiteX568" fmla="*/ 1536061 w 7063253"/>
              <a:gd name="connsiteY568" fmla="*/ 5443498 h 6272249"/>
              <a:gd name="connsiteX569" fmla="*/ 1595140 w 7063253"/>
              <a:gd name="connsiteY569" fmla="*/ 5389342 h 6272249"/>
              <a:gd name="connsiteX570" fmla="*/ 4567156 w 7063253"/>
              <a:gd name="connsiteY570" fmla="*/ 5382779 h 6272249"/>
              <a:gd name="connsiteX571" fmla="*/ 4618032 w 7063253"/>
              <a:gd name="connsiteY571" fmla="*/ 5436936 h 6272249"/>
              <a:gd name="connsiteX572" fmla="*/ 4567156 w 7063253"/>
              <a:gd name="connsiteY572" fmla="*/ 5491092 h 6272249"/>
              <a:gd name="connsiteX573" fmla="*/ 4516281 w 7063253"/>
              <a:gd name="connsiteY573" fmla="*/ 5436936 h 6272249"/>
              <a:gd name="connsiteX574" fmla="*/ 4567156 w 7063253"/>
              <a:gd name="connsiteY574" fmla="*/ 5382779 h 6272249"/>
              <a:gd name="connsiteX575" fmla="*/ 2735699 w 7063253"/>
              <a:gd name="connsiteY575" fmla="*/ 5382779 h 6272249"/>
              <a:gd name="connsiteX576" fmla="*/ 2793139 w 7063253"/>
              <a:gd name="connsiteY576" fmla="*/ 5440219 h 6272249"/>
              <a:gd name="connsiteX577" fmla="*/ 2735699 w 7063253"/>
              <a:gd name="connsiteY577" fmla="*/ 5497659 h 6272249"/>
              <a:gd name="connsiteX578" fmla="*/ 2678260 w 7063253"/>
              <a:gd name="connsiteY578" fmla="*/ 5440219 h 6272249"/>
              <a:gd name="connsiteX579" fmla="*/ 2735699 w 7063253"/>
              <a:gd name="connsiteY579" fmla="*/ 5382779 h 6272249"/>
              <a:gd name="connsiteX580" fmla="*/ 6137682 w 7063253"/>
              <a:gd name="connsiteY580" fmla="*/ 5382777 h 6272249"/>
              <a:gd name="connsiteX581" fmla="*/ 6147529 w 7063253"/>
              <a:gd name="connsiteY581" fmla="*/ 5392627 h 6272249"/>
              <a:gd name="connsiteX582" fmla="*/ 6137682 w 7063253"/>
              <a:gd name="connsiteY582" fmla="*/ 5402474 h 6272249"/>
              <a:gd name="connsiteX583" fmla="*/ 6127833 w 7063253"/>
              <a:gd name="connsiteY583" fmla="*/ 5392627 h 6272249"/>
              <a:gd name="connsiteX584" fmla="*/ 6137682 w 7063253"/>
              <a:gd name="connsiteY584" fmla="*/ 5382777 h 6272249"/>
              <a:gd name="connsiteX585" fmla="*/ 1915154 w 7063253"/>
              <a:gd name="connsiteY585" fmla="*/ 5376213 h 6272249"/>
              <a:gd name="connsiteX586" fmla="*/ 1979158 w 7063253"/>
              <a:gd name="connsiteY586" fmla="*/ 5436934 h 6272249"/>
              <a:gd name="connsiteX587" fmla="*/ 1915154 w 7063253"/>
              <a:gd name="connsiteY587" fmla="*/ 5497655 h 6272249"/>
              <a:gd name="connsiteX588" fmla="*/ 1851150 w 7063253"/>
              <a:gd name="connsiteY588" fmla="*/ 5436934 h 6272249"/>
              <a:gd name="connsiteX589" fmla="*/ 1915154 w 7063253"/>
              <a:gd name="connsiteY589" fmla="*/ 5376213 h 6272249"/>
              <a:gd name="connsiteX590" fmla="*/ 5322058 w 7063253"/>
              <a:gd name="connsiteY590" fmla="*/ 5369650 h 6272249"/>
              <a:gd name="connsiteX591" fmla="*/ 5363086 w 7063253"/>
              <a:gd name="connsiteY591" fmla="*/ 5410678 h 6272249"/>
              <a:gd name="connsiteX592" fmla="*/ 5322058 w 7063253"/>
              <a:gd name="connsiteY592" fmla="*/ 5451706 h 6272249"/>
              <a:gd name="connsiteX593" fmla="*/ 5281030 w 7063253"/>
              <a:gd name="connsiteY593" fmla="*/ 5410678 h 6272249"/>
              <a:gd name="connsiteX594" fmla="*/ 5322058 w 7063253"/>
              <a:gd name="connsiteY594" fmla="*/ 5369650 h 6272249"/>
              <a:gd name="connsiteX595" fmla="*/ 2243372 w 7063253"/>
              <a:gd name="connsiteY595" fmla="*/ 5363084 h 6272249"/>
              <a:gd name="connsiteX596" fmla="*/ 2294248 w 7063253"/>
              <a:gd name="connsiteY596" fmla="*/ 5417241 h 6272249"/>
              <a:gd name="connsiteX597" fmla="*/ 2243372 w 7063253"/>
              <a:gd name="connsiteY597" fmla="*/ 5471397 h 6272249"/>
              <a:gd name="connsiteX598" fmla="*/ 2192497 w 7063253"/>
              <a:gd name="connsiteY598" fmla="*/ 5417241 h 6272249"/>
              <a:gd name="connsiteX599" fmla="*/ 2243372 w 7063253"/>
              <a:gd name="connsiteY599" fmla="*/ 5363084 h 6272249"/>
              <a:gd name="connsiteX600" fmla="*/ 4731265 w 7063253"/>
              <a:gd name="connsiteY600" fmla="*/ 5346674 h 6272249"/>
              <a:gd name="connsiteX601" fmla="*/ 4788705 w 7063253"/>
              <a:gd name="connsiteY601" fmla="*/ 5405753 h 6272249"/>
              <a:gd name="connsiteX602" fmla="*/ 4731265 w 7063253"/>
              <a:gd name="connsiteY602" fmla="*/ 5464833 h 6272249"/>
              <a:gd name="connsiteX603" fmla="*/ 4673826 w 7063253"/>
              <a:gd name="connsiteY603" fmla="*/ 5405753 h 6272249"/>
              <a:gd name="connsiteX604" fmla="*/ 4731265 w 7063253"/>
              <a:gd name="connsiteY604" fmla="*/ 5346674 h 6272249"/>
              <a:gd name="connsiteX605" fmla="*/ 3254284 w 7063253"/>
              <a:gd name="connsiteY605" fmla="*/ 5346674 h 6272249"/>
              <a:gd name="connsiteX606" fmla="*/ 3311724 w 7063253"/>
              <a:gd name="connsiteY606" fmla="*/ 5405753 h 6272249"/>
              <a:gd name="connsiteX607" fmla="*/ 3254284 w 7063253"/>
              <a:gd name="connsiteY607" fmla="*/ 5464833 h 6272249"/>
              <a:gd name="connsiteX608" fmla="*/ 3196844 w 7063253"/>
              <a:gd name="connsiteY608" fmla="*/ 5405753 h 6272249"/>
              <a:gd name="connsiteX609" fmla="*/ 3254284 w 7063253"/>
              <a:gd name="connsiteY609" fmla="*/ 5346674 h 6272249"/>
              <a:gd name="connsiteX610" fmla="*/ 1163534 w 7063253"/>
              <a:gd name="connsiteY610" fmla="*/ 5326981 h 6272249"/>
              <a:gd name="connsiteX611" fmla="*/ 1165176 w 7063253"/>
              <a:gd name="connsiteY611" fmla="*/ 5328623 h 6272249"/>
              <a:gd name="connsiteX612" fmla="*/ 1163534 w 7063253"/>
              <a:gd name="connsiteY612" fmla="*/ 5330264 h 6272249"/>
              <a:gd name="connsiteX613" fmla="*/ 1161892 w 7063253"/>
              <a:gd name="connsiteY613" fmla="*/ 5328623 h 6272249"/>
              <a:gd name="connsiteX614" fmla="*/ 1163534 w 7063253"/>
              <a:gd name="connsiteY614" fmla="*/ 5326981 h 6272249"/>
              <a:gd name="connsiteX615" fmla="*/ 2581436 w 7063253"/>
              <a:gd name="connsiteY615" fmla="*/ 5320417 h 6272249"/>
              <a:gd name="connsiteX616" fmla="*/ 2642157 w 7063253"/>
              <a:gd name="connsiteY616" fmla="*/ 5377856 h 6272249"/>
              <a:gd name="connsiteX617" fmla="*/ 2581436 w 7063253"/>
              <a:gd name="connsiteY617" fmla="*/ 5435296 h 6272249"/>
              <a:gd name="connsiteX618" fmla="*/ 2520715 w 7063253"/>
              <a:gd name="connsiteY618" fmla="*/ 5377856 h 6272249"/>
              <a:gd name="connsiteX619" fmla="*/ 2581436 w 7063253"/>
              <a:gd name="connsiteY619" fmla="*/ 5320417 h 6272249"/>
              <a:gd name="connsiteX620" fmla="*/ 4887168 w 7063253"/>
              <a:gd name="connsiteY620" fmla="*/ 5307288 h 6272249"/>
              <a:gd name="connsiteX621" fmla="*/ 4946248 w 7063253"/>
              <a:gd name="connsiteY621" fmla="*/ 5364728 h 6272249"/>
              <a:gd name="connsiteX622" fmla="*/ 4887168 w 7063253"/>
              <a:gd name="connsiteY622" fmla="*/ 5422167 h 6272249"/>
              <a:gd name="connsiteX623" fmla="*/ 4828089 w 7063253"/>
              <a:gd name="connsiteY623" fmla="*/ 5364728 h 6272249"/>
              <a:gd name="connsiteX624" fmla="*/ 4887168 w 7063253"/>
              <a:gd name="connsiteY624" fmla="*/ 5307288 h 6272249"/>
              <a:gd name="connsiteX625" fmla="*/ 3093456 w 7063253"/>
              <a:gd name="connsiteY625" fmla="*/ 5307288 h 6272249"/>
              <a:gd name="connsiteX626" fmla="*/ 3147613 w 7063253"/>
              <a:gd name="connsiteY626" fmla="*/ 5364728 h 6272249"/>
              <a:gd name="connsiteX627" fmla="*/ 3093456 w 7063253"/>
              <a:gd name="connsiteY627" fmla="*/ 5422167 h 6272249"/>
              <a:gd name="connsiteX628" fmla="*/ 3039300 w 7063253"/>
              <a:gd name="connsiteY628" fmla="*/ 5364728 h 6272249"/>
              <a:gd name="connsiteX629" fmla="*/ 3093456 w 7063253"/>
              <a:gd name="connsiteY629" fmla="*/ 5307288 h 6272249"/>
              <a:gd name="connsiteX630" fmla="*/ 1462213 w 7063253"/>
              <a:gd name="connsiteY630" fmla="*/ 5307288 h 6272249"/>
              <a:gd name="connsiteX631" fmla="*/ 1496677 w 7063253"/>
              <a:gd name="connsiteY631" fmla="*/ 5341751 h 6272249"/>
              <a:gd name="connsiteX632" fmla="*/ 1462213 w 7063253"/>
              <a:gd name="connsiteY632" fmla="*/ 5376215 h 6272249"/>
              <a:gd name="connsiteX633" fmla="*/ 1427750 w 7063253"/>
              <a:gd name="connsiteY633" fmla="*/ 5341751 h 6272249"/>
              <a:gd name="connsiteX634" fmla="*/ 1462213 w 7063253"/>
              <a:gd name="connsiteY634" fmla="*/ 5307288 h 6272249"/>
              <a:gd name="connsiteX635" fmla="*/ 5881668 w 7063253"/>
              <a:gd name="connsiteY635" fmla="*/ 5300724 h 6272249"/>
              <a:gd name="connsiteX636" fmla="*/ 5914489 w 7063253"/>
              <a:gd name="connsiteY636" fmla="*/ 5335187 h 6272249"/>
              <a:gd name="connsiteX637" fmla="*/ 5881668 w 7063253"/>
              <a:gd name="connsiteY637" fmla="*/ 5369650 h 6272249"/>
              <a:gd name="connsiteX638" fmla="*/ 5848846 w 7063253"/>
              <a:gd name="connsiteY638" fmla="*/ 5335187 h 6272249"/>
              <a:gd name="connsiteX639" fmla="*/ 5881668 w 7063253"/>
              <a:gd name="connsiteY639" fmla="*/ 5300724 h 6272249"/>
              <a:gd name="connsiteX640" fmla="*/ 5476321 w 7063253"/>
              <a:gd name="connsiteY640" fmla="*/ 5300724 h 6272249"/>
              <a:gd name="connsiteX641" fmla="*/ 5520632 w 7063253"/>
              <a:gd name="connsiteY641" fmla="*/ 5345035 h 6272249"/>
              <a:gd name="connsiteX642" fmla="*/ 5476321 w 7063253"/>
              <a:gd name="connsiteY642" fmla="*/ 5389346 h 6272249"/>
              <a:gd name="connsiteX643" fmla="*/ 5432010 w 7063253"/>
              <a:gd name="connsiteY643" fmla="*/ 5345035 h 6272249"/>
              <a:gd name="connsiteX644" fmla="*/ 5476321 w 7063253"/>
              <a:gd name="connsiteY644" fmla="*/ 5300724 h 6272249"/>
              <a:gd name="connsiteX645" fmla="*/ 6270607 w 7063253"/>
              <a:gd name="connsiteY645" fmla="*/ 5294159 h 6272249"/>
              <a:gd name="connsiteX646" fmla="*/ 6278813 w 7063253"/>
              <a:gd name="connsiteY646" fmla="*/ 5300724 h 6272249"/>
              <a:gd name="connsiteX647" fmla="*/ 6270607 w 7063253"/>
              <a:gd name="connsiteY647" fmla="*/ 5307288 h 6272249"/>
              <a:gd name="connsiteX648" fmla="*/ 6262401 w 7063253"/>
              <a:gd name="connsiteY648" fmla="*/ 5300724 h 6272249"/>
              <a:gd name="connsiteX649" fmla="*/ 6270607 w 7063253"/>
              <a:gd name="connsiteY649" fmla="*/ 5294159 h 6272249"/>
              <a:gd name="connsiteX650" fmla="*/ 2098956 w 7063253"/>
              <a:gd name="connsiteY650" fmla="*/ 5281031 h 6272249"/>
              <a:gd name="connsiteX651" fmla="*/ 2149832 w 7063253"/>
              <a:gd name="connsiteY651" fmla="*/ 5335187 h 6272249"/>
              <a:gd name="connsiteX652" fmla="*/ 2098956 w 7063253"/>
              <a:gd name="connsiteY652" fmla="*/ 5389344 h 6272249"/>
              <a:gd name="connsiteX653" fmla="*/ 2048081 w 7063253"/>
              <a:gd name="connsiteY653" fmla="*/ 5335187 h 6272249"/>
              <a:gd name="connsiteX654" fmla="*/ 2098956 w 7063253"/>
              <a:gd name="connsiteY654" fmla="*/ 5281031 h 6272249"/>
              <a:gd name="connsiteX655" fmla="*/ 1775661 w 7063253"/>
              <a:gd name="connsiteY655" fmla="*/ 5281031 h 6272249"/>
              <a:gd name="connsiteX656" fmla="*/ 1838023 w 7063253"/>
              <a:gd name="connsiteY656" fmla="*/ 5345035 h 6272249"/>
              <a:gd name="connsiteX657" fmla="*/ 1775661 w 7063253"/>
              <a:gd name="connsiteY657" fmla="*/ 5409039 h 6272249"/>
              <a:gd name="connsiteX658" fmla="*/ 1713299 w 7063253"/>
              <a:gd name="connsiteY658" fmla="*/ 5345035 h 6272249"/>
              <a:gd name="connsiteX659" fmla="*/ 1775661 w 7063253"/>
              <a:gd name="connsiteY659" fmla="*/ 5281031 h 6272249"/>
              <a:gd name="connsiteX660" fmla="*/ 576024 w 7063253"/>
              <a:gd name="connsiteY660" fmla="*/ 5267902 h 6272249"/>
              <a:gd name="connsiteX661" fmla="*/ 577666 w 7063253"/>
              <a:gd name="connsiteY661" fmla="*/ 5269543 h 6272249"/>
              <a:gd name="connsiteX662" fmla="*/ 576024 w 7063253"/>
              <a:gd name="connsiteY662" fmla="*/ 5271185 h 6272249"/>
              <a:gd name="connsiteX663" fmla="*/ 574383 w 7063253"/>
              <a:gd name="connsiteY663" fmla="*/ 5269543 h 6272249"/>
              <a:gd name="connsiteX664" fmla="*/ 576024 w 7063253"/>
              <a:gd name="connsiteY664" fmla="*/ 5267902 h 6272249"/>
              <a:gd name="connsiteX665" fmla="*/ 5047996 w 7063253"/>
              <a:gd name="connsiteY665" fmla="*/ 5258056 h 6272249"/>
              <a:gd name="connsiteX666" fmla="*/ 5103794 w 7063253"/>
              <a:gd name="connsiteY666" fmla="*/ 5313854 h 6272249"/>
              <a:gd name="connsiteX667" fmla="*/ 5047996 w 7063253"/>
              <a:gd name="connsiteY667" fmla="*/ 5369653 h 6272249"/>
              <a:gd name="connsiteX668" fmla="*/ 4992198 w 7063253"/>
              <a:gd name="connsiteY668" fmla="*/ 5313854 h 6272249"/>
              <a:gd name="connsiteX669" fmla="*/ 5047996 w 7063253"/>
              <a:gd name="connsiteY669" fmla="*/ 5258056 h 6272249"/>
              <a:gd name="connsiteX670" fmla="*/ 2934270 w 7063253"/>
              <a:gd name="connsiteY670" fmla="*/ 5258056 h 6272249"/>
              <a:gd name="connsiteX671" fmla="*/ 2993349 w 7063253"/>
              <a:gd name="connsiteY671" fmla="*/ 5317136 h 6272249"/>
              <a:gd name="connsiteX672" fmla="*/ 2934270 w 7063253"/>
              <a:gd name="connsiteY672" fmla="*/ 5376215 h 6272249"/>
              <a:gd name="connsiteX673" fmla="*/ 2875190 w 7063253"/>
              <a:gd name="connsiteY673" fmla="*/ 5317136 h 6272249"/>
              <a:gd name="connsiteX674" fmla="*/ 2934270 w 7063253"/>
              <a:gd name="connsiteY674" fmla="*/ 5258056 h 6272249"/>
              <a:gd name="connsiteX675" fmla="*/ 4115855 w 7063253"/>
              <a:gd name="connsiteY675" fmla="*/ 5251492 h 6272249"/>
              <a:gd name="connsiteX676" fmla="*/ 4168370 w 7063253"/>
              <a:gd name="connsiteY676" fmla="*/ 5304007 h 6272249"/>
              <a:gd name="connsiteX677" fmla="*/ 4115855 w 7063253"/>
              <a:gd name="connsiteY677" fmla="*/ 5356522 h 6272249"/>
              <a:gd name="connsiteX678" fmla="*/ 4063340 w 7063253"/>
              <a:gd name="connsiteY678" fmla="*/ 5304007 h 6272249"/>
              <a:gd name="connsiteX679" fmla="*/ 4115855 w 7063253"/>
              <a:gd name="connsiteY679" fmla="*/ 5251492 h 6272249"/>
              <a:gd name="connsiteX680" fmla="*/ 3951746 w 7063253"/>
              <a:gd name="connsiteY680" fmla="*/ 5251492 h 6272249"/>
              <a:gd name="connsiteX681" fmla="*/ 4004261 w 7063253"/>
              <a:gd name="connsiteY681" fmla="*/ 5304007 h 6272249"/>
              <a:gd name="connsiteX682" fmla="*/ 3951746 w 7063253"/>
              <a:gd name="connsiteY682" fmla="*/ 5356522 h 6272249"/>
              <a:gd name="connsiteX683" fmla="*/ 3899231 w 7063253"/>
              <a:gd name="connsiteY683" fmla="*/ 5304007 h 6272249"/>
              <a:gd name="connsiteX684" fmla="*/ 3951746 w 7063253"/>
              <a:gd name="connsiteY684" fmla="*/ 5251492 h 6272249"/>
              <a:gd name="connsiteX685" fmla="*/ 2435378 w 7063253"/>
              <a:gd name="connsiteY685" fmla="*/ 5251492 h 6272249"/>
              <a:gd name="connsiteX686" fmla="*/ 2494458 w 7063253"/>
              <a:gd name="connsiteY686" fmla="*/ 5310571 h 6272249"/>
              <a:gd name="connsiteX687" fmla="*/ 2435378 w 7063253"/>
              <a:gd name="connsiteY687" fmla="*/ 5369650 h 6272249"/>
              <a:gd name="connsiteX688" fmla="*/ 2376299 w 7063253"/>
              <a:gd name="connsiteY688" fmla="*/ 5310571 h 6272249"/>
              <a:gd name="connsiteX689" fmla="*/ 2435378 w 7063253"/>
              <a:gd name="connsiteY689" fmla="*/ 5251492 h 6272249"/>
              <a:gd name="connsiteX690" fmla="*/ 4281606 w 7063253"/>
              <a:gd name="connsiteY690" fmla="*/ 5244928 h 6272249"/>
              <a:gd name="connsiteX691" fmla="*/ 4329198 w 7063253"/>
              <a:gd name="connsiteY691" fmla="*/ 5292520 h 6272249"/>
              <a:gd name="connsiteX692" fmla="*/ 4281606 w 7063253"/>
              <a:gd name="connsiteY692" fmla="*/ 5340112 h 6272249"/>
              <a:gd name="connsiteX693" fmla="*/ 4234013 w 7063253"/>
              <a:gd name="connsiteY693" fmla="*/ 5292520 h 6272249"/>
              <a:gd name="connsiteX694" fmla="*/ 4281606 w 7063253"/>
              <a:gd name="connsiteY694" fmla="*/ 5244928 h 6272249"/>
              <a:gd name="connsiteX695" fmla="*/ 3784356 w 7063253"/>
              <a:gd name="connsiteY695" fmla="*/ 5244928 h 6272249"/>
              <a:gd name="connsiteX696" fmla="*/ 3840154 w 7063253"/>
              <a:gd name="connsiteY696" fmla="*/ 5295803 h 6272249"/>
              <a:gd name="connsiteX697" fmla="*/ 3784356 w 7063253"/>
              <a:gd name="connsiteY697" fmla="*/ 5346678 h 6272249"/>
              <a:gd name="connsiteX698" fmla="*/ 3728557 w 7063253"/>
              <a:gd name="connsiteY698" fmla="*/ 5295803 h 6272249"/>
              <a:gd name="connsiteX699" fmla="*/ 3784356 w 7063253"/>
              <a:gd name="connsiteY699" fmla="*/ 5244928 h 6272249"/>
              <a:gd name="connsiteX700" fmla="*/ 3620247 w 7063253"/>
              <a:gd name="connsiteY700" fmla="*/ 5238363 h 6272249"/>
              <a:gd name="connsiteX701" fmla="*/ 3669480 w 7063253"/>
              <a:gd name="connsiteY701" fmla="*/ 5282674 h 6272249"/>
              <a:gd name="connsiteX702" fmla="*/ 3620247 w 7063253"/>
              <a:gd name="connsiteY702" fmla="*/ 5326985 h 6272249"/>
              <a:gd name="connsiteX703" fmla="*/ 3571013 w 7063253"/>
              <a:gd name="connsiteY703" fmla="*/ 5282674 h 6272249"/>
              <a:gd name="connsiteX704" fmla="*/ 3620247 w 7063253"/>
              <a:gd name="connsiteY704" fmla="*/ 5238363 h 6272249"/>
              <a:gd name="connsiteX705" fmla="*/ 5620735 w 7063253"/>
              <a:gd name="connsiteY705" fmla="*/ 5231799 h 6272249"/>
              <a:gd name="connsiteX706" fmla="*/ 5661763 w 7063253"/>
              <a:gd name="connsiteY706" fmla="*/ 5269546 h 6272249"/>
              <a:gd name="connsiteX707" fmla="*/ 5620735 w 7063253"/>
              <a:gd name="connsiteY707" fmla="*/ 5307292 h 6272249"/>
              <a:gd name="connsiteX708" fmla="*/ 5579708 w 7063253"/>
              <a:gd name="connsiteY708" fmla="*/ 5269546 h 6272249"/>
              <a:gd name="connsiteX709" fmla="*/ 5620735 w 7063253"/>
              <a:gd name="connsiteY709" fmla="*/ 5231799 h 6272249"/>
              <a:gd name="connsiteX710" fmla="*/ 4442433 w 7063253"/>
              <a:gd name="connsiteY710" fmla="*/ 5231799 h 6272249"/>
              <a:gd name="connsiteX711" fmla="*/ 4486744 w 7063253"/>
              <a:gd name="connsiteY711" fmla="*/ 5272827 h 6272249"/>
              <a:gd name="connsiteX712" fmla="*/ 4442433 w 7063253"/>
              <a:gd name="connsiteY712" fmla="*/ 5313854 h 6272249"/>
              <a:gd name="connsiteX713" fmla="*/ 4398122 w 7063253"/>
              <a:gd name="connsiteY713" fmla="*/ 5272827 h 6272249"/>
              <a:gd name="connsiteX714" fmla="*/ 4442433 w 7063253"/>
              <a:gd name="connsiteY714" fmla="*/ 5231799 h 6272249"/>
              <a:gd name="connsiteX715" fmla="*/ 6021163 w 7063253"/>
              <a:gd name="connsiteY715" fmla="*/ 5225235 h 6272249"/>
              <a:gd name="connsiteX716" fmla="*/ 6045781 w 7063253"/>
              <a:gd name="connsiteY716" fmla="*/ 5249852 h 6272249"/>
              <a:gd name="connsiteX717" fmla="*/ 6021163 w 7063253"/>
              <a:gd name="connsiteY717" fmla="*/ 5274470 h 6272249"/>
              <a:gd name="connsiteX718" fmla="*/ 5996545 w 7063253"/>
              <a:gd name="connsiteY718" fmla="*/ 5249852 h 6272249"/>
              <a:gd name="connsiteX719" fmla="*/ 6021163 w 7063253"/>
              <a:gd name="connsiteY719" fmla="*/ 5225235 h 6272249"/>
              <a:gd name="connsiteX720" fmla="*/ 3456138 w 7063253"/>
              <a:gd name="connsiteY720" fmla="*/ 5212106 h 6272249"/>
              <a:gd name="connsiteX721" fmla="*/ 3505371 w 7063253"/>
              <a:gd name="connsiteY721" fmla="*/ 5259698 h 6272249"/>
              <a:gd name="connsiteX722" fmla="*/ 3456138 w 7063253"/>
              <a:gd name="connsiteY722" fmla="*/ 5307290 h 6272249"/>
              <a:gd name="connsiteX723" fmla="*/ 3406904 w 7063253"/>
              <a:gd name="connsiteY723" fmla="*/ 5259698 h 6272249"/>
              <a:gd name="connsiteX724" fmla="*/ 3456138 w 7063253"/>
              <a:gd name="connsiteY724" fmla="*/ 5212106 h 6272249"/>
              <a:gd name="connsiteX725" fmla="*/ 1038811 w 7063253"/>
              <a:gd name="connsiteY725" fmla="*/ 5212104 h 6272249"/>
              <a:gd name="connsiteX726" fmla="*/ 1040452 w 7063253"/>
              <a:gd name="connsiteY726" fmla="*/ 5213745 h 6272249"/>
              <a:gd name="connsiteX727" fmla="*/ 1038811 w 7063253"/>
              <a:gd name="connsiteY727" fmla="*/ 5215387 h 6272249"/>
              <a:gd name="connsiteX728" fmla="*/ 1037169 w 7063253"/>
              <a:gd name="connsiteY728" fmla="*/ 5213745 h 6272249"/>
              <a:gd name="connsiteX729" fmla="*/ 1038811 w 7063253"/>
              <a:gd name="connsiteY729" fmla="*/ 5212104 h 6272249"/>
              <a:gd name="connsiteX730" fmla="*/ 5200618 w 7063253"/>
              <a:gd name="connsiteY730" fmla="*/ 5205541 h 6272249"/>
              <a:gd name="connsiteX731" fmla="*/ 5251494 w 7063253"/>
              <a:gd name="connsiteY731" fmla="*/ 5259698 h 6272249"/>
              <a:gd name="connsiteX732" fmla="*/ 5200618 w 7063253"/>
              <a:gd name="connsiteY732" fmla="*/ 5313854 h 6272249"/>
              <a:gd name="connsiteX733" fmla="*/ 5149743 w 7063253"/>
              <a:gd name="connsiteY733" fmla="*/ 5259698 h 6272249"/>
              <a:gd name="connsiteX734" fmla="*/ 5200618 w 7063253"/>
              <a:gd name="connsiteY734" fmla="*/ 5205541 h 6272249"/>
              <a:gd name="connsiteX735" fmla="*/ 2776725 w 7063253"/>
              <a:gd name="connsiteY735" fmla="*/ 5205541 h 6272249"/>
              <a:gd name="connsiteX736" fmla="*/ 2835804 w 7063253"/>
              <a:gd name="connsiteY736" fmla="*/ 5262981 h 6272249"/>
              <a:gd name="connsiteX737" fmla="*/ 2776725 w 7063253"/>
              <a:gd name="connsiteY737" fmla="*/ 5320421 h 6272249"/>
              <a:gd name="connsiteX738" fmla="*/ 2717646 w 7063253"/>
              <a:gd name="connsiteY738" fmla="*/ 5262981 h 6272249"/>
              <a:gd name="connsiteX739" fmla="*/ 2776725 w 7063253"/>
              <a:gd name="connsiteY739" fmla="*/ 5205541 h 6272249"/>
              <a:gd name="connsiteX740" fmla="*/ 4606543 w 7063253"/>
              <a:gd name="connsiteY740" fmla="*/ 5198977 h 6272249"/>
              <a:gd name="connsiteX741" fmla="*/ 4657418 w 7063253"/>
              <a:gd name="connsiteY741" fmla="*/ 5246569 h 6272249"/>
              <a:gd name="connsiteX742" fmla="*/ 4606543 w 7063253"/>
              <a:gd name="connsiteY742" fmla="*/ 5294161 h 6272249"/>
              <a:gd name="connsiteX743" fmla="*/ 4555667 w 7063253"/>
              <a:gd name="connsiteY743" fmla="*/ 5246569 h 6272249"/>
              <a:gd name="connsiteX744" fmla="*/ 4606543 w 7063253"/>
              <a:gd name="connsiteY744" fmla="*/ 5198977 h 6272249"/>
              <a:gd name="connsiteX745" fmla="*/ 1334209 w 7063253"/>
              <a:gd name="connsiteY745" fmla="*/ 5198975 h 6272249"/>
              <a:gd name="connsiteX746" fmla="*/ 1371956 w 7063253"/>
              <a:gd name="connsiteY746" fmla="*/ 5236722 h 6272249"/>
              <a:gd name="connsiteX747" fmla="*/ 1334209 w 7063253"/>
              <a:gd name="connsiteY747" fmla="*/ 5274468 h 6272249"/>
              <a:gd name="connsiteX748" fmla="*/ 1296463 w 7063253"/>
              <a:gd name="connsiteY748" fmla="*/ 5236722 h 6272249"/>
              <a:gd name="connsiteX749" fmla="*/ 1334209 w 7063253"/>
              <a:gd name="connsiteY749" fmla="*/ 5198975 h 6272249"/>
              <a:gd name="connsiteX750" fmla="*/ 1961105 w 7063253"/>
              <a:gd name="connsiteY750" fmla="*/ 5192411 h 6272249"/>
              <a:gd name="connsiteX751" fmla="*/ 2015261 w 7063253"/>
              <a:gd name="connsiteY751" fmla="*/ 5249850 h 6272249"/>
              <a:gd name="connsiteX752" fmla="*/ 1961105 w 7063253"/>
              <a:gd name="connsiteY752" fmla="*/ 5307290 h 6272249"/>
              <a:gd name="connsiteX753" fmla="*/ 1906948 w 7063253"/>
              <a:gd name="connsiteY753" fmla="*/ 5249850 h 6272249"/>
              <a:gd name="connsiteX754" fmla="*/ 1961105 w 7063253"/>
              <a:gd name="connsiteY754" fmla="*/ 5192411 h 6272249"/>
              <a:gd name="connsiteX755" fmla="*/ 1642734 w 7063253"/>
              <a:gd name="connsiteY755" fmla="*/ 5185846 h 6272249"/>
              <a:gd name="connsiteX756" fmla="*/ 1706738 w 7063253"/>
              <a:gd name="connsiteY756" fmla="*/ 5249850 h 6272249"/>
              <a:gd name="connsiteX757" fmla="*/ 1642734 w 7063253"/>
              <a:gd name="connsiteY757" fmla="*/ 5313854 h 6272249"/>
              <a:gd name="connsiteX758" fmla="*/ 1578730 w 7063253"/>
              <a:gd name="connsiteY758" fmla="*/ 5249850 h 6272249"/>
              <a:gd name="connsiteX759" fmla="*/ 1642734 w 7063253"/>
              <a:gd name="connsiteY759" fmla="*/ 5185846 h 6272249"/>
              <a:gd name="connsiteX760" fmla="*/ 3296953 w 7063253"/>
              <a:gd name="connsiteY760" fmla="*/ 5179284 h 6272249"/>
              <a:gd name="connsiteX761" fmla="*/ 3347829 w 7063253"/>
              <a:gd name="connsiteY761" fmla="*/ 5230159 h 6272249"/>
              <a:gd name="connsiteX762" fmla="*/ 3296953 w 7063253"/>
              <a:gd name="connsiteY762" fmla="*/ 5281035 h 6272249"/>
              <a:gd name="connsiteX763" fmla="*/ 3246078 w 7063253"/>
              <a:gd name="connsiteY763" fmla="*/ 5230159 h 6272249"/>
              <a:gd name="connsiteX764" fmla="*/ 3296953 w 7063253"/>
              <a:gd name="connsiteY764" fmla="*/ 5179284 h 6272249"/>
              <a:gd name="connsiteX765" fmla="*/ 753262 w 7063253"/>
              <a:gd name="connsiteY765" fmla="*/ 5179282 h 6272249"/>
              <a:gd name="connsiteX766" fmla="*/ 754904 w 7063253"/>
              <a:gd name="connsiteY766" fmla="*/ 5182565 h 6272249"/>
              <a:gd name="connsiteX767" fmla="*/ 753262 w 7063253"/>
              <a:gd name="connsiteY767" fmla="*/ 5185850 h 6272249"/>
              <a:gd name="connsiteX768" fmla="*/ 751621 w 7063253"/>
              <a:gd name="connsiteY768" fmla="*/ 5182565 h 6272249"/>
              <a:gd name="connsiteX769" fmla="*/ 753262 w 7063253"/>
              <a:gd name="connsiteY769" fmla="*/ 5179282 h 6272249"/>
              <a:gd name="connsiteX770" fmla="*/ 2287681 w 7063253"/>
              <a:gd name="connsiteY770" fmla="*/ 5169436 h 6272249"/>
              <a:gd name="connsiteX771" fmla="*/ 2350044 w 7063253"/>
              <a:gd name="connsiteY771" fmla="*/ 5231799 h 6272249"/>
              <a:gd name="connsiteX772" fmla="*/ 2287681 w 7063253"/>
              <a:gd name="connsiteY772" fmla="*/ 5294161 h 6272249"/>
              <a:gd name="connsiteX773" fmla="*/ 2225319 w 7063253"/>
              <a:gd name="connsiteY773" fmla="*/ 5231799 h 6272249"/>
              <a:gd name="connsiteX774" fmla="*/ 2287681 w 7063253"/>
              <a:gd name="connsiteY774" fmla="*/ 5169436 h 6272249"/>
              <a:gd name="connsiteX775" fmla="*/ 4767368 w 7063253"/>
              <a:gd name="connsiteY775" fmla="*/ 5156308 h 6272249"/>
              <a:gd name="connsiteX776" fmla="*/ 4821525 w 7063253"/>
              <a:gd name="connsiteY776" fmla="*/ 5207183 h 6272249"/>
              <a:gd name="connsiteX777" fmla="*/ 4767368 w 7063253"/>
              <a:gd name="connsiteY777" fmla="*/ 5258058 h 6272249"/>
              <a:gd name="connsiteX778" fmla="*/ 4713212 w 7063253"/>
              <a:gd name="connsiteY778" fmla="*/ 5207183 h 6272249"/>
              <a:gd name="connsiteX779" fmla="*/ 4767368 w 7063253"/>
              <a:gd name="connsiteY779" fmla="*/ 5156308 h 6272249"/>
              <a:gd name="connsiteX780" fmla="*/ 6157373 w 7063253"/>
              <a:gd name="connsiteY780" fmla="*/ 5149743 h 6272249"/>
              <a:gd name="connsiteX781" fmla="*/ 6160659 w 7063253"/>
              <a:gd name="connsiteY781" fmla="*/ 5153027 h 6272249"/>
              <a:gd name="connsiteX782" fmla="*/ 6157373 w 7063253"/>
              <a:gd name="connsiteY782" fmla="*/ 5156312 h 6272249"/>
              <a:gd name="connsiteX783" fmla="*/ 6154090 w 7063253"/>
              <a:gd name="connsiteY783" fmla="*/ 5153027 h 6272249"/>
              <a:gd name="connsiteX784" fmla="*/ 6157373 w 7063253"/>
              <a:gd name="connsiteY784" fmla="*/ 5149743 h 6272249"/>
              <a:gd name="connsiteX785" fmla="*/ 5765151 w 7063253"/>
              <a:gd name="connsiteY785" fmla="*/ 5149743 h 6272249"/>
              <a:gd name="connsiteX786" fmla="*/ 5806179 w 7063253"/>
              <a:gd name="connsiteY786" fmla="*/ 5190771 h 6272249"/>
              <a:gd name="connsiteX787" fmla="*/ 5765151 w 7063253"/>
              <a:gd name="connsiteY787" fmla="*/ 5231799 h 6272249"/>
              <a:gd name="connsiteX788" fmla="*/ 5724123 w 7063253"/>
              <a:gd name="connsiteY788" fmla="*/ 5190771 h 6272249"/>
              <a:gd name="connsiteX789" fmla="*/ 5765151 w 7063253"/>
              <a:gd name="connsiteY789" fmla="*/ 5149743 h 6272249"/>
              <a:gd name="connsiteX790" fmla="*/ 5354880 w 7063253"/>
              <a:gd name="connsiteY790" fmla="*/ 5149743 h 6272249"/>
              <a:gd name="connsiteX791" fmla="*/ 5402472 w 7063253"/>
              <a:gd name="connsiteY791" fmla="*/ 5197335 h 6272249"/>
              <a:gd name="connsiteX792" fmla="*/ 5354880 w 7063253"/>
              <a:gd name="connsiteY792" fmla="*/ 5244928 h 6272249"/>
              <a:gd name="connsiteX793" fmla="*/ 5307288 w 7063253"/>
              <a:gd name="connsiteY793" fmla="*/ 5197335 h 6272249"/>
              <a:gd name="connsiteX794" fmla="*/ 5354880 w 7063253"/>
              <a:gd name="connsiteY794" fmla="*/ 5149743 h 6272249"/>
              <a:gd name="connsiteX795" fmla="*/ 466072 w 7063253"/>
              <a:gd name="connsiteY795" fmla="*/ 5143179 h 6272249"/>
              <a:gd name="connsiteX796" fmla="*/ 469355 w 7063253"/>
              <a:gd name="connsiteY796" fmla="*/ 5144821 h 6272249"/>
              <a:gd name="connsiteX797" fmla="*/ 466072 w 7063253"/>
              <a:gd name="connsiteY797" fmla="*/ 5146462 h 6272249"/>
              <a:gd name="connsiteX798" fmla="*/ 462789 w 7063253"/>
              <a:gd name="connsiteY798" fmla="*/ 5144821 h 6272249"/>
              <a:gd name="connsiteX799" fmla="*/ 466072 w 7063253"/>
              <a:gd name="connsiteY799" fmla="*/ 5143179 h 6272249"/>
              <a:gd name="connsiteX800" fmla="*/ 2625745 w 7063253"/>
              <a:gd name="connsiteY800" fmla="*/ 5136615 h 6272249"/>
              <a:gd name="connsiteX801" fmla="*/ 2684824 w 7063253"/>
              <a:gd name="connsiteY801" fmla="*/ 5194054 h 6272249"/>
              <a:gd name="connsiteX802" fmla="*/ 2625745 w 7063253"/>
              <a:gd name="connsiteY802" fmla="*/ 5251494 h 6272249"/>
              <a:gd name="connsiteX803" fmla="*/ 2566665 w 7063253"/>
              <a:gd name="connsiteY803" fmla="*/ 5194054 h 6272249"/>
              <a:gd name="connsiteX804" fmla="*/ 2625745 w 7063253"/>
              <a:gd name="connsiteY804" fmla="*/ 5136615 h 6272249"/>
              <a:gd name="connsiteX805" fmla="*/ 3131201 w 7063253"/>
              <a:gd name="connsiteY805" fmla="*/ 5130050 h 6272249"/>
              <a:gd name="connsiteX806" fmla="*/ 3190280 w 7063253"/>
              <a:gd name="connsiteY806" fmla="*/ 5187490 h 6272249"/>
              <a:gd name="connsiteX807" fmla="*/ 3131201 w 7063253"/>
              <a:gd name="connsiteY807" fmla="*/ 5244930 h 6272249"/>
              <a:gd name="connsiteX808" fmla="*/ 3072121 w 7063253"/>
              <a:gd name="connsiteY808" fmla="*/ 5187490 h 6272249"/>
              <a:gd name="connsiteX809" fmla="*/ 3131201 w 7063253"/>
              <a:gd name="connsiteY809" fmla="*/ 5130050 h 6272249"/>
              <a:gd name="connsiteX810" fmla="*/ 4924913 w 7063253"/>
              <a:gd name="connsiteY810" fmla="*/ 5110357 h 6272249"/>
              <a:gd name="connsiteX811" fmla="*/ 4979069 w 7063253"/>
              <a:gd name="connsiteY811" fmla="*/ 5164514 h 6272249"/>
              <a:gd name="connsiteX812" fmla="*/ 4924913 w 7063253"/>
              <a:gd name="connsiteY812" fmla="*/ 5218670 h 6272249"/>
              <a:gd name="connsiteX813" fmla="*/ 4870757 w 7063253"/>
              <a:gd name="connsiteY813" fmla="*/ 5164514 h 6272249"/>
              <a:gd name="connsiteX814" fmla="*/ 4924913 w 7063253"/>
              <a:gd name="connsiteY814" fmla="*/ 5110357 h 6272249"/>
              <a:gd name="connsiteX815" fmla="*/ 1823253 w 7063253"/>
              <a:gd name="connsiteY815" fmla="*/ 5097228 h 6272249"/>
              <a:gd name="connsiteX816" fmla="*/ 1883974 w 7063253"/>
              <a:gd name="connsiteY816" fmla="*/ 5154668 h 6272249"/>
              <a:gd name="connsiteX817" fmla="*/ 1823253 w 7063253"/>
              <a:gd name="connsiteY817" fmla="*/ 5212108 h 6272249"/>
              <a:gd name="connsiteX818" fmla="*/ 1762532 w 7063253"/>
              <a:gd name="connsiteY818" fmla="*/ 5154668 h 6272249"/>
              <a:gd name="connsiteX819" fmla="*/ 1823253 w 7063253"/>
              <a:gd name="connsiteY819" fmla="*/ 5097228 h 6272249"/>
              <a:gd name="connsiteX820" fmla="*/ 923936 w 7063253"/>
              <a:gd name="connsiteY820" fmla="*/ 5097228 h 6272249"/>
              <a:gd name="connsiteX821" fmla="*/ 925577 w 7063253"/>
              <a:gd name="connsiteY821" fmla="*/ 5098870 h 6272249"/>
              <a:gd name="connsiteX822" fmla="*/ 923936 w 7063253"/>
              <a:gd name="connsiteY822" fmla="*/ 5100512 h 6272249"/>
              <a:gd name="connsiteX823" fmla="*/ 922294 w 7063253"/>
              <a:gd name="connsiteY823" fmla="*/ 5098870 h 6272249"/>
              <a:gd name="connsiteX824" fmla="*/ 923936 w 7063253"/>
              <a:gd name="connsiteY824" fmla="*/ 5097228 h 6272249"/>
              <a:gd name="connsiteX825" fmla="*/ 2148190 w 7063253"/>
              <a:gd name="connsiteY825" fmla="*/ 5087383 h 6272249"/>
              <a:gd name="connsiteX826" fmla="*/ 2205630 w 7063253"/>
              <a:gd name="connsiteY826" fmla="*/ 5146462 h 6272249"/>
              <a:gd name="connsiteX827" fmla="*/ 2148190 w 7063253"/>
              <a:gd name="connsiteY827" fmla="*/ 5205541 h 6272249"/>
              <a:gd name="connsiteX828" fmla="*/ 2090750 w 7063253"/>
              <a:gd name="connsiteY828" fmla="*/ 5146462 h 6272249"/>
              <a:gd name="connsiteX829" fmla="*/ 2148190 w 7063253"/>
              <a:gd name="connsiteY829" fmla="*/ 5087383 h 6272249"/>
              <a:gd name="connsiteX830" fmla="*/ 1516370 w 7063253"/>
              <a:gd name="connsiteY830" fmla="*/ 5087381 h 6272249"/>
              <a:gd name="connsiteX831" fmla="*/ 1572168 w 7063253"/>
              <a:gd name="connsiteY831" fmla="*/ 5143179 h 6272249"/>
              <a:gd name="connsiteX832" fmla="*/ 1516370 w 7063253"/>
              <a:gd name="connsiteY832" fmla="*/ 5198977 h 6272249"/>
              <a:gd name="connsiteX833" fmla="*/ 1460572 w 7063253"/>
              <a:gd name="connsiteY833" fmla="*/ 5143179 h 6272249"/>
              <a:gd name="connsiteX834" fmla="*/ 1516370 w 7063253"/>
              <a:gd name="connsiteY834" fmla="*/ 5087381 h 6272249"/>
              <a:gd name="connsiteX835" fmla="*/ 3989492 w 7063253"/>
              <a:gd name="connsiteY835" fmla="*/ 5080819 h 6272249"/>
              <a:gd name="connsiteX836" fmla="*/ 4030520 w 7063253"/>
              <a:gd name="connsiteY836" fmla="*/ 5121846 h 6272249"/>
              <a:gd name="connsiteX837" fmla="*/ 3989492 w 7063253"/>
              <a:gd name="connsiteY837" fmla="*/ 5162874 h 6272249"/>
              <a:gd name="connsiteX838" fmla="*/ 3948465 w 7063253"/>
              <a:gd name="connsiteY838" fmla="*/ 5121846 h 6272249"/>
              <a:gd name="connsiteX839" fmla="*/ 3989492 w 7063253"/>
              <a:gd name="connsiteY839" fmla="*/ 5080819 h 6272249"/>
              <a:gd name="connsiteX840" fmla="*/ 2975300 w 7063253"/>
              <a:gd name="connsiteY840" fmla="*/ 5080819 h 6272249"/>
              <a:gd name="connsiteX841" fmla="*/ 3026175 w 7063253"/>
              <a:gd name="connsiteY841" fmla="*/ 5136617 h 6272249"/>
              <a:gd name="connsiteX842" fmla="*/ 2975300 w 7063253"/>
              <a:gd name="connsiteY842" fmla="*/ 5192415 h 6272249"/>
              <a:gd name="connsiteX843" fmla="*/ 2924424 w 7063253"/>
              <a:gd name="connsiteY843" fmla="*/ 5136617 h 6272249"/>
              <a:gd name="connsiteX844" fmla="*/ 2975300 w 7063253"/>
              <a:gd name="connsiteY844" fmla="*/ 5080819 h 6272249"/>
              <a:gd name="connsiteX845" fmla="*/ 5505860 w 7063253"/>
              <a:gd name="connsiteY845" fmla="*/ 5074254 h 6272249"/>
              <a:gd name="connsiteX846" fmla="*/ 5553452 w 7063253"/>
              <a:gd name="connsiteY846" fmla="*/ 5121846 h 6272249"/>
              <a:gd name="connsiteX847" fmla="*/ 5505860 w 7063253"/>
              <a:gd name="connsiteY847" fmla="*/ 5169438 h 6272249"/>
              <a:gd name="connsiteX848" fmla="*/ 5458268 w 7063253"/>
              <a:gd name="connsiteY848" fmla="*/ 5121846 h 6272249"/>
              <a:gd name="connsiteX849" fmla="*/ 5505860 w 7063253"/>
              <a:gd name="connsiteY849" fmla="*/ 5074254 h 6272249"/>
              <a:gd name="connsiteX850" fmla="*/ 4156885 w 7063253"/>
              <a:gd name="connsiteY850" fmla="*/ 5074254 h 6272249"/>
              <a:gd name="connsiteX851" fmla="*/ 4201196 w 7063253"/>
              <a:gd name="connsiteY851" fmla="*/ 5115282 h 6272249"/>
              <a:gd name="connsiteX852" fmla="*/ 4156885 w 7063253"/>
              <a:gd name="connsiteY852" fmla="*/ 5156310 h 6272249"/>
              <a:gd name="connsiteX853" fmla="*/ 4112574 w 7063253"/>
              <a:gd name="connsiteY853" fmla="*/ 5115282 h 6272249"/>
              <a:gd name="connsiteX854" fmla="*/ 4156885 w 7063253"/>
              <a:gd name="connsiteY854" fmla="*/ 5074254 h 6272249"/>
              <a:gd name="connsiteX855" fmla="*/ 3825383 w 7063253"/>
              <a:gd name="connsiteY855" fmla="*/ 5074254 h 6272249"/>
              <a:gd name="connsiteX856" fmla="*/ 3866411 w 7063253"/>
              <a:gd name="connsiteY856" fmla="*/ 5115282 h 6272249"/>
              <a:gd name="connsiteX857" fmla="*/ 3825383 w 7063253"/>
              <a:gd name="connsiteY857" fmla="*/ 5156310 h 6272249"/>
              <a:gd name="connsiteX858" fmla="*/ 3784356 w 7063253"/>
              <a:gd name="connsiteY858" fmla="*/ 5115282 h 6272249"/>
              <a:gd name="connsiteX859" fmla="*/ 3825383 w 7063253"/>
              <a:gd name="connsiteY859" fmla="*/ 5074254 h 6272249"/>
              <a:gd name="connsiteX860" fmla="*/ 4320994 w 7063253"/>
              <a:gd name="connsiteY860" fmla="*/ 5067690 h 6272249"/>
              <a:gd name="connsiteX861" fmla="*/ 4358740 w 7063253"/>
              <a:gd name="connsiteY861" fmla="*/ 5102153 h 6272249"/>
              <a:gd name="connsiteX862" fmla="*/ 4320994 w 7063253"/>
              <a:gd name="connsiteY862" fmla="*/ 5136617 h 6272249"/>
              <a:gd name="connsiteX863" fmla="*/ 4283247 w 7063253"/>
              <a:gd name="connsiteY863" fmla="*/ 5102153 h 6272249"/>
              <a:gd name="connsiteX864" fmla="*/ 4320994 w 7063253"/>
              <a:gd name="connsiteY864" fmla="*/ 5067690 h 6272249"/>
              <a:gd name="connsiteX865" fmla="*/ 2476408 w 7063253"/>
              <a:gd name="connsiteY865" fmla="*/ 5067690 h 6272249"/>
              <a:gd name="connsiteX866" fmla="*/ 2533848 w 7063253"/>
              <a:gd name="connsiteY866" fmla="*/ 5123488 h 6272249"/>
              <a:gd name="connsiteX867" fmla="*/ 2476408 w 7063253"/>
              <a:gd name="connsiteY867" fmla="*/ 5179286 h 6272249"/>
              <a:gd name="connsiteX868" fmla="*/ 2418968 w 7063253"/>
              <a:gd name="connsiteY868" fmla="*/ 5123488 h 6272249"/>
              <a:gd name="connsiteX869" fmla="*/ 2476408 w 7063253"/>
              <a:gd name="connsiteY869" fmla="*/ 5067690 h 6272249"/>
              <a:gd name="connsiteX870" fmla="*/ 1216049 w 7063253"/>
              <a:gd name="connsiteY870" fmla="*/ 5067688 h 6272249"/>
              <a:gd name="connsiteX871" fmla="*/ 1270205 w 7063253"/>
              <a:gd name="connsiteY871" fmla="*/ 5123486 h 6272249"/>
              <a:gd name="connsiteX872" fmla="*/ 1216049 w 7063253"/>
              <a:gd name="connsiteY872" fmla="*/ 5179284 h 6272249"/>
              <a:gd name="connsiteX873" fmla="*/ 1161892 w 7063253"/>
              <a:gd name="connsiteY873" fmla="*/ 5123486 h 6272249"/>
              <a:gd name="connsiteX874" fmla="*/ 1216049 w 7063253"/>
              <a:gd name="connsiteY874" fmla="*/ 5067688 h 6272249"/>
              <a:gd name="connsiteX875" fmla="*/ 5906286 w 7063253"/>
              <a:gd name="connsiteY875" fmla="*/ 5061125 h 6272249"/>
              <a:gd name="connsiteX876" fmla="*/ 5950597 w 7063253"/>
              <a:gd name="connsiteY876" fmla="*/ 5102153 h 6272249"/>
              <a:gd name="connsiteX877" fmla="*/ 5906286 w 7063253"/>
              <a:gd name="connsiteY877" fmla="*/ 5143181 h 6272249"/>
              <a:gd name="connsiteX878" fmla="*/ 5861975 w 7063253"/>
              <a:gd name="connsiteY878" fmla="*/ 5102153 h 6272249"/>
              <a:gd name="connsiteX879" fmla="*/ 5906286 w 7063253"/>
              <a:gd name="connsiteY879" fmla="*/ 5061125 h 6272249"/>
              <a:gd name="connsiteX880" fmla="*/ 5082458 w 7063253"/>
              <a:gd name="connsiteY880" fmla="*/ 5061125 h 6272249"/>
              <a:gd name="connsiteX881" fmla="*/ 5130050 w 7063253"/>
              <a:gd name="connsiteY881" fmla="*/ 5108718 h 6272249"/>
              <a:gd name="connsiteX882" fmla="*/ 5082458 w 7063253"/>
              <a:gd name="connsiteY882" fmla="*/ 5156310 h 6272249"/>
              <a:gd name="connsiteX883" fmla="*/ 5034866 w 7063253"/>
              <a:gd name="connsiteY883" fmla="*/ 5108718 h 6272249"/>
              <a:gd name="connsiteX884" fmla="*/ 5082458 w 7063253"/>
              <a:gd name="connsiteY884" fmla="*/ 5061125 h 6272249"/>
              <a:gd name="connsiteX885" fmla="*/ 3661274 w 7063253"/>
              <a:gd name="connsiteY885" fmla="*/ 5061125 h 6272249"/>
              <a:gd name="connsiteX886" fmla="*/ 3702302 w 7063253"/>
              <a:gd name="connsiteY886" fmla="*/ 5102153 h 6272249"/>
              <a:gd name="connsiteX887" fmla="*/ 3661274 w 7063253"/>
              <a:gd name="connsiteY887" fmla="*/ 5143181 h 6272249"/>
              <a:gd name="connsiteX888" fmla="*/ 3620247 w 7063253"/>
              <a:gd name="connsiteY888" fmla="*/ 5102153 h 6272249"/>
              <a:gd name="connsiteX889" fmla="*/ 3661274 w 7063253"/>
              <a:gd name="connsiteY889" fmla="*/ 5061125 h 6272249"/>
              <a:gd name="connsiteX890" fmla="*/ 638387 w 7063253"/>
              <a:gd name="connsiteY890" fmla="*/ 5054559 h 6272249"/>
              <a:gd name="connsiteX891" fmla="*/ 643312 w 7063253"/>
              <a:gd name="connsiteY891" fmla="*/ 5056201 h 6272249"/>
              <a:gd name="connsiteX892" fmla="*/ 638387 w 7063253"/>
              <a:gd name="connsiteY892" fmla="*/ 5057842 h 6272249"/>
              <a:gd name="connsiteX893" fmla="*/ 633462 w 7063253"/>
              <a:gd name="connsiteY893" fmla="*/ 5056201 h 6272249"/>
              <a:gd name="connsiteX894" fmla="*/ 638387 w 7063253"/>
              <a:gd name="connsiteY894" fmla="*/ 5054559 h 6272249"/>
              <a:gd name="connsiteX895" fmla="*/ 6288661 w 7063253"/>
              <a:gd name="connsiteY895" fmla="*/ 5041432 h 6272249"/>
              <a:gd name="connsiteX896" fmla="*/ 6305073 w 7063253"/>
              <a:gd name="connsiteY896" fmla="*/ 5054561 h 6272249"/>
              <a:gd name="connsiteX897" fmla="*/ 6288661 w 7063253"/>
              <a:gd name="connsiteY897" fmla="*/ 5067690 h 6272249"/>
              <a:gd name="connsiteX898" fmla="*/ 6272249 w 7063253"/>
              <a:gd name="connsiteY898" fmla="*/ 5054561 h 6272249"/>
              <a:gd name="connsiteX899" fmla="*/ 6288661 w 7063253"/>
              <a:gd name="connsiteY899" fmla="*/ 5041432 h 6272249"/>
              <a:gd name="connsiteX900" fmla="*/ 4485103 w 7063253"/>
              <a:gd name="connsiteY900" fmla="*/ 5041432 h 6272249"/>
              <a:gd name="connsiteX901" fmla="*/ 4522849 w 7063253"/>
              <a:gd name="connsiteY901" fmla="*/ 5079179 h 6272249"/>
              <a:gd name="connsiteX902" fmla="*/ 4485103 w 7063253"/>
              <a:gd name="connsiteY902" fmla="*/ 5116926 h 6272249"/>
              <a:gd name="connsiteX903" fmla="*/ 4447356 w 7063253"/>
              <a:gd name="connsiteY903" fmla="*/ 5079179 h 6272249"/>
              <a:gd name="connsiteX904" fmla="*/ 4485103 w 7063253"/>
              <a:gd name="connsiteY904" fmla="*/ 5041432 h 6272249"/>
              <a:gd name="connsiteX905" fmla="*/ 3497165 w 7063253"/>
              <a:gd name="connsiteY905" fmla="*/ 5034868 h 6272249"/>
              <a:gd name="connsiteX906" fmla="*/ 3544757 w 7063253"/>
              <a:gd name="connsiteY906" fmla="*/ 5082460 h 6272249"/>
              <a:gd name="connsiteX907" fmla="*/ 3497165 w 7063253"/>
              <a:gd name="connsiteY907" fmla="*/ 5130052 h 6272249"/>
              <a:gd name="connsiteX908" fmla="*/ 3449573 w 7063253"/>
              <a:gd name="connsiteY908" fmla="*/ 5082460 h 6272249"/>
              <a:gd name="connsiteX909" fmla="*/ 3497165 w 7063253"/>
              <a:gd name="connsiteY909" fmla="*/ 5034868 h 6272249"/>
              <a:gd name="connsiteX910" fmla="*/ 2821036 w 7063253"/>
              <a:gd name="connsiteY910" fmla="*/ 5028304 h 6272249"/>
              <a:gd name="connsiteX911" fmla="*/ 2875193 w 7063253"/>
              <a:gd name="connsiteY911" fmla="*/ 5079179 h 6272249"/>
              <a:gd name="connsiteX912" fmla="*/ 2821036 w 7063253"/>
              <a:gd name="connsiteY912" fmla="*/ 5130054 h 6272249"/>
              <a:gd name="connsiteX913" fmla="*/ 2766880 w 7063253"/>
              <a:gd name="connsiteY913" fmla="*/ 5079179 h 6272249"/>
              <a:gd name="connsiteX914" fmla="*/ 2821036 w 7063253"/>
              <a:gd name="connsiteY914" fmla="*/ 5028304 h 6272249"/>
              <a:gd name="connsiteX915" fmla="*/ 4649212 w 7063253"/>
              <a:gd name="connsiteY915" fmla="*/ 5008611 h 6272249"/>
              <a:gd name="connsiteX916" fmla="*/ 4686959 w 7063253"/>
              <a:gd name="connsiteY916" fmla="*/ 5044716 h 6272249"/>
              <a:gd name="connsiteX917" fmla="*/ 4649212 w 7063253"/>
              <a:gd name="connsiteY917" fmla="*/ 5080821 h 6272249"/>
              <a:gd name="connsiteX918" fmla="*/ 4611465 w 7063253"/>
              <a:gd name="connsiteY918" fmla="*/ 5044716 h 6272249"/>
              <a:gd name="connsiteX919" fmla="*/ 4649212 w 7063253"/>
              <a:gd name="connsiteY919" fmla="*/ 5008611 h 6272249"/>
              <a:gd name="connsiteX920" fmla="*/ 5240002 w 7063253"/>
              <a:gd name="connsiteY920" fmla="*/ 4998763 h 6272249"/>
              <a:gd name="connsiteX921" fmla="*/ 5287594 w 7063253"/>
              <a:gd name="connsiteY921" fmla="*/ 5047997 h 6272249"/>
              <a:gd name="connsiteX922" fmla="*/ 5240002 w 7063253"/>
              <a:gd name="connsiteY922" fmla="*/ 5097231 h 6272249"/>
              <a:gd name="connsiteX923" fmla="*/ 5192410 w 7063253"/>
              <a:gd name="connsiteY923" fmla="*/ 5047997 h 6272249"/>
              <a:gd name="connsiteX924" fmla="*/ 5240002 w 7063253"/>
              <a:gd name="connsiteY924" fmla="*/ 4998763 h 6272249"/>
              <a:gd name="connsiteX925" fmla="*/ 3336339 w 7063253"/>
              <a:gd name="connsiteY925" fmla="*/ 4998763 h 6272249"/>
              <a:gd name="connsiteX926" fmla="*/ 3380650 w 7063253"/>
              <a:gd name="connsiteY926" fmla="*/ 5043074 h 6272249"/>
              <a:gd name="connsiteX927" fmla="*/ 3336339 w 7063253"/>
              <a:gd name="connsiteY927" fmla="*/ 5087385 h 6272249"/>
              <a:gd name="connsiteX928" fmla="*/ 3292028 w 7063253"/>
              <a:gd name="connsiteY928" fmla="*/ 5043074 h 6272249"/>
              <a:gd name="connsiteX929" fmla="*/ 3336339 w 7063253"/>
              <a:gd name="connsiteY929" fmla="*/ 4998763 h 6272249"/>
              <a:gd name="connsiteX930" fmla="*/ 2008697 w 7063253"/>
              <a:gd name="connsiteY930" fmla="*/ 4998763 h 6272249"/>
              <a:gd name="connsiteX931" fmla="*/ 2071059 w 7063253"/>
              <a:gd name="connsiteY931" fmla="*/ 5057842 h 6272249"/>
              <a:gd name="connsiteX932" fmla="*/ 2008697 w 7063253"/>
              <a:gd name="connsiteY932" fmla="*/ 5116922 h 6272249"/>
              <a:gd name="connsiteX933" fmla="*/ 1946334 w 7063253"/>
              <a:gd name="connsiteY933" fmla="*/ 5057842 h 6272249"/>
              <a:gd name="connsiteX934" fmla="*/ 2008697 w 7063253"/>
              <a:gd name="connsiteY934" fmla="*/ 4998763 h 6272249"/>
              <a:gd name="connsiteX935" fmla="*/ 5650276 w 7063253"/>
              <a:gd name="connsiteY935" fmla="*/ 4992199 h 6272249"/>
              <a:gd name="connsiteX936" fmla="*/ 5697868 w 7063253"/>
              <a:gd name="connsiteY936" fmla="*/ 5044714 h 6272249"/>
              <a:gd name="connsiteX937" fmla="*/ 5650276 w 7063253"/>
              <a:gd name="connsiteY937" fmla="*/ 5097228 h 6272249"/>
              <a:gd name="connsiteX938" fmla="*/ 5602684 w 7063253"/>
              <a:gd name="connsiteY938" fmla="*/ 5044714 h 6272249"/>
              <a:gd name="connsiteX939" fmla="*/ 5650276 w 7063253"/>
              <a:gd name="connsiteY939" fmla="*/ 4992199 h 6272249"/>
              <a:gd name="connsiteX940" fmla="*/ 1693608 w 7063253"/>
              <a:gd name="connsiteY940" fmla="*/ 4992199 h 6272249"/>
              <a:gd name="connsiteX941" fmla="*/ 1755970 w 7063253"/>
              <a:gd name="connsiteY941" fmla="*/ 5054561 h 6272249"/>
              <a:gd name="connsiteX942" fmla="*/ 1693608 w 7063253"/>
              <a:gd name="connsiteY942" fmla="*/ 5116924 h 6272249"/>
              <a:gd name="connsiteX943" fmla="*/ 1631245 w 7063253"/>
              <a:gd name="connsiteY943" fmla="*/ 5054561 h 6272249"/>
              <a:gd name="connsiteX944" fmla="*/ 1693608 w 7063253"/>
              <a:gd name="connsiteY944" fmla="*/ 4992199 h 6272249"/>
              <a:gd name="connsiteX945" fmla="*/ 1092968 w 7063253"/>
              <a:gd name="connsiteY945" fmla="*/ 4992199 h 6272249"/>
              <a:gd name="connsiteX946" fmla="*/ 1106096 w 7063253"/>
              <a:gd name="connsiteY946" fmla="*/ 5006969 h 6272249"/>
              <a:gd name="connsiteX947" fmla="*/ 1092968 w 7063253"/>
              <a:gd name="connsiteY947" fmla="*/ 5021739 h 6272249"/>
              <a:gd name="connsiteX948" fmla="*/ 1079839 w 7063253"/>
              <a:gd name="connsiteY948" fmla="*/ 5006969 h 6272249"/>
              <a:gd name="connsiteX949" fmla="*/ 1092968 w 7063253"/>
              <a:gd name="connsiteY949" fmla="*/ 4992199 h 6272249"/>
              <a:gd name="connsiteX950" fmla="*/ 2331992 w 7063253"/>
              <a:gd name="connsiteY950" fmla="*/ 4985634 h 6272249"/>
              <a:gd name="connsiteX951" fmla="*/ 2389432 w 7063253"/>
              <a:gd name="connsiteY951" fmla="*/ 5044714 h 6272249"/>
              <a:gd name="connsiteX952" fmla="*/ 2331992 w 7063253"/>
              <a:gd name="connsiteY952" fmla="*/ 5103793 h 6272249"/>
              <a:gd name="connsiteX953" fmla="*/ 2274552 w 7063253"/>
              <a:gd name="connsiteY953" fmla="*/ 5044714 h 6272249"/>
              <a:gd name="connsiteX954" fmla="*/ 2331992 w 7063253"/>
              <a:gd name="connsiteY954" fmla="*/ 4985634 h 6272249"/>
              <a:gd name="connsiteX955" fmla="*/ 1390005 w 7063253"/>
              <a:gd name="connsiteY955" fmla="*/ 4979070 h 6272249"/>
              <a:gd name="connsiteX956" fmla="*/ 1447445 w 7063253"/>
              <a:gd name="connsiteY956" fmla="*/ 5038149 h 6272249"/>
              <a:gd name="connsiteX957" fmla="*/ 1390005 w 7063253"/>
              <a:gd name="connsiteY957" fmla="*/ 5097228 h 6272249"/>
              <a:gd name="connsiteX958" fmla="*/ 1332566 w 7063253"/>
              <a:gd name="connsiteY958" fmla="*/ 5038149 h 6272249"/>
              <a:gd name="connsiteX959" fmla="*/ 1390005 w 7063253"/>
              <a:gd name="connsiteY959" fmla="*/ 4979070 h 6272249"/>
              <a:gd name="connsiteX960" fmla="*/ 4810038 w 7063253"/>
              <a:gd name="connsiteY960" fmla="*/ 4972506 h 6272249"/>
              <a:gd name="connsiteX961" fmla="*/ 4844501 w 7063253"/>
              <a:gd name="connsiteY961" fmla="*/ 5006969 h 6272249"/>
              <a:gd name="connsiteX962" fmla="*/ 4810038 w 7063253"/>
              <a:gd name="connsiteY962" fmla="*/ 5041432 h 6272249"/>
              <a:gd name="connsiteX963" fmla="*/ 4775574 w 7063253"/>
              <a:gd name="connsiteY963" fmla="*/ 5006969 h 6272249"/>
              <a:gd name="connsiteX964" fmla="*/ 4810038 w 7063253"/>
              <a:gd name="connsiteY964" fmla="*/ 4972506 h 6272249"/>
              <a:gd name="connsiteX965" fmla="*/ 815623 w 7063253"/>
              <a:gd name="connsiteY965" fmla="*/ 4972506 h 6272249"/>
              <a:gd name="connsiteX966" fmla="*/ 817264 w 7063253"/>
              <a:gd name="connsiteY966" fmla="*/ 4974147 h 6272249"/>
              <a:gd name="connsiteX967" fmla="*/ 815623 w 7063253"/>
              <a:gd name="connsiteY967" fmla="*/ 4975789 h 6272249"/>
              <a:gd name="connsiteX968" fmla="*/ 813981 w 7063253"/>
              <a:gd name="connsiteY968" fmla="*/ 4974147 h 6272249"/>
              <a:gd name="connsiteX969" fmla="*/ 815623 w 7063253"/>
              <a:gd name="connsiteY969" fmla="*/ 4972506 h 6272249"/>
              <a:gd name="connsiteX970" fmla="*/ 6044137 w 7063253"/>
              <a:gd name="connsiteY970" fmla="*/ 4965941 h 6272249"/>
              <a:gd name="connsiteX971" fmla="*/ 6085165 w 7063253"/>
              <a:gd name="connsiteY971" fmla="*/ 5010252 h 6272249"/>
              <a:gd name="connsiteX972" fmla="*/ 6044137 w 7063253"/>
              <a:gd name="connsiteY972" fmla="*/ 5054563 h 6272249"/>
              <a:gd name="connsiteX973" fmla="*/ 6003109 w 7063253"/>
              <a:gd name="connsiteY973" fmla="*/ 5010252 h 6272249"/>
              <a:gd name="connsiteX974" fmla="*/ 6044137 w 7063253"/>
              <a:gd name="connsiteY974" fmla="*/ 4965941 h 6272249"/>
              <a:gd name="connsiteX975" fmla="*/ 3175512 w 7063253"/>
              <a:gd name="connsiteY975" fmla="*/ 4959377 h 6272249"/>
              <a:gd name="connsiteX976" fmla="*/ 3223104 w 7063253"/>
              <a:gd name="connsiteY976" fmla="*/ 5006969 h 6272249"/>
              <a:gd name="connsiteX977" fmla="*/ 3175512 w 7063253"/>
              <a:gd name="connsiteY977" fmla="*/ 5054561 h 6272249"/>
              <a:gd name="connsiteX978" fmla="*/ 3127919 w 7063253"/>
              <a:gd name="connsiteY978" fmla="*/ 5006969 h 6272249"/>
              <a:gd name="connsiteX979" fmla="*/ 3175512 w 7063253"/>
              <a:gd name="connsiteY979" fmla="*/ 4959377 h 6272249"/>
              <a:gd name="connsiteX980" fmla="*/ 2666775 w 7063253"/>
              <a:gd name="connsiteY980" fmla="*/ 4959377 h 6272249"/>
              <a:gd name="connsiteX981" fmla="*/ 2717650 w 7063253"/>
              <a:gd name="connsiteY981" fmla="*/ 5010252 h 6272249"/>
              <a:gd name="connsiteX982" fmla="*/ 2666775 w 7063253"/>
              <a:gd name="connsiteY982" fmla="*/ 5061128 h 6272249"/>
              <a:gd name="connsiteX983" fmla="*/ 2615899 w 7063253"/>
              <a:gd name="connsiteY983" fmla="*/ 5010252 h 6272249"/>
              <a:gd name="connsiteX984" fmla="*/ 2666775 w 7063253"/>
              <a:gd name="connsiteY984" fmla="*/ 4959377 h 6272249"/>
              <a:gd name="connsiteX985" fmla="*/ 96826 w 7063253"/>
              <a:gd name="connsiteY985" fmla="*/ 4959377 h 6272249"/>
              <a:gd name="connsiteX986" fmla="*/ 98468 w 7063253"/>
              <a:gd name="connsiteY986" fmla="*/ 4962660 h 6272249"/>
              <a:gd name="connsiteX987" fmla="*/ 96826 w 7063253"/>
              <a:gd name="connsiteY987" fmla="*/ 4965945 h 6272249"/>
              <a:gd name="connsiteX988" fmla="*/ 95184 w 7063253"/>
              <a:gd name="connsiteY988" fmla="*/ 4962660 h 6272249"/>
              <a:gd name="connsiteX989" fmla="*/ 96826 w 7063253"/>
              <a:gd name="connsiteY989" fmla="*/ 4959377 h 6272249"/>
              <a:gd name="connsiteX990" fmla="*/ 6416667 w 7063253"/>
              <a:gd name="connsiteY990" fmla="*/ 4939684 h 6272249"/>
              <a:gd name="connsiteX991" fmla="*/ 6426514 w 7063253"/>
              <a:gd name="connsiteY991" fmla="*/ 4949533 h 6272249"/>
              <a:gd name="connsiteX992" fmla="*/ 6416667 w 7063253"/>
              <a:gd name="connsiteY992" fmla="*/ 4959381 h 6272249"/>
              <a:gd name="connsiteX993" fmla="*/ 6406817 w 7063253"/>
              <a:gd name="connsiteY993" fmla="*/ 4949533 h 6272249"/>
              <a:gd name="connsiteX994" fmla="*/ 6416667 w 7063253"/>
              <a:gd name="connsiteY994" fmla="*/ 4939684 h 6272249"/>
              <a:gd name="connsiteX995" fmla="*/ 5390983 w 7063253"/>
              <a:gd name="connsiteY995" fmla="*/ 4933119 h 6272249"/>
              <a:gd name="connsiteX996" fmla="*/ 5438575 w 7063253"/>
              <a:gd name="connsiteY996" fmla="*/ 4980712 h 6272249"/>
              <a:gd name="connsiteX997" fmla="*/ 5390983 w 7063253"/>
              <a:gd name="connsiteY997" fmla="*/ 5028304 h 6272249"/>
              <a:gd name="connsiteX998" fmla="*/ 5343391 w 7063253"/>
              <a:gd name="connsiteY998" fmla="*/ 4980712 h 6272249"/>
              <a:gd name="connsiteX999" fmla="*/ 5390983 w 7063253"/>
              <a:gd name="connsiteY999" fmla="*/ 4933119 h 6272249"/>
              <a:gd name="connsiteX1000" fmla="*/ 533355 w 7063253"/>
              <a:gd name="connsiteY1000" fmla="*/ 4933119 h 6272249"/>
              <a:gd name="connsiteX1001" fmla="*/ 534997 w 7063253"/>
              <a:gd name="connsiteY1001" fmla="*/ 4934761 h 6272249"/>
              <a:gd name="connsiteX1002" fmla="*/ 533355 w 7063253"/>
              <a:gd name="connsiteY1002" fmla="*/ 4936403 h 6272249"/>
              <a:gd name="connsiteX1003" fmla="*/ 531714 w 7063253"/>
              <a:gd name="connsiteY1003" fmla="*/ 4934761 h 6272249"/>
              <a:gd name="connsiteX1004" fmla="*/ 533355 w 7063253"/>
              <a:gd name="connsiteY1004" fmla="*/ 4933119 h 6272249"/>
              <a:gd name="connsiteX1005" fmla="*/ 4965941 w 7063253"/>
              <a:gd name="connsiteY1005" fmla="*/ 4926555 h 6272249"/>
              <a:gd name="connsiteX1006" fmla="*/ 4998763 w 7063253"/>
              <a:gd name="connsiteY1006" fmla="*/ 4956096 h 6272249"/>
              <a:gd name="connsiteX1007" fmla="*/ 4965941 w 7063253"/>
              <a:gd name="connsiteY1007" fmla="*/ 4985636 h 6272249"/>
              <a:gd name="connsiteX1008" fmla="*/ 4933119 w 7063253"/>
              <a:gd name="connsiteY1008" fmla="*/ 4956096 h 6272249"/>
              <a:gd name="connsiteX1009" fmla="*/ 4965941 w 7063253"/>
              <a:gd name="connsiteY1009" fmla="*/ 4926555 h 6272249"/>
              <a:gd name="connsiteX1010" fmla="*/ 5791409 w 7063253"/>
              <a:gd name="connsiteY1010" fmla="*/ 4919991 h 6272249"/>
              <a:gd name="connsiteX1011" fmla="*/ 5832436 w 7063253"/>
              <a:gd name="connsiteY1011" fmla="*/ 4959377 h 6272249"/>
              <a:gd name="connsiteX1012" fmla="*/ 5791409 w 7063253"/>
              <a:gd name="connsiteY1012" fmla="*/ 4998763 h 6272249"/>
              <a:gd name="connsiteX1013" fmla="*/ 5750381 w 7063253"/>
              <a:gd name="connsiteY1013" fmla="*/ 4959377 h 6272249"/>
              <a:gd name="connsiteX1014" fmla="*/ 5791409 w 7063253"/>
              <a:gd name="connsiteY1014" fmla="*/ 4919991 h 6272249"/>
              <a:gd name="connsiteX1015" fmla="*/ 4033801 w 7063253"/>
              <a:gd name="connsiteY1015" fmla="*/ 4910145 h 6272249"/>
              <a:gd name="connsiteX1016" fmla="*/ 4056778 w 7063253"/>
              <a:gd name="connsiteY1016" fmla="*/ 4934763 h 6272249"/>
              <a:gd name="connsiteX1017" fmla="*/ 4033801 w 7063253"/>
              <a:gd name="connsiteY1017" fmla="*/ 4959381 h 6272249"/>
              <a:gd name="connsiteX1018" fmla="*/ 4010825 w 7063253"/>
              <a:gd name="connsiteY1018" fmla="*/ 4934763 h 6272249"/>
              <a:gd name="connsiteX1019" fmla="*/ 4033801 w 7063253"/>
              <a:gd name="connsiteY1019" fmla="*/ 4910145 h 6272249"/>
              <a:gd name="connsiteX1020" fmla="*/ 3014686 w 7063253"/>
              <a:gd name="connsiteY1020" fmla="*/ 4910145 h 6272249"/>
              <a:gd name="connsiteX1021" fmla="*/ 3058997 w 7063253"/>
              <a:gd name="connsiteY1021" fmla="*/ 4954456 h 6272249"/>
              <a:gd name="connsiteX1022" fmla="*/ 3014686 w 7063253"/>
              <a:gd name="connsiteY1022" fmla="*/ 4998767 h 6272249"/>
              <a:gd name="connsiteX1023" fmla="*/ 2970375 w 7063253"/>
              <a:gd name="connsiteY1023" fmla="*/ 4954456 h 6272249"/>
              <a:gd name="connsiteX1024" fmla="*/ 3014686 w 7063253"/>
              <a:gd name="connsiteY1024" fmla="*/ 4910145 h 6272249"/>
              <a:gd name="connsiteX1025" fmla="*/ 4197910 w 7063253"/>
              <a:gd name="connsiteY1025" fmla="*/ 4903581 h 6272249"/>
              <a:gd name="connsiteX1026" fmla="*/ 4220887 w 7063253"/>
              <a:gd name="connsiteY1026" fmla="*/ 4928199 h 6272249"/>
              <a:gd name="connsiteX1027" fmla="*/ 4197910 w 7063253"/>
              <a:gd name="connsiteY1027" fmla="*/ 4952817 h 6272249"/>
              <a:gd name="connsiteX1028" fmla="*/ 4174934 w 7063253"/>
              <a:gd name="connsiteY1028" fmla="*/ 4928199 h 6272249"/>
              <a:gd name="connsiteX1029" fmla="*/ 4197910 w 7063253"/>
              <a:gd name="connsiteY1029" fmla="*/ 4903581 h 6272249"/>
              <a:gd name="connsiteX1030" fmla="*/ 3869692 w 7063253"/>
              <a:gd name="connsiteY1030" fmla="*/ 4903581 h 6272249"/>
              <a:gd name="connsiteX1031" fmla="*/ 3899233 w 7063253"/>
              <a:gd name="connsiteY1031" fmla="*/ 4934763 h 6272249"/>
              <a:gd name="connsiteX1032" fmla="*/ 3869692 w 7063253"/>
              <a:gd name="connsiteY1032" fmla="*/ 4965945 h 6272249"/>
              <a:gd name="connsiteX1033" fmla="*/ 3840152 w 7063253"/>
              <a:gd name="connsiteY1033" fmla="*/ 4934763 h 6272249"/>
              <a:gd name="connsiteX1034" fmla="*/ 3869692 w 7063253"/>
              <a:gd name="connsiteY1034" fmla="*/ 4903581 h 6272249"/>
              <a:gd name="connsiteX1035" fmla="*/ 1875768 w 7063253"/>
              <a:gd name="connsiteY1035" fmla="*/ 4903581 h 6272249"/>
              <a:gd name="connsiteX1036" fmla="*/ 1933208 w 7063253"/>
              <a:gd name="connsiteY1036" fmla="*/ 4962660 h 6272249"/>
              <a:gd name="connsiteX1037" fmla="*/ 1875768 w 7063253"/>
              <a:gd name="connsiteY1037" fmla="*/ 5021739 h 6272249"/>
              <a:gd name="connsiteX1038" fmla="*/ 1818328 w 7063253"/>
              <a:gd name="connsiteY1038" fmla="*/ 4962660 h 6272249"/>
              <a:gd name="connsiteX1039" fmla="*/ 1875768 w 7063253"/>
              <a:gd name="connsiteY1039" fmla="*/ 4903581 h 6272249"/>
              <a:gd name="connsiteX1040" fmla="*/ 2192499 w 7063253"/>
              <a:gd name="connsiteY1040" fmla="*/ 4897016 h 6272249"/>
              <a:gd name="connsiteX1041" fmla="*/ 2254861 w 7063253"/>
              <a:gd name="connsiteY1041" fmla="*/ 4959379 h 6272249"/>
              <a:gd name="connsiteX1042" fmla="*/ 2192499 w 7063253"/>
              <a:gd name="connsiteY1042" fmla="*/ 5021741 h 6272249"/>
              <a:gd name="connsiteX1043" fmla="*/ 2130136 w 7063253"/>
              <a:gd name="connsiteY1043" fmla="*/ 4959379 h 6272249"/>
              <a:gd name="connsiteX1044" fmla="*/ 2192499 w 7063253"/>
              <a:gd name="connsiteY1044" fmla="*/ 4897016 h 6272249"/>
              <a:gd name="connsiteX1045" fmla="*/ 4365301 w 7063253"/>
              <a:gd name="connsiteY1045" fmla="*/ 4890452 h 6272249"/>
              <a:gd name="connsiteX1046" fmla="*/ 4384994 w 7063253"/>
              <a:gd name="connsiteY1046" fmla="*/ 4911787 h 6272249"/>
              <a:gd name="connsiteX1047" fmla="*/ 4365301 w 7063253"/>
              <a:gd name="connsiteY1047" fmla="*/ 4933121 h 6272249"/>
              <a:gd name="connsiteX1048" fmla="*/ 4345608 w 7063253"/>
              <a:gd name="connsiteY1048" fmla="*/ 4911787 h 6272249"/>
              <a:gd name="connsiteX1049" fmla="*/ 4365301 w 7063253"/>
              <a:gd name="connsiteY1049" fmla="*/ 4890452 h 6272249"/>
              <a:gd name="connsiteX1050" fmla="*/ 3702300 w 7063253"/>
              <a:gd name="connsiteY1050" fmla="*/ 4890452 h 6272249"/>
              <a:gd name="connsiteX1051" fmla="*/ 3735122 w 7063253"/>
              <a:gd name="connsiteY1051" fmla="*/ 4921634 h 6272249"/>
              <a:gd name="connsiteX1052" fmla="*/ 3702300 w 7063253"/>
              <a:gd name="connsiteY1052" fmla="*/ 4952817 h 6272249"/>
              <a:gd name="connsiteX1053" fmla="*/ 3669478 w 7063253"/>
              <a:gd name="connsiteY1053" fmla="*/ 4921634 h 6272249"/>
              <a:gd name="connsiteX1054" fmla="*/ 3702300 w 7063253"/>
              <a:gd name="connsiteY1054" fmla="*/ 4890452 h 6272249"/>
              <a:gd name="connsiteX1055" fmla="*/ 2523998 w 7063253"/>
              <a:gd name="connsiteY1055" fmla="*/ 4890452 h 6272249"/>
              <a:gd name="connsiteX1056" fmla="*/ 2576513 w 7063253"/>
              <a:gd name="connsiteY1056" fmla="*/ 4941327 h 6272249"/>
              <a:gd name="connsiteX1057" fmla="*/ 2523998 w 7063253"/>
              <a:gd name="connsiteY1057" fmla="*/ 4992203 h 6272249"/>
              <a:gd name="connsiteX1058" fmla="*/ 2471483 w 7063253"/>
              <a:gd name="connsiteY1058" fmla="*/ 4941327 h 6272249"/>
              <a:gd name="connsiteX1059" fmla="*/ 2523998 w 7063253"/>
              <a:gd name="connsiteY1059" fmla="*/ 4890452 h 6272249"/>
              <a:gd name="connsiteX1060" fmla="*/ 6175425 w 7063253"/>
              <a:gd name="connsiteY1060" fmla="*/ 4883888 h 6272249"/>
              <a:gd name="connsiteX1061" fmla="*/ 6203323 w 7063253"/>
              <a:gd name="connsiteY1061" fmla="*/ 4911787 h 6272249"/>
              <a:gd name="connsiteX1062" fmla="*/ 6175425 w 7063253"/>
              <a:gd name="connsiteY1062" fmla="*/ 4939686 h 6272249"/>
              <a:gd name="connsiteX1063" fmla="*/ 6147525 w 7063253"/>
              <a:gd name="connsiteY1063" fmla="*/ 4911787 h 6272249"/>
              <a:gd name="connsiteX1064" fmla="*/ 6175425 w 7063253"/>
              <a:gd name="connsiteY1064" fmla="*/ 4883888 h 6272249"/>
              <a:gd name="connsiteX1065" fmla="*/ 1563960 w 7063253"/>
              <a:gd name="connsiteY1065" fmla="*/ 4883886 h 6272249"/>
              <a:gd name="connsiteX1066" fmla="*/ 1624681 w 7063253"/>
              <a:gd name="connsiteY1066" fmla="*/ 4946248 h 6272249"/>
              <a:gd name="connsiteX1067" fmla="*/ 1563960 w 7063253"/>
              <a:gd name="connsiteY1067" fmla="*/ 5008611 h 6272249"/>
              <a:gd name="connsiteX1068" fmla="*/ 1503239 w 7063253"/>
              <a:gd name="connsiteY1068" fmla="*/ 4946248 h 6272249"/>
              <a:gd name="connsiteX1069" fmla="*/ 1563960 w 7063253"/>
              <a:gd name="connsiteY1069" fmla="*/ 4883886 h 6272249"/>
              <a:gd name="connsiteX1070" fmla="*/ 979734 w 7063253"/>
              <a:gd name="connsiteY1070" fmla="*/ 4883886 h 6272249"/>
              <a:gd name="connsiteX1071" fmla="*/ 984659 w 7063253"/>
              <a:gd name="connsiteY1071" fmla="*/ 4887169 h 6272249"/>
              <a:gd name="connsiteX1072" fmla="*/ 979734 w 7063253"/>
              <a:gd name="connsiteY1072" fmla="*/ 4890454 h 6272249"/>
              <a:gd name="connsiteX1073" fmla="*/ 974809 w 7063253"/>
              <a:gd name="connsiteY1073" fmla="*/ 4887169 h 6272249"/>
              <a:gd name="connsiteX1074" fmla="*/ 979734 w 7063253"/>
              <a:gd name="connsiteY1074" fmla="*/ 4883886 h 6272249"/>
              <a:gd name="connsiteX1075" fmla="*/ 5118563 w 7063253"/>
              <a:gd name="connsiteY1075" fmla="*/ 4864195 h 6272249"/>
              <a:gd name="connsiteX1076" fmla="*/ 5156309 w 7063253"/>
              <a:gd name="connsiteY1076" fmla="*/ 4898658 h 6272249"/>
              <a:gd name="connsiteX1077" fmla="*/ 5118563 w 7063253"/>
              <a:gd name="connsiteY1077" fmla="*/ 4933121 h 6272249"/>
              <a:gd name="connsiteX1078" fmla="*/ 5080816 w 7063253"/>
              <a:gd name="connsiteY1078" fmla="*/ 4898658 h 6272249"/>
              <a:gd name="connsiteX1079" fmla="*/ 5118563 w 7063253"/>
              <a:gd name="connsiteY1079" fmla="*/ 4864195 h 6272249"/>
              <a:gd name="connsiteX1080" fmla="*/ 4524489 w 7063253"/>
              <a:gd name="connsiteY1080" fmla="*/ 4864195 h 6272249"/>
              <a:gd name="connsiteX1081" fmla="*/ 4549107 w 7063253"/>
              <a:gd name="connsiteY1081" fmla="*/ 4883888 h 6272249"/>
              <a:gd name="connsiteX1082" fmla="*/ 4524489 w 7063253"/>
              <a:gd name="connsiteY1082" fmla="*/ 4903581 h 6272249"/>
              <a:gd name="connsiteX1083" fmla="*/ 4499871 w 7063253"/>
              <a:gd name="connsiteY1083" fmla="*/ 4883888 h 6272249"/>
              <a:gd name="connsiteX1084" fmla="*/ 4524489 w 7063253"/>
              <a:gd name="connsiteY1084" fmla="*/ 4864195 h 6272249"/>
              <a:gd name="connsiteX1085" fmla="*/ 3538191 w 7063253"/>
              <a:gd name="connsiteY1085" fmla="*/ 4864195 h 6272249"/>
              <a:gd name="connsiteX1086" fmla="*/ 3571013 w 7063253"/>
              <a:gd name="connsiteY1086" fmla="*/ 4898658 h 6272249"/>
              <a:gd name="connsiteX1087" fmla="*/ 3538191 w 7063253"/>
              <a:gd name="connsiteY1087" fmla="*/ 4933121 h 6272249"/>
              <a:gd name="connsiteX1088" fmla="*/ 3505369 w 7063253"/>
              <a:gd name="connsiteY1088" fmla="*/ 4898658 h 6272249"/>
              <a:gd name="connsiteX1089" fmla="*/ 3538191 w 7063253"/>
              <a:gd name="connsiteY1089" fmla="*/ 4864195 h 6272249"/>
              <a:gd name="connsiteX1090" fmla="*/ 1270205 w 7063253"/>
              <a:gd name="connsiteY1090" fmla="*/ 4864193 h 6272249"/>
              <a:gd name="connsiteX1091" fmla="*/ 1332568 w 7063253"/>
              <a:gd name="connsiteY1091" fmla="*/ 4924913 h 6272249"/>
              <a:gd name="connsiteX1092" fmla="*/ 1270205 w 7063253"/>
              <a:gd name="connsiteY1092" fmla="*/ 4985634 h 6272249"/>
              <a:gd name="connsiteX1093" fmla="*/ 1207843 w 7063253"/>
              <a:gd name="connsiteY1093" fmla="*/ 4924913 h 6272249"/>
              <a:gd name="connsiteX1094" fmla="*/ 1270205 w 7063253"/>
              <a:gd name="connsiteY1094" fmla="*/ 4864193 h 6272249"/>
              <a:gd name="connsiteX1095" fmla="*/ 5532117 w 7063253"/>
              <a:gd name="connsiteY1095" fmla="*/ 4857630 h 6272249"/>
              <a:gd name="connsiteX1096" fmla="*/ 5579710 w 7063253"/>
              <a:gd name="connsiteY1096" fmla="*/ 4901941 h 6272249"/>
              <a:gd name="connsiteX1097" fmla="*/ 5532117 w 7063253"/>
              <a:gd name="connsiteY1097" fmla="*/ 4946252 h 6272249"/>
              <a:gd name="connsiteX1098" fmla="*/ 5484525 w 7063253"/>
              <a:gd name="connsiteY1098" fmla="*/ 4901941 h 6272249"/>
              <a:gd name="connsiteX1099" fmla="*/ 5532117 w 7063253"/>
              <a:gd name="connsiteY1099" fmla="*/ 4857630 h 6272249"/>
              <a:gd name="connsiteX1100" fmla="*/ 2865345 w 7063253"/>
              <a:gd name="connsiteY1100" fmla="*/ 4851066 h 6272249"/>
              <a:gd name="connsiteX1101" fmla="*/ 2911295 w 7063253"/>
              <a:gd name="connsiteY1101" fmla="*/ 4895377 h 6272249"/>
              <a:gd name="connsiteX1102" fmla="*/ 2865345 w 7063253"/>
              <a:gd name="connsiteY1102" fmla="*/ 4939688 h 6272249"/>
              <a:gd name="connsiteX1103" fmla="*/ 2819394 w 7063253"/>
              <a:gd name="connsiteY1103" fmla="*/ 4895377 h 6272249"/>
              <a:gd name="connsiteX1104" fmla="*/ 2865345 w 7063253"/>
              <a:gd name="connsiteY1104" fmla="*/ 4851066 h 6272249"/>
              <a:gd name="connsiteX1105" fmla="*/ 3379007 w 7063253"/>
              <a:gd name="connsiteY1105" fmla="*/ 4831373 h 6272249"/>
              <a:gd name="connsiteX1106" fmla="*/ 3416753 w 7063253"/>
              <a:gd name="connsiteY1106" fmla="*/ 4867478 h 6272249"/>
              <a:gd name="connsiteX1107" fmla="*/ 3379007 w 7063253"/>
              <a:gd name="connsiteY1107" fmla="*/ 4903583 h 6272249"/>
              <a:gd name="connsiteX1108" fmla="*/ 3341260 w 7063253"/>
              <a:gd name="connsiteY1108" fmla="*/ 4867478 h 6272249"/>
              <a:gd name="connsiteX1109" fmla="*/ 3379007 w 7063253"/>
              <a:gd name="connsiteY1109" fmla="*/ 4831373 h 6272249"/>
              <a:gd name="connsiteX1110" fmla="*/ 4685315 w 7063253"/>
              <a:gd name="connsiteY1110" fmla="*/ 4821525 h 6272249"/>
              <a:gd name="connsiteX1111" fmla="*/ 4713214 w 7063253"/>
              <a:gd name="connsiteY1111" fmla="*/ 4849424 h 6272249"/>
              <a:gd name="connsiteX1112" fmla="*/ 4685315 w 7063253"/>
              <a:gd name="connsiteY1112" fmla="*/ 4877323 h 6272249"/>
              <a:gd name="connsiteX1113" fmla="*/ 4657416 w 7063253"/>
              <a:gd name="connsiteY1113" fmla="*/ 4849424 h 6272249"/>
              <a:gd name="connsiteX1114" fmla="*/ 4685315 w 7063253"/>
              <a:gd name="connsiteY1114" fmla="*/ 4821525 h 6272249"/>
              <a:gd name="connsiteX1115" fmla="*/ 1642 w 7063253"/>
              <a:gd name="connsiteY1115" fmla="*/ 4821525 h 6272249"/>
              <a:gd name="connsiteX1116" fmla="*/ 3284 w 7063253"/>
              <a:gd name="connsiteY1116" fmla="*/ 4826450 h 6272249"/>
              <a:gd name="connsiteX1117" fmla="*/ 1642 w 7063253"/>
              <a:gd name="connsiteY1117" fmla="*/ 4831375 h 6272249"/>
              <a:gd name="connsiteX1118" fmla="*/ 0 w 7063253"/>
              <a:gd name="connsiteY1118" fmla="*/ 4826450 h 6272249"/>
              <a:gd name="connsiteX1119" fmla="*/ 1642 w 7063253"/>
              <a:gd name="connsiteY1119" fmla="*/ 4821525 h 6272249"/>
              <a:gd name="connsiteX1120" fmla="*/ 5925979 w 7063253"/>
              <a:gd name="connsiteY1120" fmla="*/ 4814961 h 6272249"/>
              <a:gd name="connsiteX1121" fmla="*/ 5976855 w 7063253"/>
              <a:gd name="connsiteY1121" fmla="*/ 4867476 h 6272249"/>
              <a:gd name="connsiteX1122" fmla="*/ 5925979 w 7063253"/>
              <a:gd name="connsiteY1122" fmla="*/ 4919991 h 6272249"/>
              <a:gd name="connsiteX1123" fmla="*/ 5875103 w 7063253"/>
              <a:gd name="connsiteY1123" fmla="*/ 4867476 h 6272249"/>
              <a:gd name="connsiteX1124" fmla="*/ 5925979 w 7063253"/>
              <a:gd name="connsiteY1124" fmla="*/ 4814961 h 6272249"/>
              <a:gd name="connsiteX1125" fmla="*/ 2056287 w 7063253"/>
              <a:gd name="connsiteY1125" fmla="*/ 4808397 h 6272249"/>
              <a:gd name="connsiteX1126" fmla="*/ 2110443 w 7063253"/>
              <a:gd name="connsiteY1126" fmla="*/ 4867476 h 6272249"/>
              <a:gd name="connsiteX1127" fmla="*/ 2056287 w 7063253"/>
              <a:gd name="connsiteY1127" fmla="*/ 4926555 h 6272249"/>
              <a:gd name="connsiteX1128" fmla="*/ 2002130 w 7063253"/>
              <a:gd name="connsiteY1128" fmla="*/ 4867476 h 6272249"/>
              <a:gd name="connsiteX1129" fmla="*/ 2056287 w 7063253"/>
              <a:gd name="connsiteY1129" fmla="*/ 4808397 h 6272249"/>
              <a:gd name="connsiteX1130" fmla="*/ 2376301 w 7063253"/>
              <a:gd name="connsiteY1130" fmla="*/ 4801832 h 6272249"/>
              <a:gd name="connsiteX1131" fmla="*/ 2438664 w 7063253"/>
              <a:gd name="connsiteY1131" fmla="*/ 4860911 h 6272249"/>
              <a:gd name="connsiteX1132" fmla="*/ 2376301 w 7063253"/>
              <a:gd name="connsiteY1132" fmla="*/ 4919991 h 6272249"/>
              <a:gd name="connsiteX1133" fmla="*/ 2313939 w 7063253"/>
              <a:gd name="connsiteY1133" fmla="*/ 4860911 h 6272249"/>
              <a:gd name="connsiteX1134" fmla="*/ 2376301 w 7063253"/>
              <a:gd name="connsiteY1134" fmla="*/ 4801832 h 6272249"/>
              <a:gd name="connsiteX1135" fmla="*/ 1744481 w 7063253"/>
              <a:gd name="connsiteY1135" fmla="*/ 4801832 h 6272249"/>
              <a:gd name="connsiteX1136" fmla="*/ 1801921 w 7063253"/>
              <a:gd name="connsiteY1136" fmla="*/ 4860911 h 6272249"/>
              <a:gd name="connsiteX1137" fmla="*/ 1744481 w 7063253"/>
              <a:gd name="connsiteY1137" fmla="*/ 4919991 h 6272249"/>
              <a:gd name="connsiteX1138" fmla="*/ 1687041 w 7063253"/>
              <a:gd name="connsiteY1138" fmla="*/ 4860911 h 6272249"/>
              <a:gd name="connsiteX1139" fmla="*/ 1744481 w 7063253"/>
              <a:gd name="connsiteY1139" fmla="*/ 4801832 h 6272249"/>
              <a:gd name="connsiteX1140" fmla="*/ 5269543 w 7063253"/>
              <a:gd name="connsiteY1140" fmla="*/ 4788703 h 6272249"/>
              <a:gd name="connsiteX1141" fmla="*/ 5313854 w 7063253"/>
              <a:gd name="connsiteY1141" fmla="*/ 4829731 h 6272249"/>
              <a:gd name="connsiteX1142" fmla="*/ 5269543 w 7063253"/>
              <a:gd name="connsiteY1142" fmla="*/ 4870759 h 6272249"/>
              <a:gd name="connsiteX1143" fmla="*/ 5225232 w 7063253"/>
              <a:gd name="connsiteY1143" fmla="*/ 4829731 h 6272249"/>
              <a:gd name="connsiteX1144" fmla="*/ 5269543 w 7063253"/>
              <a:gd name="connsiteY1144" fmla="*/ 4788703 h 6272249"/>
              <a:gd name="connsiteX1145" fmla="*/ 3214898 w 7063253"/>
              <a:gd name="connsiteY1145" fmla="*/ 4788703 h 6272249"/>
              <a:gd name="connsiteX1146" fmla="*/ 3252644 w 7063253"/>
              <a:gd name="connsiteY1146" fmla="*/ 4826450 h 6272249"/>
              <a:gd name="connsiteX1147" fmla="*/ 3214898 w 7063253"/>
              <a:gd name="connsiteY1147" fmla="*/ 4864197 h 6272249"/>
              <a:gd name="connsiteX1148" fmla="*/ 3177151 w 7063253"/>
              <a:gd name="connsiteY1148" fmla="*/ 4826450 h 6272249"/>
              <a:gd name="connsiteX1149" fmla="*/ 3214898 w 7063253"/>
              <a:gd name="connsiteY1149" fmla="*/ 4788703 h 6272249"/>
              <a:gd name="connsiteX1150" fmla="*/ 2712723 w 7063253"/>
              <a:gd name="connsiteY1150" fmla="*/ 4782139 h 6272249"/>
              <a:gd name="connsiteX1151" fmla="*/ 2760315 w 7063253"/>
              <a:gd name="connsiteY1151" fmla="*/ 4829731 h 6272249"/>
              <a:gd name="connsiteX1152" fmla="*/ 2712723 w 7063253"/>
              <a:gd name="connsiteY1152" fmla="*/ 4877323 h 6272249"/>
              <a:gd name="connsiteX1153" fmla="*/ 2665131 w 7063253"/>
              <a:gd name="connsiteY1153" fmla="*/ 4829731 h 6272249"/>
              <a:gd name="connsiteX1154" fmla="*/ 2712723 w 7063253"/>
              <a:gd name="connsiteY1154" fmla="*/ 4782139 h 6272249"/>
              <a:gd name="connsiteX1155" fmla="*/ 6301789 w 7063253"/>
              <a:gd name="connsiteY1155" fmla="*/ 4775575 h 6272249"/>
              <a:gd name="connsiteX1156" fmla="*/ 6331330 w 7063253"/>
              <a:gd name="connsiteY1156" fmla="*/ 4803474 h 6272249"/>
              <a:gd name="connsiteX1157" fmla="*/ 6301789 w 7063253"/>
              <a:gd name="connsiteY1157" fmla="*/ 4831373 h 6272249"/>
              <a:gd name="connsiteX1158" fmla="*/ 6272249 w 7063253"/>
              <a:gd name="connsiteY1158" fmla="*/ 4803474 h 6272249"/>
              <a:gd name="connsiteX1159" fmla="*/ 6301789 w 7063253"/>
              <a:gd name="connsiteY1159" fmla="*/ 4775575 h 6272249"/>
              <a:gd name="connsiteX1160" fmla="*/ 4842860 w 7063253"/>
              <a:gd name="connsiteY1160" fmla="*/ 4775575 h 6272249"/>
              <a:gd name="connsiteX1161" fmla="*/ 4870759 w 7063253"/>
              <a:gd name="connsiteY1161" fmla="*/ 4803474 h 6272249"/>
              <a:gd name="connsiteX1162" fmla="*/ 4842860 w 7063253"/>
              <a:gd name="connsiteY1162" fmla="*/ 4831373 h 6272249"/>
              <a:gd name="connsiteX1163" fmla="*/ 4814960 w 7063253"/>
              <a:gd name="connsiteY1163" fmla="*/ 4803474 h 6272249"/>
              <a:gd name="connsiteX1164" fmla="*/ 4842860 w 7063253"/>
              <a:gd name="connsiteY1164" fmla="*/ 4775575 h 6272249"/>
              <a:gd name="connsiteX1165" fmla="*/ 1444160 w 7063253"/>
              <a:gd name="connsiteY1165" fmla="*/ 4775575 h 6272249"/>
              <a:gd name="connsiteX1166" fmla="*/ 1509803 w 7063253"/>
              <a:gd name="connsiteY1166" fmla="*/ 4836296 h 6272249"/>
              <a:gd name="connsiteX1167" fmla="*/ 1444160 w 7063253"/>
              <a:gd name="connsiteY1167" fmla="*/ 4897016 h 6272249"/>
              <a:gd name="connsiteX1168" fmla="*/ 1378516 w 7063253"/>
              <a:gd name="connsiteY1168" fmla="*/ 4836296 h 6272249"/>
              <a:gd name="connsiteX1169" fmla="*/ 1444160 w 7063253"/>
              <a:gd name="connsiteY1169" fmla="*/ 4775575 h 6272249"/>
              <a:gd name="connsiteX1170" fmla="*/ 5673252 w 7063253"/>
              <a:gd name="connsiteY1170" fmla="*/ 4769010 h 6272249"/>
              <a:gd name="connsiteX1171" fmla="*/ 5717563 w 7063253"/>
              <a:gd name="connsiteY1171" fmla="*/ 4813321 h 6272249"/>
              <a:gd name="connsiteX1172" fmla="*/ 5673252 w 7063253"/>
              <a:gd name="connsiteY1172" fmla="*/ 4857632 h 6272249"/>
              <a:gd name="connsiteX1173" fmla="*/ 5628941 w 7063253"/>
              <a:gd name="connsiteY1173" fmla="*/ 4813321 h 6272249"/>
              <a:gd name="connsiteX1174" fmla="*/ 5673252 w 7063253"/>
              <a:gd name="connsiteY1174" fmla="*/ 4769010 h 6272249"/>
              <a:gd name="connsiteX1175" fmla="*/ 1153688 w 7063253"/>
              <a:gd name="connsiteY1175" fmla="*/ 4755882 h 6272249"/>
              <a:gd name="connsiteX1176" fmla="*/ 1201280 w 7063253"/>
              <a:gd name="connsiteY1176" fmla="*/ 4803474 h 6272249"/>
              <a:gd name="connsiteX1177" fmla="*/ 1153688 w 7063253"/>
              <a:gd name="connsiteY1177" fmla="*/ 4851066 h 6272249"/>
              <a:gd name="connsiteX1178" fmla="*/ 1106096 w 7063253"/>
              <a:gd name="connsiteY1178" fmla="*/ 4803474 h 6272249"/>
              <a:gd name="connsiteX1179" fmla="*/ 1153688 w 7063253"/>
              <a:gd name="connsiteY1179" fmla="*/ 4755882 h 6272249"/>
              <a:gd name="connsiteX1180" fmla="*/ 874702 w 7063253"/>
              <a:gd name="connsiteY1180" fmla="*/ 4739470 h 6272249"/>
              <a:gd name="connsiteX1181" fmla="*/ 896037 w 7063253"/>
              <a:gd name="connsiteY1181" fmla="*/ 4764088 h 6272249"/>
              <a:gd name="connsiteX1182" fmla="*/ 874702 w 7063253"/>
              <a:gd name="connsiteY1182" fmla="*/ 4788705 h 6272249"/>
              <a:gd name="connsiteX1183" fmla="*/ 853367 w 7063253"/>
              <a:gd name="connsiteY1183" fmla="*/ 4764088 h 6272249"/>
              <a:gd name="connsiteX1184" fmla="*/ 874702 w 7063253"/>
              <a:gd name="connsiteY1184" fmla="*/ 4739470 h 6272249"/>
              <a:gd name="connsiteX1185" fmla="*/ 6058905 w 7063253"/>
              <a:gd name="connsiteY1185" fmla="*/ 4732907 h 6272249"/>
              <a:gd name="connsiteX1186" fmla="*/ 6091727 w 7063253"/>
              <a:gd name="connsiteY1186" fmla="*/ 4767371 h 6272249"/>
              <a:gd name="connsiteX1187" fmla="*/ 6058905 w 7063253"/>
              <a:gd name="connsiteY1187" fmla="*/ 4801834 h 6272249"/>
              <a:gd name="connsiteX1188" fmla="*/ 6026084 w 7063253"/>
              <a:gd name="connsiteY1188" fmla="*/ 4767371 h 6272249"/>
              <a:gd name="connsiteX1189" fmla="*/ 6058905 w 7063253"/>
              <a:gd name="connsiteY1189" fmla="*/ 4732907 h 6272249"/>
              <a:gd name="connsiteX1190" fmla="*/ 4071546 w 7063253"/>
              <a:gd name="connsiteY1190" fmla="*/ 4732907 h 6272249"/>
              <a:gd name="connsiteX1191" fmla="*/ 4086316 w 7063253"/>
              <a:gd name="connsiteY1191" fmla="*/ 4750961 h 6272249"/>
              <a:gd name="connsiteX1192" fmla="*/ 4071546 w 7063253"/>
              <a:gd name="connsiteY1192" fmla="*/ 4769014 h 6272249"/>
              <a:gd name="connsiteX1193" fmla="*/ 4056776 w 7063253"/>
              <a:gd name="connsiteY1193" fmla="*/ 4750961 h 6272249"/>
              <a:gd name="connsiteX1194" fmla="*/ 4071546 w 7063253"/>
              <a:gd name="connsiteY1194" fmla="*/ 4732907 h 6272249"/>
              <a:gd name="connsiteX1195" fmla="*/ 3907437 w 7063253"/>
              <a:gd name="connsiteY1195" fmla="*/ 4732907 h 6272249"/>
              <a:gd name="connsiteX1196" fmla="*/ 3928772 w 7063253"/>
              <a:gd name="connsiteY1196" fmla="*/ 4750961 h 6272249"/>
              <a:gd name="connsiteX1197" fmla="*/ 3907437 w 7063253"/>
              <a:gd name="connsiteY1197" fmla="*/ 4769014 h 6272249"/>
              <a:gd name="connsiteX1198" fmla="*/ 3886102 w 7063253"/>
              <a:gd name="connsiteY1198" fmla="*/ 4750961 h 6272249"/>
              <a:gd name="connsiteX1199" fmla="*/ 3907437 w 7063253"/>
              <a:gd name="connsiteY1199" fmla="*/ 4732907 h 6272249"/>
              <a:gd name="connsiteX1200" fmla="*/ 3057353 w 7063253"/>
              <a:gd name="connsiteY1200" fmla="*/ 4732907 h 6272249"/>
              <a:gd name="connsiteX1201" fmla="*/ 3101664 w 7063253"/>
              <a:gd name="connsiteY1201" fmla="*/ 4773935 h 6272249"/>
              <a:gd name="connsiteX1202" fmla="*/ 3057353 w 7063253"/>
              <a:gd name="connsiteY1202" fmla="*/ 4814963 h 6272249"/>
              <a:gd name="connsiteX1203" fmla="*/ 3013042 w 7063253"/>
              <a:gd name="connsiteY1203" fmla="*/ 4773935 h 6272249"/>
              <a:gd name="connsiteX1204" fmla="*/ 3057353 w 7063253"/>
              <a:gd name="connsiteY1204" fmla="*/ 4732907 h 6272249"/>
              <a:gd name="connsiteX1205" fmla="*/ 5417240 w 7063253"/>
              <a:gd name="connsiteY1205" fmla="*/ 4719779 h 6272249"/>
              <a:gd name="connsiteX1206" fmla="*/ 5451704 w 7063253"/>
              <a:gd name="connsiteY1206" fmla="*/ 4754242 h 6272249"/>
              <a:gd name="connsiteX1207" fmla="*/ 5417240 w 7063253"/>
              <a:gd name="connsiteY1207" fmla="*/ 4788705 h 6272249"/>
              <a:gd name="connsiteX1208" fmla="*/ 5382777 w 7063253"/>
              <a:gd name="connsiteY1208" fmla="*/ 4754242 h 6272249"/>
              <a:gd name="connsiteX1209" fmla="*/ 5417240 w 7063253"/>
              <a:gd name="connsiteY1209" fmla="*/ 4719779 h 6272249"/>
              <a:gd name="connsiteX1210" fmla="*/ 5000404 w 7063253"/>
              <a:gd name="connsiteY1210" fmla="*/ 4719779 h 6272249"/>
              <a:gd name="connsiteX1211" fmla="*/ 5028303 w 7063253"/>
              <a:gd name="connsiteY1211" fmla="*/ 4747678 h 6272249"/>
              <a:gd name="connsiteX1212" fmla="*/ 5000404 w 7063253"/>
              <a:gd name="connsiteY1212" fmla="*/ 4775577 h 6272249"/>
              <a:gd name="connsiteX1213" fmla="*/ 4972505 w 7063253"/>
              <a:gd name="connsiteY1213" fmla="*/ 4747678 h 6272249"/>
              <a:gd name="connsiteX1214" fmla="*/ 5000404 w 7063253"/>
              <a:gd name="connsiteY1214" fmla="*/ 4719779 h 6272249"/>
              <a:gd name="connsiteX1215" fmla="*/ 4242219 w 7063253"/>
              <a:gd name="connsiteY1215" fmla="*/ 4719779 h 6272249"/>
              <a:gd name="connsiteX1216" fmla="*/ 4263554 w 7063253"/>
              <a:gd name="connsiteY1216" fmla="*/ 4741113 h 6272249"/>
              <a:gd name="connsiteX1217" fmla="*/ 4242219 w 7063253"/>
              <a:gd name="connsiteY1217" fmla="*/ 4762448 h 6272249"/>
              <a:gd name="connsiteX1218" fmla="*/ 4220885 w 7063253"/>
              <a:gd name="connsiteY1218" fmla="*/ 4741113 h 6272249"/>
              <a:gd name="connsiteX1219" fmla="*/ 4242219 w 7063253"/>
              <a:gd name="connsiteY1219" fmla="*/ 4719779 h 6272249"/>
              <a:gd name="connsiteX1220" fmla="*/ 3743328 w 7063253"/>
              <a:gd name="connsiteY1220" fmla="*/ 4719779 h 6272249"/>
              <a:gd name="connsiteX1221" fmla="*/ 3764662 w 7063253"/>
              <a:gd name="connsiteY1221" fmla="*/ 4741113 h 6272249"/>
              <a:gd name="connsiteX1222" fmla="*/ 3743328 w 7063253"/>
              <a:gd name="connsiteY1222" fmla="*/ 4762448 h 6272249"/>
              <a:gd name="connsiteX1223" fmla="*/ 3721993 w 7063253"/>
              <a:gd name="connsiteY1223" fmla="*/ 4741113 h 6272249"/>
              <a:gd name="connsiteX1224" fmla="*/ 3743328 w 7063253"/>
              <a:gd name="connsiteY1224" fmla="*/ 4719779 h 6272249"/>
              <a:gd name="connsiteX1225" fmla="*/ 6656265 w 7063253"/>
              <a:gd name="connsiteY1225" fmla="*/ 4713214 h 6272249"/>
              <a:gd name="connsiteX1226" fmla="*/ 6659550 w 7063253"/>
              <a:gd name="connsiteY1226" fmla="*/ 4719779 h 6272249"/>
              <a:gd name="connsiteX1227" fmla="*/ 6656265 w 7063253"/>
              <a:gd name="connsiteY1227" fmla="*/ 4726343 h 6272249"/>
              <a:gd name="connsiteX1228" fmla="*/ 6652981 w 7063253"/>
              <a:gd name="connsiteY1228" fmla="*/ 4719779 h 6272249"/>
              <a:gd name="connsiteX1229" fmla="*/ 6656265 w 7063253"/>
              <a:gd name="connsiteY1229" fmla="*/ 4713214 h 6272249"/>
              <a:gd name="connsiteX1230" fmla="*/ 2240089 w 7063253"/>
              <a:gd name="connsiteY1230" fmla="*/ 4713214 h 6272249"/>
              <a:gd name="connsiteX1231" fmla="*/ 2294246 w 7063253"/>
              <a:gd name="connsiteY1231" fmla="*/ 4767371 h 6272249"/>
              <a:gd name="connsiteX1232" fmla="*/ 2240089 w 7063253"/>
              <a:gd name="connsiteY1232" fmla="*/ 4821527 h 6272249"/>
              <a:gd name="connsiteX1233" fmla="*/ 2185933 w 7063253"/>
              <a:gd name="connsiteY1233" fmla="*/ 4767371 h 6272249"/>
              <a:gd name="connsiteX1234" fmla="*/ 2240089 w 7063253"/>
              <a:gd name="connsiteY1234" fmla="*/ 4713214 h 6272249"/>
              <a:gd name="connsiteX1235" fmla="*/ 1921719 w 7063253"/>
              <a:gd name="connsiteY1235" fmla="*/ 4713214 h 6272249"/>
              <a:gd name="connsiteX1236" fmla="*/ 1972594 w 7063253"/>
              <a:gd name="connsiteY1236" fmla="*/ 4767371 h 6272249"/>
              <a:gd name="connsiteX1237" fmla="*/ 1921719 w 7063253"/>
              <a:gd name="connsiteY1237" fmla="*/ 4821527 h 6272249"/>
              <a:gd name="connsiteX1238" fmla="*/ 1870843 w 7063253"/>
              <a:gd name="connsiteY1238" fmla="*/ 4767371 h 6272249"/>
              <a:gd name="connsiteX1239" fmla="*/ 1921719 w 7063253"/>
              <a:gd name="connsiteY1239" fmla="*/ 4713214 h 6272249"/>
              <a:gd name="connsiteX1240" fmla="*/ 602282 w 7063253"/>
              <a:gd name="connsiteY1240" fmla="*/ 4713212 h 6272249"/>
              <a:gd name="connsiteX1241" fmla="*/ 603924 w 7063253"/>
              <a:gd name="connsiteY1241" fmla="*/ 4716495 h 6272249"/>
              <a:gd name="connsiteX1242" fmla="*/ 602282 w 7063253"/>
              <a:gd name="connsiteY1242" fmla="*/ 4719781 h 6272249"/>
              <a:gd name="connsiteX1243" fmla="*/ 600640 w 7063253"/>
              <a:gd name="connsiteY1243" fmla="*/ 4716495 h 6272249"/>
              <a:gd name="connsiteX1244" fmla="*/ 602282 w 7063253"/>
              <a:gd name="connsiteY1244" fmla="*/ 4713212 h 6272249"/>
              <a:gd name="connsiteX1245" fmla="*/ 2561743 w 7063253"/>
              <a:gd name="connsiteY1245" fmla="*/ 4706650 h 6272249"/>
              <a:gd name="connsiteX1246" fmla="*/ 2609335 w 7063253"/>
              <a:gd name="connsiteY1246" fmla="*/ 4754242 h 6272249"/>
              <a:gd name="connsiteX1247" fmla="*/ 2561743 w 7063253"/>
              <a:gd name="connsiteY1247" fmla="*/ 4801834 h 6272249"/>
              <a:gd name="connsiteX1248" fmla="*/ 2514151 w 7063253"/>
              <a:gd name="connsiteY1248" fmla="*/ 4754242 h 6272249"/>
              <a:gd name="connsiteX1249" fmla="*/ 2561743 w 7063253"/>
              <a:gd name="connsiteY1249" fmla="*/ 4706650 h 6272249"/>
              <a:gd name="connsiteX1250" fmla="*/ 4403047 w 7063253"/>
              <a:gd name="connsiteY1250" fmla="*/ 4700086 h 6272249"/>
              <a:gd name="connsiteX1251" fmla="*/ 4421101 w 7063253"/>
              <a:gd name="connsiteY1251" fmla="*/ 4716498 h 6272249"/>
              <a:gd name="connsiteX1252" fmla="*/ 4403047 w 7063253"/>
              <a:gd name="connsiteY1252" fmla="*/ 4732909 h 6272249"/>
              <a:gd name="connsiteX1253" fmla="*/ 4384994 w 7063253"/>
              <a:gd name="connsiteY1253" fmla="*/ 4716498 h 6272249"/>
              <a:gd name="connsiteX1254" fmla="*/ 4403047 w 7063253"/>
              <a:gd name="connsiteY1254" fmla="*/ 4700086 h 6272249"/>
              <a:gd name="connsiteX1255" fmla="*/ 3579219 w 7063253"/>
              <a:gd name="connsiteY1255" fmla="*/ 4700086 h 6272249"/>
              <a:gd name="connsiteX1256" fmla="*/ 3600553 w 7063253"/>
              <a:gd name="connsiteY1256" fmla="*/ 4719779 h 6272249"/>
              <a:gd name="connsiteX1257" fmla="*/ 3579219 w 7063253"/>
              <a:gd name="connsiteY1257" fmla="*/ 4739472 h 6272249"/>
              <a:gd name="connsiteX1258" fmla="*/ 3557884 w 7063253"/>
              <a:gd name="connsiteY1258" fmla="*/ 4719779 h 6272249"/>
              <a:gd name="connsiteX1259" fmla="*/ 3579219 w 7063253"/>
              <a:gd name="connsiteY1259" fmla="*/ 4700086 h 6272249"/>
              <a:gd name="connsiteX1260" fmla="*/ 1621398 w 7063253"/>
              <a:gd name="connsiteY1260" fmla="*/ 4693521 h 6272249"/>
              <a:gd name="connsiteX1261" fmla="*/ 1680477 w 7063253"/>
              <a:gd name="connsiteY1261" fmla="*/ 4750961 h 6272249"/>
              <a:gd name="connsiteX1262" fmla="*/ 1621398 w 7063253"/>
              <a:gd name="connsiteY1262" fmla="*/ 4808401 h 6272249"/>
              <a:gd name="connsiteX1263" fmla="*/ 1562318 w 7063253"/>
              <a:gd name="connsiteY1263" fmla="*/ 4750961 h 6272249"/>
              <a:gd name="connsiteX1264" fmla="*/ 1621398 w 7063253"/>
              <a:gd name="connsiteY1264" fmla="*/ 4693521 h 6272249"/>
              <a:gd name="connsiteX1265" fmla="*/ 5814385 w 7063253"/>
              <a:gd name="connsiteY1265" fmla="*/ 4680392 h 6272249"/>
              <a:gd name="connsiteX1266" fmla="*/ 5855413 w 7063253"/>
              <a:gd name="connsiteY1266" fmla="*/ 4721420 h 6272249"/>
              <a:gd name="connsiteX1267" fmla="*/ 5814385 w 7063253"/>
              <a:gd name="connsiteY1267" fmla="*/ 4762448 h 6272249"/>
              <a:gd name="connsiteX1268" fmla="*/ 5773357 w 7063253"/>
              <a:gd name="connsiteY1268" fmla="*/ 4721420 h 6272249"/>
              <a:gd name="connsiteX1269" fmla="*/ 5814385 w 7063253"/>
              <a:gd name="connsiteY1269" fmla="*/ 4680392 h 6272249"/>
              <a:gd name="connsiteX1270" fmla="*/ 6424871 w 7063253"/>
              <a:gd name="connsiteY1270" fmla="*/ 4673828 h 6272249"/>
              <a:gd name="connsiteX1271" fmla="*/ 6449489 w 7063253"/>
              <a:gd name="connsiteY1271" fmla="*/ 4693521 h 6272249"/>
              <a:gd name="connsiteX1272" fmla="*/ 6424871 w 7063253"/>
              <a:gd name="connsiteY1272" fmla="*/ 4713214 h 6272249"/>
              <a:gd name="connsiteX1273" fmla="*/ 6400253 w 7063253"/>
              <a:gd name="connsiteY1273" fmla="*/ 4693521 h 6272249"/>
              <a:gd name="connsiteX1274" fmla="*/ 6424871 w 7063253"/>
              <a:gd name="connsiteY1274" fmla="*/ 4673828 h 6272249"/>
              <a:gd name="connsiteX1275" fmla="*/ 4565515 w 7063253"/>
              <a:gd name="connsiteY1275" fmla="*/ 4673828 h 6272249"/>
              <a:gd name="connsiteX1276" fmla="*/ 4581927 w 7063253"/>
              <a:gd name="connsiteY1276" fmla="*/ 4690240 h 6272249"/>
              <a:gd name="connsiteX1277" fmla="*/ 4565515 w 7063253"/>
              <a:gd name="connsiteY1277" fmla="*/ 4706652 h 6272249"/>
              <a:gd name="connsiteX1278" fmla="*/ 4549103 w 7063253"/>
              <a:gd name="connsiteY1278" fmla="*/ 4690240 h 6272249"/>
              <a:gd name="connsiteX1279" fmla="*/ 4565515 w 7063253"/>
              <a:gd name="connsiteY1279" fmla="*/ 4673828 h 6272249"/>
              <a:gd name="connsiteX1280" fmla="*/ 2903090 w 7063253"/>
              <a:gd name="connsiteY1280" fmla="*/ 4673828 h 6272249"/>
              <a:gd name="connsiteX1281" fmla="*/ 2944117 w 7063253"/>
              <a:gd name="connsiteY1281" fmla="*/ 4714856 h 6272249"/>
              <a:gd name="connsiteX1282" fmla="*/ 2903090 w 7063253"/>
              <a:gd name="connsiteY1282" fmla="*/ 4755884 h 6272249"/>
              <a:gd name="connsiteX1283" fmla="*/ 2862062 w 7063253"/>
              <a:gd name="connsiteY1283" fmla="*/ 4714856 h 6272249"/>
              <a:gd name="connsiteX1284" fmla="*/ 2903090 w 7063253"/>
              <a:gd name="connsiteY1284" fmla="*/ 4673828 h 6272249"/>
              <a:gd name="connsiteX1285" fmla="*/ 3418393 w 7063253"/>
              <a:gd name="connsiteY1285" fmla="*/ 4667264 h 6272249"/>
              <a:gd name="connsiteX1286" fmla="*/ 3443011 w 7063253"/>
              <a:gd name="connsiteY1286" fmla="*/ 4690240 h 6272249"/>
              <a:gd name="connsiteX1287" fmla="*/ 3418393 w 7063253"/>
              <a:gd name="connsiteY1287" fmla="*/ 4713216 h 6272249"/>
              <a:gd name="connsiteX1288" fmla="*/ 3393775 w 7063253"/>
              <a:gd name="connsiteY1288" fmla="*/ 4690240 h 6272249"/>
              <a:gd name="connsiteX1289" fmla="*/ 3418393 w 7063253"/>
              <a:gd name="connsiteY1289" fmla="*/ 4667264 h 6272249"/>
              <a:gd name="connsiteX1290" fmla="*/ 1324362 w 7063253"/>
              <a:gd name="connsiteY1290" fmla="*/ 4660697 h 6272249"/>
              <a:gd name="connsiteX1291" fmla="*/ 1385083 w 7063253"/>
              <a:gd name="connsiteY1291" fmla="*/ 4721418 h 6272249"/>
              <a:gd name="connsiteX1292" fmla="*/ 1324362 w 7063253"/>
              <a:gd name="connsiteY1292" fmla="*/ 4782139 h 6272249"/>
              <a:gd name="connsiteX1293" fmla="*/ 1263641 w 7063253"/>
              <a:gd name="connsiteY1293" fmla="*/ 4721418 h 6272249"/>
              <a:gd name="connsiteX1294" fmla="*/ 1324362 w 7063253"/>
              <a:gd name="connsiteY1294" fmla="*/ 4660697 h 6272249"/>
              <a:gd name="connsiteX1295" fmla="*/ 5154668 w 7063253"/>
              <a:gd name="connsiteY1295" fmla="*/ 4650852 h 6272249"/>
              <a:gd name="connsiteX1296" fmla="*/ 5185850 w 7063253"/>
              <a:gd name="connsiteY1296" fmla="*/ 4682034 h 6272249"/>
              <a:gd name="connsiteX1297" fmla="*/ 5154668 w 7063253"/>
              <a:gd name="connsiteY1297" fmla="*/ 4713216 h 6272249"/>
              <a:gd name="connsiteX1298" fmla="*/ 5123485 w 7063253"/>
              <a:gd name="connsiteY1298" fmla="*/ 4682034 h 6272249"/>
              <a:gd name="connsiteX1299" fmla="*/ 5154668 w 7063253"/>
              <a:gd name="connsiteY1299" fmla="*/ 4650852 h 6272249"/>
              <a:gd name="connsiteX1300" fmla="*/ 5561656 w 7063253"/>
              <a:gd name="connsiteY1300" fmla="*/ 4637723 h 6272249"/>
              <a:gd name="connsiteX1301" fmla="*/ 5596119 w 7063253"/>
              <a:gd name="connsiteY1301" fmla="*/ 4668905 h 6272249"/>
              <a:gd name="connsiteX1302" fmla="*/ 5561656 w 7063253"/>
              <a:gd name="connsiteY1302" fmla="*/ 4700088 h 6272249"/>
              <a:gd name="connsiteX1303" fmla="*/ 5527193 w 7063253"/>
              <a:gd name="connsiteY1303" fmla="*/ 4668905 h 6272249"/>
              <a:gd name="connsiteX1304" fmla="*/ 5561656 w 7063253"/>
              <a:gd name="connsiteY1304" fmla="*/ 4637723 h 6272249"/>
              <a:gd name="connsiteX1305" fmla="*/ 772955 w 7063253"/>
              <a:gd name="connsiteY1305" fmla="*/ 4631159 h 6272249"/>
              <a:gd name="connsiteX1306" fmla="*/ 774597 w 7063253"/>
              <a:gd name="connsiteY1306" fmla="*/ 4634442 h 6272249"/>
              <a:gd name="connsiteX1307" fmla="*/ 772955 w 7063253"/>
              <a:gd name="connsiteY1307" fmla="*/ 4637725 h 6272249"/>
              <a:gd name="connsiteX1308" fmla="*/ 771314 w 7063253"/>
              <a:gd name="connsiteY1308" fmla="*/ 4634442 h 6272249"/>
              <a:gd name="connsiteX1309" fmla="*/ 772955 w 7063253"/>
              <a:gd name="connsiteY1309" fmla="*/ 4631159 h 6272249"/>
              <a:gd name="connsiteX1310" fmla="*/ 1045375 w 7063253"/>
              <a:gd name="connsiteY1310" fmla="*/ 4624594 h 6272249"/>
              <a:gd name="connsiteX1311" fmla="*/ 1106096 w 7063253"/>
              <a:gd name="connsiteY1311" fmla="*/ 4682034 h 6272249"/>
              <a:gd name="connsiteX1312" fmla="*/ 1045375 w 7063253"/>
              <a:gd name="connsiteY1312" fmla="*/ 4739474 h 6272249"/>
              <a:gd name="connsiteX1313" fmla="*/ 984655 w 7063253"/>
              <a:gd name="connsiteY1313" fmla="*/ 4682034 h 6272249"/>
              <a:gd name="connsiteX1314" fmla="*/ 1045375 w 7063253"/>
              <a:gd name="connsiteY1314" fmla="*/ 4624594 h 6272249"/>
              <a:gd name="connsiteX1315" fmla="*/ 6185272 w 7063253"/>
              <a:gd name="connsiteY1315" fmla="*/ 4618030 h 6272249"/>
              <a:gd name="connsiteX1316" fmla="*/ 6223019 w 7063253"/>
              <a:gd name="connsiteY1316" fmla="*/ 4659058 h 6272249"/>
              <a:gd name="connsiteX1317" fmla="*/ 6185272 w 7063253"/>
              <a:gd name="connsiteY1317" fmla="*/ 4700086 h 6272249"/>
              <a:gd name="connsiteX1318" fmla="*/ 6147525 w 7063253"/>
              <a:gd name="connsiteY1318" fmla="*/ 4659058 h 6272249"/>
              <a:gd name="connsiteX1319" fmla="*/ 6185272 w 7063253"/>
              <a:gd name="connsiteY1319" fmla="*/ 4618030 h 6272249"/>
              <a:gd name="connsiteX1320" fmla="*/ 4727982 w 7063253"/>
              <a:gd name="connsiteY1320" fmla="*/ 4618030 h 6272249"/>
              <a:gd name="connsiteX1321" fmla="*/ 4755881 w 7063253"/>
              <a:gd name="connsiteY1321" fmla="*/ 4645929 h 6272249"/>
              <a:gd name="connsiteX1322" fmla="*/ 4727982 w 7063253"/>
              <a:gd name="connsiteY1322" fmla="*/ 4673828 h 6272249"/>
              <a:gd name="connsiteX1323" fmla="*/ 4700083 w 7063253"/>
              <a:gd name="connsiteY1323" fmla="*/ 4645929 h 6272249"/>
              <a:gd name="connsiteX1324" fmla="*/ 4727982 w 7063253"/>
              <a:gd name="connsiteY1324" fmla="*/ 4618030 h 6272249"/>
              <a:gd name="connsiteX1325" fmla="*/ 3254284 w 7063253"/>
              <a:gd name="connsiteY1325" fmla="*/ 4618030 h 6272249"/>
              <a:gd name="connsiteX1326" fmla="*/ 3285466 w 7063253"/>
              <a:gd name="connsiteY1326" fmla="*/ 4649212 h 6272249"/>
              <a:gd name="connsiteX1327" fmla="*/ 3254284 w 7063253"/>
              <a:gd name="connsiteY1327" fmla="*/ 4680395 h 6272249"/>
              <a:gd name="connsiteX1328" fmla="*/ 3223102 w 7063253"/>
              <a:gd name="connsiteY1328" fmla="*/ 4649212 h 6272249"/>
              <a:gd name="connsiteX1329" fmla="*/ 3254284 w 7063253"/>
              <a:gd name="connsiteY1329" fmla="*/ 4618030 h 6272249"/>
              <a:gd name="connsiteX1330" fmla="*/ 2420610 w 7063253"/>
              <a:gd name="connsiteY1330" fmla="*/ 4618030 h 6272249"/>
              <a:gd name="connsiteX1331" fmla="*/ 2471485 w 7063253"/>
              <a:gd name="connsiteY1331" fmla="*/ 4668905 h 6272249"/>
              <a:gd name="connsiteX1332" fmla="*/ 2420610 w 7063253"/>
              <a:gd name="connsiteY1332" fmla="*/ 4719781 h 6272249"/>
              <a:gd name="connsiteX1333" fmla="*/ 2369735 w 7063253"/>
              <a:gd name="connsiteY1333" fmla="*/ 4668905 h 6272249"/>
              <a:gd name="connsiteX1334" fmla="*/ 2420610 w 7063253"/>
              <a:gd name="connsiteY1334" fmla="*/ 4618030 h 6272249"/>
              <a:gd name="connsiteX1335" fmla="*/ 2103879 w 7063253"/>
              <a:gd name="connsiteY1335" fmla="*/ 4618030 h 6272249"/>
              <a:gd name="connsiteX1336" fmla="*/ 2159677 w 7063253"/>
              <a:gd name="connsiteY1336" fmla="*/ 4672187 h 6272249"/>
              <a:gd name="connsiteX1337" fmla="*/ 2103879 w 7063253"/>
              <a:gd name="connsiteY1337" fmla="*/ 4726343 h 6272249"/>
              <a:gd name="connsiteX1338" fmla="*/ 2048081 w 7063253"/>
              <a:gd name="connsiteY1338" fmla="*/ 4672187 h 6272249"/>
              <a:gd name="connsiteX1339" fmla="*/ 2103879 w 7063253"/>
              <a:gd name="connsiteY1339" fmla="*/ 4618030 h 6272249"/>
              <a:gd name="connsiteX1340" fmla="*/ 1796996 w 7063253"/>
              <a:gd name="connsiteY1340" fmla="*/ 4604901 h 6272249"/>
              <a:gd name="connsiteX1341" fmla="*/ 1851152 w 7063253"/>
              <a:gd name="connsiteY1341" fmla="*/ 4659058 h 6272249"/>
              <a:gd name="connsiteX1342" fmla="*/ 1796996 w 7063253"/>
              <a:gd name="connsiteY1342" fmla="*/ 4713214 h 6272249"/>
              <a:gd name="connsiteX1343" fmla="*/ 1742839 w 7063253"/>
              <a:gd name="connsiteY1343" fmla="*/ 4659058 h 6272249"/>
              <a:gd name="connsiteX1344" fmla="*/ 1796996 w 7063253"/>
              <a:gd name="connsiteY1344" fmla="*/ 4604901 h 6272249"/>
              <a:gd name="connsiteX1345" fmla="*/ 2752109 w 7063253"/>
              <a:gd name="connsiteY1345" fmla="*/ 4598337 h 6272249"/>
              <a:gd name="connsiteX1346" fmla="*/ 2799701 w 7063253"/>
              <a:gd name="connsiteY1346" fmla="*/ 4645929 h 6272249"/>
              <a:gd name="connsiteX1347" fmla="*/ 2752109 w 7063253"/>
              <a:gd name="connsiteY1347" fmla="*/ 4693521 h 6272249"/>
              <a:gd name="connsiteX1348" fmla="*/ 2704517 w 7063253"/>
              <a:gd name="connsiteY1348" fmla="*/ 4645929 h 6272249"/>
              <a:gd name="connsiteX1349" fmla="*/ 2752109 w 7063253"/>
              <a:gd name="connsiteY1349" fmla="*/ 4598337 h 6272249"/>
              <a:gd name="connsiteX1350" fmla="*/ 5942389 w 7063253"/>
              <a:gd name="connsiteY1350" fmla="*/ 4585208 h 6272249"/>
              <a:gd name="connsiteX1351" fmla="*/ 5983417 w 7063253"/>
              <a:gd name="connsiteY1351" fmla="*/ 4622955 h 6272249"/>
              <a:gd name="connsiteX1352" fmla="*/ 5942389 w 7063253"/>
              <a:gd name="connsiteY1352" fmla="*/ 4660701 h 6272249"/>
              <a:gd name="connsiteX1353" fmla="*/ 5901361 w 7063253"/>
              <a:gd name="connsiteY1353" fmla="*/ 4622955 h 6272249"/>
              <a:gd name="connsiteX1354" fmla="*/ 5942389 w 7063253"/>
              <a:gd name="connsiteY1354" fmla="*/ 4585208 h 6272249"/>
              <a:gd name="connsiteX1355" fmla="*/ 1498318 w 7063253"/>
              <a:gd name="connsiteY1355" fmla="*/ 4578644 h 6272249"/>
              <a:gd name="connsiteX1356" fmla="*/ 1555758 w 7063253"/>
              <a:gd name="connsiteY1356" fmla="*/ 4636084 h 6272249"/>
              <a:gd name="connsiteX1357" fmla="*/ 1498318 w 7063253"/>
              <a:gd name="connsiteY1357" fmla="*/ 4693523 h 6272249"/>
              <a:gd name="connsiteX1358" fmla="*/ 1440879 w 7063253"/>
              <a:gd name="connsiteY1358" fmla="*/ 4636084 h 6272249"/>
              <a:gd name="connsiteX1359" fmla="*/ 1498318 w 7063253"/>
              <a:gd name="connsiteY1359" fmla="*/ 4578644 h 6272249"/>
              <a:gd name="connsiteX1360" fmla="*/ 5300723 w 7063253"/>
              <a:gd name="connsiteY1360" fmla="*/ 4572079 h 6272249"/>
              <a:gd name="connsiteX1361" fmla="*/ 5333545 w 7063253"/>
              <a:gd name="connsiteY1361" fmla="*/ 4608184 h 6272249"/>
              <a:gd name="connsiteX1362" fmla="*/ 5300723 w 7063253"/>
              <a:gd name="connsiteY1362" fmla="*/ 4644290 h 6272249"/>
              <a:gd name="connsiteX1363" fmla="*/ 5267901 w 7063253"/>
              <a:gd name="connsiteY1363" fmla="*/ 4608184 h 6272249"/>
              <a:gd name="connsiteX1364" fmla="*/ 5300723 w 7063253"/>
              <a:gd name="connsiteY1364" fmla="*/ 4572079 h 6272249"/>
              <a:gd name="connsiteX1365" fmla="*/ 4883885 w 7063253"/>
              <a:gd name="connsiteY1365" fmla="*/ 4572079 h 6272249"/>
              <a:gd name="connsiteX1366" fmla="*/ 4910143 w 7063253"/>
              <a:gd name="connsiteY1366" fmla="*/ 4595056 h 6272249"/>
              <a:gd name="connsiteX1367" fmla="*/ 4883885 w 7063253"/>
              <a:gd name="connsiteY1367" fmla="*/ 4618032 h 6272249"/>
              <a:gd name="connsiteX1368" fmla="*/ 4857628 w 7063253"/>
              <a:gd name="connsiteY1368" fmla="*/ 4595056 h 6272249"/>
              <a:gd name="connsiteX1369" fmla="*/ 4883885 w 7063253"/>
              <a:gd name="connsiteY1369" fmla="*/ 4572079 h 6272249"/>
              <a:gd name="connsiteX1370" fmla="*/ 6541389 w 7063253"/>
              <a:gd name="connsiteY1370" fmla="*/ 4562234 h 6272249"/>
              <a:gd name="connsiteX1371" fmla="*/ 6551237 w 7063253"/>
              <a:gd name="connsiteY1371" fmla="*/ 4573723 h 6272249"/>
              <a:gd name="connsiteX1372" fmla="*/ 6541389 w 7063253"/>
              <a:gd name="connsiteY1372" fmla="*/ 4585210 h 6272249"/>
              <a:gd name="connsiteX1373" fmla="*/ 6531539 w 7063253"/>
              <a:gd name="connsiteY1373" fmla="*/ 4573723 h 6272249"/>
              <a:gd name="connsiteX1374" fmla="*/ 6541389 w 7063253"/>
              <a:gd name="connsiteY1374" fmla="*/ 4562234 h 6272249"/>
              <a:gd name="connsiteX1375" fmla="*/ 3100020 w 7063253"/>
              <a:gd name="connsiteY1375" fmla="*/ 4555670 h 6272249"/>
              <a:gd name="connsiteX1376" fmla="*/ 3134484 w 7063253"/>
              <a:gd name="connsiteY1376" fmla="*/ 4593416 h 6272249"/>
              <a:gd name="connsiteX1377" fmla="*/ 3100020 w 7063253"/>
              <a:gd name="connsiteY1377" fmla="*/ 4631163 h 6272249"/>
              <a:gd name="connsiteX1378" fmla="*/ 3065557 w 7063253"/>
              <a:gd name="connsiteY1378" fmla="*/ 4593416 h 6272249"/>
              <a:gd name="connsiteX1379" fmla="*/ 3100020 w 7063253"/>
              <a:gd name="connsiteY1379" fmla="*/ 4555670 h 6272249"/>
              <a:gd name="connsiteX1380" fmla="*/ 4115859 w 7063253"/>
              <a:gd name="connsiteY1380" fmla="*/ 4555668 h 6272249"/>
              <a:gd name="connsiteX1381" fmla="*/ 4125707 w 7063253"/>
              <a:gd name="connsiteY1381" fmla="*/ 4567157 h 6272249"/>
              <a:gd name="connsiteX1382" fmla="*/ 4115859 w 7063253"/>
              <a:gd name="connsiteY1382" fmla="*/ 4578644 h 6272249"/>
              <a:gd name="connsiteX1383" fmla="*/ 4106009 w 7063253"/>
              <a:gd name="connsiteY1383" fmla="*/ 4567157 h 6272249"/>
              <a:gd name="connsiteX1384" fmla="*/ 4115859 w 7063253"/>
              <a:gd name="connsiteY1384" fmla="*/ 4555668 h 6272249"/>
              <a:gd name="connsiteX1385" fmla="*/ 3951750 w 7063253"/>
              <a:gd name="connsiteY1385" fmla="*/ 4555668 h 6272249"/>
              <a:gd name="connsiteX1386" fmla="*/ 3961597 w 7063253"/>
              <a:gd name="connsiteY1386" fmla="*/ 4567157 h 6272249"/>
              <a:gd name="connsiteX1387" fmla="*/ 3951750 w 7063253"/>
              <a:gd name="connsiteY1387" fmla="*/ 4578644 h 6272249"/>
              <a:gd name="connsiteX1388" fmla="*/ 3941900 w 7063253"/>
              <a:gd name="connsiteY1388" fmla="*/ 4567157 h 6272249"/>
              <a:gd name="connsiteX1389" fmla="*/ 3951750 w 7063253"/>
              <a:gd name="connsiteY1389" fmla="*/ 4555668 h 6272249"/>
              <a:gd name="connsiteX1390" fmla="*/ 5699510 w 7063253"/>
              <a:gd name="connsiteY1390" fmla="*/ 4549105 h 6272249"/>
              <a:gd name="connsiteX1391" fmla="*/ 5730692 w 7063253"/>
              <a:gd name="connsiteY1391" fmla="*/ 4580288 h 6272249"/>
              <a:gd name="connsiteX1392" fmla="*/ 5699510 w 7063253"/>
              <a:gd name="connsiteY1392" fmla="*/ 4611470 h 6272249"/>
              <a:gd name="connsiteX1393" fmla="*/ 5668327 w 7063253"/>
              <a:gd name="connsiteY1393" fmla="*/ 4580288 h 6272249"/>
              <a:gd name="connsiteX1394" fmla="*/ 5699510 w 7063253"/>
              <a:gd name="connsiteY1394" fmla="*/ 4549105 h 6272249"/>
              <a:gd name="connsiteX1395" fmla="*/ 3784356 w 7063253"/>
              <a:gd name="connsiteY1395" fmla="*/ 4549103 h 6272249"/>
              <a:gd name="connsiteX1396" fmla="*/ 3797484 w 7063253"/>
              <a:gd name="connsiteY1396" fmla="*/ 4560592 h 6272249"/>
              <a:gd name="connsiteX1397" fmla="*/ 3784356 w 7063253"/>
              <a:gd name="connsiteY1397" fmla="*/ 4572082 h 6272249"/>
              <a:gd name="connsiteX1398" fmla="*/ 3771227 w 7063253"/>
              <a:gd name="connsiteY1398" fmla="*/ 4560592 h 6272249"/>
              <a:gd name="connsiteX1399" fmla="*/ 3784356 w 7063253"/>
              <a:gd name="connsiteY1399" fmla="*/ 4549103 h 6272249"/>
              <a:gd name="connsiteX1400" fmla="*/ 4279968 w 7063253"/>
              <a:gd name="connsiteY1400" fmla="*/ 4535974 h 6272249"/>
              <a:gd name="connsiteX1401" fmla="*/ 4289816 w 7063253"/>
              <a:gd name="connsiteY1401" fmla="*/ 4549103 h 6272249"/>
              <a:gd name="connsiteX1402" fmla="*/ 4279968 w 7063253"/>
              <a:gd name="connsiteY1402" fmla="*/ 4562232 h 6272249"/>
              <a:gd name="connsiteX1403" fmla="*/ 4270118 w 7063253"/>
              <a:gd name="connsiteY1403" fmla="*/ 4549103 h 6272249"/>
              <a:gd name="connsiteX1404" fmla="*/ 4279968 w 7063253"/>
              <a:gd name="connsiteY1404" fmla="*/ 4535974 h 6272249"/>
              <a:gd name="connsiteX1405" fmla="*/ 1216049 w 7063253"/>
              <a:gd name="connsiteY1405" fmla="*/ 4535974 h 6272249"/>
              <a:gd name="connsiteX1406" fmla="*/ 1276770 w 7063253"/>
              <a:gd name="connsiteY1406" fmla="*/ 4598337 h 6272249"/>
              <a:gd name="connsiteX1407" fmla="*/ 1216049 w 7063253"/>
              <a:gd name="connsiteY1407" fmla="*/ 4660699 h 6272249"/>
              <a:gd name="connsiteX1408" fmla="*/ 1155328 w 7063253"/>
              <a:gd name="connsiteY1408" fmla="*/ 4598337 h 6272249"/>
              <a:gd name="connsiteX1409" fmla="*/ 1216049 w 7063253"/>
              <a:gd name="connsiteY1409" fmla="*/ 4535974 h 6272249"/>
              <a:gd name="connsiteX1410" fmla="*/ 2286042 w 7063253"/>
              <a:gd name="connsiteY1410" fmla="*/ 4529412 h 6272249"/>
              <a:gd name="connsiteX1411" fmla="*/ 2330353 w 7063253"/>
              <a:gd name="connsiteY1411" fmla="*/ 4577004 h 6272249"/>
              <a:gd name="connsiteX1412" fmla="*/ 2286042 w 7063253"/>
              <a:gd name="connsiteY1412" fmla="*/ 4624596 h 6272249"/>
              <a:gd name="connsiteX1413" fmla="*/ 2241731 w 7063253"/>
              <a:gd name="connsiteY1413" fmla="*/ 4577004 h 6272249"/>
              <a:gd name="connsiteX1414" fmla="*/ 2286042 w 7063253"/>
              <a:gd name="connsiteY1414" fmla="*/ 4529412 h 6272249"/>
              <a:gd name="connsiteX1415" fmla="*/ 2607693 w 7063253"/>
              <a:gd name="connsiteY1415" fmla="*/ 4522848 h 6272249"/>
              <a:gd name="connsiteX1416" fmla="*/ 2648721 w 7063253"/>
              <a:gd name="connsiteY1416" fmla="*/ 4567159 h 6272249"/>
              <a:gd name="connsiteX1417" fmla="*/ 2607693 w 7063253"/>
              <a:gd name="connsiteY1417" fmla="*/ 4611470 h 6272249"/>
              <a:gd name="connsiteX1418" fmla="*/ 2566665 w 7063253"/>
              <a:gd name="connsiteY1418" fmla="*/ 4567159 h 6272249"/>
              <a:gd name="connsiteX1419" fmla="*/ 2607693 w 7063253"/>
              <a:gd name="connsiteY1419" fmla="*/ 4522848 h 6272249"/>
              <a:gd name="connsiteX1420" fmla="*/ 1974233 w 7063253"/>
              <a:gd name="connsiteY1420" fmla="*/ 4522848 h 6272249"/>
              <a:gd name="connsiteX1421" fmla="*/ 2021826 w 7063253"/>
              <a:gd name="connsiteY1421" fmla="*/ 4570440 h 6272249"/>
              <a:gd name="connsiteX1422" fmla="*/ 1974233 w 7063253"/>
              <a:gd name="connsiteY1422" fmla="*/ 4618032 h 6272249"/>
              <a:gd name="connsiteX1423" fmla="*/ 1926641 w 7063253"/>
              <a:gd name="connsiteY1423" fmla="*/ 4570440 h 6272249"/>
              <a:gd name="connsiteX1424" fmla="*/ 1974233 w 7063253"/>
              <a:gd name="connsiteY1424" fmla="*/ 4522848 h 6272249"/>
              <a:gd name="connsiteX1425" fmla="*/ 3620247 w 7063253"/>
              <a:gd name="connsiteY1425" fmla="*/ 4522846 h 6272249"/>
              <a:gd name="connsiteX1426" fmla="*/ 3633375 w 7063253"/>
              <a:gd name="connsiteY1426" fmla="*/ 4539258 h 6272249"/>
              <a:gd name="connsiteX1427" fmla="*/ 3620247 w 7063253"/>
              <a:gd name="connsiteY1427" fmla="*/ 4555670 h 6272249"/>
              <a:gd name="connsiteX1428" fmla="*/ 3607118 w 7063253"/>
              <a:gd name="connsiteY1428" fmla="*/ 4539258 h 6272249"/>
              <a:gd name="connsiteX1429" fmla="*/ 3620247 w 7063253"/>
              <a:gd name="connsiteY1429" fmla="*/ 4522846 h 6272249"/>
              <a:gd name="connsiteX1430" fmla="*/ 6305071 w 7063253"/>
              <a:gd name="connsiteY1430" fmla="*/ 4516283 h 6272249"/>
              <a:gd name="connsiteX1431" fmla="*/ 6337892 w 7063253"/>
              <a:gd name="connsiteY1431" fmla="*/ 4550747 h 6272249"/>
              <a:gd name="connsiteX1432" fmla="*/ 6305071 w 7063253"/>
              <a:gd name="connsiteY1432" fmla="*/ 4585210 h 6272249"/>
              <a:gd name="connsiteX1433" fmla="*/ 6272249 w 7063253"/>
              <a:gd name="connsiteY1433" fmla="*/ 4550747 h 6272249"/>
              <a:gd name="connsiteX1434" fmla="*/ 6305071 w 7063253"/>
              <a:gd name="connsiteY1434" fmla="*/ 4516283 h 6272249"/>
              <a:gd name="connsiteX1435" fmla="*/ 5038149 w 7063253"/>
              <a:gd name="connsiteY1435" fmla="*/ 4516283 h 6272249"/>
              <a:gd name="connsiteX1436" fmla="*/ 5054561 w 7063253"/>
              <a:gd name="connsiteY1436" fmla="*/ 4532695 h 6272249"/>
              <a:gd name="connsiteX1437" fmla="*/ 5038149 w 7063253"/>
              <a:gd name="connsiteY1437" fmla="*/ 4549107 h 6272249"/>
              <a:gd name="connsiteX1438" fmla="*/ 5021737 w 7063253"/>
              <a:gd name="connsiteY1438" fmla="*/ 4532695 h 6272249"/>
              <a:gd name="connsiteX1439" fmla="*/ 5038149 w 7063253"/>
              <a:gd name="connsiteY1439" fmla="*/ 4516283 h 6272249"/>
              <a:gd name="connsiteX1440" fmla="*/ 4444077 w 7063253"/>
              <a:gd name="connsiteY1440" fmla="*/ 4516281 h 6272249"/>
              <a:gd name="connsiteX1441" fmla="*/ 4453925 w 7063253"/>
              <a:gd name="connsiteY1441" fmla="*/ 4526131 h 6272249"/>
              <a:gd name="connsiteX1442" fmla="*/ 4444077 w 7063253"/>
              <a:gd name="connsiteY1442" fmla="*/ 4535979 h 6272249"/>
              <a:gd name="connsiteX1443" fmla="*/ 4434227 w 7063253"/>
              <a:gd name="connsiteY1443" fmla="*/ 4526131 h 6272249"/>
              <a:gd name="connsiteX1444" fmla="*/ 4444077 w 7063253"/>
              <a:gd name="connsiteY1444" fmla="*/ 4516281 h 6272249"/>
              <a:gd name="connsiteX1445" fmla="*/ 5443498 w 7063253"/>
              <a:gd name="connsiteY1445" fmla="*/ 4503155 h 6272249"/>
              <a:gd name="connsiteX1446" fmla="*/ 5464832 w 7063253"/>
              <a:gd name="connsiteY1446" fmla="*/ 4526131 h 6272249"/>
              <a:gd name="connsiteX1447" fmla="*/ 5443498 w 7063253"/>
              <a:gd name="connsiteY1447" fmla="*/ 4549107 h 6272249"/>
              <a:gd name="connsiteX1448" fmla="*/ 5422163 w 7063253"/>
              <a:gd name="connsiteY1448" fmla="*/ 4526131 h 6272249"/>
              <a:gd name="connsiteX1449" fmla="*/ 5443498 w 7063253"/>
              <a:gd name="connsiteY1449" fmla="*/ 4503155 h 6272249"/>
              <a:gd name="connsiteX1450" fmla="*/ 2947401 w 7063253"/>
              <a:gd name="connsiteY1450" fmla="*/ 4503155 h 6272249"/>
              <a:gd name="connsiteX1451" fmla="*/ 2976941 w 7063253"/>
              <a:gd name="connsiteY1451" fmla="*/ 4532695 h 6272249"/>
              <a:gd name="connsiteX1452" fmla="*/ 2947401 w 7063253"/>
              <a:gd name="connsiteY1452" fmla="*/ 4562236 h 6272249"/>
              <a:gd name="connsiteX1453" fmla="*/ 2917860 w 7063253"/>
              <a:gd name="connsiteY1453" fmla="*/ 4532695 h 6272249"/>
              <a:gd name="connsiteX1454" fmla="*/ 2947401 w 7063253"/>
              <a:gd name="connsiteY1454" fmla="*/ 4503155 h 6272249"/>
              <a:gd name="connsiteX1455" fmla="*/ 938704 w 7063253"/>
              <a:gd name="connsiteY1455" fmla="*/ 4503153 h 6272249"/>
              <a:gd name="connsiteX1456" fmla="*/ 991219 w 7063253"/>
              <a:gd name="connsiteY1456" fmla="*/ 4554028 h 6272249"/>
              <a:gd name="connsiteX1457" fmla="*/ 938704 w 7063253"/>
              <a:gd name="connsiteY1457" fmla="*/ 4604903 h 6272249"/>
              <a:gd name="connsiteX1458" fmla="*/ 886189 w 7063253"/>
              <a:gd name="connsiteY1458" fmla="*/ 4554028 h 6272249"/>
              <a:gd name="connsiteX1459" fmla="*/ 938704 w 7063253"/>
              <a:gd name="connsiteY1459" fmla="*/ 4503153 h 6272249"/>
              <a:gd name="connsiteX1460" fmla="*/ 1675556 w 7063253"/>
              <a:gd name="connsiteY1460" fmla="*/ 4496590 h 6272249"/>
              <a:gd name="connsiteX1461" fmla="*/ 1726431 w 7063253"/>
              <a:gd name="connsiteY1461" fmla="*/ 4547466 h 6272249"/>
              <a:gd name="connsiteX1462" fmla="*/ 1675556 w 7063253"/>
              <a:gd name="connsiteY1462" fmla="*/ 4598341 h 6272249"/>
              <a:gd name="connsiteX1463" fmla="*/ 1624681 w 7063253"/>
              <a:gd name="connsiteY1463" fmla="*/ 4547466 h 6272249"/>
              <a:gd name="connsiteX1464" fmla="*/ 1675556 w 7063253"/>
              <a:gd name="connsiteY1464" fmla="*/ 4496590 h 6272249"/>
              <a:gd name="connsiteX1465" fmla="*/ 3456138 w 7063253"/>
              <a:gd name="connsiteY1465" fmla="*/ 4496588 h 6272249"/>
              <a:gd name="connsiteX1466" fmla="*/ 3469266 w 7063253"/>
              <a:gd name="connsiteY1466" fmla="*/ 4509717 h 6272249"/>
              <a:gd name="connsiteX1467" fmla="*/ 3456138 w 7063253"/>
              <a:gd name="connsiteY1467" fmla="*/ 4522846 h 6272249"/>
              <a:gd name="connsiteX1468" fmla="*/ 3443009 w 7063253"/>
              <a:gd name="connsiteY1468" fmla="*/ 4509717 h 6272249"/>
              <a:gd name="connsiteX1469" fmla="*/ 3456138 w 7063253"/>
              <a:gd name="connsiteY1469" fmla="*/ 4496588 h 6272249"/>
              <a:gd name="connsiteX1470" fmla="*/ 672848 w 7063253"/>
              <a:gd name="connsiteY1470" fmla="*/ 4496588 h 6272249"/>
              <a:gd name="connsiteX1471" fmla="*/ 676132 w 7063253"/>
              <a:gd name="connsiteY1471" fmla="*/ 4503153 h 6272249"/>
              <a:gd name="connsiteX1472" fmla="*/ 672848 w 7063253"/>
              <a:gd name="connsiteY1472" fmla="*/ 4509717 h 6272249"/>
              <a:gd name="connsiteX1473" fmla="*/ 669565 w 7063253"/>
              <a:gd name="connsiteY1473" fmla="*/ 4503153 h 6272249"/>
              <a:gd name="connsiteX1474" fmla="*/ 672848 w 7063253"/>
              <a:gd name="connsiteY1474" fmla="*/ 4496588 h 6272249"/>
              <a:gd name="connsiteX1475" fmla="*/ 6070395 w 7063253"/>
              <a:gd name="connsiteY1475" fmla="*/ 4490026 h 6272249"/>
              <a:gd name="connsiteX1476" fmla="*/ 6101577 w 7063253"/>
              <a:gd name="connsiteY1476" fmla="*/ 4519567 h 6272249"/>
              <a:gd name="connsiteX1477" fmla="*/ 6070395 w 7063253"/>
              <a:gd name="connsiteY1477" fmla="*/ 4549107 h 6272249"/>
              <a:gd name="connsiteX1478" fmla="*/ 6039213 w 7063253"/>
              <a:gd name="connsiteY1478" fmla="*/ 4519567 h 6272249"/>
              <a:gd name="connsiteX1479" fmla="*/ 6070395 w 7063253"/>
              <a:gd name="connsiteY1479" fmla="*/ 4490026 h 6272249"/>
              <a:gd name="connsiteX1480" fmla="*/ 4604901 w 7063253"/>
              <a:gd name="connsiteY1480" fmla="*/ 4473614 h 6272249"/>
              <a:gd name="connsiteX1481" fmla="*/ 4618030 w 7063253"/>
              <a:gd name="connsiteY1481" fmla="*/ 4488384 h 6272249"/>
              <a:gd name="connsiteX1482" fmla="*/ 4604901 w 7063253"/>
              <a:gd name="connsiteY1482" fmla="*/ 4503155 h 6272249"/>
              <a:gd name="connsiteX1483" fmla="*/ 4591772 w 7063253"/>
              <a:gd name="connsiteY1483" fmla="*/ 4488384 h 6272249"/>
              <a:gd name="connsiteX1484" fmla="*/ 4604901 w 7063253"/>
              <a:gd name="connsiteY1484" fmla="*/ 4473614 h 6272249"/>
              <a:gd name="connsiteX1485" fmla="*/ 1386722 w 7063253"/>
              <a:gd name="connsiteY1485" fmla="*/ 4453921 h 6272249"/>
              <a:gd name="connsiteX1486" fmla="*/ 1440879 w 7063253"/>
              <a:gd name="connsiteY1486" fmla="*/ 4513000 h 6272249"/>
              <a:gd name="connsiteX1487" fmla="*/ 1386722 w 7063253"/>
              <a:gd name="connsiteY1487" fmla="*/ 4572079 h 6272249"/>
              <a:gd name="connsiteX1488" fmla="*/ 1332566 w 7063253"/>
              <a:gd name="connsiteY1488" fmla="*/ 4513000 h 6272249"/>
              <a:gd name="connsiteX1489" fmla="*/ 1386722 w 7063253"/>
              <a:gd name="connsiteY1489" fmla="*/ 4453921 h 6272249"/>
              <a:gd name="connsiteX1490" fmla="*/ 5830797 w 7063253"/>
              <a:gd name="connsiteY1490" fmla="*/ 4447357 h 6272249"/>
              <a:gd name="connsiteX1491" fmla="*/ 5861979 w 7063253"/>
              <a:gd name="connsiteY1491" fmla="*/ 4478539 h 6272249"/>
              <a:gd name="connsiteX1492" fmla="*/ 5830797 w 7063253"/>
              <a:gd name="connsiteY1492" fmla="*/ 4509721 h 6272249"/>
              <a:gd name="connsiteX1493" fmla="*/ 5799615 w 7063253"/>
              <a:gd name="connsiteY1493" fmla="*/ 4478539 h 6272249"/>
              <a:gd name="connsiteX1494" fmla="*/ 5830797 w 7063253"/>
              <a:gd name="connsiteY1494" fmla="*/ 4447357 h 6272249"/>
              <a:gd name="connsiteX1495" fmla="*/ 3298593 w 7063253"/>
              <a:gd name="connsiteY1495" fmla="*/ 4447357 h 6272249"/>
              <a:gd name="connsiteX1496" fmla="*/ 3318286 w 7063253"/>
              <a:gd name="connsiteY1496" fmla="*/ 4468691 h 6272249"/>
              <a:gd name="connsiteX1497" fmla="*/ 3298593 w 7063253"/>
              <a:gd name="connsiteY1497" fmla="*/ 4490026 h 6272249"/>
              <a:gd name="connsiteX1498" fmla="*/ 3278900 w 7063253"/>
              <a:gd name="connsiteY1498" fmla="*/ 4468691 h 6272249"/>
              <a:gd name="connsiteX1499" fmla="*/ 3298593 w 7063253"/>
              <a:gd name="connsiteY1499" fmla="*/ 4447357 h 6272249"/>
              <a:gd name="connsiteX1500" fmla="*/ 6649703 w 7063253"/>
              <a:gd name="connsiteY1500" fmla="*/ 4440792 h 6272249"/>
              <a:gd name="connsiteX1501" fmla="*/ 6659550 w 7063253"/>
              <a:gd name="connsiteY1501" fmla="*/ 4450642 h 6272249"/>
              <a:gd name="connsiteX1502" fmla="*/ 6649703 w 7063253"/>
              <a:gd name="connsiteY1502" fmla="*/ 4460489 h 6272249"/>
              <a:gd name="connsiteX1503" fmla="*/ 6639853 w 7063253"/>
              <a:gd name="connsiteY1503" fmla="*/ 4450642 h 6272249"/>
              <a:gd name="connsiteX1504" fmla="*/ 6649703 w 7063253"/>
              <a:gd name="connsiteY1504" fmla="*/ 4440792 h 6272249"/>
              <a:gd name="connsiteX1505" fmla="*/ 5184206 w 7063253"/>
              <a:gd name="connsiteY1505" fmla="*/ 4434228 h 6272249"/>
              <a:gd name="connsiteX1506" fmla="*/ 5212105 w 7063253"/>
              <a:gd name="connsiteY1506" fmla="*/ 4462127 h 6272249"/>
              <a:gd name="connsiteX1507" fmla="*/ 5184206 w 7063253"/>
              <a:gd name="connsiteY1507" fmla="*/ 4490026 h 6272249"/>
              <a:gd name="connsiteX1508" fmla="*/ 5156307 w 7063253"/>
              <a:gd name="connsiteY1508" fmla="*/ 4462127 h 6272249"/>
              <a:gd name="connsiteX1509" fmla="*/ 5184206 w 7063253"/>
              <a:gd name="connsiteY1509" fmla="*/ 4434228 h 6272249"/>
              <a:gd name="connsiteX1510" fmla="*/ 2469844 w 7063253"/>
              <a:gd name="connsiteY1510" fmla="*/ 4434228 h 6272249"/>
              <a:gd name="connsiteX1511" fmla="*/ 2514155 w 7063253"/>
              <a:gd name="connsiteY1511" fmla="*/ 4478539 h 6272249"/>
              <a:gd name="connsiteX1512" fmla="*/ 2469844 w 7063253"/>
              <a:gd name="connsiteY1512" fmla="*/ 4522850 h 6272249"/>
              <a:gd name="connsiteX1513" fmla="*/ 2425533 w 7063253"/>
              <a:gd name="connsiteY1513" fmla="*/ 4478539 h 6272249"/>
              <a:gd name="connsiteX1514" fmla="*/ 2469844 w 7063253"/>
              <a:gd name="connsiteY1514" fmla="*/ 4434228 h 6272249"/>
              <a:gd name="connsiteX1515" fmla="*/ 2151471 w 7063253"/>
              <a:gd name="connsiteY1515" fmla="*/ 4434228 h 6272249"/>
              <a:gd name="connsiteX1516" fmla="*/ 2199063 w 7063253"/>
              <a:gd name="connsiteY1516" fmla="*/ 4481820 h 6272249"/>
              <a:gd name="connsiteX1517" fmla="*/ 2151471 w 7063253"/>
              <a:gd name="connsiteY1517" fmla="*/ 4529412 h 6272249"/>
              <a:gd name="connsiteX1518" fmla="*/ 2103879 w 7063253"/>
              <a:gd name="connsiteY1518" fmla="*/ 4481820 h 6272249"/>
              <a:gd name="connsiteX1519" fmla="*/ 2151471 w 7063253"/>
              <a:gd name="connsiteY1519" fmla="*/ 4434228 h 6272249"/>
              <a:gd name="connsiteX1520" fmla="*/ 4760806 w 7063253"/>
              <a:gd name="connsiteY1520" fmla="*/ 4427664 h 6272249"/>
              <a:gd name="connsiteX1521" fmla="*/ 4775576 w 7063253"/>
              <a:gd name="connsiteY1521" fmla="*/ 4440792 h 6272249"/>
              <a:gd name="connsiteX1522" fmla="*/ 4760806 w 7063253"/>
              <a:gd name="connsiteY1522" fmla="*/ 4453921 h 6272249"/>
              <a:gd name="connsiteX1523" fmla="*/ 4746036 w 7063253"/>
              <a:gd name="connsiteY1523" fmla="*/ 4440792 h 6272249"/>
              <a:gd name="connsiteX1524" fmla="*/ 4760806 w 7063253"/>
              <a:gd name="connsiteY1524" fmla="*/ 4427664 h 6272249"/>
              <a:gd name="connsiteX1525" fmla="*/ 2798062 w 7063253"/>
              <a:gd name="connsiteY1525" fmla="*/ 4421099 h 6272249"/>
              <a:gd name="connsiteX1526" fmla="*/ 2842373 w 7063253"/>
              <a:gd name="connsiteY1526" fmla="*/ 4462127 h 6272249"/>
              <a:gd name="connsiteX1527" fmla="*/ 2798062 w 7063253"/>
              <a:gd name="connsiteY1527" fmla="*/ 4503155 h 6272249"/>
              <a:gd name="connsiteX1528" fmla="*/ 2753751 w 7063253"/>
              <a:gd name="connsiteY1528" fmla="*/ 4462127 h 6272249"/>
              <a:gd name="connsiteX1529" fmla="*/ 2798062 w 7063253"/>
              <a:gd name="connsiteY1529" fmla="*/ 4421099 h 6272249"/>
              <a:gd name="connsiteX1530" fmla="*/ 5584632 w 7063253"/>
              <a:gd name="connsiteY1530" fmla="*/ 4414535 h 6272249"/>
              <a:gd name="connsiteX1531" fmla="*/ 5609250 w 7063253"/>
              <a:gd name="connsiteY1531" fmla="*/ 4434228 h 6272249"/>
              <a:gd name="connsiteX1532" fmla="*/ 5584632 w 7063253"/>
              <a:gd name="connsiteY1532" fmla="*/ 4453921 h 6272249"/>
              <a:gd name="connsiteX1533" fmla="*/ 5560014 w 7063253"/>
              <a:gd name="connsiteY1533" fmla="*/ 4434228 h 6272249"/>
              <a:gd name="connsiteX1534" fmla="*/ 5584632 w 7063253"/>
              <a:gd name="connsiteY1534" fmla="*/ 4414535 h 6272249"/>
              <a:gd name="connsiteX1535" fmla="*/ 1109377 w 7063253"/>
              <a:gd name="connsiteY1535" fmla="*/ 4414535 h 6272249"/>
              <a:gd name="connsiteX1536" fmla="*/ 1168457 w 7063253"/>
              <a:gd name="connsiteY1536" fmla="*/ 4471975 h 6272249"/>
              <a:gd name="connsiteX1537" fmla="*/ 1109377 w 7063253"/>
              <a:gd name="connsiteY1537" fmla="*/ 4529414 h 6272249"/>
              <a:gd name="connsiteX1538" fmla="*/ 1050298 w 7063253"/>
              <a:gd name="connsiteY1538" fmla="*/ 4471975 h 6272249"/>
              <a:gd name="connsiteX1539" fmla="*/ 1109377 w 7063253"/>
              <a:gd name="connsiteY1539" fmla="*/ 4414535 h 6272249"/>
              <a:gd name="connsiteX1540" fmla="*/ 1851152 w 7063253"/>
              <a:gd name="connsiteY1540" fmla="*/ 4407970 h 6272249"/>
              <a:gd name="connsiteX1541" fmla="*/ 1906950 w 7063253"/>
              <a:gd name="connsiteY1541" fmla="*/ 4462127 h 6272249"/>
              <a:gd name="connsiteX1542" fmla="*/ 1851152 w 7063253"/>
              <a:gd name="connsiteY1542" fmla="*/ 4516283 h 6272249"/>
              <a:gd name="connsiteX1543" fmla="*/ 1795354 w 7063253"/>
              <a:gd name="connsiteY1543" fmla="*/ 4462127 h 6272249"/>
              <a:gd name="connsiteX1544" fmla="*/ 1851152 w 7063253"/>
              <a:gd name="connsiteY1544" fmla="*/ 4407970 h 6272249"/>
              <a:gd name="connsiteX1545" fmla="*/ 6421587 w 7063253"/>
              <a:gd name="connsiteY1545" fmla="*/ 4394842 h 6272249"/>
              <a:gd name="connsiteX1546" fmla="*/ 6456051 w 7063253"/>
              <a:gd name="connsiteY1546" fmla="*/ 4427664 h 6272249"/>
              <a:gd name="connsiteX1547" fmla="*/ 6421587 w 7063253"/>
              <a:gd name="connsiteY1547" fmla="*/ 4460485 h 6272249"/>
              <a:gd name="connsiteX1548" fmla="*/ 6387124 w 7063253"/>
              <a:gd name="connsiteY1548" fmla="*/ 4427664 h 6272249"/>
              <a:gd name="connsiteX1549" fmla="*/ 6421587 w 7063253"/>
              <a:gd name="connsiteY1549" fmla="*/ 4394842 h 6272249"/>
              <a:gd name="connsiteX1550" fmla="*/ 3142690 w 7063253"/>
              <a:gd name="connsiteY1550" fmla="*/ 4384994 h 6272249"/>
              <a:gd name="connsiteX1551" fmla="*/ 3170589 w 7063253"/>
              <a:gd name="connsiteY1551" fmla="*/ 4412893 h 6272249"/>
              <a:gd name="connsiteX1552" fmla="*/ 3142690 w 7063253"/>
              <a:gd name="connsiteY1552" fmla="*/ 4440792 h 6272249"/>
              <a:gd name="connsiteX1553" fmla="*/ 3114791 w 7063253"/>
              <a:gd name="connsiteY1553" fmla="*/ 4412893 h 6272249"/>
              <a:gd name="connsiteX1554" fmla="*/ 3142690 w 7063253"/>
              <a:gd name="connsiteY1554" fmla="*/ 4384994 h 6272249"/>
              <a:gd name="connsiteX1555" fmla="*/ 6191837 w 7063253"/>
              <a:gd name="connsiteY1555" fmla="*/ 4378432 h 6272249"/>
              <a:gd name="connsiteX1556" fmla="*/ 6216455 w 7063253"/>
              <a:gd name="connsiteY1556" fmla="*/ 4403050 h 6272249"/>
              <a:gd name="connsiteX1557" fmla="*/ 6191837 w 7063253"/>
              <a:gd name="connsiteY1557" fmla="*/ 4427668 h 6272249"/>
              <a:gd name="connsiteX1558" fmla="*/ 6167219 w 7063253"/>
              <a:gd name="connsiteY1558" fmla="*/ 4403050 h 6272249"/>
              <a:gd name="connsiteX1559" fmla="*/ 6191837 w 7063253"/>
              <a:gd name="connsiteY1559" fmla="*/ 4378432 h 6272249"/>
              <a:gd name="connsiteX1560" fmla="*/ 1560679 w 7063253"/>
              <a:gd name="connsiteY1560" fmla="*/ 4378432 h 6272249"/>
              <a:gd name="connsiteX1561" fmla="*/ 1611554 w 7063253"/>
              <a:gd name="connsiteY1561" fmla="*/ 4430947 h 6272249"/>
              <a:gd name="connsiteX1562" fmla="*/ 1560679 w 7063253"/>
              <a:gd name="connsiteY1562" fmla="*/ 4483462 h 6272249"/>
              <a:gd name="connsiteX1563" fmla="*/ 1509803 w 7063253"/>
              <a:gd name="connsiteY1563" fmla="*/ 4430947 h 6272249"/>
              <a:gd name="connsiteX1564" fmla="*/ 1560679 w 7063253"/>
              <a:gd name="connsiteY1564" fmla="*/ 4378432 h 6272249"/>
              <a:gd name="connsiteX1565" fmla="*/ 3987851 w 7063253"/>
              <a:gd name="connsiteY1565" fmla="*/ 4378430 h 6272249"/>
              <a:gd name="connsiteX1566" fmla="*/ 3994415 w 7063253"/>
              <a:gd name="connsiteY1566" fmla="*/ 4386636 h 6272249"/>
              <a:gd name="connsiteX1567" fmla="*/ 3987851 w 7063253"/>
              <a:gd name="connsiteY1567" fmla="*/ 4394842 h 6272249"/>
              <a:gd name="connsiteX1568" fmla="*/ 3981286 w 7063253"/>
              <a:gd name="connsiteY1568" fmla="*/ 4386636 h 6272249"/>
              <a:gd name="connsiteX1569" fmla="*/ 3987851 w 7063253"/>
              <a:gd name="connsiteY1569" fmla="*/ 4378430 h 6272249"/>
              <a:gd name="connsiteX1570" fmla="*/ 4918351 w 7063253"/>
              <a:gd name="connsiteY1570" fmla="*/ 4371865 h 6272249"/>
              <a:gd name="connsiteX1571" fmla="*/ 4933121 w 7063253"/>
              <a:gd name="connsiteY1571" fmla="*/ 4383355 h 6272249"/>
              <a:gd name="connsiteX1572" fmla="*/ 4918351 w 7063253"/>
              <a:gd name="connsiteY1572" fmla="*/ 4394844 h 6272249"/>
              <a:gd name="connsiteX1573" fmla="*/ 4903580 w 7063253"/>
              <a:gd name="connsiteY1573" fmla="*/ 4383355 h 6272249"/>
              <a:gd name="connsiteX1574" fmla="*/ 4918351 w 7063253"/>
              <a:gd name="connsiteY1574" fmla="*/ 4371865 h 6272249"/>
              <a:gd name="connsiteX1575" fmla="*/ 4156885 w 7063253"/>
              <a:gd name="connsiteY1575" fmla="*/ 4371865 h 6272249"/>
              <a:gd name="connsiteX1576" fmla="*/ 4168372 w 7063253"/>
              <a:gd name="connsiteY1576" fmla="*/ 4378430 h 6272249"/>
              <a:gd name="connsiteX1577" fmla="*/ 4156885 w 7063253"/>
              <a:gd name="connsiteY1577" fmla="*/ 4384994 h 6272249"/>
              <a:gd name="connsiteX1578" fmla="*/ 4145395 w 7063253"/>
              <a:gd name="connsiteY1578" fmla="*/ 4378430 h 6272249"/>
              <a:gd name="connsiteX1579" fmla="*/ 4156885 w 7063253"/>
              <a:gd name="connsiteY1579" fmla="*/ 4371865 h 6272249"/>
              <a:gd name="connsiteX1580" fmla="*/ 838599 w 7063253"/>
              <a:gd name="connsiteY1580" fmla="*/ 4371865 h 6272249"/>
              <a:gd name="connsiteX1581" fmla="*/ 886191 w 7063253"/>
              <a:gd name="connsiteY1581" fmla="*/ 4419458 h 6272249"/>
              <a:gd name="connsiteX1582" fmla="*/ 838599 w 7063253"/>
              <a:gd name="connsiteY1582" fmla="*/ 4467050 h 6272249"/>
              <a:gd name="connsiteX1583" fmla="*/ 791007 w 7063253"/>
              <a:gd name="connsiteY1583" fmla="*/ 4419458 h 6272249"/>
              <a:gd name="connsiteX1584" fmla="*/ 838599 w 7063253"/>
              <a:gd name="connsiteY1584" fmla="*/ 4371865 h 6272249"/>
              <a:gd name="connsiteX1585" fmla="*/ 3825383 w 7063253"/>
              <a:gd name="connsiteY1585" fmla="*/ 4365301 h 6272249"/>
              <a:gd name="connsiteX1586" fmla="*/ 3840154 w 7063253"/>
              <a:gd name="connsiteY1586" fmla="*/ 4375151 h 6272249"/>
              <a:gd name="connsiteX1587" fmla="*/ 3825383 w 7063253"/>
              <a:gd name="connsiteY1587" fmla="*/ 4384998 h 6272249"/>
              <a:gd name="connsiteX1588" fmla="*/ 3810613 w 7063253"/>
              <a:gd name="connsiteY1588" fmla="*/ 4375151 h 6272249"/>
              <a:gd name="connsiteX1589" fmla="*/ 3825383 w 7063253"/>
              <a:gd name="connsiteY1589" fmla="*/ 4365301 h 6272249"/>
              <a:gd name="connsiteX1590" fmla="*/ 582589 w 7063253"/>
              <a:gd name="connsiteY1590" fmla="*/ 4365301 h 6272249"/>
              <a:gd name="connsiteX1591" fmla="*/ 584230 w 7063253"/>
              <a:gd name="connsiteY1591" fmla="*/ 4366943 h 6272249"/>
              <a:gd name="connsiteX1592" fmla="*/ 582589 w 7063253"/>
              <a:gd name="connsiteY1592" fmla="*/ 4368584 h 6272249"/>
              <a:gd name="connsiteX1593" fmla="*/ 580947 w 7063253"/>
              <a:gd name="connsiteY1593" fmla="*/ 4366943 h 6272249"/>
              <a:gd name="connsiteX1594" fmla="*/ 582589 w 7063253"/>
              <a:gd name="connsiteY1594" fmla="*/ 4365301 h 6272249"/>
              <a:gd name="connsiteX1595" fmla="*/ 5957159 w 7063253"/>
              <a:gd name="connsiteY1595" fmla="*/ 4358739 h 6272249"/>
              <a:gd name="connsiteX1596" fmla="*/ 5970288 w 7063253"/>
              <a:gd name="connsiteY1596" fmla="*/ 4371867 h 6272249"/>
              <a:gd name="connsiteX1597" fmla="*/ 5957159 w 7063253"/>
              <a:gd name="connsiteY1597" fmla="*/ 4384996 h 6272249"/>
              <a:gd name="connsiteX1598" fmla="*/ 5944031 w 7063253"/>
              <a:gd name="connsiteY1598" fmla="*/ 4371867 h 6272249"/>
              <a:gd name="connsiteX1599" fmla="*/ 5957159 w 7063253"/>
              <a:gd name="connsiteY1599" fmla="*/ 4358739 h 6272249"/>
              <a:gd name="connsiteX1600" fmla="*/ 5328622 w 7063253"/>
              <a:gd name="connsiteY1600" fmla="*/ 4358739 h 6272249"/>
              <a:gd name="connsiteX1601" fmla="*/ 5349957 w 7063253"/>
              <a:gd name="connsiteY1601" fmla="*/ 4380073 h 6272249"/>
              <a:gd name="connsiteX1602" fmla="*/ 5328622 w 7063253"/>
              <a:gd name="connsiteY1602" fmla="*/ 4401408 h 6272249"/>
              <a:gd name="connsiteX1603" fmla="*/ 5307288 w 7063253"/>
              <a:gd name="connsiteY1603" fmla="*/ 4380073 h 6272249"/>
              <a:gd name="connsiteX1604" fmla="*/ 5328622 w 7063253"/>
              <a:gd name="connsiteY1604" fmla="*/ 4358739 h 6272249"/>
              <a:gd name="connsiteX1605" fmla="*/ 4319354 w 7063253"/>
              <a:gd name="connsiteY1605" fmla="*/ 4352172 h 6272249"/>
              <a:gd name="connsiteX1606" fmla="*/ 4329202 w 7063253"/>
              <a:gd name="connsiteY1606" fmla="*/ 4362022 h 6272249"/>
              <a:gd name="connsiteX1607" fmla="*/ 4319354 w 7063253"/>
              <a:gd name="connsiteY1607" fmla="*/ 4371870 h 6272249"/>
              <a:gd name="connsiteX1608" fmla="*/ 4309505 w 7063253"/>
              <a:gd name="connsiteY1608" fmla="*/ 4362022 h 6272249"/>
              <a:gd name="connsiteX1609" fmla="*/ 4319354 w 7063253"/>
              <a:gd name="connsiteY1609" fmla="*/ 4352172 h 6272249"/>
              <a:gd name="connsiteX1610" fmla="*/ 3661274 w 7063253"/>
              <a:gd name="connsiteY1610" fmla="*/ 4352172 h 6272249"/>
              <a:gd name="connsiteX1611" fmla="*/ 3669480 w 7063253"/>
              <a:gd name="connsiteY1611" fmla="*/ 4362022 h 6272249"/>
              <a:gd name="connsiteX1612" fmla="*/ 3661274 w 7063253"/>
              <a:gd name="connsiteY1612" fmla="*/ 4371870 h 6272249"/>
              <a:gd name="connsiteX1613" fmla="*/ 3653068 w 7063253"/>
              <a:gd name="connsiteY1613" fmla="*/ 4362022 h 6272249"/>
              <a:gd name="connsiteX1614" fmla="*/ 3661274 w 7063253"/>
              <a:gd name="connsiteY1614" fmla="*/ 4352172 h 6272249"/>
              <a:gd name="connsiteX1615" fmla="*/ 2653646 w 7063253"/>
              <a:gd name="connsiteY1615" fmla="*/ 4345610 h 6272249"/>
              <a:gd name="connsiteX1616" fmla="*/ 2691392 w 7063253"/>
              <a:gd name="connsiteY1616" fmla="*/ 4380073 h 6272249"/>
              <a:gd name="connsiteX1617" fmla="*/ 2653646 w 7063253"/>
              <a:gd name="connsiteY1617" fmla="*/ 4414537 h 6272249"/>
              <a:gd name="connsiteX1618" fmla="*/ 2615899 w 7063253"/>
              <a:gd name="connsiteY1618" fmla="*/ 4380073 h 6272249"/>
              <a:gd name="connsiteX1619" fmla="*/ 2653646 w 7063253"/>
              <a:gd name="connsiteY1619" fmla="*/ 4345610 h 6272249"/>
              <a:gd name="connsiteX1620" fmla="*/ 2335273 w 7063253"/>
              <a:gd name="connsiteY1620" fmla="*/ 4345610 h 6272249"/>
              <a:gd name="connsiteX1621" fmla="*/ 2376301 w 7063253"/>
              <a:gd name="connsiteY1621" fmla="*/ 4386638 h 6272249"/>
              <a:gd name="connsiteX1622" fmla="*/ 2335273 w 7063253"/>
              <a:gd name="connsiteY1622" fmla="*/ 4427666 h 6272249"/>
              <a:gd name="connsiteX1623" fmla="*/ 2294246 w 7063253"/>
              <a:gd name="connsiteY1623" fmla="*/ 4386638 h 6272249"/>
              <a:gd name="connsiteX1624" fmla="*/ 2335273 w 7063253"/>
              <a:gd name="connsiteY1624" fmla="*/ 4345610 h 6272249"/>
              <a:gd name="connsiteX1625" fmla="*/ 1280051 w 7063253"/>
              <a:gd name="connsiteY1625" fmla="*/ 4332481 h 6272249"/>
              <a:gd name="connsiteX1626" fmla="*/ 1339130 w 7063253"/>
              <a:gd name="connsiteY1626" fmla="*/ 4389921 h 6272249"/>
              <a:gd name="connsiteX1627" fmla="*/ 1280051 w 7063253"/>
              <a:gd name="connsiteY1627" fmla="*/ 4447361 h 6272249"/>
              <a:gd name="connsiteX1628" fmla="*/ 1220972 w 7063253"/>
              <a:gd name="connsiteY1628" fmla="*/ 4389921 h 6272249"/>
              <a:gd name="connsiteX1629" fmla="*/ 1280051 w 7063253"/>
              <a:gd name="connsiteY1629" fmla="*/ 4332481 h 6272249"/>
              <a:gd name="connsiteX1630" fmla="*/ 2988428 w 7063253"/>
              <a:gd name="connsiteY1630" fmla="*/ 4325915 h 6272249"/>
              <a:gd name="connsiteX1631" fmla="*/ 3013046 w 7063253"/>
              <a:gd name="connsiteY1631" fmla="*/ 4348891 h 6272249"/>
              <a:gd name="connsiteX1632" fmla="*/ 2988428 w 7063253"/>
              <a:gd name="connsiteY1632" fmla="*/ 4371867 h 6272249"/>
              <a:gd name="connsiteX1633" fmla="*/ 2963810 w 7063253"/>
              <a:gd name="connsiteY1633" fmla="*/ 4348891 h 6272249"/>
              <a:gd name="connsiteX1634" fmla="*/ 2988428 w 7063253"/>
              <a:gd name="connsiteY1634" fmla="*/ 4325915 h 6272249"/>
              <a:gd name="connsiteX1635" fmla="*/ 6751447 w 7063253"/>
              <a:gd name="connsiteY1635" fmla="*/ 4319353 h 6272249"/>
              <a:gd name="connsiteX1636" fmla="*/ 6754732 w 7063253"/>
              <a:gd name="connsiteY1636" fmla="*/ 4325917 h 6272249"/>
              <a:gd name="connsiteX1637" fmla="*/ 6751447 w 7063253"/>
              <a:gd name="connsiteY1637" fmla="*/ 4332481 h 6272249"/>
              <a:gd name="connsiteX1638" fmla="*/ 6748163 w 7063253"/>
              <a:gd name="connsiteY1638" fmla="*/ 4325917 h 6272249"/>
              <a:gd name="connsiteX1639" fmla="*/ 6751447 w 7063253"/>
              <a:gd name="connsiteY1639" fmla="*/ 4319353 h 6272249"/>
              <a:gd name="connsiteX1640" fmla="*/ 5714278 w 7063253"/>
              <a:gd name="connsiteY1640" fmla="*/ 4319353 h 6272249"/>
              <a:gd name="connsiteX1641" fmla="*/ 5730690 w 7063253"/>
              <a:gd name="connsiteY1641" fmla="*/ 4335765 h 6272249"/>
              <a:gd name="connsiteX1642" fmla="*/ 5714278 w 7063253"/>
              <a:gd name="connsiteY1642" fmla="*/ 4352176 h 6272249"/>
              <a:gd name="connsiteX1643" fmla="*/ 5697866 w 7063253"/>
              <a:gd name="connsiteY1643" fmla="*/ 4335765 h 6272249"/>
              <a:gd name="connsiteX1644" fmla="*/ 5714278 w 7063253"/>
              <a:gd name="connsiteY1644" fmla="*/ 4319353 h 6272249"/>
              <a:gd name="connsiteX1645" fmla="*/ 2025107 w 7063253"/>
              <a:gd name="connsiteY1645" fmla="*/ 4319353 h 6272249"/>
              <a:gd name="connsiteX1646" fmla="*/ 2077622 w 7063253"/>
              <a:gd name="connsiteY1646" fmla="*/ 4370228 h 6272249"/>
              <a:gd name="connsiteX1647" fmla="*/ 2025107 w 7063253"/>
              <a:gd name="connsiteY1647" fmla="*/ 4421103 h 6272249"/>
              <a:gd name="connsiteX1648" fmla="*/ 1972592 w 7063253"/>
              <a:gd name="connsiteY1648" fmla="*/ 4370228 h 6272249"/>
              <a:gd name="connsiteX1649" fmla="*/ 2025107 w 7063253"/>
              <a:gd name="connsiteY1649" fmla="*/ 4319353 h 6272249"/>
              <a:gd name="connsiteX1650" fmla="*/ 4483463 w 7063253"/>
              <a:gd name="connsiteY1650" fmla="*/ 4319350 h 6272249"/>
              <a:gd name="connsiteX1651" fmla="*/ 4493311 w 7063253"/>
              <a:gd name="connsiteY1651" fmla="*/ 4329200 h 6272249"/>
              <a:gd name="connsiteX1652" fmla="*/ 4483463 w 7063253"/>
              <a:gd name="connsiteY1652" fmla="*/ 4339048 h 6272249"/>
              <a:gd name="connsiteX1653" fmla="*/ 4473614 w 7063253"/>
              <a:gd name="connsiteY1653" fmla="*/ 4329200 h 6272249"/>
              <a:gd name="connsiteX1654" fmla="*/ 4483463 w 7063253"/>
              <a:gd name="connsiteY1654" fmla="*/ 4319350 h 6272249"/>
              <a:gd name="connsiteX1655" fmla="*/ 3500448 w 7063253"/>
              <a:gd name="connsiteY1655" fmla="*/ 4319350 h 6272249"/>
              <a:gd name="connsiteX1656" fmla="*/ 3511936 w 7063253"/>
              <a:gd name="connsiteY1656" fmla="*/ 4329200 h 6272249"/>
              <a:gd name="connsiteX1657" fmla="*/ 3500448 w 7063253"/>
              <a:gd name="connsiteY1657" fmla="*/ 4339048 h 6272249"/>
              <a:gd name="connsiteX1658" fmla="*/ 3488959 w 7063253"/>
              <a:gd name="connsiteY1658" fmla="*/ 4329200 h 6272249"/>
              <a:gd name="connsiteX1659" fmla="*/ 3500448 w 7063253"/>
              <a:gd name="connsiteY1659" fmla="*/ 4319350 h 6272249"/>
              <a:gd name="connsiteX1660" fmla="*/ 5067689 w 7063253"/>
              <a:gd name="connsiteY1660" fmla="*/ 4289812 h 6272249"/>
              <a:gd name="connsiteX1661" fmla="*/ 5087382 w 7063253"/>
              <a:gd name="connsiteY1661" fmla="*/ 4311147 h 6272249"/>
              <a:gd name="connsiteX1662" fmla="*/ 5067689 w 7063253"/>
              <a:gd name="connsiteY1662" fmla="*/ 4332481 h 6272249"/>
              <a:gd name="connsiteX1663" fmla="*/ 5047996 w 7063253"/>
              <a:gd name="connsiteY1663" fmla="*/ 4311147 h 6272249"/>
              <a:gd name="connsiteX1664" fmla="*/ 5067689 w 7063253"/>
              <a:gd name="connsiteY1664" fmla="*/ 4289812 h 6272249"/>
              <a:gd name="connsiteX1665" fmla="*/ 1731352 w 7063253"/>
              <a:gd name="connsiteY1665" fmla="*/ 4289812 h 6272249"/>
              <a:gd name="connsiteX1666" fmla="*/ 1782227 w 7063253"/>
              <a:gd name="connsiteY1666" fmla="*/ 4345610 h 6272249"/>
              <a:gd name="connsiteX1667" fmla="*/ 1731352 w 7063253"/>
              <a:gd name="connsiteY1667" fmla="*/ 4401408 h 6272249"/>
              <a:gd name="connsiteX1668" fmla="*/ 1680477 w 7063253"/>
              <a:gd name="connsiteY1668" fmla="*/ 4345610 h 6272249"/>
              <a:gd name="connsiteX1669" fmla="*/ 1731352 w 7063253"/>
              <a:gd name="connsiteY1669" fmla="*/ 4289812 h 6272249"/>
              <a:gd name="connsiteX1670" fmla="*/ 6533183 w 7063253"/>
              <a:gd name="connsiteY1670" fmla="*/ 4276683 h 6272249"/>
              <a:gd name="connsiteX1671" fmla="*/ 6557801 w 7063253"/>
              <a:gd name="connsiteY1671" fmla="*/ 4304582 h 6272249"/>
              <a:gd name="connsiteX1672" fmla="*/ 6533183 w 7063253"/>
              <a:gd name="connsiteY1672" fmla="*/ 4332481 h 6272249"/>
              <a:gd name="connsiteX1673" fmla="*/ 6508565 w 7063253"/>
              <a:gd name="connsiteY1673" fmla="*/ 4304582 h 6272249"/>
              <a:gd name="connsiteX1674" fmla="*/ 6533183 w 7063253"/>
              <a:gd name="connsiteY1674" fmla="*/ 4276683 h 6272249"/>
              <a:gd name="connsiteX1675" fmla="*/ 5464832 w 7063253"/>
              <a:gd name="connsiteY1675" fmla="*/ 4276683 h 6272249"/>
              <a:gd name="connsiteX1676" fmla="*/ 5477961 w 7063253"/>
              <a:gd name="connsiteY1676" fmla="*/ 4289812 h 6272249"/>
              <a:gd name="connsiteX1677" fmla="*/ 5464832 w 7063253"/>
              <a:gd name="connsiteY1677" fmla="*/ 4302941 h 6272249"/>
              <a:gd name="connsiteX1678" fmla="*/ 5451704 w 7063253"/>
              <a:gd name="connsiteY1678" fmla="*/ 4289812 h 6272249"/>
              <a:gd name="connsiteX1679" fmla="*/ 5464832 w 7063253"/>
              <a:gd name="connsiteY1679" fmla="*/ 4276683 h 6272249"/>
              <a:gd name="connsiteX1680" fmla="*/ 4644287 w 7063253"/>
              <a:gd name="connsiteY1680" fmla="*/ 4276683 h 6272249"/>
              <a:gd name="connsiteX1681" fmla="*/ 4650851 w 7063253"/>
              <a:gd name="connsiteY1681" fmla="*/ 4286533 h 6272249"/>
              <a:gd name="connsiteX1682" fmla="*/ 4644287 w 7063253"/>
              <a:gd name="connsiteY1682" fmla="*/ 4296380 h 6272249"/>
              <a:gd name="connsiteX1683" fmla="*/ 4637723 w 7063253"/>
              <a:gd name="connsiteY1683" fmla="*/ 4286533 h 6272249"/>
              <a:gd name="connsiteX1684" fmla="*/ 4644287 w 7063253"/>
              <a:gd name="connsiteY1684" fmla="*/ 4276683 h 6272249"/>
              <a:gd name="connsiteX1685" fmla="*/ 1010914 w 7063253"/>
              <a:gd name="connsiteY1685" fmla="*/ 4276683 h 6272249"/>
              <a:gd name="connsiteX1686" fmla="*/ 1073277 w 7063253"/>
              <a:gd name="connsiteY1686" fmla="*/ 4339046 h 6272249"/>
              <a:gd name="connsiteX1687" fmla="*/ 1010914 w 7063253"/>
              <a:gd name="connsiteY1687" fmla="*/ 4401408 h 6272249"/>
              <a:gd name="connsiteX1688" fmla="*/ 948552 w 7063253"/>
              <a:gd name="connsiteY1688" fmla="*/ 4339046 h 6272249"/>
              <a:gd name="connsiteX1689" fmla="*/ 1010914 w 7063253"/>
              <a:gd name="connsiteY1689" fmla="*/ 4276683 h 6272249"/>
              <a:gd name="connsiteX1690" fmla="*/ 3339621 w 7063253"/>
              <a:gd name="connsiteY1690" fmla="*/ 4270119 h 6272249"/>
              <a:gd name="connsiteX1691" fmla="*/ 3354391 w 7063253"/>
              <a:gd name="connsiteY1691" fmla="*/ 4286531 h 6272249"/>
              <a:gd name="connsiteX1692" fmla="*/ 3339621 w 7063253"/>
              <a:gd name="connsiteY1692" fmla="*/ 4302943 h 6272249"/>
              <a:gd name="connsiteX1693" fmla="*/ 3324850 w 7063253"/>
              <a:gd name="connsiteY1693" fmla="*/ 4286531 h 6272249"/>
              <a:gd name="connsiteX1694" fmla="*/ 3339621 w 7063253"/>
              <a:gd name="connsiteY1694" fmla="*/ 4270119 h 6272249"/>
              <a:gd name="connsiteX1695" fmla="*/ 746698 w 7063253"/>
              <a:gd name="connsiteY1695" fmla="*/ 4263554 h 6272249"/>
              <a:gd name="connsiteX1696" fmla="*/ 771316 w 7063253"/>
              <a:gd name="connsiteY1696" fmla="*/ 4288172 h 6272249"/>
              <a:gd name="connsiteX1697" fmla="*/ 746698 w 7063253"/>
              <a:gd name="connsiteY1697" fmla="*/ 4312790 h 6272249"/>
              <a:gd name="connsiteX1698" fmla="*/ 722080 w 7063253"/>
              <a:gd name="connsiteY1698" fmla="*/ 4288172 h 6272249"/>
              <a:gd name="connsiteX1699" fmla="*/ 746698 w 7063253"/>
              <a:gd name="connsiteY1699" fmla="*/ 4263554 h 6272249"/>
              <a:gd name="connsiteX1700" fmla="*/ 6308353 w 7063253"/>
              <a:gd name="connsiteY1700" fmla="*/ 4256990 h 6272249"/>
              <a:gd name="connsiteX1701" fmla="*/ 6331330 w 7063253"/>
              <a:gd name="connsiteY1701" fmla="*/ 4284889 h 6272249"/>
              <a:gd name="connsiteX1702" fmla="*/ 6308353 w 7063253"/>
              <a:gd name="connsiteY1702" fmla="*/ 4312788 h 6272249"/>
              <a:gd name="connsiteX1703" fmla="*/ 6285377 w 7063253"/>
              <a:gd name="connsiteY1703" fmla="*/ 4284889 h 6272249"/>
              <a:gd name="connsiteX1704" fmla="*/ 6308353 w 7063253"/>
              <a:gd name="connsiteY1704" fmla="*/ 4256990 h 6272249"/>
              <a:gd name="connsiteX1705" fmla="*/ 2840729 w 7063253"/>
              <a:gd name="connsiteY1705" fmla="*/ 4256990 h 6272249"/>
              <a:gd name="connsiteX1706" fmla="*/ 2862064 w 7063253"/>
              <a:gd name="connsiteY1706" fmla="*/ 4276683 h 6272249"/>
              <a:gd name="connsiteX1707" fmla="*/ 2840729 w 7063253"/>
              <a:gd name="connsiteY1707" fmla="*/ 4296376 h 6272249"/>
              <a:gd name="connsiteX1708" fmla="*/ 2819394 w 7063253"/>
              <a:gd name="connsiteY1708" fmla="*/ 4276683 h 6272249"/>
              <a:gd name="connsiteX1709" fmla="*/ 2840729 w 7063253"/>
              <a:gd name="connsiteY1709" fmla="*/ 4256990 h 6272249"/>
              <a:gd name="connsiteX1710" fmla="*/ 2515794 w 7063253"/>
              <a:gd name="connsiteY1710" fmla="*/ 4250426 h 6272249"/>
              <a:gd name="connsiteX1711" fmla="*/ 2553541 w 7063253"/>
              <a:gd name="connsiteY1711" fmla="*/ 4288172 h 6272249"/>
              <a:gd name="connsiteX1712" fmla="*/ 2515794 w 7063253"/>
              <a:gd name="connsiteY1712" fmla="*/ 4325919 h 6272249"/>
              <a:gd name="connsiteX1713" fmla="*/ 2478048 w 7063253"/>
              <a:gd name="connsiteY1713" fmla="*/ 4288172 h 6272249"/>
              <a:gd name="connsiteX1714" fmla="*/ 2515794 w 7063253"/>
              <a:gd name="connsiteY1714" fmla="*/ 4250426 h 6272249"/>
              <a:gd name="connsiteX1715" fmla="*/ 1447443 w 7063253"/>
              <a:gd name="connsiteY1715" fmla="*/ 4250426 h 6272249"/>
              <a:gd name="connsiteX1716" fmla="*/ 1503241 w 7063253"/>
              <a:gd name="connsiteY1716" fmla="*/ 4304582 h 6272249"/>
              <a:gd name="connsiteX1717" fmla="*/ 1447443 w 7063253"/>
              <a:gd name="connsiteY1717" fmla="*/ 4358739 h 6272249"/>
              <a:gd name="connsiteX1718" fmla="*/ 1391645 w 7063253"/>
              <a:gd name="connsiteY1718" fmla="*/ 4304582 h 6272249"/>
              <a:gd name="connsiteX1719" fmla="*/ 1447443 w 7063253"/>
              <a:gd name="connsiteY1719" fmla="*/ 4250426 h 6272249"/>
              <a:gd name="connsiteX1720" fmla="*/ 6075317 w 7063253"/>
              <a:gd name="connsiteY1720" fmla="*/ 4237297 h 6272249"/>
              <a:gd name="connsiteX1721" fmla="*/ 6091729 w 7063253"/>
              <a:gd name="connsiteY1721" fmla="*/ 4256990 h 6272249"/>
              <a:gd name="connsiteX1722" fmla="*/ 6075317 w 7063253"/>
              <a:gd name="connsiteY1722" fmla="*/ 4276683 h 6272249"/>
              <a:gd name="connsiteX1723" fmla="*/ 6058905 w 7063253"/>
              <a:gd name="connsiteY1723" fmla="*/ 4256990 h 6272249"/>
              <a:gd name="connsiteX1724" fmla="*/ 6075317 w 7063253"/>
              <a:gd name="connsiteY1724" fmla="*/ 4237297 h 6272249"/>
              <a:gd name="connsiteX1725" fmla="*/ 4798551 w 7063253"/>
              <a:gd name="connsiteY1725" fmla="*/ 4230733 h 6272249"/>
              <a:gd name="connsiteX1726" fmla="*/ 4801836 w 7063253"/>
              <a:gd name="connsiteY1726" fmla="*/ 4234016 h 6272249"/>
              <a:gd name="connsiteX1727" fmla="*/ 4798551 w 7063253"/>
              <a:gd name="connsiteY1727" fmla="*/ 4237299 h 6272249"/>
              <a:gd name="connsiteX1728" fmla="*/ 4795267 w 7063253"/>
              <a:gd name="connsiteY1728" fmla="*/ 4234016 h 6272249"/>
              <a:gd name="connsiteX1729" fmla="*/ 4798551 w 7063253"/>
              <a:gd name="connsiteY1729" fmla="*/ 4230733 h 6272249"/>
              <a:gd name="connsiteX1730" fmla="*/ 2202344 w 7063253"/>
              <a:gd name="connsiteY1730" fmla="*/ 4230733 h 6272249"/>
              <a:gd name="connsiteX1731" fmla="*/ 2254859 w 7063253"/>
              <a:gd name="connsiteY1731" fmla="*/ 4281608 h 6272249"/>
              <a:gd name="connsiteX1732" fmla="*/ 2202344 w 7063253"/>
              <a:gd name="connsiteY1732" fmla="*/ 4332483 h 6272249"/>
              <a:gd name="connsiteX1733" fmla="*/ 2149830 w 7063253"/>
              <a:gd name="connsiteY1733" fmla="*/ 4281608 h 6272249"/>
              <a:gd name="connsiteX1734" fmla="*/ 2202344 w 7063253"/>
              <a:gd name="connsiteY1734" fmla="*/ 4230733 h 6272249"/>
              <a:gd name="connsiteX1735" fmla="*/ 495611 w 7063253"/>
              <a:gd name="connsiteY1735" fmla="*/ 4224168 h 6272249"/>
              <a:gd name="connsiteX1736" fmla="*/ 498894 w 7063253"/>
              <a:gd name="connsiteY1736" fmla="*/ 4227451 h 6272249"/>
              <a:gd name="connsiteX1737" fmla="*/ 495611 w 7063253"/>
              <a:gd name="connsiteY1737" fmla="*/ 4230735 h 6272249"/>
              <a:gd name="connsiteX1738" fmla="*/ 492327 w 7063253"/>
              <a:gd name="connsiteY1738" fmla="*/ 4227451 h 6272249"/>
              <a:gd name="connsiteX1739" fmla="*/ 495611 w 7063253"/>
              <a:gd name="connsiteY1739" fmla="*/ 4224168 h 6272249"/>
              <a:gd name="connsiteX1740" fmla="*/ 5840642 w 7063253"/>
              <a:gd name="connsiteY1740" fmla="*/ 4214323 h 6272249"/>
              <a:gd name="connsiteX1741" fmla="*/ 5855413 w 7063253"/>
              <a:gd name="connsiteY1741" fmla="*/ 4229093 h 6272249"/>
              <a:gd name="connsiteX1742" fmla="*/ 5840642 w 7063253"/>
              <a:gd name="connsiteY1742" fmla="*/ 4243863 h 6272249"/>
              <a:gd name="connsiteX1743" fmla="*/ 5825872 w 7063253"/>
              <a:gd name="connsiteY1743" fmla="*/ 4229093 h 6272249"/>
              <a:gd name="connsiteX1744" fmla="*/ 5840642 w 7063253"/>
              <a:gd name="connsiteY1744" fmla="*/ 4214323 h 6272249"/>
              <a:gd name="connsiteX1745" fmla="*/ 5212105 w 7063253"/>
              <a:gd name="connsiteY1745" fmla="*/ 4214321 h 6272249"/>
              <a:gd name="connsiteX1746" fmla="*/ 5231798 w 7063253"/>
              <a:gd name="connsiteY1746" fmla="*/ 4235655 h 6272249"/>
              <a:gd name="connsiteX1747" fmla="*/ 5212105 w 7063253"/>
              <a:gd name="connsiteY1747" fmla="*/ 4256990 h 6272249"/>
              <a:gd name="connsiteX1748" fmla="*/ 5192412 w 7063253"/>
              <a:gd name="connsiteY1748" fmla="*/ 4235655 h 6272249"/>
              <a:gd name="connsiteX1749" fmla="*/ 5212105 w 7063253"/>
              <a:gd name="connsiteY1749" fmla="*/ 4214321 h 6272249"/>
              <a:gd name="connsiteX1750" fmla="*/ 3183718 w 7063253"/>
              <a:gd name="connsiteY1750" fmla="*/ 4214321 h 6272249"/>
              <a:gd name="connsiteX1751" fmla="*/ 3196846 w 7063253"/>
              <a:gd name="connsiteY1751" fmla="*/ 4232374 h 6272249"/>
              <a:gd name="connsiteX1752" fmla="*/ 3183718 w 7063253"/>
              <a:gd name="connsiteY1752" fmla="*/ 4250428 h 6272249"/>
              <a:gd name="connsiteX1753" fmla="*/ 3170589 w 7063253"/>
              <a:gd name="connsiteY1753" fmla="*/ 4232374 h 6272249"/>
              <a:gd name="connsiteX1754" fmla="*/ 3183718 w 7063253"/>
              <a:gd name="connsiteY1754" fmla="*/ 4214321 h 6272249"/>
              <a:gd name="connsiteX1755" fmla="*/ 1905307 w 7063253"/>
              <a:gd name="connsiteY1755" fmla="*/ 4207758 h 6272249"/>
              <a:gd name="connsiteX1756" fmla="*/ 1959463 w 7063253"/>
              <a:gd name="connsiteY1756" fmla="*/ 4260273 h 6272249"/>
              <a:gd name="connsiteX1757" fmla="*/ 1905307 w 7063253"/>
              <a:gd name="connsiteY1757" fmla="*/ 4312788 h 6272249"/>
              <a:gd name="connsiteX1758" fmla="*/ 1851150 w 7063253"/>
              <a:gd name="connsiteY1758" fmla="*/ 4260273 h 6272249"/>
              <a:gd name="connsiteX1759" fmla="*/ 1905307 w 7063253"/>
              <a:gd name="connsiteY1759" fmla="*/ 4207758 h 6272249"/>
              <a:gd name="connsiteX1760" fmla="*/ 1175023 w 7063253"/>
              <a:gd name="connsiteY1760" fmla="*/ 4194630 h 6272249"/>
              <a:gd name="connsiteX1761" fmla="*/ 1237386 w 7063253"/>
              <a:gd name="connsiteY1761" fmla="*/ 4256992 h 6272249"/>
              <a:gd name="connsiteX1762" fmla="*/ 1175023 w 7063253"/>
              <a:gd name="connsiteY1762" fmla="*/ 4319355 h 6272249"/>
              <a:gd name="connsiteX1763" fmla="*/ 1112660 w 7063253"/>
              <a:gd name="connsiteY1763" fmla="*/ 4256992 h 6272249"/>
              <a:gd name="connsiteX1764" fmla="*/ 1175023 w 7063253"/>
              <a:gd name="connsiteY1764" fmla="*/ 4194630 h 6272249"/>
              <a:gd name="connsiteX1765" fmla="*/ 4030520 w 7063253"/>
              <a:gd name="connsiteY1765" fmla="*/ 4194628 h 6272249"/>
              <a:gd name="connsiteX1766" fmla="*/ 4037085 w 7063253"/>
              <a:gd name="connsiteY1766" fmla="*/ 4201192 h 6272249"/>
              <a:gd name="connsiteX1767" fmla="*/ 4030520 w 7063253"/>
              <a:gd name="connsiteY1767" fmla="*/ 4207756 h 6272249"/>
              <a:gd name="connsiteX1768" fmla="*/ 4023956 w 7063253"/>
              <a:gd name="connsiteY1768" fmla="*/ 4201192 h 6272249"/>
              <a:gd name="connsiteX1769" fmla="*/ 4030520 w 7063253"/>
              <a:gd name="connsiteY1769" fmla="*/ 4194628 h 6272249"/>
              <a:gd name="connsiteX1770" fmla="*/ 3866411 w 7063253"/>
              <a:gd name="connsiteY1770" fmla="*/ 4188063 h 6272249"/>
              <a:gd name="connsiteX1771" fmla="*/ 3872975 w 7063253"/>
              <a:gd name="connsiteY1771" fmla="*/ 4194628 h 6272249"/>
              <a:gd name="connsiteX1772" fmla="*/ 3866411 w 7063253"/>
              <a:gd name="connsiteY1772" fmla="*/ 4201192 h 6272249"/>
              <a:gd name="connsiteX1773" fmla="*/ 3859847 w 7063253"/>
              <a:gd name="connsiteY1773" fmla="*/ 4194628 h 6272249"/>
              <a:gd name="connsiteX1774" fmla="*/ 3866411 w 7063253"/>
              <a:gd name="connsiteY1774" fmla="*/ 4188063 h 6272249"/>
              <a:gd name="connsiteX1775" fmla="*/ 6851554 w 7063253"/>
              <a:gd name="connsiteY1775" fmla="*/ 4181501 h 6272249"/>
              <a:gd name="connsiteX1776" fmla="*/ 6859760 w 7063253"/>
              <a:gd name="connsiteY1776" fmla="*/ 4191350 h 6272249"/>
              <a:gd name="connsiteX1777" fmla="*/ 6851554 w 7063253"/>
              <a:gd name="connsiteY1777" fmla="*/ 4201198 h 6272249"/>
              <a:gd name="connsiteX1778" fmla="*/ 6843348 w 7063253"/>
              <a:gd name="connsiteY1778" fmla="*/ 4191350 h 6272249"/>
              <a:gd name="connsiteX1779" fmla="*/ 6851554 w 7063253"/>
              <a:gd name="connsiteY1779" fmla="*/ 4181501 h 6272249"/>
              <a:gd name="connsiteX1780" fmla="*/ 5602684 w 7063253"/>
              <a:gd name="connsiteY1780" fmla="*/ 4181501 h 6272249"/>
              <a:gd name="connsiteX1781" fmla="*/ 5609248 w 7063253"/>
              <a:gd name="connsiteY1781" fmla="*/ 4191350 h 6272249"/>
              <a:gd name="connsiteX1782" fmla="*/ 5602684 w 7063253"/>
              <a:gd name="connsiteY1782" fmla="*/ 4201198 h 6272249"/>
              <a:gd name="connsiteX1783" fmla="*/ 5596119 w 7063253"/>
              <a:gd name="connsiteY1783" fmla="*/ 4191350 h 6272249"/>
              <a:gd name="connsiteX1784" fmla="*/ 5602684 w 7063253"/>
              <a:gd name="connsiteY1784" fmla="*/ 4181501 h 6272249"/>
              <a:gd name="connsiteX1785" fmla="*/ 4197913 w 7063253"/>
              <a:gd name="connsiteY1785" fmla="*/ 4181499 h 6272249"/>
              <a:gd name="connsiteX1786" fmla="*/ 4201198 w 7063253"/>
              <a:gd name="connsiteY1786" fmla="*/ 4188063 h 6272249"/>
              <a:gd name="connsiteX1787" fmla="*/ 4197913 w 7063253"/>
              <a:gd name="connsiteY1787" fmla="*/ 4194628 h 6272249"/>
              <a:gd name="connsiteX1788" fmla="*/ 4194629 w 7063253"/>
              <a:gd name="connsiteY1788" fmla="*/ 4188063 h 6272249"/>
              <a:gd name="connsiteX1789" fmla="*/ 4197913 w 7063253"/>
              <a:gd name="connsiteY1789" fmla="*/ 4181499 h 6272249"/>
              <a:gd name="connsiteX1790" fmla="*/ 1619758 w 7063253"/>
              <a:gd name="connsiteY1790" fmla="*/ 4174936 h 6272249"/>
              <a:gd name="connsiteX1791" fmla="*/ 1667350 w 7063253"/>
              <a:gd name="connsiteY1791" fmla="*/ 4222529 h 6272249"/>
              <a:gd name="connsiteX1792" fmla="*/ 1619758 w 7063253"/>
              <a:gd name="connsiteY1792" fmla="*/ 4270121 h 6272249"/>
              <a:gd name="connsiteX1793" fmla="*/ 1572166 w 7063253"/>
              <a:gd name="connsiteY1793" fmla="*/ 4222529 h 6272249"/>
              <a:gd name="connsiteX1794" fmla="*/ 1619758 w 7063253"/>
              <a:gd name="connsiteY1794" fmla="*/ 4174936 h 6272249"/>
              <a:gd name="connsiteX1795" fmla="*/ 3702302 w 7063253"/>
              <a:gd name="connsiteY1795" fmla="*/ 4174934 h 6272249"/>
              <a:gd name="connsiteX1796" fmla="*/ 3708866 w 7063253"/>
              <a:gd name="connsiteY1796" fmla="*/ 4181499 h 6272249"/>
              <a:gd name="connsiteX1797" fmla="*/ 3702302 w 7063253"/>
              <a:gd name="connsiteY1797" fmla="*/ 4188063 h 6272249"/>
              <a:gd name="connsiteX1798" fmla="*/ 3695738 w 7063253"/>
              <a:gd name="connsiteY1798" fmla="*/ 4181499 h 6272249"/>
              <a:gd name="connsiteX1799" fmla="*/ 3702302 w 7063253"/>
              <a:gd name="connsiteY1799" fmla="*/ 4174934 h 6272249"/>
              <a:gd name="connsiteX1800" fmla="*/ 2701238 w 7063253"/>
              <a:gd name="connsiteY1800" fmla="*/ 4168370 h 6272249"/>
              <a:gd name="connsiteX1801" fmla="*/ 2724214 w 7063253"/>
              <a:gd name="connsiteY1801" fmla="*/ 4191346 h 6272249"/>
              <a:gd name="connsiteX1802" fmla="*/ 2701238 w 7063253"/>
              <a:gd name="connsiteY1802" fmla="*/ 4214323 h 6272249"/>
              <a:gd name="connsiteX1803" fmla="*/ 2678262 w 7063253"/>
              <a:gd name="connsiteY1803" fmla="*/ 4191346 h 6272249"/>
              <a:gd name="connsiteX1804" fmla="*/ 2701238 w 7063253"/>
              <a:gd name="connsiteY1804" fmla="*/ 4168370 h 6272249"/>
              <a:gd name="connsiteX1805" fmla="*/ 4362024 w 7063253"/>
              <a:gd name="connsiteY1805" fmla="*/ 4161806 h 6272249"/>
              <a:gd name="connsiteX1806" fmla="*/ 4371871 w 7063253"/>
              <a:gd name="connsiteY1806" fmla="*/ 4168370 h 6272249"/>
              <a:gd name="connsiteX1807" fmla="*/ 4362024 w 7063253"/>
              <a:gd name="connsiteY1807" fmla="*/ 4174934 h 6272249"/>
              <a:gd name="connsiteX1808" fmla="*/ 4352174 w 7063253"/>
              <a:gd name="connsiteY1808" fmla="*/ 4168370 h 6272249"/>
              <a:gd name="connsiteX1809" fmla="*/ 4362024 w 7063253"/>
              <a:gd name="connsiteY1809" fmla="*/ 4161806 h 6272249"/>
              <a:gd name="connsiteX1810" fmla="*/ 914088 w 7063253"/>
              <a:gd name="connsiteY1810" fmla="*/ 4161806 h 6272249"/>
              <a:gd name="connsiteX1811" fmla="*/ 955116 w 7063253"/>
              <a:gd name="connsiteY1811" fmla="*/ 4206117 h 6272249"/>
              <a:gd name="connsiteX1812" fmla="*/ 914088 w 7063253"/>
              <a:gd name="connsiteY1812" fmla="*/ 4250428 h 6272249"/>
              <a:gd name="connsiteX1813" fmla="*/ 873060 w 7063253"/>
              <a:gd name="connsiteY1813" fmla="*/ 4206117 h 6272249"/>
              <a:gd name="connsiteX1814" fmla="*/ 914088 w 7063253"/>
              <a:gd name="connsiteY1814" fmla="*/ 4161806 h 6272249"/>
              <a:gd name="connsiteX1815" fmla="*/ 2384505 w 7063253"/>
              <a:gd name="connsiteY1815" fmla="*/ 4155243 h 6272249"/>
              <a:gd name="connsiteX1816" fmla="*/ 2418968 w 7063253"/>
              <a:gd name="connsiteY1816" fmla="*/ 4189707 h 6272249"/>
              <a:gd name="connsiteX1817" fmla="*/ 2384505 w 7063253"/>
              <a:gd name="connsiteY1817" fmla="*/ 4224170 h 6272249"/>
              <a:gd name="connsiteX1818" fmla="*/ 2350042 w 7063253"/>
              <a:gd name="connsiteY1818" fmla="*/ 4189707 h 6272249"/>
              <a:gd name="connsiteX1819" fmla="*/ 2384505 w 7063253"/>
              <a:gd name="connsiteY1819" fmla="*/ 4155243 h 6272249"/>
              <a:gd name="connsiteX1820" fmla="*/ 4949533 w 7063253"/>
              <a:gd name="connsiteY1820" fmla="*/ 4155241 h 6272249"/>
              <a:gd name="connsiteX1821" fmla="*/ 4959381 w 7063253"/>
              <a:gd name="connsiteY1821" fmla="*/ 4165091 h 6272249"/>
              <a:gd name="connsiteX1822" fmla="*/ 4949533 w 7063253"/>
              <a:gd name="connsiteY1822" fmla="*/ 4174939 h 6272249"/>
              <a:gd name="connsiteX1823" fmla="*/ 4939683 w 7063253"/>
              <a:gd name="connsiteY1823" fmla="*/ 4165091 h 6272249"/>
              <a:gd name="connsiteX1824" fmla="*/ 4949533 w 7063253"/>
              <a:gd name="connsiteY1824" fmla="*/ 4155241 h 6272249"/>
              <a:gd name="connsiteX1825" fmla="*/ 3029456 w 7063253"/>
              <a:gd name="connsiteY1825" fmla="*/ 4155241 h 6272249"/>
              <a:gd name="connsiteX1826" fmla="*/ 3039306 w 7063253"/>
              <a:gd name="connsiteY1826" fmla="*/ 4165091 h 6272249"/>
              <a:gd name="connsiteX1827" fmla="*/ 3029456 w 7063253"/>
              <a:gd name="connsiteY1827" fmla="*/ 4174939 h 6272249"/>
              <a:gd name="connsiteX1828" fmla="*/ 3019608 w 7063253"/>
              <a:gd name="connsiteY1828" fmla="*/ 4165091 h 6272249"/>
              <a:gd name="connsiteX1829" fmla="*/ 3029456 w 7063253"/>
              <a:gd name="connsiteY1829" fmla="*/ 4155241 h 6272249"/>
              <a:gd name="connsiteX1830" fmla="*/ 6636571 w 7063253"/>
              <a:gd name="connsiteY1830" fmla="*/ 4148679 h 6272249"/>
              <a:gd name="connsiteX1831" fmla="*/ 6666112 w 7063253"/>
              <a:gd name="connsiteY1831" fmla="*/ 4178220 h 6272249"/>
              <a:gd name="connsiteX1832" fmla="*/ 6636571 w 7063253"/>
              <a:gd name="connsiteY1832" fmla="*/ 4207760 h 6272249"/>
              <a:gd name="connsiteX1833" fmla="*/ 6607031 w 7063253"/>
              <a:gd name="connsiteY1833" fmla="*/ 4178220 h 6272249"/>
              <a:gd name="connsiteX1834" fmla="*/ 6636571 w 7063253"/>
              <a:gd name="connsiteY1834" fmla="*/ 4148679 h 6272249"/>
              <a:gd name="connsiteX1835" fmla="*/ 3541478 w 7063253"/>
              <a:gd name="connsiteY1835" fmla="*/ 4142113 h 6272249"/>
              <a:gd name="connsiteX1836" fmla="*/ 3551326 w 7063253"/>
              <a:gd name="connsiteY1836" fmla="*/ 4151962 h 6272249"/>
              <a:gd name="connsiteX1837" fmla="*/ 3541478 w 7063253"/>
              <a:gd name="connsiteY1837" fmla="*/ 4161810 h 6272249"/>
              <a:gd name="connsiteX1838" fmla="*/ 3531629 w 7063253"/>
              <a:gd name="connsiteY1838" fmla="*/ 4151962 h 6272249"/>
              <a:gd name="connsiteX1839" fmla="*/ 3541478 w 7063253"/>
              <a:gd name="connsiteY1839" fmla="*/ 4142113 h 6272249"/>
              <a:gd name="connsiteX1840" fmla="*/ 6415023 w 7063253"/>
              <a:gd name="connsiteY1840" fmla="*/ 4135550 h 6272249"/>
              <a:gd name="connsiteX1841" fmla="*/ 6442922 w 7063253"/>
              <a:gd name="connsiteY1841" fmla="*/ 4158527 h 6272249"/>
              <a:gd name="connsiteX1842" fmla="*/ 6415023 w 7063253"/>
              <a:gd name="connsiteY1842" fmla="*/ 4181503 h 6272249"/>
              <a:gd name="connsiteX1843" fmla="*/ 6387124 w 7063253"/>
              <a:gd name="connsiteY1843" fmla="*/ 4158527 h 6272249"/>
              <a:gd name="connsiteX1844" fmla="*/ 6415023 w 7063253"/>
              <a:gd name="connsiteY1844" fmla="*/ 4135550 h 6272249"/>
              <a:gd name="connsiteX1845" fmla="*/ 5353242 w 7063253"/>
              <a:gd name="connsiteY1845" fmla="*/ 4135548 h 6272249"/>
              <a:gd name="connsiteX1846" fmla="*/ 5363090 w 7063253"/>
              <a:gd name="connsiteY1846" fmla="*/ 4145398 h 6272249"/>
              <a:gd name="connsiteX1847" fmla="*/ 5353242 w 7063253"/>
              <a:gd name="connsiteY1847" fmla="*/ 4155245 h 6272249"/>
              <a:gd name="connsiteX1848" fmla="*/ 5343393 w 7063253"/>
              <a:gd name="connsiteY1848" fmla="*/ 4145398 h 6272249"/>
              <a:gd name="connsiteX1849" fmla="*/ 5353242 w 7063253"/>
              <a:gd name="connsiteY1849" fmla="*/ 4135548 h 6272249"/>
              <a:gd name="connsiteX1850" fmla="*/ 4522847 w 7063253"/>
              <a:gd name="connsiteY1850" fmla="*/ 4125703 h 6272249"/>
              <a:gd name="connsiteX1851" fmla="*/ 4529412 w 7063253"/>
              <a:gd name="connsiteY1851" fmla="*/ 4130628 h 6272249"/>
              <a:gd name="connsiteX1852" fmla="*/ 4522847 w 7063253"/>
              <a:gd name="connsiteY1852" fmla="*/ 4135552 h 6272249"/>
              <a:gd name="connsiteX1853" fmla="*/ 4516283 w 7063253"/>
              <a:gd name="connsiteY1853" fmla="*/ 4130628 h 6272249"/>
              <a:gd name="connsiteX1854" fmla="*/ 4522847 w 7063253"/>
              <a:gd name="connsiteY1854" fmla="*/ 4125703 h 6272249"/>
              <a:gd name="connsiteX1855" fmla="*/ 2079263 w 7063253"/>
              <a:gd name="connsiteY1855" fmla="*/ 4125703 h 6272249"/>
              <a:gd name="connsiteX1856" fmla="*/ 2123574 w 7063253"/>
              <a:gd name="connsiteY1856" fmla="*/ 4170014 h 6272249"/>
              <a:gd name="connsiteX1857" fmla="*/ 2079263 w 7063253"/>
              <a:gd name="connsiteY1857" fmla="*/ 4214325 h 6272249"/>
              <a:gd name="connsiteX1858" fmla="*/ 2034952 w 7063253"/>
              <a:gd name="connsiteY1858" fmla="*/ 4170014 h 6272249"/>
              <a:gd name="connsiteX1859" fmla="*/ 2079263 w 7063253"/>
              <a:gd name="connsiteY1859" fmla="*/ 4125703 h 6272249"/>
              <a:gd name="connsiteX1860" fmla="*/ 6188553 w 7063253"/>
              <a:gd name="connsiteY1860" fmla="*/ 4119138 h 6272249"/>
              <a:gd name="connsiteX1861" fmla="*/ 6203323 w 7063253"/>
              <a:gd name="connsiteY1861" fmla="*/ 4137192 h 6272249"/>
              <a:gd name="connsiteX1862" fmla="*/ 6188553 w 7063253"/>
              <a:gd name="connsiteY1862" fmla="*/ 4155245 h 6272249"/>
              <a:gd name="connsiteX1863" fmla="*/ 6173783 w 7063253"/>
              <a:gd name="connsiteY1863" fmla="*/ 4137192 h 6272249"/>
              <a:gd name="connsiteX1864" fmla="*/ 6188553 w 7063253"/>
              <a:gd name="connsiteY1864" fmla="*/ 4119138 h 6272249"/>
              <a:gd name="connsiteX1865" fmla="*/ 1348978 w 7063253"/>
              <a:gd name="connsiteY1865" fmla="*/ 4119138 h 6272249"/>
              <a:gd name="connsiteX1866" fmla="*/ 1408057 w 7063253"/>
              <a:gd name="connsiteY1866" fmla="*/ 4178218 h 6272249"/>
              <a:gd name="connsiteX1867" fmla="*/ 1348978 w 7063253"/>
              <a:gd name="connsiteY1867" fmla="*/ 4237297 h 6272249"/>
              <a:gd name="connsiteX1868" fmla="*/ 1289898 w 7063253"/>
              <a:gd name="connsiteY1868" fmla="*/ 4178218 h 6272249"/>
              <a:gd name="connsiteX1869" fmla="*/ 1348978 w 7063253"/>
              <a:gd name="connsiteY1869" fmla="*/ 4119138 h 6272249"/>
              <a:gd name="connsiteX1870" fmla="*/ 5960445 w 7063253"/>
              <a:gd name="connsiteY1870" fmla="*/ 4106010 h 6272249"/>
              <a:gd name="connsiteX1871" fmla="*/ 5970292 w 7063253"/>
              <a:gd name="connsiteY1871" fmla="*/ 4112574 h 6272249"/>
              <a:gd name="connsiteX1872" fmla="*/ 5960445 w 7063253"/>
              <a:gd name="connsiteY1872" fmla="*/ 4119138 h 6272249"/>
              <a:gd name="connsiteX1873" fmla="*/ 5950595 w 7063253"/>
              <a:gd name="connsiteY1873" fmla="*/ 4112574 h 6272249"/>
              <a:gd name="connsiteX1874" fmla="*/ 5960445 w 7063253"/>
              <a:gd name="connsiteY1874" fmla="*/ 4106010 h 6272249"/>
              <a:gd name="connsiteX1875" fmla="*/ 658080 w 7063253"/>
              <a:gd name="connsiteY1875" fmla="*/ 4106010 h 6272249"/>
              <a:gd name="connsiteX1876" fmla="*/ 695827 w 7063253"/>
              <a:gd name="connsiteY1876" fmla="*/ 4143756 h 6272249"/>
              <a:gd name="connsiteX1877" fmla="*/ 658080 w 7063253"/>
              <a:gd name="connsiteY1877" fmla="*/ 4181503 h 6272249"/>
              <a:gd name="connsiteX1878" fmla="*/ 620334 w 7063253"/>
              <a:gd name="connsiteY1878" fmla="*/ 4143756 h 6272249"/>
              <a:gd name="connsiteX1879" fmla="*/ 658080 w 7063253"/>
              <a:gd name="connsiteY1879" fmla="*/ 4106010 h 6272249"/>
              <a:gd name="connsiteX1880" fmla="*/ 3380648 w 7063253"/>
              <a:gd name="connsiteY1880" fmla="*/ 4092881 h 6272249"/>
              <a:gd name="connsiteX1881" fmla="*/ 3393777 w 7063253"/>
              <a:gd name="connsiteY1881" fmla="*/ 4106010 h 6272249"/>
              <a:gd name="connsiteX1882" fmla="*/ 3380648 w 7063253"/>
              <a:gd name="connsiteY1882" fmla="*/ 4119138 h 6272249"/>
              <a:gd name="connsiteX1883" fmla="*/ 3367520 w 7063253"/>
              <a:gd name="connsiteY1883" fmla="*/ 4106010 h 6272249"/>
              <a:gd name="connsiteX1884" fmla="*/ 3380648 w 7063253"/>
              <a:gd name="connsiteY1884" fmla="*/ 4092881 h 6272249"/>
              <a:gd name="connsiteX1885" fmla="*/ 1793715 w 7063253"/>
              <a:gd name="connsiteY1885" fmla="*/ 4086317 h 6272249"/>
              <a:gd name="connsiteX1886" fmla="*/ 1844590 w 7063253"/>
              <a:gd name="connsiteY1886" fmla="*/ 4137192 h 6272249"/>
              <a:gd name="connsiteX1887" fmla="*/ 1793715 w 7063253"/>
              <a:gd name="connsiteY1887" fmla="*/ 4188067 h 6272249"/>
              <a:gd name="connsiteX1888" fmla="*/ 1742839 w 7063253"/>
              <a:gd name="connsiteY1888" fmla="*/ 4137192 h 6272249"/>
              <a:gd name="connsiteX1889" fmla="*/ 1793715 w 7063253"/>
              <a:gd name="connsiteY1889" fmla="*/ 4086317 h 6272249"/>
              <a:gd name="connsiteX1890" fmla="*/ 5095588 w 7063253"/>
              <a:gd name="connsiteY1890" fmla="*/ 4079752 h 6272249"/>
              <a:gd name="connsiteX1891" fmla="*/ 5110359 w 7063253"/>
              <a:gd name="connsiteY1891" fmla="*/ 4089602 h 6272249"/>
              <a:gd name="connsiteX1892" fmla="*/ 5095588 w 7063253"/>
              <a:gd name="connsiteY1892" fmla="*/ 4099449 h 6272249"/>
              <a:gd name="connsiteX1893" fmla="*/ 5080818 w 7063253"/>
              <a:gd name="connsiteY1893" fmla="*/ 4089602 h 6272249"/>
              <a:gd name="connsiteX1894" fmla="*/ 5095588 w 7063253"/>
              <a:gd name="connsiteY1894" fmla="*/ 4079752 h 6272249"/>
              <a:gd name="connsiteX1895" fmla="*/ 5727409 w 7063253"/>
              <a:gd name="connsiteY1895" fmla="*/ 4073188 h 6272249"/>
              <a:gd name="connsiteX1896" fmla="*/ 5737256 w 7063253"/>
              <a:gd name="connsiteY1896" fmla="*/ 4083037 h 6272249"/>
              <a:gd name="connsiteX1897" fmla="*/ 5727409 w 7063253"/>
              <a:gd name="connsiteY1897" fmla="*/ 4092885 h 6272249"/>
              <a:gd name="connsiteX1898" fmla="*/ 5717559 w 7063253"/>
              <a:gd name="connsiteY1898" fmla="*/ 4083037 h 6272249"/>
              <a:gd name="connsiteX1899" fmla="*/ 5727409 w 7063253"/>
              <a:gd name="connsiteY1899" fmla="*/ 4073188 h 6272249"/>
              <a:gd name="connsiteX1900" fmla="*/ 4680392 w 7063253"/>
              <a:gd name="connsiteY1900" fmla="*/ 4073188 h 6272249"/>
              <a:gd name="connsiteX1901" fmla="*/ 4686956 w 7063253"/>
              <a:gd name="connsiteY1901" fmla="*/ 4079752 h 6272249"/>
              <a:gd name="connsiteX1902" fmla="*/ 4680392 w 7063253"/>
              <a:gd name="connsiteY1902" fmla="*/ 4086317 h 6272249"/>
              <a:gd name="connsiteX1903" fmla="*/ 4673828 w 7063253"/>
              <a:gd name="connsiteY1903" fmla="*/ 4079752 h 6272249"/>
              <a:gd name="connsiteX1904" fmla="*/ 4680392 w 7063253"/>
              <a:gd name="connsiteY1904" fmla="*/ 4073188 h 6272249"/>
              <a:gd name="connsiteX1905" fmla="*/ 2885040 w 7063253"/>
              <a:gd name="connsiteY1905" fmla="*/ 4073188 h 6272249"/>
              <a:gd name="connsiteX1906" fmla="*/ 2901452 w 7063253"/>
              <a:gd name="connsiteY1906" fmla="*/ 4089600 h 6272249"/>
              <a:gd name="connsiteX1907" fmla="*/ 2885040 w 7063253"/>
              <a:gd name="connsiteY1907" fmla="*/ 4106012 h 6272249"/>
              <a:gd name="connsiteX1908" fmla="*/ 2868628 w 7063253"/>
              <a:gd name="connsiteY1908" fmla="*/ 4089600 h 6272249"/>
              <a:gd name="connsiteX1909" fmla="*/ 2885040 w 7063253"/>
              <a:gd name="connsiteY1909" fmla="*/ 4073188 h 6272249"/>
              <a:gd name="connsiteX1910" fmla="*/ 2565028 w 7063253"/>
              <a:gd name="connsiteY1910" fmla="*/ 4066623 h 6272249"/>
              <a:gd name="connsiteX1911" fmla="*/ 2596210 w 7063253"/>
              <a:gd name="connsiteY1911" fmla="*/ 4096164 h 6272249"/>
              <a:gd name="connsiteX1912" fmla="*/ 2565028 w 7063253"/>
              <a:gd name="connsiteY1912" fmla="*/ 4125705 h 6272249"/>
              <a:gd name="connsiteX1913" fmla="*/ 2533846 w 7063253"/>
              <a:gd name="connsiteY1913" fmla="*/ 4096164 h 6272249"/>
              <a:gd name="connsiteX1914" fmla="*/ 2565028 w 7063253"/>
              <a:gd name="connsiteY1914" fmla="*/ 4066623 h 6272249"/>
              <a:gd name="connsiteX1915" fmla="*/ 1081480 w 7063253"/>
              <a:gd name="connsiteY1915" fmla="*/ 4066623 h 6272249"/>
              <a:gd name="connsiteX1916" fmla="*/ 1138920 w 7063253"/>
              <a:gd name="connsiteY1916" fmla="*/ 4124063 h 6272249"/>
              <a:gd name="connsiteX1917" fmla="*/ 1081480 w 7063253"/>
              <a:gd name="connsiteY1917" fmla="*/ 4181503 h 6272249"/>
              <a:gd name="connsiteX1918" fmla="*/ 1024041 w 7063253"/>
              <a:gd name="connsiteY1918" fmla="*/ 4124063 h 6272249"/>
              <a:gd name="connsiteX1919" fmla="*/ 1081480 w 7063253"/>
              <a:gd name="connsiteY1919" fmla="*/ 4066623 h 6272249"/>
              <a:gd name="connsiteX1920" fmla="*/ 2256501 w 7063253"/>
              <a:gd name="connsiteY1920" fmla="*/ 4046930 h 6272249"/>
              <a:gd name="connsiteX1921" fmla="*/ 2294248 w 7063253"/>
              <a:gd name="connsiteY1921" fmla="*/ 4083035 h 6272249"/>
              <a:gd name="connsiteX1922" fmla="*/ 2256501 w 7063253"/>
              <a:gd name="connsiteY1922" fmla="*/ 4119140 h 6272249"/>
              <a:gd name="connsiteX1923" fmla="*/ 2218754 w 7063253"/>
              <a:gd name="connsiteY1923" fmla="*/ 4083035 h 6272249"/>
              <a:gd name="connsiteX1924" fmla="*/ 2256501 w 7063253"/>
              <a:gd name="connsiteY1924" fmla="*/ 4046930 h 6272249"/>
              <a:gd name="connsiteX1925" fmla="*/ 1516370 w 7063253"/>
              <a:gd name="connsiteY1925" fmla="*/ 4046930 h 6272249"/>
              <a:gd name="connsiteX1926" fmla="*/ 1572168 w 7063253"/>
              <a:gd name="connsiteY1926" fmla="*/ 4097806 h 6272249"/>
              <a:gd name="connsiteX1927" fmla="*/ 1516370 w 7063253"/>
              <a:gd name="connsiteY1927" fmla="*/ 4148681 h 6272249"/>
              <a:gd name="connsiteX1928" fmla="*/ 1460572 w 7063253"/>
              <a:gd name="connsiteY1928" fmla="*/ 4097806 h 6272249"/>
              <a:gd name="connsiteX1929" fmla="*/ 1516370 w 7063253"/>
              <a:gd name="connsiteY1929" fmla="*/ 4046930 h 6272249"/>
              <a:gd name="connsiteX1930" fmla="*/ 6731756 w 7063253"/>
              <a:gd name="connsiteY1930" fmla="*/ 4037085 h 6272249"/>
              <a:gd name="connsiteX1931" fmla="*/ 6741603 w 7063253"/>
              <a:gd name="connsiteY1931" fmla="*/ 4045291 h 6272249"/>
              <a:gd name="connsiteX1932" fmla="*/ 6731756 w 7063253"/>
              <a:gd name="connsiteY1932" fmla="*/ 4053497 h 6272249"/>
              <a:gd name="connsiteX1933" fmla="*/ 6721906 w 7063253"/>
              <a:gd name="connsiteY1933" fmla="*/ 4045291 h 6272249"/>
              <a:gd name="connsiteX1934" fmla="*/ 6731756 w 7063253"/>
              <a:gd name="connsiteY1934" fmla="*/ 4037085 h 6272249"/>
              <a:gd name="connsiteX1935" fmla="*/ 5484525 w 7063253"/>
              <a:gd name="connsiteY1935" fmla="*/ 4037083 h 6272249"/>
              <a:gd name="connsiteX1936" fmla="*/ 5491090 w 7063253"/>
              <a:gd name="connsiteY1936" fmla="*/ 4045289 h 6272249"/>
              <a:gd name="connsiteX1937" fmla="*/ 5484525 w 7063253"/>
              <a:gd name="connsiteY1937" fmla="*/ 4053495 h 6272249"/>
              <a:gd name="connsiteX1938" fmla="*/ 5477961 w 7063253"/>
              <a:gd name="connsiteY1938" fmla="*/ 4045289 h 6272249"/>
              <a:gd name="connsiteX1939" fmla="*/ 5484525 w 7063253"/>
              <a:gd name="connsiteY1939" fmla="*/ 4037083 h 6272249"/>
              <a:gd name="connsiteX1940" fmla="*/ 3226387 w 7063253"/>
              <a:gd name="connsiteY1940" fmla="*/ 4037083 h 6272249"/>
              <a:gd name="connsiteX1941" fmla="*/ 3236237 w 7063253"/>
              <a:gd name="connsiteY1941" fmla="*/ 4048572 h 6272249"/>
              <a:gd name="connsiteX1942" fmla="*/ 3226387 w 7063253"/>
              <a:gd name="connsiteY1942" fmla="*/ 4060059 h 6272249"/>
              <a:gd name="connsiteX1943" fmla="*/ 3216539 w 7063253"/>
              <a:gd name="connsiteY1943" fmla="*/ 4048572 h 6272249"/>
              <a:gd name="connsiteX1944" fmla="*/ 3226387 w 7063253"/>
              <a:gd name="connsiteY1944" fmla="*/ 4037083 h 6272249"/>
              <a:gd name="connsiteX1945" fmla="*/ 4831372 w 7063253"/>
              <a:gd name="connsiteY1945" fmla="*/ 4017390 h 6272249"/>
              <a:gd name="connsiteX1946" fmla="*/ 4834658 w 7063253"/>
              <a:gd name="connsiteY1946" fmla="*/ 4019031 h 6272249"/>
              <a:gd name="connsiteX1947" fmla="*/ 4831372 w 7063253"/>
              <a:gd name="connsiteY1947" fmla="*/ 4020673 h 6272249"/>
              <a:gd name="connsiteX1948" fmla="*/ 4828089 w 7063253"/>
              <a:gd name="connsiteY1948" fmla="*/ 4019031 h 6272249"/>
              <a:gd name="connsiteX1949" fmla="*/ 4831372 w 7063253"/>
              <a:gd name="connsiteY1949" fmla="*/ 4017390 h 6272249"/>
              <a:gd name="connsiteX1950" fmla="*/ 825470 w 7063253"/>
              <a:gd name="connsiteY1950" fmla="*/ 4017390 h 6272249"/>
              <a:gd name="connsiteX1951" fmla="*/ 866498 w 7063253"/>
              <a:gd name="connsiteY1951" fmla="*/ 4061701 h 6272249"/>
              <a:gd name="connsiteX1952" fmla="*/ 825470 w 7063253"/>
              <a:gd name="connsiteY1952" fmla="*/ 4106012 h 6272249"/>
              <a:gd name="connsiteX1953" fmla="*/ 784443 w 7063253"/>
              <a:gd name="connsiteY1953" fmla="*/ 4061701 h 6272249"/>
              <a:gd name="connsiteX1954" fmla="*/ 825470 w 7063253"/>
              <a:gd name="connsiteY1954" fmla="*/ 4017390 h 6272249"/>
              <a:gd name="connsiteX1955" fmla="*/ 6516771 w 7063253"/>
              <a:gd name="connsiteY1955" fmla="*/ 4010827 h 6272249"/>
              <a:gd name="connsiteX1956" fmla="*/ 6531542 w 7063253"/>
              <a:gd name="connsiteY1956" fmla="*/ 4028881 h 6272249"/>
              <a:gd name="connsiteX1957" fmla="*/ 6516771 w 7063253"/>
              <a:gd name="connsiteY1957" fmla="*/ 4046935 h 6272249"/>
              <a:gd name="connsiteX1958" fmla="*/ 6502001 w 7063253"/>
              <a:gd name="connsiteY1958" fmla="*/ 4028881 h 6272249"/>
              <a:gd name="connsiteX1959" fmla="*/ 6516771 w 7063253"/>
              <a:gd name="connsiteY1959" fmla="*/ 4010827 h 6272249"/>
              <a:gd name="connsiteX1960" fmla="*/ 1964388 w 7063253"/>
              <a:gd name="connsiteY1960" fmla="*/ 4010827 h 6272249"/>
              <a:gd name="connsiteX1961" fmla="*/ 2008699 w 7063253"/>
              <a:gd name="connsiteY1961" fmla="*/ 4055138 h 6272249"/>
              <a:gd name="connsiteX1962" fmla="*/ 1964388 w 7063253"/>
              <a:gd name="connsiteY1962" fmla="*/ 4099449 h 6272249"/>
              <a:gd name="connsiteX1963" fmla="*/ 1920077 w 7063253"/>
              <a:gd name="connsiteY1963" fmla="*/ 4055138 h 6272249"/>
              <a:gd name="connsiteX1964" fmla="*/ 1964388 w 7063253"/>
              <a:gd name="connsiteY1964" fmla="*/ 4010827 h 6272249"/>
              <a:gd name="connsiteX1965" fmla="*/ 4073190 w 7063253"/>
              <a:gd name="connsiteY1965" fmla="*/ 4010825 h 6272249"/>
              <a:gd name="connsiteX1966" fmla="*/ 4076475 w 7063253"/>
              <a:gd name="connsiteY1966" fmla="*/ 4014109 h 6272249"/>
              <a:gd name="connsiteX1967" fmla="*/ 4073190 w 7063253"/>
              <a:gd name="connsiteY1967" fmla="*/ 4017392 h 6272249"/>
              <a:gd name="connsiteX1968" fmla="*/ 4069906 w 7063253"/>
              <a:gd name="connsiteY1968" fmla="*/ 4014109 h 6272249"/>
              <a:gd name="connsiteX1969" fmla="*/ 4073190 w 7063253"/>
              <a:gd name="connsiteY1969" fmla="*/ 4010825 h 6272249"/>
              <a:gd name="connsiteX1970" fmla="*/ 3907439 w 7063253"/>
              <a:gd name="connsiteY1970" fmla="*/ 4010825 h 6272249"/>
              <a:gd name="connsiteX1971" fmla="*/ 3909081 w 7063253"/>
              <a:gd name="connsiteY1971" fmla="*/ 4014109 h 6272249"/>
              <a:gd name="connsiteX1972" fmla="*/ 3907439 w 7063253"/>
              <a:gd name="connsiteY1972" fmla="*/ 4017392 h 6272249"/>
              <a:gd name="connsiteX1973" fmla="*/ 3905797 w 7063253"/>
              <a:gd name="connsiteY1973" fmla="*/ 4014109 h 6272249"/>
              <a:gd name="connsiteX1974" fmla="*/ 3907439 w 7063253"/>
              <a:gd name="connsiteY1974" fmla="*/ 4010825 h 6272249"/>
              <a:gd name="connsiteX1975" fmla="*/ 6295227 w 7063253"/>
              <a:gd name="connsiteY1975" fmla="*/ 4004263 h 6272249"/>
              <a:gd name="connsiteX1976" fmla="*/ 6305075 w 7063253"/>
              <a:gd name="connsiteY1976" fmla="*/ 4014113 h 6272249"/>
              <a:gd name="connsiteX1977" fmla="*/ 6295227 w 7063253"/>
              <a:gd name="connsiteY1977" fmla="*/ 4023960 h 6272249"/>
              <a:gd name="connsiteX1978" fmla="*/ 6285377 w 7063253"/>
              <a:gd name="connsiteY1978" fmla="*/ 4014113 h 6272249"/>
              <a:gd name="connsiteX1979" fmla="*/ 6295227 w 7063253"/>
              <a:gd name="connsiteY1979" fmla="*/ 4004263 h 6272249"/>
              <a:gd name="connsiteX1980" fmla="*/ 5235082 w 7063253"/>
              <a:gd name="connsiteY1980" fmla="*/ 3997697 h 6272249"/>
              <a:gd name="connsiteX1981" fmla="*/ 5238367 w 7063253"/>
              <a:gd name="connsiteY1981" fmla="*/ 4000980 h 6272249"/>
              <a:gd name="connsiteX1982" fmla="*/ 5235082 w 7063253"/>
              <a:gd name="connsiteY1982" fmla="*/ 4004263 h 6272249"/>
              <a:gd name="connsiteX1983" fmla="*/ 5231798 w 7063253"/>
              <a:gd name="connsiteY1983" fmla="*/ 4000980 h 6272249"/>
              <a:gd name="connsiteX1984" fmla="*/ 5235082 w 7063253"/>
              <a:gd name="connsiteY1984" fmla="*/ 3997697 h 6272249"/>
              <a:gd name="connsiteX1985" fmla="*/ 4237299 w 7063253"/>
              <a:gd name="connsiteY1985" fmla="*/ 3997697 h 6272249"/>
              <a:gd name="connsiteX1986" fmla="*/ 4240584 w 7063253"/>
              <a:gd name="connsiteY1986" fmla="*/ 4000980 h 6272249"/>
              <a:gd name="connsiteX1987" fmla="*/ 4237299 w 7063253"/>
              <a:gd name="connsiteY1987" fmla="*/ 4004263 h 6272249"/>
              <a:gd name="connsiteX1988" fmla="*/ 4234016 w 7063253"/>
              <a:gd name="connsiteY1988" fmla="*/ 4000980 h 6272249"/>
              <a:gd name="connsiteX1989" fmla="*/ 4237299 w 7063253"/>
              <a:gd name="connsiteY1989" fmla="*/ 3997697 h 6272249"/>
              <a:gd name="connsiteX1990" fmla="*/ 3743330 w 7063253"/>
              <a:gd name="connsiteY1990" fmla="*/ 3997697 h 6272249"/>
              <a:gd name="connsiteX1991" fmla="*/ 3744971 w 7063253"/>
              <a:gd name="connsiteY1991" fmla="*/ 4000980 h 6272249"/>
              <a:gd name="connsiteX1992" fmla="*/ 3743330 w 7063253"/>
              <a:gd name="connsiteY1992" fmla="*/ 4004263 h 6272249"/>
              <a:gd name="connsiteX1993" fmla="*/ 3741688 w 7063253"/>
              <a:gd name="connsiteY1993" fmla="*/ 4000980 h 6272249"/>
              <a:gd name="connsiteX1994" fmla="*/ 3743330 w 7063253"/>
              <a:gd name="connsiteY1994" fmla="*/ 3997697 h 6272249"/>
              <a:gd name="connsiteX1995" fmla="*/ 2745547 w 7063253"/>
              <a:gd name="connsiteY1995" fmla="*/ 3991132 h 6272249"/>
              <a:gd name="connsiteX1996" fmla="*/ 2760317 w 7063253"/>
              <a:gd name="connsiteY1996" fmla="*/ 4000982 h 6272249"/>
              <a:gd name="connsiteX1997" fmla="*/ 2745547 w 7063253"/>
              <a:gd name="connsiteY1997" fmla="*/ 4010829 h 6272249"/>
              <a:gd name="connsiteX1998" fmla="*/ 2730777 w 7063253"/>
              <a:gd name="connsiteY1998" fmla="*/ 4000982 h 6272249"/>
              <a:gd name="connsiteX1999" fmla="*/ 2745547 w 7063253"/>
              <a:gd name="connsiteY1999" fmla="*/ 3991132 h 6272249"/>
              <a:gd name="connsiteX2000" fmla="*/ 577666 w 7063253"/>
              <a:gd name="connsiteY2000" fmla="*/ 3991132 h 6272249"/>
              <a:gd name="connsiteX2001" fmla="*/ 587516 w 7063253"/>
              <a:gd name="connsiteY2001" fmla="*/ 4000982 h 6272249"/>
              <a:gd name="connsiteX2002" fmla="*/ 577666 w 7063253"/>
              <a:gd name="connsiteY2002" fmla="*/ 4010829 h 6272249"/>
              <a:gd name="connsiteX2003" fmla="*/ 567818 w 7063253"/>
              <a:gd name="connsiteY2003" fmla="*/ 4000982 h 6272249"/>
              <a:gd name="connsiteX2004" fmla="*/ 577666 w 7063253"/>
              <a:gd name="connsiteY2004" fmla="*/ 3991132 h 6272249"/>
              <a:gd name="connsiteX2005" fmla="*/ 6072035 w 7063253"/>
              <a:gd name="connsiteY2005" fmla="*/ 3984570 h 6272249"/>
              <a:gd name="connsiteX2006" fmla="*/ 6078599 w 7063253"/>
              <a:gd name="connsiteY2006" fmla="*/ 3994420 h 6272249"/>
              <a:gd name="connsiteX2007" fmla="*/ 6072035 w 7063253"/>
              <a:gd name="connsiteY2007" fmla="*/ 4004267 h 6272249"/>
              <a:gd name="connsiteX2008" fmla="*/ 6065470 w 7063253"/>
              <a:gd name="connsiteY2008" fmla="*/ 3994420 h 6272249"/>
              <a:gd name="connsiteX2009" fmla="*/ 6072035 w 7063253"/>
              <a:gd name="connsiteY2009" fmla="*/ 3984570 h 6272249"/>
              <a:gd name="connsiteX2010" fmla="*/ 1248871 w 7063253"/>
              <a:gd name="connsiteY2010" fmla="*/ 3984570 h 6272249"/>
              <a:gd name="connsiteX2011" fmla="*/ 1303027 w 7063253"/>
              <a:gd name="connsiteY2011" fmla="*/ 4042010 h 6272249"/>
              <a:gd name="connsiteX2012" fmla="*/ 1248871 w 7063253"/>
              <a:gd name="connsiteY2012" fmla="*/ 4099449 h 6272249"/>
              <a:gd name="connsiteX2013" fmla="*/ 1194714 w 7063253"/>
              <a:gd name="connsiteY2013" fmla="*/ 4042010 h 6272249"/>
              <a:gd name="connsiteX2014" fmla="*/ 1248871 w 7063253"/>
              <a:gd name="connsiteY2014" fmla="*/ 3984570 h 6272249"/>
              <a:gd name="connsiteX2015" fmla="*/ 3073765 w 7063253"/>
              <a:gd name="connsiteY2015" fmla="*/ 3978004 h 6272249"/>
              <a:gd name="connsiteX2016" fmla="*/ 3081971 w 7063253"/>
              <a:gd name="connsiteY2016" fmla="*/ 3984568 h 6272249"/>
              <a:gd name="connsiteX2017" fmla="*/ 3073765 w 7063253"/>
              <a:gd name="connsiteY2017" fmla="*/ 3991132 h 6272249"/>
              <a:gd name="connsiteX2018" fmla="*/ 3065559 w 7063253"/>
              <a:gd name="connsiteY2018" fmla="*/ 3984568 h 6272249"/>
              <a:gd name="connsiteX2019" fmla="*/ 3073765 w 7063253"/>
              <a:gd name="connsiteY2019" fmla="*/ 3978004 h 6272249"/>
              <a:gd name="connsiteX2020" fmla="*/ 2435380 w 7063253"/>
              <a:gd name="connsiteY2020" fmla="*/ 3978004 h 6272249"/>
              <a:gd name="connsiteX2021" fmla="*/ 2451792 w 7063253"/>
              <a:gd name="connsiteY2021" fmla="*/ 3994415 h 6272249"/>
              <a:gd name="connsiteX2022" fmla="*/ 2435380 w 7063253"/>
              <a:gd name="connsiteY2022" fmla="*/ 4010827 h 6272249"/>
              <a:gd name="connsiteX2023" fmla="*/ 2418968 w 7063253"/>
              <a:gd name="connsiteY2023" fmla="*/ 3994415 h 6272249"/>
              <a:gd name="connsiteX2024" fmla="*/ 2435380 w 7063253"/>
              <a:gd name="connsiteY2024" fmla="*/ 3978004 h 6272249"/>
              <a:gd name="connsiteX2025" fmla="*/ 1682120 w 7063253"/>
              <a:gd name="connsiteY2025" fmla="*/ 3971441 h 6272249"/>
              <a:gd name="connsiteX2026" fmla="*/ 1726431 w 7063253"/>
              <a:gd name="connsiteY2026" fmla="*/ 4015752 h 6272249"/>
              <a:gd name="connsiteX2027" fmla="*/ 1682120 w 7063253"/>
              <a:gd name="connsiteY2027" fmla="*/ 4060063 h 6272249"/>
              <a:gd name="connsiteX2028" fmla="*/ 1637809 w 7063253"/>
              <a:gd name="connsiteY2028" fmla="*/ 4015752 h 6272249"/>
              <a:gd name="connsiteX2029" fmla="*/ 1682120 w 7063253"/>
              <a:gd name="connsiteY2029" fmla="*/ 3971441 h 6272249"/>
              <a:gd name="connsiteX2030" fmla="*/ 4401408 w 7063253"/>
              <a:gd name="connsiteY2030" fmla="*/ 3971439 h 6272249"/>
              <a:gd name="connsiteX2031" fmla="*/ 4404693 w 7063253"/>
              <a:gd name="connsiteY2031" fmla="*/ 3973081 h 6272249"/>
              <a:gd name="connsiteX2032" fmla="*/ 4401408 w 7063253"/>
              <a:gd name="connsiteY2032" fmla="*/ 3974722 h 6272249"/>
              <a:gd name="connsiteX2033" fmla="*/ 4398125 w 7063253"/>
              <a:gd name="connsiteY2033" fmla="*/ 3973081 h 6272249"/>
              <a:gd name="connsiteX2034" fmla="*/ 4401408 w 7063253"/>
              <a:gd name="connsiteY2034" fmla="*/ 3971439 h 6272249"/>
              <a:gd name="connsiteX2035" fmla="*/ 3584144 w 7063253"/>
              <a:gd name="connsiteY2035" fmla="*/ 3971439 h 6272249"/>
              <a:gd name="connsiteX2036" fmla="*/ 3587429 w 7063253"/>
              <a:gd name="connsiteY2036" fmla="*/ 3973081 h 6272249"/>
              <a:gd name="connsiteX2037" fmla="*/ 3584144 w 7063253"/>
              <a:gd name="connsiteY2037" fmla="*/ 3974722 h 6272249"/>
              <a:gd name="connsiteX2038" fmla="*/ 3580860 w 7063253"/>
              <a:gd name="connsiteY2038" fmla="*/ 3973081 h 6272249"/>
              <a:gd name="connsiteX2039" fmla="*/ 3584144 w 7063253"/>
              <a:gd name="connsiteY2039" fmla="*/ 3971439 h 6272249"/>
              <a:gd name="connsiteX2040" fmla="*/ 5843925 w 7063253"/>
              <a:gd name="connsiteY2040" fmla="*/ 3964877 h 6272249"/>
              <a:gd name="connsiteX2041" fmla="*/ 5855413 w 7063253"/>
              <a:gd name="connsiteY2041" fmla="*/ 3971441 h 6272249"/>
              <a:gd name="connsiteX2042" fmla="*/ 5843925 w 7063253"/>
              <a:gd name="connsiteY2042" fmla="*/ 3978006 h 6272249"/>
              <a:gd name="connsiteX2043" fmla="*/ 5832436 w 7063253"/>
              <a:gd name="connsiteY2043" fmla="*/ 3971441 h 6272249"/>
              <a:gd name="connsiteX2044" fmla="*/ 5843925 w 7063253"/>
              <a:gd name="connsiteY2044" fmla="*/ 3964877 h 6272249"/>
              <a:gd name="connsiteX2045" fmla="*/ 4982353 w 7063253"/>
              <a:gd name="connsiteY2045" fmla="*/ 3941901 h 6272249"/>
              <a:gd name="connsiteX2046" fmla="*/ 4985638 w 7063253"/>
              <a:gd name="connsiteY2046" fmla="*/ 3945184 h 6272249"/>
              <a:gd name="connsiteX2047" fmla="*/ 4982353 w 7063253"/>
              <a:gd name="connsiteY2047" fmla="*/ 3948467 h 6272249"/>
              <a:gd name="connsiteX2048" fmla="*/ 4979069 w 7063253"/>
              <a:gd name="connsiteY2048" fmla="*/ 3945184 h 6272249"/>
              <a:gd name="connsiteX2049" fmla="*/ 4982353 w 7063253"/>
              <a:gd name="connsiteY2049" fmla="*/ 3941901 h 6272249"/>
              <a:gd name="connsiteX2050" fmla="*/ 2138342 w 7063253"/>
              <a:gd name="connsiteY2050" fmla="*/ 3941901 h 6272249"/>
              <a:gd name="connsiteX2051" fmla="*/ 2159677 w 7063253"/>
              <a:gd name="connsiteY2051" fmla="*/ 3966518 h 6272249"/>
              <a:gd name="connsiteX2052" fmla="*/ 2138342 w 7063253"/>
              <a:gd name="connsiteY2052" fmla="*/ 3991136 h 6272249"/>
              <a:gd name="connsiteX2053" fmla="*/ 2117008 w 7063253"/>
              <a:gd name="connsiteY2053" fmla="*/ 3966518 h 6272249"/>
              <a:gd name="connsiteX2054" fmla="*/ 2138342 w 7063253"/>
              <a:gd name="connsiteY2054" fmla="*/ 3941901 h 6272249"/>
              <a:gd name="connsiteX2055" fmla="*/ 992863 w 7063253"/>
              <a:gd name="connsiteY2055" fmla="*/ 3941901 h 6272249"/>
              <a:gd name="connsiteX2056" fmla="*/ 1037174 w 7063253"/>
              <a:gd name="connsiteY2056" fmla="*/ 3982928 h 6272249"/>
              <a:gd name="connsiteX2057" fmla="*/ 992863 w 7063253"/>
              <a:gd name="connsiteY2057" fmla="*/ 4023956 h 6272249"/>
              <a:gd name="connsiteX2058" fmla="*/ 948552 w 7063253"/>
              <a:gd name="connsiteY2058" fmla="*/ 3982928 h 6272249"/>
              <a:gd name="connsiteX2059" fmla="*/ 992863 w 7063253"/>
              <a:gd name="connsiteY2059" fmla="*/ 3941901 h 6272249"/>
              <a:gd name="connsiteX2060" fmla="*/ 5612531 w 7063253"/>
              <a:gd name="connsiteY2060" fmla="*/ 3935336 h 6272249"/>
              <a:gd name="connsiteX2061" fmla="*/ 5615817 w 7063253"/>
              <a:gd name="connsiteY2061" fmla="*/ 3938619 h 6272249"/>
              <a:gd name="connsiteX2062" fmla="*/ 5612531 w 7063253"/>
              <a:gd name="connsiteY2062" fmla="*/ 3941903 h 6272249"/>
              <a:gd name="connsiteX2063" fmla="*/ 5609248 w 7063253"/>
              <a:gd name="connsiteY2063" fmla="*/ 3938619 h 6272249"/>
              <a:gd name="connsiteX2064" fmla="*/ 5612531 w 7063253"/>
              <a:gd name="connsiteY2064" fmla="*/ 3935336 h 6272249"/>
              <a:gd name="connsiteX2065" fmla="*/ 4558952 w 7063253"/>
              <a:gd name="connsiteY2065" fmla="*/ 3922208 h 6272249"/>
              <a:gd name="connsiteX2066" fmla="*/ 4562238 w 7063253"/>
              <a:gd name="connsiteY2066" fmla="*/ 3925491 h 6272249"/>
              <a:gd name="connsiteX2067" fmla="*/ 4558952 w 7063253"/>
              <a:gd name="connsiteY2067" fmla="*/ 3928774 h 6272249"/>
              <a:gd name="connsiteX2068" fmla="*/ 4555669 w 7063253"/>
              <a:gd name="connsiteY2068" fmla="*/ 3925491 h 6272249"/>
              <a:gd name="connsiteX2069" fmla="*/ 4558952 w 7063253"/>
              <a:gd name="connsiteY2069" fmla="*/ 3922208 h 6272249"/>
              <a:gd name="connsiteX2070" fmla="*/ 3424957 w 7063253"/>
              <a:gd name="connsiteY2070" fmla="*/ 3922208 h 6272249"/>
              <a:gd name="connsiteX2071" fmla="*/ 3426599 w 7063253"/>
              <a:gd name="connsiteY2071" fmla="*/ 3925491 h 6272249"/>
              <a:gd name="connsiteX2072" fmla="*/ 3424957 w 7063253"/>
              <a:gd name="connsiteY2072" fmla="*/ 3928774 h 6272249"/>
              <a:gd name="connsiteX2073" fmla="*/ 3423316 w 7063253"/>
              <a:gd name="connsiteY2073" fmla="*/ 3925491 h 6272249"/>
              <a:gd name="connsiteX2074" fmla="*/ 3424957 w 7063253"/>
              <a:gd name="connsiteY2074" fmla="*/ 3922208 h 6272249"/>
              <a:gd name="connsiteX2075" fmla="*/ 1416263 w 7063253"/>
              <a:gd name="connsiteY2075" fmla="*/ 3915643 h 6272249"/>
              <a:gd name="connsiteX2076" fmla="*/ 1460574 w 7063253"/>
              <a:gd name="connsiteY2076" fmla="*/ 3959954 h 6272249"/>
              <a:gd name="connsiteX2077" fmla="*/ 1416263 w 7063253"/>
              <a:gd name="connsiteY2077" fmla="*/ 4004265 h 6272249"/>
              <a:gd name="connsiteX2078" fmla="*/ 1371952 w 7063253"/>
              <a:gd name="connsiteY2078" fmla="*/ 3959954 h 6272249"/>
              <a:gd name="connsiteX2079" fmla="*/ 1416263 w 7063253"/>
              <a:gd name="connsiteY2079" fmla="*/ 3915643 h 6272249"/>
              <a:gd name="connsiteX2080" fmla="*/ 7032073 w 7063253"/>
              <a:gd name="connsiteY2080" fmla="*/ 3909079 h 6272249"/>
              <a:gd name="connsiteX2081" fmla="*/ 7033715 w 7063253"/>
              <a:gd name="connsiteY2081" fmla="*/ 3912362 h 6272249"/>
              <a:gd name="connsiteX2082" fmla="*/ 7032073 w 7063253"/>
              <a:gd name="connsiteY2082" fmla="*/ 3915645 h 6272249"/>
              <a:gd name="connsiteX2083" fmla="*/ 7030431 w 7063253"/>
              <a:gd name="connsiteY2083" fmla="*/ 3912362 h 6272249"/>
              <a:gd name="connsiteX2084" fmla="*/ 7032073 w 7063253"/>
              <a:gd name="connsiteY2084" fmla="*/ 3909079 h 6272249"/>
              <a:gd name="connsiteX2085" fmla="*/ 5372933 w 7063253"/>
              <a:gd name="connsiteY2085" fmla="*/ 3902514 h 6272249"/>
              <a:gd name="connsiteX2086" fmla="*/ 5376219 w 7063253"/>
              <a:gd name="connsiteY2086" fmla="*/ 3905798 h 6272249"/>
              <a:gd name="connsiteX2087" fmla="*/ 5372933 w 7063253"/>
              <a:gd name="connsiteY2087" fmla="*/ 3909081 h 6272249"/>
              <a:gd name="connsiteX2088" fmla="*/ 5369650 w 7063253"/>
              <a:gd name="connsiteY2088" fmla="*/ 3905798 h 6272249"/>
              <a:gd name="connsiteX2089" fmla="*/ 5372933 w 7063253"/>
              <a:gd name="connsiteY2089" fmla="*/ 3902514 h 6272249"/>
              <a:gd name="connsiteX2090" fmla="*/ 2930989 w 7063253"/>
              <a:gd name="connsiteY2090" fmla="*/ 3895950 h 6272249"/>
              <a:gd name="connsiteX2091" fmla="*/ 2937553 w 7063253"/>
              <a:gd name="connsiteY2091" fmla="*/ 3902514 h 6272249"/>
              <a:gd name="connsiteX2092" fmla="*/ 2930989 w 7063253"/>
              <a:gd name="connsiteY2092" fmla="*/ 3909079 h 6272249"/>
              <a:gd name="connsiteX2093" fmla="*/ 2924424 w 7063253"/>
              <a:gd name="connsiteY2093" fmla="*/ 3902514 h 6272249"/>
              <a:gd name="connsiteX2094" fmla="*/ 2930989 w 7063253"/>
              <a:gd name="connsiteY2094" fmla="*/ 3895950 h 6272249"/>
              <a:gd name="connsiteX2095" fmla="*/ 1854433 w 7063253"/>
              <a:gd name="connsiteY2095" fmla="*/ 3895950 h 6272249"/>
              <a:gd name="connsiteX2096" fmla="*/ 1883974 w 7063253"/>
              <a:gd name="connsiteY2096" fmla="*/ 3930413 h 6272249"/>
              <a:gd name="connsiteX2097" fmla="*/ 1854433 w 7063253"/>
              <a:gd name="connsiteY2097" fmla="*/ 3964877 h 6272249"/>
              <a:gd name="connsiteX2098" fmla="*/ 1824893 w 7063253"/>
              <a:gd name="connsiteY2098" fmla="*/ 3930413 h 6272249"/>
              <a:gd name="connsiteX2099" fmla="*/ 1854433 w 7063253"/>
              <a:gd name="connsiteY2099" fmla="*/ 3895950 h 6272249"/>
              <a:gd name="connsiteX2100" fmla="*/ 6820373 w 7063253"/>
              <a:gd name="connsiteY2100" fmla="*/ 3889386 h 6272249"/>
              <a:gd name="connsiteX2101" fmla="*/ 6836785 w 7063253"/>
              <a:gd name="connsiteY2101" fmla="*/ 3905798 h 6272249"/>
              <a:gd name="connsiteX2102" fmla="*/ 6820373 w 7063253"/>
              <a:gd name="connsiteY2102" fmla="*/ 3922210 h 6272249"/>
              <a:gd name="connsiteX2103" fmla="*/ 6803962 w 7063253"/>
              <a:gd name="connsiteY2103" fmla="*/ 3905798 h 6272249"/>
              <a:gd name="connsiteX2104" fmla="*/ 6820373 w 7063253"/>
              <a:gd name="connsiteY2104" fmla="*/ 3889386 h 6272249"/>
              <a:gd name="connsiteX2105" fmla="*/ 2609335 w 7063253"/>
              <a:gd name="connsiteY2105" fmla="*/ 3889386 h 6272249"/>
              <a:gd name="connsiteX2106" fmla="*/ 2622464 w 7063253"/>
              <a:gd name="connsiteY2106" fmla="*/ 3902514 h 6272249"/>
              <a:gd name="connsiteX2107" fmla="*/ 2609335 w 7063253"/>
              <a:gd name="connsiteY2107" fmla="*/ 3915643 h 6272249"/>
              <a:gd name="connsiteX2108" fmla="*/ 2596206 w 7063253"/>
              <a:gd name="connsiteY2108" fmla="*/ 3902514 h 6272249"/>
              <a:gd name="connsiteX2109" fmla="*/ 2609335 w 7063253"/>
              <a:gd name="connsiteY2109" fmla="*/ 3889386 h 6272249"/>
              <a:gd name="connsiteX2110" fmla="*/ 743415 w 7063253"/>
              <a:gd name="connsiteY2110" fmla="*/ 3882821 h 6272249"/>
              <a:gd name="connsiteX2111" fmla="*/ 784443 w 7063253"/>
              <a:gd name="connsiteY2111" fmla="*/ 3918926 h 6272249"/>
              <a:gd name="connsiteX2112" fmla="*/ 743415 w 7063253"/>
              <a:gd name="connsiteY2112" fmla="*/ 3955031 h 6272249"/>
              <a:gd name="connsiteX2113" fmla="*/ 702387 w 7063253"/>
              <a:gd name="connsiteY2113" fmla="*/ 3918926 h 6272249"/>
              <a:gd name="connsiteX2114" fmla="*/ 743415 w 7063253"/>
              <a:gd name="connsiteY2114" fmla="*/ 3882821 h 6272249"/>
              <a:gd name="connsiteX2115" fmla="*/ 6611953 w 7063253"/>
              <a:gd name="connsiteY2115" fmla="*/ 3866411 h 6272249"/>
              <a:gd name="connsiteX2116" fmla="*/ 6639853 w 7063253"/>
              <a:gd name="connsiteY2116" fmla="*/ 3894311 h 6272249"/>
              <a:gd name="connsiteX2117" fmla="*/ 6611953 w 7063253"/>
              <a:gd name="connsiteY2117" fmla="*/ 3922210 h 6272249"/>
              <a:gd name="connsiteX2118" fmla="*/ 6584055 w 7063253"/>
              <a:gd name="connsiteY2118" fmla="*/ 3894311 h 6272249"/>
              <a:gd name="connsiteX2119" fmla="*/ 6611953 w 7063253"/>
              <a:gd name="connsiteY2119" fmla="*/ 3866411 h 6272249"/>
              <a:gd name="connsiteX2120" fmla="*/ 4716497 w 7063253"/>
              <a:gd name="connsiteY2120" fmla="*/ 3866409 h 6272249"/>
              <a:gd name="connsiteX2121" fmla="*/ 4719782 w 7063253"/>
              <a:gd name="connsiteY2121" fmla="*/ 3868051 h 6272249"/>
              <a:gd name="connsiteX2122" fmla="*/ 4716497 w 7063253"/>
              <a:gd name="connsiteY2122" fmla="*/ 3869693 h 6272249"/>
              <a:gd name="connsiteX2123" fmla="*/ 4713214 w 7063253"/>
              <a:gd name="connsiteY2123" fmla="*/ 3868051 h 6272249"/>
              <a:gd name="connsiteX2124" fmla="*/ 4716497 w 7063253"/>
              <a:gd name="connsiteY2124" fmla="*/ 3866409 h 6272249"/>
              <a:gd name="connsiteX2125" fmla="*/ 3269054 w 7063253"/>
              <a:gd name="connsiteY2125" fmla="*/ 3866409 h 6272249"/>
              <a:gd name="connsiteX2126" fmla="*/ 3272337 w 7063253"/>
              <a:gd name="connsiteY2126" fmla="*/ 3871334 h 6272249"/>
              <a:gd name="connsiteX2127" fmla="*/ 3269054 w 7063253"/>
              <a:gd name="connsiteY2127" fmla="*/ 3876259 h 6272249"/>
              <a:gd name="connsiteX2128" fmla="*/ 3265771 w 7063253"/>
              <a:gd name="connsiteY2128" fmla="*/ 3871334 h 6272249"/>
              <a:gd name="connsiteX2129" fmla="*/ 3269054 w 7063253"/>
              <a:gd name="connsiteY2129" fmla="*/ 3866409 h 6272249"/>
              <a:gd name="connsiteX2130" fmla="*/ 2312299 w 7063253"/>
              <a:gd name="connsiteY2130" fmla="*/ 3866409 h 6272249"/>
              <a:gd name="connsiteX2131" fmla="*/ 2330353 w 7063253"/>
              <a:gd name="connsiteY2131" fmla="*/ 3884463 h 6272249"/>
              <a:gd name="connsiteX2132" fmla="*/ 2312299 w 7063253"/>
              <a:gd name="connsiteY2132" fmla="*/ 3902516 h 6272249"/>
              <a:gd name="connsiteX2133" fmla="*/ 2294246 w 7063253"/>
              <a:gd name="connsiteY2133" fmla="*/ 3884463 h 6272249"/>
              <a:gd name="connsiteX2134" fmla="*/ 2312299 w 7063253"/>
              <a:gd name="connsiteY2134" fmla="*/ 3866409 h 6272249"/>
              <a:gd name="connsiteX2135" fmla="*/ 6396971 w 7063253"/>
              <a:gd name="connsiteY2135" fmla="*/ 3859847 h 6272249"/>
              <a:gd name="connsiteX2136" fmla="*/ 6413383 w 7063253"/>
              <a:gd name="connsiteY2136" fmla="*/ 3877901 h 6272249"/>
              <a:gd name="connsiteX2137" fmla="*/ 6396971 w 7063253"/>
              <a:gd name="connsiteY2137" fmla="*/ 3895954 h 6272249"/>
              <a:gd name="connsiteX2138" fmla="*/ 6380559 w 7063253"/>
              <a:gd name="connsiteY2138" fmla="*/ 3877901 h 6272249"/>
              <a:gd name="connsiteX2139" fmla="*/ 6396971 w 7063253"/>
              <a:gd name="connsiteY2139" fmla="*/ 3859847 h 6272249"/>
              <a:gd name="connsiteX2140" fmla="*/ 6178708 w 7063253"/>
              <a:gd name="connsiteY2140" fmla="*/ 3853283 h 6272249"/>
              <a:gd name="connsiteX2141" fmla="*/ 6190197 w 7063253"/>
              <a:gd name="connsiteY2141" fmla="*/ 3864772 h 6272249"/>
              <a:gd name="connsiteX2142" fmla="*/ 6178708 w 7063253"/>
              <a:gd name="connsiteY2142" fmla="*/ 3876261 h 6272249"/>
              <a:gd name="connsiteX2143" fmla="*/ 6167219 w 7063253"/>
              <a:gd name="connsiteY2143" fmla="*/ 3864772 h 6272249"/>
              <a:gd name="connsiteX2144" fmla="*/ 6178708 w 7063253"/>
              <a:gd name="connsiteY2144" fmla="*/ 3853283 h 6272249"/>
              <a:gd name="connsiteX2145" fmla="*/ 1160253 w 7063253"/>
              <a:gd name="connsiteY2145" fmla="*/ 3853283 h 6272249"/>
              <a:gd name="connsiteX2146" fmla="*/ 1207845 w 7063253"/>
              <a:gd name="connsiteY2146" fmla="*/ 3900875 h 6272249"/>
              <a:gd name="connsiteX2147" fmla="*/ 1160253 w 7063253"/>
              <a:gd name="connsiteY2147" fmla="*/ 3948467 h 6272249"/>
              <a:gd name="connsiteX2148" fmla="*/ 1112660 w 7063253"/>
              <a:gd name="connsiteY2148" fmla="*/ 3900875 h 6272249"/>
              <a:gd name="connsiteX2149" fmla="*/ 1160253 w 7063253"/>
              <a:gd name="connsiteY2149" fmla="*/ 3853283 h 6272249"/>
              <a:gd name="connsiteX2150" fmla="*/ 5120204 w 7063253"/>
              <a:gd name="connsiteY2150" fmla="*/ 3853281 h 6272249"/>
              <a:gd name="connsiteX2151" fmla="*/ 5123490 w 7063253"/>
              <a:gd name="connsiteY2151" fmla="*/ 3856564 h 6272249"/>
              <a:gd name="connsiteX2152" fmla="*/ 5120204 w 7063253"/>
              <a:gd name="connsiteY2152" fmla="*/ 3859847 h 6272249"/>
              <a:gd name="connsiteX2153" fmla="*/ 5116921 w 7063253"/>
              <a:gd name="connsiteY2153" fmla="*/ 3856564 h 6272249"/>
              <a:gd name="connsiteX2154" fmla="*/ 5120204 w 7063253"/>
              <a:gd name="connsiteY2154" fmla="*/ 3853281 h 6272249"/>
              <a:gd name="connsiteX2155" fmla="*/ 5953878 w 7063253"/>
              <a:gd name="connsiteY2155" fmla="*/ 3840154 h 6272249"/>
              <a:gd name="connsiteX2156" fmla="*/ 5957163 w 7063253"/>
              <a:gd name="connsiteY2156" fmla="*/ 3843437 h 6272249"/>
              <a:gd name="connsiteX2157" fmla="*/ 5953878 w 7063253"/>
              <a:gd name="connsiteY2157" fmla="*/ 3846720 h 6272249"/>
              <a:gd name="connsiteX2158" fmla="*/ 5950595 w 7063253"/>
              <a:gd name="connsiteY2158" fmla="*/ 3843437 h 6272249"/>
              <a:gd name="connsiteX2159" fmla="*/ 5953878 w 7063253"/>
              <a:gd name="connsiteY2159" fmla="*/ 3840154 h 6272249"/>
              <a:gd name="connsiteX2160" fmla="*/ 1586936 w 7063253"/>
              <a:gd name="connsiteY2160" fmla="*/ 3833590 h 6272249"/>
              <a:gd name="connsiteX2161" fmla="*/ 1631247 w 7063253"/>
              <a:gd name="connsiteY2161" fmla="*/ 3877901 h 6272249"/>
              <a:gd name="connsiteX2162" fmla="*/ 1586936 w 7063253"/>
              <a:gd name="connsiteY2162" fmla="*/ 3922212 h 6272249"/>
              <a:gd name="connsiteX2163" fmla="*/ 1542625 w 7063253"/>
              <a:gd name="connsiteY2163" fmla="*/ 3877901 h 6272249"/>
              <a:gd name="connsiteX2164" fmla="*/ 1586936 w 7063253"/>
              <a:gd name="connsiteY2164" fmla="*/ 3833590 h 6272249"/>
              <a:gd name="connsiteX2165" fmla="*/ 2028388 w 7063253"/>
              <a:gd name="connsiteY2165" fmla="*/ 3827025 h 6272249"/>
              <a:gd name="connsiteX2166" fmla="*/ 2048081 w 7063253"/>
              <a:gd name="connsiteY2166" fmla="*/ 3846718 h 6272249"/>
              <a:gd name="connsiteX2167" fmla="*/ 2028388 w 7063253"/>
              <a:gd name="connsiteY2167" fmla="*/ 3866411 h 6272249"/>
              <a:gd name="connsiteX2168" fmla="*/ 2008695 w 7063253"/>
              <a:gd name="connsiteY2168" fmla="*/ 3846718 h 6272249"/>
              <a:gd name="connsiteX2169" fmla="*/ 2028388 w 7063253"/>
              <a:gd name="connsiteY2169" fmla="*/ 3827025 h 6272249"/>
              <a:gd name="connsiteX2170" fmla="*/ 502175 w 7063253"/>
              <a:gd name="connsiteY2170" fmla="*/ 3827023 h 6272249"/>
              <a:gd name="connsiteX2171" fmla="*/ 525151 w 7063253"/>
              <a:gd name="connsiteY2171" fmla="*/ 3851641 h 6272249"/>
              <a:gd name="connsiteX2172" fmla="*/ 502175 w 7063253"/>
              <a:gd name="connsiteY2172" fmla="*/ 3876259 h 6272249"/>
              <a:gd name="connsiteX2173" fmla="*/ 479199 w 7063253"/>
              <a:gd name="connsiteY2173" fmla="*/ 3851641 h 6272249"/>
              <a:gd name="connsiteX2174" fmla="*/ 502175 w 7063253"/>
              <a:gd name="connsiteY2174" fmla="*/ 3827023 h 6272249"/>
              <a:gd name="connsiteX2175" fmla="*/ 5727409 w 7063253"/>
              <a:gd name="connsiteY2175" fmla="*/ 3820459 h 6272249"/>
              <a:gd name="connsiteX2176" fmla="*/ 5730694 w 7063253"/>
              <a:gd name="connsiteY2176" fmla="*/ 3823742 h 6272249"/>
              <a:gd name="connsiteX2177" fmla="*/ 5727409 w 7063253"/>
              <a:gd name="connsiteY2177" fmla="*/ 3827025 h 6272249"/>
              <a:gd name="connsiteX2178" fmla="*/ 5724126 w 7063253"/>
              <a:gd name="connsiteY2178" fmla="*/ 3823742 h 6272249"/>
              <a:gd name="connsiteX2179" fmla="*/ 5727409 w 7063253"/>
              <a:gd name="connsiteY2179" fmla="*/ 3820459 h 6272249"/>
              <a:gd name="connsiteX2180" fmla="*/ 910807 w 7063253"/>
              <a:gd name="connsiteY2180" fmla="*/ 3807332 h 6272249"/>
              <a:gd name="connsiteX2181" fmla="*/ 941989 w 7063253"/>
              <a:gd name="connsiteY2181" fmla="*/ 3841796 h 6272249"/>
              <a:gd name="connsiteX2182" fmla="*/ 910807 w 7063253"/>
              <a:gd name="connsiteY2182" fmla="*/ 3876259 h 6272249"/>
              <a:gd name="connsiteX2183" fmla="*/ 879625 w 7063253"/>
              <a:gd name="connsiteY2183" fmla="*/ 3841796 h 6272249"/>
              <a:gd name="connsiteX2184" fmla="*/ 910807 w 7063253"/>
              <a:gd name="connsiteY2184" fmla="*/ 3807332 h 6272249"/>
              <a:gd name="connsiteX2185" fmla="*/ 4865836 w 7063253"/>
              <a:gd name="connsiteY2185" fmla="*/ 3800766 h 6272249"/>
              <a:gd name="connsiteX2186" fmla="*/ 4867477 w 7063253"/>
              <a:gd name="connsiteY2186" fmla="*/ 3802407 h 6272249"/>
              <a:gd name="connsiteX2187" fmla="*/ 4865836 w 7063253"/>
              <a:gd name="connsiteY2187" fmla="*/ 3804049 h 6272249"/>
              <a:gd name="connsiteX2188" fmla="*/ 4864194 w 7063253"/>
              <a:gd name="connsiteY2188" fmla="*/ 3802407 h 6272249"/>
              <a:gd name="connsiteX2189" fmla="*/ 4865836 w 7063253"/>
              <a:gd name="connsiteY2189" fmla="*/ 3800766 h 6272249"/>
              <a:gd name="connsiteX2190" fmla="*/ 2793137 w 7063253"/>
              <a:gd name="connsiteY2190" fmla="*/ 3800766 h 6272249"/>
              <a:gd name="connsiteX2191" fmla="*/ 2799701 w 7063253"/>
              <a:gd name="connsiteY2191" fmla="*/ 3807330 h 6272249"/>
              <a:gd name="connsiteX2192" fmla="*/ 2793137 w 7063253"/>
              <a:gd name="connsiteY2192" fmla="*/ 3813894 h 6272249"/>
              <a:gd name="connsiteX2193" fmla="*/ 2786573 w 7063253"/>
              <a:gd name="connsiteY2193" fmla="*/ 3807330 h 6272249"/>
              <a:gd name="connsiteX2194" fmla="*/ 2793137 w 7063253"/>
              <a:gd name="connsiteY2194" fmla="*/ 3800766 h 6272249"/>
              <a:gd name="connsiteX2195" fmla="*/ 5494373 w 7063253"/>
              <a:gd name="connsiteY2195" fmla="*/ 3794201 h 6272249"/>
              <a:gd name="connsiteX2196" fmla="*/ 5497658 w 7063253"/>
              <a:gd name="connsiteY2196" fmla="*/ 3797485 h 6272249"/>
              <a:gd name="connsiteX2197" fmla="*/ 5494373 w 7063253"/>
              <a:gd name="connsiteY2197" fmla="*/ 3800768 h 6272249"/>
              <a:gd name="connsiteX2198" fmla="*/ 5491090 w 7063253"/>
              <a:gd name="connsiteY2198" fmla="*/ 3797485 h 6272249"/>
              <a:gd name="connsiteX2199" fmla="*/ 5494373 w 7063253"/>
              <a:gd name="connsiteY2199" fmla="*/ 3794201 h 6272249"/>
              <a:gd name="connsiteX2200" fmla="*/ 3118074 w 7063253"/>
              <a:gd name="connsiteY2200" fmla="*/ 3794201 h 6272249"/>
              <a:gd name="connsiteX2201" fmla="*/ 3121357 w 7063253"/>
              <a:gd name="connsiteY2201" fmla="*/ 3797485 h 6272249"/>
              <a:gd name="connsiteX2202" fmla="*/ 3118074 w 7063253"/>
              <a:gd name="connsiteY2202" fmla="*/ 3800768 h 6272249"/>
              <a:gd name="connsiteX2203" fmla="*/ 3114791 w 7063253"/>
              <a:gd name="connsiteY2203" fmla="*/ 3797485 h 6272249"/>
              <a:gd name="connsiteX2204" fmla="*/ 3118074 w 7063253"/>
              <a:gd name="connsiteY2204" fmla="*/ 3794201 h 6272249"/>
              <a:gd name="connsiteX2205" fmla="*/ 1327645 w 7063253"/>
              <a:gd name="connsiteY2205" fmla="*/ 3787639 h 6272249"/>
              <a:gd name="connsiteX2206" fmla="*/ 1365392 w 7063253"/>
              <a:gd name="connsiteY2206" fmla="*/ 3823744 h 6272249"/>
              <a:gd name="connsiteX2207" fmla="*/ 1327645 w 7063253"/>
              <a:gd name="connsiteY2207" fmla="*/ 3859849 h 6272249"/>
              <a:gd name="connsiteX2208" fmla="*/ 1289898 w 7063253"/>
              <a:gd name="connsiteY2208" fmla="*/ 3823744 h 6272249"/>
              <a:gd name="connsiteX2209" fmla="*/ 1327645 w 7063253"/>
              <a:gd name="connsiteY2209" fmla="*/ 3787639 h 6272249"/>
              <a:gd name="connsiteX2210" fmla="*/ 2486254 w 7063253"/>
              <a:gd name="connsiteY2210" fmla="*/ 3787637 h 6272249"/>
              <a:gd name="connsiteX2211" fmla="*/ 2501024 w 7063253"/>
              <a:gd name="connsiteY2211" fmla="*/ 3797487 h 6272249"/>
              <a:gd name="connsiteX2212" fmla="*/ 2486254 w 7063253"/>
              <a:gd name="connsiteY2212" fmla="*/ 3807334 h 6272249"/>
              <a:gd name="connsiteX2213" fmla="*/ 2471483 w 7063253"/>
              <a:gd name="connsiteY2213" fmla="*/ 3797487 h 6272249"/>
              <a:gd name="connsiteX2214" fmla="*/ 2486254 w 7063253"/>
              <a:gd name="connsiteY2214" fmla="*/ 3787637 h 6272249"/>
              <a:gd name="connsiteX2215" fmla="*/ 269141 w 7063253"/>
              <a:gd name="connsiteY2215" fmla="*/ 3777792 h 6272249"/>
              <a:gd name="connsiteX2216" fmla="*/ 272424 w 7063253"/>
              <a:gd name="connsiteY2216" fmla="*/ 3782716 h 6272249"/>
              <a:gd name="connsiteX2217" fmla="*/ 269141 w 7063253"/>
              <a:gd name="connsiteY2217" fmla="*/ 3787641 h 6272249"/>
              <a:gd name="connsiteX2218" fmla="*/ 265858 w 7063253"/>
              <a:gd name="connsiteY2218" fmla="*/ 3782716 h 6272249"/>
              <a:gd name="connsiteX2219" fmla="*/ 269141 w 7063253"/>
              <a:gd name="connsiteY2219" fmla="*/ 3777792 h 6272249"/>
              <a:gd name="connsiteX2220" fmla="*/ 1754326 w 7063253"/>
              <a:gd name="connsiteY2220" fmla="*/ 3771227 h 6272249"/>
              <a:gd name="connsiteX2221" fmla="*/ 1782225 w 7063253"/>
              <a:gd name="connsiteY2221" fmla="*/ 3799126 h 6272249"/>
              <a:gd name="connsiteX2222" fmla="*/ 1754326 w 7063253"/>
              <a:gd name="connsiteY2222" fmla="*/ 3827025 h 6272249"/>
              <a:gd name="connsiteX2223" fmla="*/ 1726427 w 7063253"/>
              <a:gd name="connsiteY2223" fmla="*/ 3799126 h 6272249"/>
              <a:gd name="connsiteX2224" fmla="*/ 1754326 w 7063253"/>
              <a:gd name="connsiteY2224" fmla="*/ 3771227 h 6272249"/>
              <a:gd name="connsiteX2225" fmla="*/ 6902427 w 7063253"/>
              <a:gd name="connsiteY2225" fmla="*/ 3758098 h 6272249"/>
              <a:gd name="connsiteX2226" fmla="*/ 6905713 w 7063253"/>
              <a:gd name="connsiteY2226" fmla="*/ 3761382 h 6272249"/>
              <a:gd name="connsiteX2227" fmla="*/ 6902427 w 7063253"/>
              <a:gd name="connsiteY2227" fmla="*/ 3764665 h 6272249"/>
              <a:gd name="connsiteX2228" fmla="*/ 6899144 w 7063253"/>
              <a:gd name="connsiteY2228" fmla="*/ 3761382 h 6272249"/>
              <a:gd name="connsiteX2229" fmla="*/ 6902427 w 7063253"/>
              <a:gd name="connsiteY2229" fmla="*/ 3758098 h 6272249"/>
              <a:gd name="connsiteX2230" fmla="*/ 5256416 w 7063253"/>
              <a:gd name="connsiteY2230" fmla="*/ 3758098 h 6272249"/>
              <a:gd name="connsiteX2231" fmla="*/ 5261341 w 7063253"/>
              <a:gd name="connsiteY2231" fmla="*/ 3759740 h 6272249"/>
              <a:gd name="connsiteX2232" fmla="*/ 5256416 w 7063253"/>
              <a:gd name="connsiteY2232" fmla="*/ 3761382 h 6272249"/>
              <a:gd name="connsiteX2233" fmla="*/ 5251492 w 7063253"/>
              <a:gd name="connsiteY2233" fmla="*/ 3759740 h 6272249"/>
              <a:gd name="connsiteX2234" fmla="*/ 5256416 w 7063253"/>
              <a:gd name="connsiteY2234" fmla="*/ 3758098 h 6272249"/>
              <a:gd name="connsiteX2235" fmla="*/ 2199063 w 7063253"/>
              <a:gd name="connsiteY2235" fmla="*/ 3751534 h 6272249"/>
              <a:gd name="connsiteX2236" fmla="*/ 2212192 w 7063253"/>
              <a:gd name="connsiteY2236" fmla="*/ 3761384 h 6272249"/>
              <a:gd name="connsiteX2237" fmla="*/ 2199063 w 7063253"/>
              <a:gd name="connsiteY2237" fmla="*/ 3771231 h 6272249"/>
              <a:gd name="connsiteX2238" fmla="*/ 2185935 w 7063253"/>
              <a:gd name="connsiteY2238" fmla="*/ 3761384 h 6272249"/>
              <a:gd name="connsiteX2239" fmla="*/ 2199063 w 7063253"/>
              <a:gd name="connsiteY2239" fmla="*/ 3751534 h 6272249"/>
              <a:gd name="connsiteX2240" fmla="*/ 667926 w 7063253"/>
              <a:gd name="connsiteY2240" fmla="*/ 3738405 h 6272249"/>
              <a:gd name="connsiteX2241" fmla="*/ 702389 w 7063253"/>
              <a:gd name="connsiteY2241" fmla="*/ 3772869 h 6272249"/>
              <a:gd name="connsiteX2242" fmla="*/ 667926 w 7063253"/>
              <a:gd name="connsiteY2242" fmla="*/ 3807332 h 6272249"/>
              <a:gd name="connsiteX2243" fmla="*/ 633462 w 7063253"/>
              <a:gd name="connsiteY2243" fmla="*/ 3772869 h 6272249"/>
              <a:gd name="connsiteX2244" fmla="*/ 667926 w 7063253"/>
              <a:gd name="connsiteY2244" fmla="*/ 3738405 h 6272249"/>
              <a:gd name="connsiteX2245" fmla="*/ 6488873 w 7063253"/>
              <a:gd name="connsiteY2245" fmla="*/ 3731841 h 6272249"/>
              <a:gd name="connsiteX2246" fmla="*/ 6502001 w 7063253"/>
              <a:gd name="connsiteY2246" fmla="*/ 3744970 h 6272249"/>
              <a:gd name="connsiteX2247" fmla="*/ 6488873 w 7063253"/>
              <a:gd name="connsiteY2247" fmla="*/ 3758098 h 6272249"/>
              <a:gd name="connsiteX2248" fmla="*/ 6475743 w 7063253"/>
              <a:gd name="connsiteY2248" fmla="*/ 3744970 h 6272249"/>
              <a:gd name="connsiteX2249" fmla="*/ 6488873 w 7063253"/>
              <a:gd name="connsiteY2249" fmla="*/ 3731841 h 6272249"/>
              <a:gd name="connsiteX2250" fmla="*/ 6697293 w 7063253"/>
              <a:gd name="connsiteY2250" fmla="*/ 3725277 h 6272249"/>
              <a:gd name="connsiteX2251" fmla="*/ 6728475 w 7063253"/>
              <a:gd name="connsiteY2251" fmla="*/ 3751534 h 6272249"/>
              <a:gd name="connsiteX2252" fmla="*/ 6697293 w 7063253"/>
              <a:gd name="connsiteY2252" fmla="*/ 3777792 h 6272249"/>
              <a:gd name="connsiteX2253" fmla="*/ 6666110 w 7063253"/>
              <a:gd name="connsiteY2253" fmla="*/ 3751534 h 6272249"/>
              <a:gd name="connsiteX2254" fmla="*/ 6697293 w 7063253"/>
              <a:gd name="connsiteY2254" fmla="*/ 3725277 h 6272249"/>
              <a:gd name="connsiteX2255" fmla="*/ 6275531 w 7063253"/>
              <a:gd name="connsiteY2255" fmla="*/ 3725277 h 6272249"/>
              <a:gd name="connsiteX2256" fmla="*/ 6278817 w 7063253"/>
              <a:gd name="connsiteY2256" fmla="*/ 3731841 h 6272249"/>
              <a:gd name="connsiteX2257" fmla="*/ 6275531 w 7063253"/>
              <a:gd name="connsiteY2257" fmla="*/ 3738405 h 6272249"/>
              <a:gd name="connsiteX2258" fmla="*/ 6272249 w 7063253"/>
              <a:gd name="connsiteY2258" fmla="*/ 3731841 h 6272249"/>
              <a:gd name="connsiteX2259" fmla="*/ 6275531 w 7063253"/>
              <a:gd name="connsiteY2259" fmla="*/ 3725277 h 6272249"/>
              <a:gd name="connsiteX2260" fmla="*/ 6060547 w 7063253"/>
              <a:gd name="connsiteY2260" fmla="*/ 3718712 h 6272249"/>
              <a:gd name="connsiteX2261" fmla="*/ 6062189 w 7063253"/>
              <a:gd name="connsiteY2261" fmla="*/ 3720354 h 6272249"/>
              <a:gd name="connsiteX2262" fmla="*/ 6060547 w 7063253"/>
              <a:gd name="connsiteY2262" fmla="*/ 3721995 h 6272249"/>
              <a:gd name="connsiteX2263" fmla="*/ 6058905 w 7063253"/>
              <a:gd name="connsiteY2263" fmla="*/ 3720354 h 6272249"/>
              <a:gd name="connsiteX2264" fmla="*/ 6060547 w 7063253"/>
              <a:gd name="connsiteY2264" fmla="*/ 3718712 h 6272249"/>
              <a:gd name="connsiteX2265" fmla="*/ 1078197 w 7063253"/>
              <a:gd name="connsiteY2265" fmla="*/ 3718712 h 6272249"/>
              <a:gd name="connsiteX2266" fmla="*/ 1125789 w 7063253"/>
              <a:gd name="connsiteY2266" fmla="*/ 3763023 h 6272249"/>
              <a:gd name="connsiteX2267" fmla="*/ 1078197 w 7063253"/>
              <a:gd name="connsiteY2267" fmla="*/ 3807334 h 6272249"/>
              <a:gd name="connsiteX2268" fmla="*/ 1030605 w 7063253"/>
              <a:gd name="connsiteY2268" fmla="*/ 3763023 h 6272249"/>
              <a:gd name="connsiteX2269" fmla="*/ 1078197 w 7063253"/>
              <a:gd name="connsiteY2269" fmla="*/ 3718712 h 6272249"/>
              <a:gd name="connsiteX2270" fmla="*/ 5010252 w 7063253"/>
              <a:gd name="connsiteY2270" fmla="*/ 3712148 h 6272249"/>
              <a:gd name="connsiteX2271" fmla="*/ 5011893 w 7063253"/>
              <a:gd name="connsiteY2271" fmla="*/ 3713790 h 6272249"/>
              <a:gd name="connsiteX2272" fmla="*/ 5010252 w 7063253"/>
              <a:gd name="connsiteY2272" fmla="*/ 3715431 h 6272249"/>
              <a:gd name="connsiteX2273" fmla="*/ 5008610 w 7063253"/>
              <a:gd name="connsiteY2273" fmla="*/ 3713790 h 6272249"/>
              <a:gd name="connsiteX2274" fmla="*/ 5010252 w 7063253"/>
              <a:gd name="connsiteY2274" fmla="*/ 3712148 h 6272249"/>
              <a:gd name="connsiteX2275" fmla="*/ 2973658 w 7063253"/>
              <a:gd name="connsiteY2275" fmla="*/ 3712148 h 6272249"/>
              <a:gd name="connsiteX2276" fmla="*/ 2976941 w 7063253"/>
              <a:gd name="connsiteY2276" fmla="*/ 3715431 h 6272249"/>
              <a:gd name="connsiteX2277" fmla="*/ 2973658 w 7063253"/>
              <a:gd name="connsiteY2277" fmla="*/ 3718714 h 6272249"/>
              <a:gd name="connsiteX2278" fmla="*/ 2970375 w 7063253"/>
              <a:gd name="connsiteY2278" fmla="*/ 3715431 h 6272249"/>
              <a:gd name="connsiteX2279" fmla="*/ 2973658 w 7063253"/>
              <a:gd name="connsiteY2279" fmla="*/ 3712148 h 6272249"/>
              <a:gd name="connsiteX2280" fmla="*/ 438173 w 7063253"/>
              <a:gd name="connsiteY2280" fmla="*/ 3705584 h 6272249"/>
              <a:gd name="connsiteX2281" fmla="*/ 439815 w 7063253"/>
              <a:gd name="connsiteY2281" fmla="*/ 3707225 h 6272249"/>
              <a:gd name="connsiteX2282" fmla="*/ 438173 w 7063253"/>
              <a:gd name="connsiteY2282" fmla="*/ 3708867 h 6272249"/>
              <a:gd name="connsiteX2283" fmla="*/ 436531 w 7063253"/>
              <a:gd name="connsiteY2283" fmla="*/ 3707225 h 6272249"/>
              <a:gd name="connsiteX2284" fmla="*/ 438173 w 7063253"/>
              <a:gd name="connsiteY2284" fmla="*/ 3705584 h 6272249"/>
              <a:gd name="connsiteX2285" fmla="*/ 5835719 w 7063253"/>
              <a:gd name="connsiteY2285" fmla="*/ 3699019 h 6272249"/>
              <a:gd name="connsiteX2286" fmla="*/ 5839005 w 7063253"/>
              <a:gd name="connsiteY2286" fmla="*/ 3702302 h 6272249"/>
              <a:gd name="connsiteX2287" fmla="*/ 5835719 w 7063253"/>
              <a:gd name="connsiteY2287" fmla="*/ 3705586 h 6272249"/>
              <a:gd name="connsiteX2288" fmla="*/ 5832436 w 7063253"/>
              <a:gd name="connsiteY2288" fmla="*/ 3702302 h 6272249"/>
              <a:gd name="connsiteX2289" fmla="*/ 5835719 w 7063253"/>
              <a:gd name="connsiteY2289" fmla="*/ 3699019 h 6272249"/>
              <a:gd name="connsiteX2290" fmla="*/ 2665133 w 7063253"/>
              <a:gd name="connsiteY2290" fmla="*/ 3699019 h 6272249"/>
              <a:gd name="connsiteX2291" fmla="*/ 2671697 w 7063253"/>
              <a:gd name="connsiteY2291" fmla="*/ 3705584 h 6272249"/>
              <a:gd name="connsiteX2292" fmla="*/ 2665133 w 7063253"/>
              <a:gd name="connsiteY2292" fmla="*/ 3712148 h 6272249"/>
              <a:gd name="connsiteX2293" fmla="*/ 2658569 w 7063253"/>
              <a:gd name="connsiteY2293" fmla="*/ 3705584 h 6272249"/>
              <a:gd name="connsiteX2294" fmla="*/ 2665133 w 7063253"/>
              <a:gd name="connsiteY2294" fmla="*/ 3699019 h 6272249"/>
              <a:gd name="connsiteX2295" fmla="*/ 1923360 w 7063253"/>
              <a:gd name="connsiteY2295" fmla="*/ 3699019 h 6272249"/>
              <a:gd name="connsiteX2296" fmla="*/ 1939772 w 7063253"/>
              <a:gd name="connsiteY2296" fmla="*/ 3718712 h 6272249"/>
              <a:gd name="connsiteX2297" fmla="*/ 1923360 w 7063253"/>
              <a:gd name="connsiteY2297" fmla="*/ 3738405 h 6272249"/>
              <a:gd name="connsiteX2298" fmla="*/ 1906948 w 7063253"/>
              <a:gd name="connsiteY2298" fmla="*/ 3718712 h 6272249"/>
              <a:gd name="connsiteX2299" fmla="*/ 1923360 w 7063253"/>
              <a:gd name="connsiteY2299" fmla="*/ 3699019 h 6272249"/>
              <a:gd name="connsiteX2300" fmla="*/ 1495035 w 7063253"/>
              <a:gd name="connsiteY2300" fmla="*/ 3699019 h 6272249"/>
              <a:gd name="connsiteX2301" fmla="*/ 1536063 w 7063253"/>
              <a:gd name="connsiteY2301" fmla="*/ 3743330 h 6272249"/>
              <a:gd name="connsiteX2302" fmla="*/ 1495035 w 7063253"/>
              <a:gd name="connsiteY2302" fmla="*/ 3787641 h 6272249"/>
              <a:gd name="connsiteX2303" fmla="*/ 1454007 w 7063253"/>
              <a:gd name="connsiteY2303" fmla="*/ 3743330 h 6272249"/>
              <a:gd name="connsiteX2304" fmla="*/ 1495035 w 7063253"/>
              <a:gd name="connsiteY2304" fmla="*/ 3699019 h 6272249"/>
              <a:gd name="connsiteX2305" fmla="*/ 3308440 w 7063253"/>
              <a:gd name="connsiteY2305" fmla="*/ 3682607 h 6272249"/>
              <a:gd name="connsiteX2306" fmla="*/ 3311726 w 7063253"/>
              <a:gd name="connsiteY2306" fmla="*/ 3684249 h 6272249"/>
              <a:gd name="connsiteX2307" fmla="*/ 3308440 w 7063253"/>
              <a:gd name="connsiteY2307" fmla="*/ 3685890 h 6272249"/>
              <a:gd name="connsiteX2308" fmla="*/ 3305157 w 7063253"/>
              <a:gd name="connsiteY2308" fmla="*/ 3684249 h 6272249"/>
              <a:gd name="connsiteX2309" fmla="*/ 3308440 w 7063253"/>
              <a:gd name="connsiteY2309" fmla="*/ 3682607 h 6272249"/>
              <a:gd name="connsiteX2310" fmla="*/ 5612531 w 7063253"/>
              <a:gd name="connsiteY2310" fmla="*/ 3676043 h 6272249"/>
              <a:gd name="connsiteX2311" fmla="*/ 5615817 w 7063253"/>
              <a:gd name="connsiteY2311" fmla="*/ 3679326 h 6272249"/>
              <a:gd name="connsiteX2312" fmla="*/ 5612531 w 7063253"/>
              <a:gd name="connsiteY2312" fmla="*/ 3682609 h 6272249"/>
              <a:gd name="connsiteX2313" fmla="*/ 5609248 w 7063253"/>
              <a:gd name="connsiteY2313" fmla="*/ 3679326 h 6272249"/>
              <a:gd name="connsiteX2314" fmla="*/ 5612531 w 7063253"/>
              <a:gd name="connsiteY2314" fmla="*/ 3676043 h 6272249"/>
              <a:gd name="connsiteX2315" fmla="*/ 2369737 w 7063253"/>
              <a:gd name="connsiteY2315" fmla="*/ 3669479 h 6272249"/>
              <a:gd name="connsiteX2316" fmla="*/ 2376301 w 7063253"/>
              <a:gd name="connsiteY2316" fmla="*/ 3679326 h 6272249"/>
              <a:gd name="connsiteX2317" fmla="*/ 2369737 w 7063253"/>
              <a:gd name="connsiteY2317" fmla="*/ 3689176 h 6272249"/>
              <a:gd name="connsiteX2318" fmla="*/ 2363172 w 7063253"/>
              <a:gd name="connsiteY2318" fmla="*/ 3679326 h 6272249"/>
              <a:gd name="connsiteX2319" fmla="*/ 2369737 w 7063253"/>
              <a:gd name="connsiteY2319" fmla="*/ 3669479 h 6272249"/>
              <a:gd name="connsiteX2320" fmla="*/ 835318 w 7063253"/>
              <a:gd name="connsiteY2320" fmla="*/ 3662916 h 6272249"/>
              <a:gd name="connsiteX2321" fmla="*/ 866500 w 7063253"/>
              <a:gd name="connsiteY2321" fmla="*/ 3694099 h 6272249"/>
              <a:gd name="connsiteX2322" fmla="*/ 835318 w 7063253"/>
              <a:gd name="connsiteY2322" fmla="*/ 3725281 h 6272249"/>
              <a:gd name="connsiteX2323" fmla="*/ 804135 w 7063253"/>
              <a:gd name="connsiteY2323" fmla="*/ 3694099 h 6272249"/>
              <a:gd name="connsiteX2324" fmla="*/ 835318 w 7063253"/>
              <a:gd name="connsiteY2324" fmla="*/ 3662916 h 6272249"/>
              <a:gd name="connsiteX2325" fmla="*/ 5384420 w 7063253"/>
              <a:gd name="connsiteY2325" fmla="*/ 3649785 h 6272249"/>
              <a:gd name="connsiteX2326" fmla="*/ 5386062 w 7063253"/>
              <a:gd name="connsiteY2326" fmla="*/ 3651427 h 6272249"/>
              <a:gd name="connsiteX2327" fmla="*/ 5384420 w 7063253"/>
              <a:gd name="connsiteY2327" fmla="*/ 3653069 h 6272249"/>
              <a:gd name="connsiteX2328" fmla="*/ 5382779 w 7063253"/>
              <a:gd name="connsiteY2328" fmla="*/ 3651427 h 6272249"/>
              <a:gd name="connsiteX2329" fmla="*/ 5384420 w 7063253"/>
              <a:gd name="connsiteY2329" fmla="*/ 3649785 h 6272249"/>
              <a:gd name="connsiteX2330" fmla="*/ 1242306 w 7063253"/>
              <a:gd name="connsiteY2330" fmla="*/ 3643223 h 6272249"/>
              <a:gd name="connsiteX2331" fmla="*/ 1283334 w 7063253"/>
              <a:gd name="connsiteY2331" fmla="*/ 3680970 h 6272249"/>
              <a:gd name="connsiteX2332" fmla="*/ 1242306 w 7063253"/>
              <a:gd name="connsiteY2332" fmla="*/ 3718716 h 6272249"/>
              <a:gd name="connsiteX2333" fmla="*/ 1201278 w 7063253"/>
              <a:gd name="connsiteY2333" fmla="*/ 3680970 h 6272249"/>
              <a:gd name="connsiteX2334" fmla="*/ 1242306 w 7063253"/>
              <a:gd name="connsiteY2334" fmla="*/ 3643223 h 6272249"/>
              <a:gd name="connsiteX2335" fmla="*/ 1659144 w 7063253"/>
              <a:gd name="connsiteY2335" fmla="*/ 3636659 h 6272249"/>
              <a:gd name="connsiteX2336" fmla="*/ 1687043 w 7063253"/>
              <a:gd name="connsiteY2336" fmla="*/ 3662916 h 6272249"/>
              <a:gd name="connsiteX2337" fmla="*/ 1659144 w 7063253"/>
              <a:gd name="connsiteY2337" fmla="*/ 3689174 h 6272249"/>
              <a:gd name="connsiteX2338" fmla="*/ 1631245 w 7063253"/>
              <a:gd name="connsiteY2338" fmla="*/ 3662916 h 6272249"/>
              <a:gd name="connsiteX2339" fmla="*/ 1659144 w 7063253"/>
              <a:gd name="connsiteY2339" fmla="*/ 3636659 h 6272249"/>
              <a:gd name="connsiteX2340" fmla="*/ 2094034 w 7063253"/>
              <a:gd name="connsiteY2340" fmla="*/ 3623528 h 6272249"/>
              <a:gd name="connsiteX2341" fmla="*/ 2103883 w 7063253"/>
              <a:gd name="connsiteY2341" fmla="*/ 3636657 h 6272249"/>
              <a:gd name="connsiteX2342" fmla="*/ 2094034 w 7063253"/>
              <a:gd name="connsiteY2342" fmla="*/ 3649785 h 6272249"/>
              <a:gd name="connsiteX2343" fmla="*/ 2084186 w 7063253"/>
              <a:gd name="connsiteY2343" fmla="*/ 3636657 h 6272249"/>
              <a:gd name="connsiteX2344" fmla="*/ 2094034 w 7063253"/>
              <a:gd name="connsiteY2344" fmla="*/ 3623528 h 6272249"/>
              <a:gd name="connsiteX2345" fmla="*/ 5139897 w 7063253"/>
              <a:gd name="connsiteY2345" fmla="*/ 3616964 h 6272249"/>
              <a:gd name="connsiteX2346" fmla="*/ 5143183 w 7063253"/>
              <a:gd name="connsiteY2346" fmla="*/ 3618605 h 6272249"/>
              <a:gd name="connsiteX2347" fmla="*/ 5139897 w 7063253"/>
              <a:gd name="connsiteY2347" fmla="*/ 3620247 h 6272249"/>
              <a:gd name="connsiteX2348" fmla="*/ 5136614 w 7063253"/>
              <a:gd name="connsiteY2348" fmla="*/ 3618605 h 6272249"/>
              <a:gd name="connsiteX2349" fmla="*/ 5139897 w 7063253"/>
              <a:gd name="connsiteY2349" fmla="*/ 3616964 h 6272249"/>
              <a:gd name="connsiteX2350" fmla="*/ 2844012 w 7063253"/>
              <a:gd name="connsiteY2350" fmla="*/ 3616964 h 6272249"/>
              <a:gd name="connsiteX2351" fmla="*/ 2845654 w 7063253"/>
              <a:gd name="connsiteY2351" fmla="*/ 3618605 h 6272249"/>
              <a:gd name="connsiteX2352" fmla="*/ 2844012 w 7063253"/>
              <a:gd name="connsiteY2352" fmla="*/ 3620247 h 6272249"/>
              <a:gd name="connsiteX2353" fmla="*/ 2842371 w 7063253"/>
              <a:gd name="connsiteY2353" fmla="*/ 3618605 h 6272249"/>
              <a:gd name="connsiteX2354" fmla="*/ 2844012 w 7063253"/>
              <a:gd name="connsiteY2354" fmla="*/ 3616964 h 6272249"/>
              <a:gd name="connsiteX2355" fmla="*/ 6977919 w 7063253"/>
              <a:gd name="connsiteY2355" fmla="*/ 3607118 h 6272249"/>
              <a:gd name="connsiteX2356" fmla="*/ 6981203 w 7063253"/>
              <a:gd name="connsiteY2356" fmla="*/ 3612043 h 6272249"/>
              <a:gd name="connsiteX2357" fmla="*/ 6977919 w 7063253"/>
              <a:gd name="connsiteY2357" fmla="*/ 3616968 h 6272249"/>
              <a:gd name="connsiteX2358" fmla="*/ 6974635 w 7063253"/>
              <a:gd name="connsiteY2358" fmla="*/ 3612043 h 6272249"/>
              <a:gd name="connsiteX2359" fmla="*/ 6977919 w 7063253"/>
              <a:gd name="connsiteY2359" fmla="*/ 3607118 h 6272249"/>
              <a:gd name="connsiteX2360" fmla="*/ 600640 w 7063253"/>
              <a:gd name="connsiteY2360" fmla="*/ 3593989 h 6272249"/>
              <a:gd name="connsiteX2361" fmla="*/ 626898 w 7063253"/>
              <a:gd name="connsiteY2361" fmla="*/ 3621888 h 6272249"/>
              <a:gd name="connsiteX2362" fmla="*/ 600640 w 7063253"/>
              <a:gd name="connsiteY2362" fmla="*/ 3649788 h 6272249"/>
              <a:gd name="connsiteX2363" fmla="*/ 574383 w 7063253"/>
              <a:gd name="connsiteY2363" fmla="*/ 3621888 h 6272249"/>
              <a:gd name="connsiteX2364" fmla="*/ 600640 w 7063253"/>
              <a:gd name="connsiteY2364" fmla="*/ 3593989 h 6272249"/>
              <a:gd name="connsiteX2365" fmla="*/ 2540410 w 7063253"/>
              <a:gd name="connsiteY2365" fmla="*/ 3587425 h 6272249"/>
              <a:gd name="connsiteX2366" fmla="*/ 2546974 w 7063253"/>
              <a:gd name="connsiteY2366" fmla="*/ 3593989 h 6272249"/>
              <a:gd name="connsiteX2367" fmla="*/ 2540410 w 7063253"/>
              <a:gd name="connsiteY2367" fmla="*/ 3600554 h 6272249"/>
              <a:gd name="connsiteX2368" fmla="*/ 2533846 w 7063253"/>
              <a:gd name="connsiteY2368" fmla="*/ 3593989 h 6272249"/>
              <a:gd name="connsiteX2369" fmla="*/ 2540410 w 7063253"/>
              <a:gd name="connsiteY2369" fmla="*/ 3587425 h 6272249"/>
              <a:gd name="connsiteX2370" fmla="*/ 1002708 w 7063253"/>
              <a:gd name="connsiteY2370" fmla="*/ 3587425 h 6272249"/>
              <a:gd name="connsiteX2371" fmla="*/ 1030607 w 7063253"/>
              <a:gd name="connsiteY2371" fmla="*/ 3615324 h 6272249"/>
              <a:gd name="connsiteX2372" fmla="*/ 1002708 w 7063253"/>
              <a:gd name="connsiteY2372" fmla="*/ 3643223 h 6272249"/>
              <a:gd name="connsiteX2373" fmla="*/ 974809 w 7063253"/>
              <a:gd name="connsiteY2373" fmla="*/ 3615324 h 6272249"/>
              <a:gd name="connsiteX2374" fmla="*/ 1002708 w 7063253"/>
              <a:gd name="connsiteY2374" fmla="*/ 3587425 h 6272249"/>
              <a:gd name="connsiteX2375" fmla="*/ 6367431 w 7063253"/>
              <a:gd name="connsiteY2375" fmla="*/ 3580861 h 6272249"/>
              <a:gd name="connsiteX2376" fmla="*/ 6380559 w 7063253"/>
              <a:gd name="connsiteY2376" fmla="*/ 3590708 h 6272249"/>
              <a:gd name="connsiteX2377" fmla="*/ 6367431 w 7063253"/>
              <a:gd name="connsiteY2377" fmla="*/ 3600558 h 6272249"/>
              <a:gd name="connsiteX2378" fmla="*/ 6354302 w 7063253"/>
              <a:gd name="connsiteY2378" fmla="*/ 3590708 h 6272249"/>
              <a:gd name="connsiteX2379" fmla="*/ 6367431 w 7063253"/>
              <a:gd name="connsiteY2379" fmla="*/ 3580861 h 6272249"/>
              <a:gd name="connsiteX2380" fmla="*/ 6150809 w 7063253"/>
              <a:gd name="connsiteY2380" fmla="*/ 3580861 h 6272249"/>
              <a:gd name="connsiteX2381" fmla="*/ 6154094 w 7063253"/>
              <a:gd name="connsiteY2381" fmla="*/ 3584144 h 6272249"/>
              <a:gd name="connsiteX2382" fmla="*/ 6150809 w 7063253"/>
              <a:gd name="connsiteY2382" fmla="*/ 3587427 h 6272249"/>
              <a:gd name="connsiteX2383" fmla="*/ 6147525 w 7063253"/>
              <a:gd name="connsiteY2383" fmla="*/ 3584144 h 6272249"/>
              <a:gd name="connsiteX2384" fmla="*/ 6150809 w 7063253"/>
              <a:gd name="connsiteY2384" fmla="*/ 3580861 h 6272249"/>
              <a:gd name="connsiteX2385" fmla="*/ 6776063 w 7063253"/>
              <a:gd name="connsiteY2385" fmla="*/ 3574296 h 6272249"/>
              <a:gd name="connsiteX2386" fmla="*/ 6810526 w 7063253"/>
              <a:gd name="connsiteY2386" fmla="*/ 3608760 h 6272249"/>
              <a:gd name="connsiteX2387" fmla="*/ 6776063 w 7063253"/>
              <a:gd name="connsiteY2387" fmla="*/ 3643223 h 6272249"/>
              <a:gd name="connsiteX2388" fmla="*/ 6741599 w 7063253"/>
              <a:gd name="connsiteY2388" fmla="*/ 3608760 h 6272249"/>
              <a:gd name="connsiteX2389" fmla="*/ 6776063 w 7063253"/>
              <a:gd name="connsiteY2389" fmla="*/ 3574296 h 6272249"/>
              <a:gd name="connsiteX2390" fmla="*/ 6572567 w 7063253"/>
              <a:gd name="connsiteY2390" fmla="*/ 3567732 h 6272249"/>
              <a:gd name="connsiteX2391" fmla="*/ 6607031 w 7063253"/>
              <a:gd name="connsiteY2391" fmla="*/ 3602195 h 6272249"/>
              <a:gd name="connsiteX2392" fmla="*/ 6572567 w 7063253"/>
              <a:gd name="connsiteY2392" fmla="*/ 3636659 h 6272249"/>
              <a:gd name="connsiteX2393" fmla="*/ 6538104 w 7063253"/>
              <a:gd name="connsiteY2393" fmla="*/ 3602195 h 6272249"/>
              <a:gd name="connsiteX2394" fmla="*/ 6572567 w 7063253"/>
              <a:gd name="connsiteY2394" fmla="*/ 3567732 h 6272249"/>
              <a:gd name="connsiteX2395" fmla="*/ 5940749 w 7063253"/>
              <a:gd name="connsiteY2395" fmla="*/ 3567732 h 6272249"/>
              <a:gd name="connsiteX2396" fmla="*/ 5944035 w 7063253"/>
              <a:gd name="connsiteY2396" fmla="*/ 3571015 h 6272249"/>
              <a:gd name="connsiteX2397" fmla="*/ 5940749 w 7063253"/>
              <a:gd name="connsiteY2397" fmla="*/ 3574298 h 6272249"/>
              <a:gd name="connsiteX2398" fmla="*/ 5937466 w 7063253"/>
              <a:gd name="connsiteY2398" fmla="*/ 3571015 h 6272249"/>
              <a:gd name="connsiteX2399" fmla="*/ 5940749 w 7063253"/>
              <a:gd name="connsiteY2399" fmla="*/ 3567732 h 6272249"/>
              <a:gd name="connsiteX2400" fmla="*/ 1826536 w 7063253"/>
              <a:gd name="connsiteY2400" fmla="*/ 3567732 h 6272249"/>
              <a:gd name="connsiteX2401" fmla="*/ 1844590 w 7063253"/>
              <a:gd name="connsiteY2401" fmla="*/ 3584144 h 6272249"/>
              <a:gd name="connsiteX2402" fmla="*/ 1826536 w 7063253"/>
              <a:gd name="connsiteY2402" fmla="*/ 3600556 h 6272249"/>
              <a:gd name="connsiteX2403" fmla="*/ 1808483 w 7063253"/>
              <a:gd name="connsiteY2403" fmla="*/ 3584144 h 6272249"/>
              <a:gd name="connsiteX2404" fmla="*/ 1826536 w 7063253"/>
              <a:gd name="connsiteY2404" fmla="*/ 3567732 h 6272249"/>
              <a:gd name="connsiteX2405" fmla="*/ 1409699 w 7063253"/>
              <a:gd name="connsiteY2405" fmla="*/ 3567732 h 6272249"/>
              <a:gd name="connsiteX2406" fmla="*/ 1440881 w 7063253"/>
              <a:gd name="connsiteY2406" fmla="*/ 3598914 h 6272249"/>
              <a:gd name="connsiteX2407" fmla="*/ 1409699 w 7063253"/>
              <a:gd name="connsiteY2407" fmla="*/ 3630096 h 6272249"/>
              <a:gd name="connsiteX2408" fmla="*/ 1378516 w 7063253"/>
              <a:gd name="connsiteY2408" fmla="*/ 3598914 h 6272249"/>
              <a:gd name="connsiteX2409" fmla="*/ 1409699 w 7063253"/>
              <a:gd name="connsiteY2409" fmla="*/ 3567732 h 6272249"/>
              <a:gd name="connsiteX2410" fmla="*/ 5720844 w 7063253"/>
              <a:gd name="connsiteY2410" fmla="*/ 3554603 h 6272249"/>
              <a:gd name="connsiteX2411" fmla="*/ 5724130 w 7063253"/>
              <a:gd name="connsiteY2411" fmla="*/ 3556245 h 6272249"/>
              <a:gd name="connsiteX2412" fmla="*/ 5720844 w 7063253"/>
              <a:gd name="connsiteY2412" fmla="*/ 3557886 h 6272249"/>
              <a:gd name="connsiteX2413" fmla="*/ 5717561 w 7063253"/>
              <a:gd name="connsiteY2413" fmla="*/ 3556245 h 6272249"/>
              <a:gd name="connsiteX2414" fmla="*/ 5720844 w 7063253"/>
              <a:gd name="connsiteY2414" fmla="*/ 3554603 h 6272249"/>
              <a:gd name="connsiteX2415" fmla="*/ 2261424 w 7063253"/>
              <a:gd name="connsiteY2415" fmla="*/ 3548039 h 6272249"/>
              <a:gd name="connsiteX2416" fmla="*/ 2267988 w 7063253"/>
              <a:gd name="connsiteY2416" fmla="*/ 3554603 h 6272249"/>
              <a:gd name="connsiteX2417" fmla="*/ 2261424 w 7063253"/>
              <a:gd name="connsiteY2417" fmla="*/ 3561168 h 6272249"/>
              <a:gd name="connsiteX2418" fmla="*/ 2254859 w 7063253"/>
              <a:gd name="connsiteY2418" fmla="*/ 3554603 h 6272249"/>
              <a:gd name="connsiteX2419" fmla="*/ 2261424 w 7063253"/>
              <a:gd name="connsiteY2419" fmla="*/ 3548039 h 6272249"/>
              <a:gd name="connsiteX2420" fmla="*/ 370888 w 7063253"/>
              <a:gd name="connsiteY2420" fmla="*/ 3548039 h 6272249"/>
              <a:gd name="connsiteX2421" fmla="*/ 374171 w 7063253"/>
              <a:gd name="connsiteY2421" fmla="*/ 3551322 h 6272249"/>
              <a:gd name="connsiteX2422" fmla="*/ 370888 w 7063253"/>
              <a:gd name="connsiteY2422" fmla="*/ 3554605 h 6272249"/>
              <a:gd name="connsiteX2423" fmla="*/ 367605 w 7063253"/>
              <a:gd name="connsiteY2423" fmla="*/ 3551322 h 6272249"/>
              <a:gd name="connsiteX2424" fmla="*/ 370888 w 7063253"/>
              <a:gd name="connsiteY2424" fmla="*/ 3548039 h 6272249"/>
              <a:gd name="connsiteX2425" fmla="*/ 5494373 w 7063253"/>
              <a:gd name="connsiteY2425" fmla="*/ 3528346 h 6272249"/>
              <a:gd name="connsiteX2426" fmla="*/ 5497658 w 7063253"/>
              <a:gd name="connsiteY2426" fmla="*/ 3531629 h 6272249"/>
              <a:gd name="connsiteX2427" fmla="*/ 5494373 w 7063253"/>
              <a:gd name="connsiteY2427" fmla="*/ 3534912 h 6272249"/>
              <a:gd name="connsiteX2428" fmla="*/ 5491090 w 7063253"/>
              <a:gd name="connsiteY2428" fmla="*/ 3531629 h 6272249"/>
              <a:gd name="connsiteX2429" fmla="*/ 5494373 w 7063253"/>
              <a:gd name="connsiteY2429" fmla="*/ 3528346 h 6272249"/>
              <a:gd name="connsiteX2430" fmla="*/ 768033 w 7063253"/>
              <a:gd name="connsiteY2430" fmla="*/ 3518500 h 6272249"/>
              <a:gd name="connsiteX2431" fmla="*/ 791009 w 7063253"/>
              <a:gd name="connsiteY2431" fmla="*/ 3543118 h 6272249"/>
              <a:gd name="connsiteX2432" fmla="*/ 768033 w 7063253"/>
              <a:gd name="connsiteY2432" fmla="*/ 3567736 h 6272249"/>
              <a:gd name="connsiteX2433" fmla="*/ 745056 w 7063253"/>
              <a:gd name="connsiteY2433" fmla="*/ 3543118 h 6272249"/>
              <a:gd name="connsiteX2434" fmla="*/ 768033 w 7063253"/>
              <a:gd name="connsiteY2434" fmla="*/ 3518500 h 6272249"/>
              <a:gd name="connsiteX2435" fmla="*/ 1166817 w 7063253"/>
              <a:gd name="connsiteY2435" fmla="*/ 3505372 h 6272249"/>
              <a:gd name="connsiteX2436" fmla="*/ 1194716 w 7063253"/>
              <a:gd name="connsiteY2436" fmla="*/ 3533271 h 6272249"/>
              <a:gd name="connsiteX2437" fmla="*/ 1166817 w 7063253"/>
              <a:gd name="connsiteY2437" fmla="*/ 3561170 h 6272249"/>
              <a:gd name="connsiteX2438" fmla="*/ 1138918 w 7063253"/>
              <a:gd name="connsiteY2438" fmla="*/ 3533271 h 6272249"/>
              <a:gd name="connsiteX2439" fmla="*/ 1166817 w 7063253"/>
              <a:gd name="connsiteY2439" fmla="*/ 3505372 h 6272249"/>
              <a:gd name="connsiteX2440" fmla="*/ 5269543 w 7063253"/>
              <a:gd name="connsiteY2440" fmla="*/ 3505369 h 6272249"/>
              <a:gd name="connsiteX2441" fmla="*/ 5271185 w 7063253"/>
              <a:gd name="connsiteY2441" fmla="*/ 3507011 h 6272249"/>
              <a:gd name="connsiteX2442" fmla="*/ 5269543 w 7063253"/>
              <a:gd name="connsiteY2442" fmla="*/ 3508653 h 6272249"/>
              <a:gd name="connsiteX2443" fmla="*/ 5267901 w 7063253"/>
              <a:gd name="connsiteY2443" fmla="*/ 3507011 h 6272249"/>
              <a:gd name="connsiteX2444" fmla="*/ 5269543 w 7063253"/>
              <a:gd name="connsiteY2444" fmla="*/ 3505369 h 6272249"/>
              <a:gd name="connsiteX2445" fmla="*/ 2714367 w 7063253"/>
              <a:gd name="connsiteY2445" fmla="*/ 3498805 h 6272249"/>
              <a:gd name="connsiteX2446" fmla="*/ 2717650 w 7063253"/>
              <a:gd name="connsiteY2446" fmla="*/ 3505369 h 6272249"/>
              <a:gd name="connsiteX2447" fmla="*/ 2714367 w 7063253"/>
              <a:gd name="connsiteY2447" fmla="*/ 3511934 h 6272249"/>
              <a:gd name="connsiteX2448" fmla="*/ 2711084 w 7063253"/>
              <a:gd name="connsiteY2448" fmla="*/ 3505369 h 6272249"/>
              <a:gd name="connsiteX2449" fmla="*/ 2714367 w 7063253"/>
              <a:gd name="connsiteY2449" fmla="*/ 3498805 h 6272249"/>
              <a:gd name="connsiteX2450" fmla="*/ 1577089 w 7063253"/>
              <a:gd name="connsiteY2450" fmla="*/ 3492243 h 6272249"/>
              <a:gd name="connsiteX2451" fmla="*/ 1604988 w 7063253"/>
              <a:gd name="connsiteY2451" fmla="*/ 3520142 h 6272249"/>
              <a:gd name="connsiteX2452" fmla="*/ 1577089 w 7063253"/>
              <a:gd name="connsiteY2452" fmla="*/ 3548041 h 6272249"/>
              <a:gd name="connsiteX2453" fmla="*/ 1549190 w 7063253"/>
              <a:gd name="connsiteY2453" fmla="*/ 3520142 h 6272249"/>
              <a:gd name="connsiteX2454" fmla="*/ 1577089 w 7063253"/>
              <a:gd name="connsiteY2454" fmla="*/ 3492243 h 6272249"/>
              <a:gd name="connsiteX2455" fmla="*/ 1998851 w 7063253"/>
              <a:gd name="connsiteY2455" fmla="*/ 3492241 h 6272249"/>
              <a:gd name="connsiteX2456" fmla="*/ 2008701 w 7063253"/>
              <a:gd name="connsiteY2456" fmla="*/ 3502088 h 6272249"/>
              <a:gd name="connsiteX2457" fmla="*/ 1998851 w 7063253"/>
              <a:gd name="connsiteY2457" fmla="*/ 3511938 h 6272249"/>
              <a:gd name="connsiteX2458" fmla="*/ 1989004 w 7063253"/>
              <a:gd name="connsiteY2458" fmla="*/ 3502088 h 6272249"/>
              <a:gd name="connsiteX2459" fmla="*/ 1998851 w 7063253"/>
              <a:gd name="connsiteY2459" fmla="*/ 3492241 h 6272249"/>
              <a:gd name="connsiteX2460" fmla="*/ 2432097 w 7063253"/>
              <a:gd name="connsiteY2460" fmla="*/ 3465983 h 6272249"/>
              <a:gd name="connsiteX2461" fmla="*/ 2438661 w 7063253"/>
              <a:gd name="connsiteY2461" fmla="*/ 3472548 h 6272249"/>
              <a:gd name="connsiteX2462" fmla="*/ 2432097 w 7063253"/>
              <a:gd name="connsiteY2462" fmla="*/ 3479112 h 6272249"/>
              <a:gd name="connsiteX2463" fmla="*/ 2425533 w 7063253"/>
              <a:gd name="connsiteY2463" fmla="*/ 3472548 h 6272249"/>
              <a:gd name="connsiteX2464" fmla="*/ 2432097 w 7063253"/>
              <a:gd name="connsiteY2464" fmla="*/ 3465983 h 6272249"/>
              <a:gd name="connsiteX2465" fmla="*/ 7046843 w 7063253"/>
              <a:gd name="connsiteY2465" fmla="*/ 3459421 h 6272249"/>
              <a:gd name="connsiteX2466" fmla="*/ 7050129 w 7063253"/>
              <a:gd name="connsiteY2466" fmla="*/ 3462704 h 6272249"/>
              <a:gd name="connsiteX2467" fmla="*/ 7046843 w 7063253"/>
              <a:gd name="connsiteY2467" fmla="*/ 3465987 h 6272249"/>
              <a:gd name="connsiteX2468" fmla="*/ 7043560 w 7063253"/>
              <a:gd name="connsiteY2468" fmla="*/ 3462704 h 6272249"/>
              <a:gd name="connsiteX2469" fmla="*/ 7046843 w 7063253"/>
              <a:gd name="connsiteY2469" fmla="*/ 3459421 h 6272249"/>
              <a:gd name="connsiteX2470" fmla="*/ 6848273 w 7063253"/>
              <a:gd name="connsiteY2470" fmla="*/ 3439728 h 6272249"/>
              <a:gd name="connsiteX2471" fmla="*/ 6872891 w 7063253"/>
              <a:gd name="connsiteY2471" fmla="*/ 3459421 h 6272249"/>
              <a:gd name="connsiteX2472" fmla="*/ 6848273 w 7063253"/>
              <a:gd name="connsiteY2472" fmla="*/ 3479114 h 6272249"/>
              <a:gd name="connsiteX2473" fmla="*/ 6823655 w 7063253"/>
              <a:gd name="connsiteY2473" fmla="*/ 3459421 h 6272249"/>
              <a:gd name="connsiteX2474" fmla="*/ 6848273 w 7063253"/>
              <a:gd name="connsiteY2474" fmla="*/ 3439728 h 6272249"/>
              <a:gd name="connsiteX2475" fmla="*/ 6239427 w 7063253"/>
              <a:gd name="connsiteY2475" fmla="*/ 3439728 h 6272249"/>
              <a:gd name="connsiteX2476" fmla="*/ 6242712 w 7063253"/>
              <a:gd name="connsiteY2476" fmla="*/ 3443011 h 6272249"/>
              <a:gd name="connsiteX2477" fmla="*/ 6239427 w 7063253"/>
              <a:gd name="connsiteY2477" fmla="*/ 3446294 h 6272249"/>
              <a:gd name="connsiteX2478" fmla="*/ 6236143 w 7063253"/>
              <a:gd name="connsiteY2478" fmla="*/ 3443011 h 6272249"/>
              <a:gd name="connsiteX2479" fmla="*/ 6239427 w 7063253"/>
              <a:gd name="connsiteY2479" fmla="*/ 3439728 h 6272249"/>
              <a:gd name="connsiteX2480" fmla="*/ 932142 w 7063253"/>
              <a:gd name="connsiteY2480" fmla="*/ 3439728 h 6272249"/>
              <a:gd name="connsiteX2481" fmla="*/ 955118 w 7063253"/>
              <a:gd name="connsiteY2481" fmla="*/ 3462704 h 6272249"/>
              <a:gd name="connsiteX2482" fmla="*/ 932142 w 7063253"/>
              <a:gd name="connsiteY2482" fmla="*/ 3485681 h 6272249"/>
              <a:gd name="connsiteX2483" fmla="*/ 909165 w 7063253"/>
              <a:gd name="connsiteY2483" fmla="*/ 3462704 h 6272249"/>
              <a:gd name="connsiteX2484" fmla="*/ 932142 w 7063253"/>
              <a:gd name="connsiteY2484" fmla="*/ 3439728 h 6272249"/>
              <a:gd name="connsiteX2485" fmla="*/ 543203 w 7063253"/>
              <a:gd name="connsiteY2485" fmla="*/ 3439726 h 6272249"/>
              <a:gd name="connsiteX2486" fmla="*/ 574385 w 7063253"/>
              <a:gd name="connsiteY2486" fmla="*/ 3469267 h 6272249"/>
              <a:gd name="connsiteX2487" fmla="*/ 543203 w 7063253"/>
              <a:gd name="connsiteY2487" fmla="*/ 3498807 h 6272249"/>
              <a:gd name="connsiteX2488" fmla="*/ 512020 w 7063253"/>
              <a:gd name="connsiteY2488" fmla="*/ 3469267 h 6272249"/>
              <a:gd name="connsiteX2489" fmla="*/ 543203 w 7063253"/>
              <a:gd name="connsiteY2489" fmla="*/ 3439726 h 6272249"/>
              <a:gd name="connsiteX2490" fmla="*/ 6649701 w 7063253"/>
              <a:gd name="connsiteY2490" fmla="*/ 3429880 h 6272249"/>
              <a:gd name="connsiteX2491" fmla="*/ 6672677 w 7063253"/>
              <a:gd name="connsiteY2491" fmla="*/ 3454498 h 6272249"/>
              <a:gd name="connsiteX2492" fmla="*/ 6649701 w 7063253"/>
              <a:gd name="connsiteY2492" fmla="*/ 3479116 h 6272249"/>
              <a:gd name="connsiteX2493" fmla="*/ 6626724 w 7063253"/>
              <a:gd name="connsiteY2493" fmla="*/ 3454498 h 6272249"/>
              <a:gd name="connsiteX2494" fmla="*/ 6649701 w 7063253"/>
              <a:gd name="connsiteY2494" fmla="*/ 3429880 h 6272249"/>
              <a:gd name="connsiteX2495" fmla="*/ 6444563 w 7063253"/>
              <a:gd name="connsiteY2495" fmla="*/ 3429880 h 6272249"/>
              <a:gd name="connsiteX2496" fmla="*/ 6462617 w 7063253"/>
              <a:gd name="connsiteY2496" fmla="*/ 3447934 h 6272249"/>
              <a:gd name="connsiteX2497" fmla="*/ 6444563 w 7063253"/>
              <a:gd name="connsiteY2497" fmla="*/ 3465987 h 6272249"/>
              <a:gd name="connsiteX2498" fmla="*/ 6426510 w 7063253"/>
              <a:gd name="connsiteY2498" fmla="*/ 3447934 h 6272249"/>
              <a:gd name="connsiteX2499" fmla="*/ 6444563 w 7063253"/>
              <a:gd name="connsiteY2499" fmla="*/ 3429880 h 6272249"/>
              <a:gd name="connsiteX2500" fmla="*/ 6034292 w 7063253"/>
              <a:gd name="connsiteY2500" fmla="*/ 3429880 h 6272249"/>
              <a:gd name="connsiteX2501" fmla="*/ 6035933 w 7063253"/>
              <a:gd name="connsiteY2501" fmla="*/ 3431522 h 6272249"/>
              <a:gd name="connsiteX2502" fmla="*/ 6034292 w 7063253"/>
              <a:gd name="connsiteY2502" fmla="*/ 3433164 h 6272249"/>
              <a:gd name="connsiteX2503" fmla="*/ 6032651 w 7063253"/>
              <a:gd name="connsiteY2503" fmla="*/ 3431522 h 6272249"/>
              <a:gd name="connsiteX2504" fmla="*/ 6034292 w 7063253"/>
              <a:gd name="connsiteY2504" fmla="*/ 3429880 h 6272249"/>
              <a:gd name="connsiteX2505" fmla="*/ 1741198 w 7063253"/>
              <a:gd name="connsiteY2505" fmla="*/ 3423316 h 6272249"/>
              <a:gd name="connsiteX2506" fmla="*/ 1755968 w 7063253"/>
              <a:gd name="connsiteY2506" fmla="*/ 3438086 h 6272249"/>
              <a:gd name="connsiteX2507" fmla="*/ 1741198 w 7063253"/>
              <a:gd name="connsiteY2507" fmla="*/ 3452857 h 6272249"/>
              <a:gd name="connsiteX2508" fmla="*/ 1726427 w 7063253"/>
              <a:gd name="connsiteY2508" fmla="*/ 3438086 h 6272249"/>
              <a:gd name="connsiteX2509" fmla="*/ 1741198 w 7063253"/>
              <a:gd name="connsiteY2509" fmla="*/ 3423316 h 6272249"/>
              <a:gd name="connsiteX2510" fmla="*/ 5820949 w 7063253"/>
              <a:gd name="connsiteY2510" fmla="*/ 3416752 h 6272249"/>
              <a:gd name="connsiteX2511" fmla="*/ 5822591 w 7063253"/>
              <a:gd name="connsiteY2511" fmla="*/ 3420035 h 6272249"/>
              <a:gd name="connsiteX2512" fmla="*/ 5820949 w 7063253"/>
              <a:gd name="connsiteY2512" fmla="*/ 3423318 h 6272249"/>
              <a:gd name="connsiteX2513" fmla="*/ 5819308 w 7063253"/>
              <a:gd name="connsiteY2513" fmla="*/ 3420035 h 6272249"/>
              <a:gd name="connsiteX2514" fmla="*/ 5820949 w 7063253"/>
              <a:gd name="connsiteY2514" fmla="*/ 3416752 h 6272249"/>
              <a:gd name="connsiteX2515" fmla="*/ 1330926 w 7063253"/>
              <a:gd name="connsiteY2515" fmla="*/ 3416752 h 6272249"/>
              <a:gd name="connsiteX2516" fmla="*/ 1365389 w 7063253"/>
              <a:gd name="connsiteY2516" fmla="*/ 3451215 h 6272249"/>
              <a:gd name="connsiteX2517" fmla="*/ 1330926 w 7063253"/>
              <a:gd name="connsiteY2517" fmla="*/ 3485678 h 6272249"/>
              <a:gd name="connsiteX2518" fmla="*/ 1296463 w 7063253"/>
              <a:gd name="connsiteY2518" fmla="*/ 3451215 h 6272249"/>
              <a:gd name="connsiteX2519" fmla="*/ 1330926 w 7063253"/>
              <a:gd name="connsiteY2519" fmla="*/ 3416752 h 6272249"/>
              <a:gd name="connsiteX2520" fmla="*/ 2166241 w 7063253"/>
              <a:gd name="connsiteY2520" fmla="*/ 3410187 h 6272249"/>
              <a:gd name="connsiteX2521" fmla="*/ 2172806 w 7063253"/>
              <a:gd name="connsiteY2521" fmla="*/ 3416752 h 6272249"/>
              <a:gd name="connsiteX2522" fmla="*/ 2166241 w 7063253"/>
              <a:gd name="connsiteY2522" fmla="*/ 3423316 h 6272249"/>
              <a:gd name="connsiteX2523" fmla="*/ 2159677 w 7063253"/>
              <a:gd name="connsiteY2523" fmla="*/ 3416752 h 6272249"/>
              <a:gd name="connsiteX2524" fmla="*/ 2166241 w 7063253"/>
              <a:gd name="connsiteY2524" fmla="*/ 3410187 h 6272249"/>
              <a:gd name="connsiteX2525" fmla="*/ 5604325 w 7063253"/>
              <a:gd name="connsiteY2525" fmla="*/ 3403623 h 6272249"/>
              <a:gd name="connsiteX2526" fmla="*/ 5605967 w 7063253"/>
              <a:gd name="connsiteY2526" fmla="*/ 3405265 h 6272249"/>
              <a:gd name="connsiteX2527" fmla="*/ 5604325 w 7063253"/>
              <a:gd name="connsiteY2527" fmla="*/ 3406906 h 6272249"/>
              <a:gd name="connsiteX2528" fmla="*/ 5602684 w 7063253"/>
              <a:gd name="connsiteY2528" fmla="*/ 3405265 h 6272249"/>
              <a:gd name="connsiteX2529" fmla="*/ 5604325 w 7063253"/>
              <a:gd name="connsiteY2529" fmla="*/ 3403623 h 6272249"/>
              <a:gd name="connsiteX2530" fmla="*/ 318373 w 7063253"/>
              <a:gd name="connsiteY2530" fmla="*/ 3390494 h 6272249"/>
              <a:gd name="connsiteX2531" fmla="*/ 321656 w 7063253"/>
              <a:gd name="connsiteY2531" fmla="*/ 3393777 h 6272249"/>
              <a:gd name="connsiteX2532" fmla="*/ 318373 w 7063253"/>
              <a:gd name="connsiteY2532" fmla="*/ 3397061 h 6272249"/>
              <a:gd name="connsiteX2533" fmla="*/ 315089 w 7063253"/>
              <a:gd name="connsiteY2533" fmla="*/ 3393777 h 6272249"/>
              <a:gd name="connsiteX2534" fmla="*/ 318373 w 7063253"/>
              <a:gd name="connsiteY2534" fmla="*/ 3390494 h 6272249"/>
              <a:gd name="connsiteX2535" fmla="*/ 2602771 w 7063253"/>
              <a:gd name="connsiteY2535" fmla="*/ 3383930 h 6272249"/>
              <a:gd name="connsiteX2536" fmla="*/ 2609335 w 7063253"/>
              <a:gd name="connsiteY2536" fmla="*/ 3387213 h 6272249"/>
              <a:gd name="connsiteX2537" fmla="*/ 2602771 w 7063253"/>
              <a:gd name="connsiteY2537" fmla="*/ 3390496 h 6272249"/>
              <a:gd name="connsiteX2538" fmla="*/ 2596206 w 7063253"/>
              <a:gd name="connsiteY2538" fmla="*/ 3387213 h 6272249"/>
              <a:gd name="connsiteX2539" fmla="*/ 2602771 w 7063253"/>
              <a:gd name="connsiteY2539" fmla="*/ 3383930 h 6272249"/>
              <a:gd name="connsiteX2540" fmla="*/ 707312 w 7063253"/>
              <a:gd name="connsiteY2540" fmla="*/ 3364237 h 6272249"/>
              <a:gd name="connsiteX2541" fmla="*/ 731930 w 7063253"/>
              <a:gd name="connsiteY2541" fmla="*/ 3387213 h 6272249"/>
              <a:gd name="connsiteX2542" fmla="*/ 707312 w 7063253"/>
              <a:gd name="connsiteY2542" fmla="*/ 3410189 h 6272249"/>
              <a:gd name="connsiteX2543" fmla="*/ 682694 w 7063253"/>
              <a:gd name="connsiteY2543" fmla="*/ 3387213 h 6272249"/>
              <a:gd name="connsiteX2544" fmla="*/ 707312 w 7063253"/>
              <a:gd name="connsiteY2544" fmla="*/ 3364237 h 6272249"/>
              <a:gd name="connsiteX2545" fmla="*/ 1911873 w 7063253"/>
              <a:gd name="connsiteY2545" fmla="*/ 3351108 h 6272249"/>
              <a:gd name="connsiteX2546" fmla="*/ 1926643 w 7063253"/>
              <a:gd name="connsiteY2546" fmla="*/ 3364237 h 6272249"/>
              <a:gd name="connsiteX2547" fmla="*/ 1911873 w 7063253"/>
              <a:gd name="connsiteY2547" fmla="*/ 3377365 h 6272249"/>
              <a:gd name="connsiteX2548" fmla="*/ 1897103 w 7063253"/>
              <a:gd name="connsiteY2548" fmla="*/ 3364237 h 6272249"/>
              <a:gd name="connsiteX2549" fmla="*/ 1911873 w 7063253"/>
              <a:gd name="connsiteY2549" fmla="*/ 3351108 h 6272249"/>
              <a:gd name="connsiteX2550" fmla="*/ 1498318 w 7063253"/>
              <a:gd name="connsiteY2550" fmla="*/ 3351108 h 6272249"/>
              <a:gd name="connsiteX2551" fmla="*/ 1522936 w 7063253"/>
              <a:gd name="connsiteY2551" fmla="*/ 3374084 h 6272249"/>
              <a:gd name="connsiteX2552" fmla="*/ 1498318 w 7063253"/>
              <a:gd name="connsiteY2552" fmla="*/ 3397061 h 6272249"/>
              <a:gd name="connsiteX2553" fmla="*/ 1473701 w 7063253"/>
              <a:gd name="connsiteY2553" fmla="*/ 3374084 h 6272249"/>
              <a:gd name="connsiteX2554" fmla="*/ 1498318 w 7063253"/>
              <a:gd name="connsiteY2554" fmla="*/ 3351108 h 6272249"/>
              <a:gd name="connsiteX2555" fmla="*/ 1102815 w 7063253"/>
              <a:gd name="connsiteY2555" fmla="*/ 3351108 h 6272249"/>
              <a:gd name="connsiteX2556" fmla="*/ 1132356 w 7063253"/>
              <a:gd name="connsiteY2556" fmla="*/ 3380649 h 6272249"/>
              <a:gd name="connsiteX2557" fmla="*/ 1102815 w 7063253"/>
              <a:gd name="connsiteY2557" fmla="*/ 3410189 h 6272249"/>
              <a:gd name="connsiteX2558" fmla="*/ 1073274 w 7063253"/>
              <a:gd name="connsiteY2558" fmla="*/ 3380649 h 6272249"/>
              <a:gd name="connsiteX2559" fmla="*/ 1102815 w 7063253"/>
              <a:gd name="connsiteY2559" fmla="*/ 3351108 h 6272249"/>
              <a:gd name="connsiteX2560" fmla="*/ 2333634 w 7063253"/>
              <a:gd name="connsiteY2560" fmla="*/ 3334696 h 6272249"/>
              <a:gd name="connsiteX2561" fmla="*/ 2336917 w 7063253"/>
              <a:gd name="connsiteY2561" fmla="*/ 3337979 h 6272249"/>
              <a:gd name="connsiteX2562" fmla="*/ 2333634 w 7063253"/>
              <a:gd name="connsiteY2562" fmla="*/ 3341262 h 6272249"/>
              <a:gd name="connsiteX2563" fmla="*/ 2330351 w 7063253"/>
              <a:gd name="connsiteY2563" fmla="*/ 3337979 h 6272249"/>
              <a:gd name="connsiteX2564" fmla="*/ 2333634 w 7063253"/>
              <a:gd name="connsiteY2564" fmla="*/ 3334696 h 6272249"/>
              <a:gd name="connsiteX2565" fmla="*/ 6912273 w 7063253"/>
              <a:gd name="connsiteY2565" fmla="*/ 3301876 h 6272249"/>
              <a:gd name="connsiteX2566" fmla="*/ 6918837 w 7063253"/>
              <a:gd name="connsiteY2566" fmla="*/ 3305160 h 6272249"/>
              <a:gd name="connsiteX2567" fmla="*/ 6912273 w 7063253"/>
              <a:gd name="connsiteY2567" fmla="*/ 3308443 h 6272249"/>
              <a:gd name="connsiteX2568" fmla="*/ 6905709 w 7063253"/>
              <a:gd name="connsiteY2568" fmla="*/ 3305160 h 6272249"/>
              <a:gd name="connsiteX2569" fmla="*/ 6912273 w 7063253"/>
              <a:gd name="connsiteY2569" fmla="*/ 3301876 h 6272249"/>
              <a:gd name="connsiteX2570" fmla="*/ 2776727 w 7063253"/>
              <a:gd name="connsiteY2570" fmla="*/ 3301874 h 6272249"/>
              <a:gd name="connsiteX2571" fmla="*/ 2780010 w 7063253"/>
              <a:gd name="connsiteY2571" fmla="*/ 3303516 h 6272249"/>
              <a:gd name="connsiteX2572" fmla="*/ 2776727 w 7063253"/>
              <a:gd name="connsiteY2572" fmla="*/ 3305157 h 6272249"/>
              <a:gd name="connsiteX2573" fmla="*/ 2773444 w 7063253"/>
              <a:gd name="connsiteY2573" fmla="*/ 3303516 h 6272249"/>
              <a:gd name="connsiteX2574" fmla="*/ 2776727 w 7063253"/>
              <a:gd name="connsiteY2574" fmla="*/ 3301874 h 6272249"/>
              <a:gd name="connsiteX2575" fmla="*/ 6516771 w 7063253"/>
              <a:gd name="connsiteY2575" fmla="*/ 3295312 h 6272249"/>
              <a:gd name="connsiteX2576" fmla="*/ 6524977 w 7063253"/>
              <a:gd name="connsiteY2576" fmla="*/ 3301876 h 6272249"/>
              <a:gd name="connsiteX2577" fmla="*/ 6516771 w 7063253"/>
              <a:gd name="connsiteY2577" fmla="*/ 3308441 h 6272249"/>
              <a:gd name="connsiteX2578" fmla="*/ 6508565 w 7063253"/>
              <a:gd name="connsiteY2578" fmla="*/ 3301876 h 6272249"/>
              <a:gd name="connsiteX2579" fmla="*/ 6516771 w 7063253"/>
              <a:gd name="connsiteY2579" fmla="*/ 3295312 h 6272249"/>
              <a:gd name="connsiteX2580" fmla="*/ 6314918 w 7063253"/>
              <a:gd name="connsiteY2580" fmla="*/ 3295312 h 6272249"/>
              <a:gd name="connsiteX2581" fmla="*/ 6318203 w 7063253"/>
              <a:gd name="connsiteY2581" fmla="*/ 3296954 h 6272249"/>
              <a:gd name="connsiteX2582" fmla="*/ 6314918 w 7063253"/>
              <a:gd name="connsiteY2582" fmla="*/ 3298595 h 6272249"/>
              <a:gd name="connsiteX2583" fmla="*/ 6311635 w 7063253"/>
              <a:gd name="connsiteY2583" fmla="*/ 3296954 h 6272249"/>
              <a:gd name="connsiteX2584" fmla="*/ 6314918 w 7063253"/>
              <a:gd name="connsiteY2584" fmla="*/ 3295312 h 6272249"/>
              <a:gd name="connsiteX2585" fmla="*/ 871421 w 7063253"/>
              <a:gd name="connsiteY2585" fmla="*/ 3288748 h 6272249"/>
              <a:gd name="connsiteX2586" fmla="*/ 896039 w 7063253"/>
              <a:gd name="connsiteY2586" fmla="*/ 3311724 h 6272249"/>
              <a:gd name="connsiteX2587" fmla="*/ 871421 w 7063253"/>
              <a:gd name="connsiteY2587" fmla="*/ 3334700 h 6272249"/>
              <a:gd name="connsiteX2588" fmla="*/ 846803 w 7063253"/>
              <a:gd name="connsiteY2588" fmla="*/ 3311724 h 6272249"/>
              <a:gd name="connsiteX2589" fmla="*/ 871421 w 7063253"/>
              <a:gd name="connsiteY2589" fmla="*/ 3288748 h 6272249"/>
              <a:gd name="connsiteX2590" fmla="*/ 6116345 w 7063253"/>
              <a:gd name="connsiteY2590" fmla="*/ 3288746 h 6272249"/>
              <a:gd name="connsiteX2591" fmla="*/ 6117987 w 7063253"/>
              <a:gd name="connsiteY2591" fmla="*/ 3290387 h 6272249"/>
              <a:gd name="connsiteX2592" fmla="*/ 6116345 w 7063253"/>
              <a:gd name="connsiteY2592" fmla="*/ 3292029 h 6272249"/>
              <a:gd name="connsiteX2593" fmla="*/ 6114704 w 7063253"/>
              <a:gd name="connsiteY2593" fmla="*/ 3290387 h 6272249"/>
              <a:gd name="connsiteX2594" fmla="*/ 6116345 w 7063253"/>
              <a:gd name="connsiteY2594" fmla="*/ 3288746 h 6272249"/>
              <a:gd name="connsiteX2595" fmla="*/ 6715342 w 7063253"/>
              <a:gd name="connsiteY2595" fmla="*/ 3282183 h 6272249"/>
              <a:gd name="connsiteX2596" fmla="*/ 6735035 w 7063253"/>
              <a:gd name="connsiteY2596" fmla="*/ 3301876 h 6272249"/>
              <a:gd name="connsiteX2597" fmla="*/ 6715342 w 7063253"/>
              <a:gd name="connsiteY2597" fmla="*/ 3321569 h 6272249"/>
              <a:gd name="connsiteX2598" fmla="*/ 6695649 w 7063253"/>
              <a:gd name="connsiteY2598" fmla="*/ 3301876 h 6272249"/>
              <a:gd name="connsiteX2599" fmla="*/ 6715342 w 7063253"/>
              <a:gd name="connsiteY2599" fmla="*/ 3282183 h 6272249"/>
              <a:gd name="connsiteX2600" fmla="*/ 1667348 w 7063253"/>
              <a:gd name="connsiteY2600" fmla="*/ 3282183 h 6272249"/>
              <a:gd name="connsiteX2601" fmla="*/ 1680477 w 7063253"/>
              <a:gd name="connsiteY2601" fmla="*/ 3295312 h 6272249"/>
              <a:gd name="connsiteX2602" fmla="*/ 1667348 w 7063253"/>
              <a:gd name="connsiteY2602" fmla="*/ 3308441 h 6272249"/>
              <a:gd name="connsiteX2603" fmla="*/ 1654219 w 7063253"/>
              <a:gd name="connsiteY2603" fmla="*/ 3295312 h 6272249"/>
              <a:gd name="connsiteX2604" fmla="*/ 1667348 w 7063253"/>
              <a:gd name="connsiteY2604" fmla="*/ 3282183 h 6272249"/>
              <a:gd name="connsiteX2605" fmla="*/ 5909569 w 7063253"/>
              <a:gd name="connsiteY2605" fmla="*/ 3282181 h 6272249"/>
              <a:gd name="connsiteX2606" fmla="*/ 5911211 w 7063253"/>
              <a:gd name="connsiteY2606" fmla="*/ 3283823 h 6272249"/>
              <a:gd name="connsiteX2607" fmla="*/ 5909569 w 7063253"/>
              <a:gd name="connsiteY2607" fmla="*/ 3285464 h 6272249"/>
              <a:gd name="connsiteX2608" fmla="*/ 5907927 w 7063253"/>
              <a:gd name="connsiteY2608" fmla="*/ 3283823 h 6272249"/>
              <a:gd name="connsiteX2609" fmla="*/ 5909569 w 7063253"/>
              <a:gd name="connsiteY2609" fmla="*/ 3282181 h 6272249"/>
              <a:gd name="connsiteX2610" fmla="*/ 487407 w 7063253"/>
              <a:gd name="connsiteY2610" fmla="*/ 3282181 h 6272249"/>
              <a:gd name="connsiteX2611" fmla="*/ 518589 w 7063253"/>
              <a:gd name="connsiteY2611" fmla="*/ 3311722 h 6272249"/>
              <a:gd name="connsiteX2612" fmla="*/ 487407 w 7063253"/>
              <a:gd name="connsiteY2612" fmla="*/ 3341262 h 6272249"/>
              <a:gd name="connsiteX2613" fmla="*/ 456225 w 7063253"/>
              <a:gd name="connsiteY2613" fmla="*/ 3311722 h 6272249"/>
              <a:gd name="connsiteX2614" fmla="*/ 487407 w 7063253"/>
              <a:gd name="connsiteY2614" fmla="*/ 3282181 h 6272249"/>
              <a:gd name="connsiteX2615" fmla="*/ 2077622 w 7063253"/>
              <a:gd name="connsiteY2615" fmla="*/ 3275617 h 6272249"/>
              <a:gd name="connsiteX2616" fmla="*/ 2084186 w 7063253"/>
              <a:gd name="connsiteY2616" fmla="*/ 3282181 h 6272249"/>
              <a:gd name="connsiteX2617" fmla="*/ 2077622 w 7063253"/>
              <a:gd name="connsiteY2617" fmla="*/ 3288746 h 6272249"/>
              <a:gd name="connsiteX2618" fmla="*/ 2071057 w 7063253"/>
              <a:gd name="connsiteY2618" fmla="*/ 3282181 h 6272249"/>
              <a:gd name="connsiteX2619" fmla="*/ 2077622 w 7063253"/>
              <a:gd name="connsiteY2619" fmla="*/ 3275617 h 6272249"/>
              <a:gd name="connsiteX2620" fmla="*/ 1266924 w 7063253"/>
              <a:gd name="connsiteY2620" fmla="*/ 3269055 h 6272249"/>
              <a:gd name="connsiteX2621" fmla="*/ 1296465 w 7063253"/>
              <a:gd name="connsiteY2621" fmla="*/ 3301876 h 6272249"/>
              <a:gd name="connsiteX2622" fmla="*/ 1266924 w 7063253"/>
              <a:gd name="connsiteY2622" fmla="*/ 3334698 h 6272249"/>
              <a:gd name="connsiteX2623" fmla="*/ 1237383 w 7063253"/>
              <a:gd name="connsiteY2623" fmla="*/ 3301876 h 6272249"/>
              <a:gd name="connsiteX2624" fmla="*/ 1266924 w 7063253"/>
              <a:gd name="connsiteY2624" fmla="*/ 3269055 h 6272249"/>
              <a:gd name="connsiteX2625" fmla="*/ 5699510 w 7063253"/>
              <a:gd name="connsiteY2625" fmla="*/ 3269052 h 6272249"/>
              <a:gd name="connsiteX2626" fmla="*/ 5701151 w 7063253"/>
              <a:gd name="connsiteY2626" fmla="*/ 3272336 h 6272249"/>
              <a:gd name="connsiteX2627" fmla="*/ 5699510 w 7063253"/>
              <a:gd name="connsiteY2627" fmla="*/ 3275619 h 6272249"/>
              <a:gd name="connsiteX2628" fmla="*/ 5697868 w 7063253"/>
              <a:gd name="connsiteY2628" fmla="*/ 3272336 h 6272249"/>
              <a:gd name="connsiteX2629" fmla="*/ 5699510 w 7063253"/>
              <a:gd name="connsiteY2629" fmla="*/ 3269052 h 6272249"/>
              <a:gd name="connsiteX2630" fmla="*/ 2502666 w 7063253"/>
              <a:gd name="connsiteY2630" fmla="*/ 3252643 h 6272249"/>
              <a:gd name="connsiteX2631" fmla="*/ 2504307 w 7063253"/>
              <a:gd name="connsiteY2631" fmla="*/ 3257567 h 6272249"/>
              <a:gd name="connsiteX2632" fmla="*/ 2502666 w 7063253"/>
              <a:gd name="connsiteY2632" fmla="*/ 3262492 h 6272249"/>
              <a:gd name="connsiteX2633" fmla="*/ 2501024 w 7063253"/>
              <a:gd name="connsiteY2633" fmla="*/ 3257567 h 6272249"/>
              <a:gd name="connsiteX2634" fmla="*/ 2502666 w 7063253"/>
              <a:gd name="connsiteY2634" fmla="*/ 3252643 h 6272249"/>
              <a:gd name="connsiteX2635" fmla="*/ 269141 w 7063253"/>
              <a:gd name="connsiteY2635" fmla="*/ 3226385 h 6272249"/>
              <a:gd name="connsiteX2636" fmla="*/ 278991 w 7063253"/>
              <a:gd name="connsiteY2636" fmla="*/ 3236233 h 6272249"/>
              <a:gd name="connsiteX2637" fmla="*/ 269141 w 7063253"/>
              <a:gd name="connsiteY2637" fmla="*/ 3246082 h 6272249"/>
              <a:gd name="connsiteX2638" fmla="*/ 259293 w 7063253"/>
              <a:gd name="connsiteY2638" fmla="*/ 3236233 h 6272249"/>
              <a:gd name="connsiteX2639" fmla="*/ 269141 w 7063253"/>
              <a:gd name="connsiteY2639" fmla="*/ 3226385 h 6272249"/>
              <a:gd name="connsiteX2640" fmla="*/ 654797 w 7063253"/>
              <a:gd name="connsiteY2640" fmla="*/ 3213256 h 6272249"/>
              <a:gd name="connsiteX2641" fmla="*/ 676132 w 7063253"/>
              <a:gd name="connsiteY2641" fmla="*/ 3232949 h 6272249"/>
              <a:gd name="connsiteX2642" fmla="*/ 654797 w 7063253"/>
              <a:gd name="connsiteY2642" fmla="*/ 3252643 h 6272249"/>
              <a:gd name="connsiteX2643" fmla="*/ 633462 w 7063253"/>
              <a:gd name="connsiteY2643" fmla="*/ 3232949 h 6272249"/>
              <a:gd name="connsiteX2644" fmla="*/ 654797 w 7063253"/>
              <a:gd name="connsiteY2644" fmla="*/ 3213256 h 6272249"/>
              <a:gd name="connsiteX2645" fmla="*/ 1834742 w 7063253"/>
              <a:gd name="connsiteY2645" fmla="*/ 3206692 h 6272249"/>
              <a:gd name="connsiteX2646" fmla="*/ 1844592 w 7063253"/>
              <a:gd name="connsiteY2646" fmla="*/ 3216540 h 6272249"/>
              <a:gd name="connsiteX2647" fmla="*/ 1834742 w 7063253"/>
              <a:gd name="connsiteY2647" fmla="*/ 3226389 h 6272249"/>
              <a:gd name="connsiteX2648" fmla="*/ 1824895 w 7063253"/>
              <a:gd name="connsiteY2648" fmla="*/ 3216540 h 6272249"/>
              <a:gd name="connsiteX2649" fmla="*/ 1834742 w 7063253"/>
              <a:gd name="connsiteY2649" fmla="*/ 3206692 h 6272249"/>
              <a:gd name="connsiteX2650" fmla="*/ 1434314 w 7063253"/>
              <a:gd name="connsiteY2650" fmla="*/ 3206692 h 6272249"/>
              <a:gd name="connsiteX2651" fmla="*/ 1454007 w 7063253"/>
              <a:gd name="connsiteY2651" fmla="*/ 3223104 h 6272249"/>
              <a:gd name="connsiteX2652" fmla="*/ 1434314 w 7063253"/>
              <a:gd name="connsiteY2652" fmla="*/ 3239516 h 6272249"/>
              <a:gd name="connsiteX2653" fmla="*/ 1414621 w 7063253"/>
              <a:gd name="connsiteY2653" fmla="*/ 3223104 h 6272249"/>
              <a:gd name="connsiteX2654" fmla="*/ 1434314 w 7063253"/>
              <a:gd name="connsiteY2654" fmla="*/ 3206692 h 6272249"/>
              <a:gd name="connsiteX2655" fmla="*/ 1042094 w 7063253"/>
              <a:gd name="connsiteY2655" fmla="*/ 3206692 h 6272249"/>
              <a:gd name="connsiteX2656" fmla="*/ 1066712 w 7063253"/>
              <a:gd name="connsiteY2656" fmla="*/ 3229668 h 6272249"/>
              <a:gd name="connsiteX2657" fmla="*/ 1042094 w 7063253"/>
              <a:gd name="connsiteY2657" fmla="*/ 3252645 h 6272249"/>
              <a:gd name="connsiteX2658" fmla="*/ 1017476 w 7063253"/>
              <a:gd name="connsiteY2658" fmla="*/ 3229668 h 6272249"/>
              <a:gd name="connsiteX2659" fmla="*/ 1042094 w 7063253"/>
              <a:gd name="connsiteY2659" fmla="*/ 3206692 h 6272249"/>
              <a:gd name="connsiteX2660" fmla="*/ 2240091 w 7063253"/>
              <a:gd name="connsiteY2660" fmla="*/ 3193563 h 6272249"/>
              <a:gd name="connsiteX2661" fmla="*/ 2248297 w 7063253"/>
              <a:gd name="connsiteY2661" fmla="*/ 3200128 h 6272249"/>
              <a:gd name="connsiteX2662" fmla="*/ 2240091 w 7063253"/>
              <a:gd name="connsiteY2662" fmla="*/ 3206692 h 6272249"/>
              <a:gd name="connsiteX2663" fmla="*/ 2231885 w 7063253"/>
              <a:gd name="connsiteY2663" fmla="*/ 3200128 h 6272249"/>
              <a:gd name="connsiteX2664" fmla="*/ 2240091 w 7063253"/>
              <a:gd name="connsiteY2664" fmla="*/ 3193563 h 6272249"/>
              <a:gd name="connsiteX2665" fmla="*/ 6971354 w 7063253"/>
              <a:gd name="connsiteY2665" fmla="*/ 3144332 h 6272249"/>
              <a:gd name="connsiteX2666" fmla="*/ 6974639 w 7063253"/>
              <a:gd name="connsiteY2666" fmla="*/ 3147615 h 6272249"/>
              <a:gd name="connsiteX2667" fmla="*/ 6971354 w 7063253"/>
              <a:gd name="connsiteY2667" fmla="*/ 3150898 h 6272249"/>
              <a:gd name="connsiteX2668" fmla="*/ 6968071 w 7063253"/>
              <a:gd name="connsiteY2668" fmla="*/ 3147615 h 6272249"/>
              <a:gd name="connsiteX2669" fmla="*/ 6971354 w 7063253"/>
              <a:gd name="connsiteY2669" fmla="*/ 3144332 h 6272249"/>
              <a:gd name="connsiteX2670" fmla="*/ 436531 w 7063253"/>
              <a:gd name="connsiteY2670" fmla="*/ 3144330 h 6272249"/>
              <a:gd name="connsiteX2671" fmla="*/ 443096 w 7063253"/>
              <a:gd name="connsiteY2671" fmla="*/ 3154177 h 6272249"/>
              <a:gd name="connsiteX2672" fmla="*/ 436531 w 7063253"/>
              <a:gd name="connsiteY2672" fmla="*/ 3164027 h 6272249"/>
              <a:gd name="connsiteX2673" fmla="*/ 429967 w 7063253"/>
              <a:gd name="connsiteY2673" fmla="*/ 3154177 h 6272249"/>
              <a:gd name="connsiteX2674" fmla="*/ 436531 w 7063253"/>
              <a:gd name="connsiteY2674" fmla="*/ 3144330 h 6272249"/>
              <a:gd name="connsiteX2675" fmla="*/ 6776063 w 7063253"/>
              <a:gd name="connsiteY2675" fmla="*/ 3137767 h 6272249"/>
              <a:gd name="connsiteX2676" fmla="*/ 6790833 w 7063253"/>
              <a:gd name="connsiteY2676" fmla="*/ 3150896 h 6272249"/>
              <a:gd name="connsiteX2677" fmla="*/ 6776063 w 7063253"/>
              <a:gd name="connsiteY2677" fmla="*/ 3164025 h 6272249"/>
              <a:gd name="connsiteX2678" fmla="*/ 6761293 w 7063253"/>
              <a:gd name="connsiteY2678" fmla="*/ 3150896 h 6272249"/>
              <a:gd name="connsiteX2679" fmla="*/ 6776063 w 7063253"/>
              <a:gd name="connsiteY2679" fmla="*/ 3137767 h 6272249"/>
              <a:gd name="connsiteX2680" fmla="*/ 6380559 w 7063253"/>
              <a:gd name="connsiteY2680" fmla="*/ 3137767 h 6272249"/>
              <a:gd name="connsiteX2681" fmla="*/ 6387124 w 7063253"/>
              <a:gd name="connsiteY2681" fmla="*/ 3144332 h 6272249"/>
              <a:gd name="connsiteX2682" fmla="*/ 6380559 w 7063253"/>
              <a:gd name="connsiteY2682" fmla="*/ 3150896 h 6272249"/>
              <a:gd name="connsiteX2683" fmla="*/ 6373995 w 7063253"/>
              <a:gd name="connsiteY2683" fmla="*/ 3144332 h 6272249"/>
              <a:gd name="connsiteX2684" fmla="*/ 6380559 w 7063253"/>
              <a:gd name="connsiteY2684" fmla="*/ 3137767 h 6272249"/>
              <a:gd name="connsiteX2685" fmla="*/ 6186914 w 7063253"/>
              <a:gd name="connsiteY2685" fmla="*/ 3137765 h 6272249"/>
              <a:gd name="connsiteX2686" fmla="*/ 6190199 w 7063253"/>
              <a:gd name="connsiteY2686" fmla="*/ 3139407 h 6272249"/>
              <a:gd name="connsiteX2687" fmla="*/ 6186914 w 7063253"/>
              <a:gd name="connsiteY2687" fmla="*/ 3141048 h 6272249"/>
              <a:gd name="connsiteX2688" fmla="*/ 6183631 w 7063253"/>
              <a:gd name="connsiteY2688" fmla="*/ 3139407 h 6272249"/>
              <a:gd name="connsiteX2689" fmla="*/ 6186914 w 7063253"/>
              <a:gd name="connsiteY2689" fmla="*/ 3137765 h 6272249"/>
              <a:gd name="connsiteX2690" fmla="*/ 1598423 w 7063253"/>
              <a:gd name="connsiteY2690" fmla="*/ 3131203 h 6272249"/>
              <a:gd name="connsiteX2691" fmla="*/ 1611552 w 7063253"/>
              <a:gd name="connsiteY2691" fmla="*/ 3144332 h 6272249"/>
              <a:gd name="connsiteX2692" fmla="*/ 1598423 w 7063253"/>
              <a:gd name="connsiteY2692" fmla="*/ 3157460 h 6272249"/>
              <a:gd name="connsiteX2693" fmla="*/ 1585295 w 7063253"/>
              <a:gd name="connsiteY2693" fmla="*/ 3144332 h 6272249"/>
              <a:gd name="connsiteX2694" fmla="*/ 1598423 w 7063253"/>
              <a:gd name="connsiteY2694" fmla="*/ 3131203 h 6272249"/>
              <a:gd name="connsiteX2695" fmla="*/ 822189 w 7063253"/>
              <a:gd name="connsiteY2695" fmla="*/ 3131203 h 6272249"/>
              <a:gd name="connsiteX2696" fmla="*/ 846807 w 7063253"/>
              <a:gd name="connsiteY2696" fmla="*/ 3155821 h 6272249"/>
              <a:gd name="connsiteX2697" fmla="*/ 822189 w 7063253"/>
              <a:gd name="connsiteY2697" fmla="*/ 3180439 h 6272249"/>
              <a:gd name="connsiteX2698" fmla="*/ 797571 w 7063253"/>
              <a:gd name="connsiteY2698" fmla="*/ 3155821 h 6272249"/>
              <a:gd name="connsiteX2699" fmla="*/ 822189 w 7063253"/>
              <a:gd name="connsiteY2699" fmla="*/ 3131203 h 6272249"/>
              <a:gd name="connsiteX2700" fmla="*/ 5985058 w 7063253"/>
              <a:gd name="connsiteY2700" fmla="*/ 3131201 h 6272249"/>
              <a:gd name="connsiteX2701" fmla="*/ 5986700 w 7063253"/>
              <a:gd name="connsiteY2701" fmla="*/ 3134484 h 6272249"/>
              <a:gd name="connsiteX2702" fmla="*/ 5985058 w 7063253"/>
              <a:gd name="connsiteY2702" fmla="*/ 3137767 h 6272249"/>
              <a:gd name="connsiteX2703" fmla="*/ 5983417 w 7063253"/>
              <a:gd name="connsiteY2703" fmla="*/ 3134484 h 6272249"/>
              <a:gd name="connsiteX2704" fmla="*/ 5985058 w 7063253"/>
              <a:gd name="connsiteY2704" fmla="*/ 3131201 h 6272249"/>
              <a:gd name="connsiteX2705" fmla="*/ 5781563 w 7063253"/>
              <a:gd name="connsiteY2705" fmla="*/ 3131201 h 6272249"/>
              <a:gd name="connsiteX2706" fmla="*/ 5783205 w 7063253"/>
              <a:gd name="connsiteY2706" fmla="*/ 3132842 h 6272249"/>
              <a:gd name="connsiteX2707" fmla="*/ 5781563 w 7063253"/>
              <a:gd name="connsiteY2707" fmla="*/ 3134484 h 6272249"/>
              <a:gd name="connsiteX2708" fmla="*/ 5779922 w 7063253"/>
              <a:gd name="connsiteY2708" fmla="*/ 3132842 h 6272249"/>
              <a:gd name="connsiteX2709" fmla="*/ 5781563 w 7063253"/>
              <a:gd name="connsiteY2709" fmla="*/ 3131201 h 6272249"/>
              <a:gd name="connsiteX2710" fmla="*/ 2002133 w 7063253"/>
              <a:gd name="connsiteY2710" fmla="*/ 3131201 h 6272249"/>
              <a:gd name="connsiteX2711" fmla="*/ 2008697 w 7063253"/>
              <a:gd name="connsiteY2711" fmla="*/ 3134484 h 6272249"/>
              <a:gd name="connsiteX2712" fmla="*/ 2002133 w 7063253"/>
              <a:gd name="connsiteY2712" fmla="*/ 3137767 h 6272249"/>
              <a:gd name="connsiteX2713" fmla="*/ 1995568 w 7063253"/>
              <a:gd name="connsiteY2713" fmla="*/ 3134484 h 6272249"/>
              <a:gd name="connsiteX2714" fmla="*/ 2002133 w 7063253"/>
              <a:gd name="connsiteY2714" fmla="*/ 3131201 h 6272249"/>
              <a:gd name="connsiteX2715" fmla="*/ 6577490 w 7063253"/>
              <a:gd name="connsiteY2715" fmla="*/ 3124639 h 6272249"/>
              <a:gd name="connsiteX2716" fmla="*/ 6597183 w 7063253"/>
              <a:gd name="connsiteY2716" fmla="*/ 3144332 h 6272249"/>
              <a:gd name="connsiteX2717" fmla="*/ 6577490 w 7063253"/>
              <a:gd name="connsiteY2717" fmla="*/ 3164025 h 6272249"/>
              <a:gd name="connsiteX2718" fmla="*/ 6557797 w 7063253"/>
              <a:gd name="connsiteY2718" fmla="*/ 3144332 h 6272249"/>
              <a:gd name="connsiteX2719" fmla="*/ 6577490 w 7063253"/>
              <a:gd name="connsiteY2719" fmla="*/ 3124639 h 6272249"/>
              <a:gd name="connsiteX2720" fmla="*/ 1209484 w 7063253"/>
              <a:gd name="connsiteY2720" fmla="*/ 3124639 h 6272249"/>
              <a:gd name="connsiteX2721" fmla="*/ 1237383 w 7063253"/>
              <a:gd name="connsiteY2721" fmla="*/ 3152538 h 6272249"/>
              <a:gd name="connsiteX2722" fmla="*/ 1209484 w 7063253"/>
              <a:gd name="connsiteY2722" fmla="*/ 3180437 h 6272249"/>
              <a:gd name="connsiteX2723" fmla="*/ 1181585 w 7063253"/>
              <a:gd name="connsiteY2723" fmla="*/ 3152538 h 6272249"/>
              <a:gd name="connsiteX2724" fmla="*/ 1209484 w 7063253"/>
              <a:gd name="connsiteY2724" fmla="*/ 3124639 h 6272249"/>
              <a:gd name="connsiteX2725" fmla="*/ 2409123 w 7063253"/>
              <a:gd name="connsiteY2725" fmla="*/ 3118072 h 6272249"/>
              <a:gd name="connsiteX2726" fmla="*/ 2412406 w 7063253"/>
              <a:gd name="connsiteY2726" fmla="*/ 3121355 h 6272249"/>
              <a:gd name="connsiteX2727" fmla="*/ 2409123 w 7063253"/>
              <a:gd name="connsiteY2727" fmla="*/ 3124639 h 6272249"/>
              <a:gd name="connsiteX2728" fmla="*/ 2405840 w 7063253"/>
              <a:gd name="connsiteY2728" fmla="*/ 3121355 h 6272249"/>
              <a:gd name="connsiteX2729" fmla="*/ 2409123 w 7063253"/>
              <a:gd name="connsiteY2729" fmla="*/ 3118072 h 6272249"/>
              <a:gd name="connsiteX2730" fmla="*/ 1765816 w 7063253"/>
              <a:gd name="connsiteY2730" fmla="*/ 3055712 h 6272249"/>
              <a:gd name="connsiteX2731" fmla="*/ 1769099 w 7063253"/>
              <a:gd name="connsiteY2731" fmla="*/ 3062276 h 6272249"/>
              <a:gd name="connsiteX2732" fmla="*/ 1765816 w 7063253"/>
              <a:gd name="connsiteY2732" fmla="*/ 3068841 h 6272249"/>
              <a:gd name="connsiteX2733" fmla="*/ 1762532 w 7063253"/>
              <a:gd name="connsiteY2733" fmla="*/ 3062276 h 6272249"/>
              <a:gd name="connsiteX2734" fmla="*/ 1765816 w 7063253"/>
              <a:gd name="connsiteY2734" fmla="*/ 3055712 h 6272249"/>
              <a:gd name="connsiteX2735" fmla="*/ 1375235 w 7063253"/>
              <a:gd name="connsiteY2735" fmla="*/ 3055712 h 6272249"/>
              <a:gd name="connsiteX2736" fmla="*/ 1391647 w 7063253"/>
              <a:gd name="connsiteY2736" fmla="*/ 3068841 h 6272249"/>
              <a:gd name="connsiteX2737" fmla="*/ 1375235 w 7063253"/>
              <a:gd name="connsiteY2737" fmla="*/ 3081969 h 6272249"/>
              <a:gd name="connsiteX2738" fmla="*/ 1358823 w 7063253"/>
              <a:gd name="connsiteY2738" fmla="*/ 3068841 h 6272249"/>
              <a:gd name="connsiteX2739" fmla="*/ 1375235 w 7063253"/>
              <a:gd name="connsiteY2739" fmla="*/ 3055712 h 6272249"/>
              <a:gd name="connsiteX2740" fmla="*/ 989579 w 7063253"/>
              <a:gd name="connsiteY2740" fmla="*/ 3055712 h 6272249"/>
              <a:gd name="connsiteX2741" fmla="*/ 1010914 w 7063253"/>
              <a:gd name="connsiteY2741" fmla="*/ 3073766 h 6272249"/>
              <a:gd name="connsiteX2742" fmla="*/ 989579 w 7063253"/>
              <a:gd name="connsiteY2742" fmla="*/ 3091819 h 6272249"/>
              <a:gd name="connsiteX2743" fmla="*/ 968245 w 7063253"/>
              <a:gd name="connsiteY2743" fmla="*/ 3073766 h 6272249"/>
              <a:gd name="connsiteX2744" fmla="*/ 989579 w 7063253"/>
              <a:gd name="connsiteY2744" fmla="*/ 3055712 h 6272249"/>
              <a:gd name="connsiteX2745" fmla="*/ 2166241 w 7063253"/>
              <a:gd name="connsiteY2745" fmla="*/ 3049148 h 6272249"/>
              <a:gd name="connsiteX2746" fmla="*/ 2172806 w 7063253"/>
              <a:gd name="connsiteY2746" fmla="*/ 3055712 h 6272249"/>
              <a:gd name="connsiteX2747" fmla="*/ 2166241 w 7063253"/>
              <a:gd name="connsiteY2747" fmla="*/ 3062276 h 6272249"/>
              <a:gd name="connsiteX2748" fmla="*/ 2159677 w 7063253"/>
              <a:gd name="connsiteY2748" fmla="*/ 3055712 h 6272249"/>
              <a:gd name="connsiteX2749" fmla="*/ 2166241 w 7063253"/>
              <a:gd name="connsiteY2749" fmla="*/ 3049148 h 6272249"/>
              <a:gd name="connsiteX2750" fmla="*/ 603924 w 7063253"/>
              <a:gd name="connsiteY2750" fmla="*/ 3049148 h 6272249"/>
              <a:gd name="connsiteX2751" fmla="*/ 626900 w 7063253"/>
              <a:gd name="connsiteY2751" fmla="*/ 3073766 h 6272249"/>
              <a:gd name="connsiteX2752" fmla="*/ 603924 w 7063253"/>
              <a:gd name="connsiteY2752" fmla="*/ 3098383 h 6272249"/>
              <a:gd name="connsiteX2753" fmla="*/ 580947 w 7063253"/>
              <a:gd name="connsiteY2753" fmla="*/ 3073766 h 6272249"/>
              <a:gd name="connsiteX2754" fmla="*/ 603924 w 7063253"/>
              <a:gd name="connsiteY2754" fmla="*/ 3049148 h 6272249"/>
              <a:gd name="connsiteX2755" fmla="*/ 7015663 w 7063253"/>
              <a:gd name="connsiteY2755" fmla="*/ 2986787 h 6272249"/>
              <a:gd name="connsiteX2756" fmla="*/ 7023869 w 7063253"/>
              <a:gd name="connsiteY2756" fmla="*/ 2994993 h 6272249"/>
              <a:gd name="connsiteX2757" fmla="*/ 7015663 w 7063253"/>
              <a:gd name="connsiteY2757" fmla="*/ 3003199 h 6272249"/>
              <a:gd name="connsiteX2758" fmla="*/ 7007457 w 7063253"/>
              <a:gd name="connsiteY2758" fmla="*/ 2994993 h 6272249"/>
              <a:gd name="connsiteX2759" fmla="*/ 7015663 w 7063253"/>
              <a:gd name="connsiteY2759" fmla="*/ 2986787 h 6272249"/>
              <a:gd name="connsiteX2760" fmla="*/ 6823655 w 7063253"/>
              <a:gd name="connsiteY2760" fmla="*/ 2980223 h 6272249"/>
              <a:gd name="connsiteX2761" fmla="*/ 6830219 w 7063253"/>
              <a:gd name="connsiteY2761" fmla="*/ 2991710 h 6272249"/>
              <a:gd name="connsiteX2762" fmla="*/ 6823655 w 7063253"/>
              <a:gd name="connsiteY2762" fmla="*/ 3003199 h 6272249"/>
              <a:gd name="connsiteX2763" fmla="*/ 6817091 w 7063253"/>
              <a:gd name="connsiteY2763" fmla="*/ 2991710 h 6272249"/>
              <a:gd name="connsiteX2764" fmla="*/ 6823655 w 7063253"/>
              <a:gd name="connsiteY2764" fmla="*/ 2980223 h 6272249"/>
              <a:gd name="connsiteX2765" fmla="*/ 6633289 w 7063253"/>
              <a:gd name="connsiteY2765" fmla="*/ 2980223 h 6272249"/>
              <a:gd name="connsiteX2766" fmla="*/ 6646417 w 7063253"/>
              <a:gd name="connsiteY2766" fmla="*/ 2991712 h 6272249"/>
              <a:gd name="connsiteX2767" fmla="*/ 6633289 w 7063253"/>
              <a:gd name="connsiteY2767" fmla="*/ 3003201 h 6272249"/>
              <a:gd name="connsiteX2768" fmla="*/ 6620159 w 7063253"/>
              <a:gd name="connsiteY2768" fmla="*/ 2991712 h 6272249"/>
              <a:gd name="connsiteX2769" fmla="*/ 6633289 w 7063253"/>
              <a:gd name="connsiteY2769" fmla="*/ 2980223 h 6272249"/>
              <a:gd name="connsiteX2770" fmla="*/ 6442922 w 7063253"/>
              <a:gd name="connsiteY2770" fmla="*/ 2980223 h 6272249"/>
              <a:gd name="connsiteX2771" fmla="*/ 6449486 w 7063253"/>
              <a:gd name="connsiteY2771" fmla="*/ 2986787 h 6272249"/>
              <a:gd name="connsiteX2772" fmla="*/ 6442922 w 7063253"/>
              <a:gd name="connsiteY2772" fmla="*/ 2993351 h 6272249"/>
              <a:gd name="connsiteX2773" fmla="*/ 6436357 w 7063253"/>
              <a:gd name="connsiteY2773" fmla="*/ 2986787 h 6272249"/>
              <a:gd name="connsiteX2774" fmla="*/ 6442922 w 7063253"/>
              <a:gd name="connsiteY2774" fmla="*/ 2980223 h 6272249"/>
              <a:gd name="connsiteX2775" fmla="*/ 6245993 w 7063253"/>
              <a:gd name="connsiteY2775" fmla="*/ 2980221 h 6272249"/>
              <a:gd name="connsiteX2776" fmla="*/ 6249279 w 7063253"/>
              <a:gd name="connsiteY2776" fmla="*/ 2983504 h 6272249"/>
              <a:gd name="connsiteX2777" fmla="*/ 6245993 w 7063253"/>
              <a:gd name="connsiteY2777" fmla="*/ 2986787 h 6272249"/>
              <a:gd name="connsiteX2778" fmla="*/ 6242710 w 7063253"/>
              <a:gd name="connsiteY2778" fmla="*/ 2983504 h 6272249"/>
              <a:gd name="connsiteX2779" fmla="*/ 6245993 w 7063253"/>
              <a:gd name="connsiteY2779" fmla="*/ 2980221 h 6272249"/>
              <a:gd name="connsiteX2780" fmla="*/ 6053985 w 7063253"/>
              <a:gd name="connsiteY2780" fmla="*/ 2980221 h 6272249"/>
              <a:gd name="connsiteX2781" fmla="*/ 6055627 w 7063253"/>
              <a:gd name="connsiteY2781" fmla="*/ 2981862 h 6272249"/>
              <a:gd name="connsiteX2782" fmla="*/ 6053985 w 7063253"/>
              <a:gd name="connsiteY2782" fmla="*/ 2983504 h 6272249"/>
              <a:gd name="connsiteX2783" fmla="*/ 6052343 w 7063253"/>
              <a:gd name="connsiteY2783" fmla="*/ 2981862 h 6272249"/>
              <a:gd name="connsiteX2784" fmla="*/ 6053985 w 7063253"/>
              <a:gd name="connsiteY2784" fmla="*/ 2980221 h 6272249"/>
              <a:gd name="connsiteX2785" fmla="*/ 5857054 w 7063253"/>
              <a:gd name="connsiteY2785" fmla="*/ 2980221 h 6272249"/>
              <a:gd name="connsiteX2786" fmla="*/ 5858696 w 7063253"/>
              <a:gd name="connsiteY2786" fmla="*/ 2981862 h 6272249"/>
              <a:gd name="connsiteX2787" fmla="*/ 5857054 w 7063253"/>
              <a:gd name="connsiteY2787" fmla="*/ 2983504 h 6272249"/>
              <a:gd name="connsiteX2788" fmla="*/ 5855413 w 7063253"/>
              <a:gd name="connsiteY2788" fmla="*/ 2981862 h 6272249"/>
              <a:gd name="connsiteX2789" fmla="*/ 5857054 w 7063253"/>
              <a:gd name="connsiteY2789" fmla="*/ 2980221 h 6272249"/>
              <a:gd name="connsiteX2790" fmla="*/ 1933206 w 7063253"/>
              <a:gd name="connsiteY2790" fmla="*/ 2980221 h 6272249"/>
              <a:gd name="connsiteX2791" fmla="*/ 1939770 w 7063253"/>
              <a:gd name="connsiteY2791" fmla="*/ 2983504 h 6272249"/>
              <a:gd name="connsiteX2792" fmla="*/ 1933206 w 7063253"/>
              <a:gd name="connsiteY2792" fmla="*/ 2986787 h 6272249"/>
              <a:gd name="connsiteX2793" fmla="*/ 1926641 w 7063253"/>
              <a:gd name="connsiteY2793" fmla="*/ 2983504 h 6272249"/>
              <a:gd name="connsiteX2794" fmla="*/ 1933206 w 7063253"/>
              <a:gd name="connsiteY2794" fmla="*/ 2980221 h 6272249"/>
              <a:gd name="connsiteX2795" fmla="*/ 398787 w 7063253"/>
              <a:gd name="connsiteY2795" fmla="*/ 2980221 h 6272249"/>
              <a:gd name="connsiteX2796" fmla="*/ 410276 w 7063253"/>
              <a:gd name="connsiteY2796" fmla="*/ 2994991 h 6272249"/>
              <a:gd name="connsiteX2797" fmla="*/ 398787 w 7063253"/>
              <a:gd name="connsiteY2797" fmla="*/ 3009761 h 6272249"/>
              <a:gd name="connsiteX2798" fmla="*/ 387298 w 7063253"/>
              <a:gd name="connsiteY2798" fmla="*/ 2994991 h 6272249"/>
              <a:gd name="connsiteX2799" fmla="*/ 398787 w 7063253"/>
              <a:gd name="connsiteY2799" fmla="*/ 2980221 h 6272249"/>
              <a:gd name="connsiteX2800" fmla="*/ 1539344 w 7063253"/>
              <a:gd name="connsiteY2800" fmla="*/ 2973658 h 6272249"/>
              <a:gd name="connsiteX2801" fmla="*/ 1555756 w 7063253"/>
              <a:gd name="connsiteY2801" fmla="*/ 2988429 h 6272249"/>
              <a:gd name="connsiteX2802" fmla="*/ 1539344 w 7063253"/>
              <a:gd name="connsiteY2802" fmla="*/ 3003199 h 6272249"/>
              <a:gd name="connsiteX2803" fmla="*/ 1522932 w 7063253"/>
              <a:gd name="connsiteY2803" fmla="*/ 2988429 h 6272249"/>
              <a:gd name="connsiteX2804" fmla="*/ 1539344 w 7063253"/>
              <a:gd name="connsiteY2804" fmla="*/ 2973658 h 6272249"/>
              <a:gd name="connsiteX2805" fmla="*/ 777878 w 7063253"/>
              <a:gd name="connsiteY2805" fmla="*/ 2973658 h 6272249"/>
              <a:gd name="connsiteX2806" fmla="*/ 797571 w 7063253"/>
              <a:gd name="connsiteY2806" fmla="*/ 2994993 h 6272249"/>
              <a:gd name="connsiteX2807" fmla="*/ 777878 w 7063253"/>
              <a:gd name="connsiteY2807" fmla="*/ 3016328 h 6272249"/>
              <a:gd name="connsiteX2808" fmla="*/ 758185 w 7063253"/>
              <a:gd name="connsiteY2808" fmla="*/ 2994993 h 6272249"/>
              <a:gd name="connsiteX2809" fmla="*/ 777878 w 7063253"/>
              <a:gd name="connsiteY2809" fmla="*/ 2973658 h 6272249"/>
              <a:gd name="connsiteX2810" fmla="*/ 2331992 w 7063253"/>
              <a:gd name="connsiteY2810" fmla="*/ 2973656 h 6272249"/>
              <a:gd name="connsiteX2811" fmla="*/ 2333634 w 7063253"/>
              <a:gd name="connsiteY2811" fmla="*/ 2975298 h 6272249"/>
              <a:gd name="connsiteX2812" fmla="*/ 2331992 w 7063253"/>
              <a:gd name="connsiteY2812" fmla="*/ 2976940 h 6272249"/>
              <a:gd name="connsiteX2813" fmla="*/ 2330351 w 7063253"/>
              <a:gd name="connsiteY2813" fmla="*/ 2975298 h 6272249"/>
              <a:gd name="connsiteX2814" fmla="*/ 2331992 w 7063253"/>
              <a:gd name="connsiteY2814" fmla="*/ 2973656 h 6272249"/>
              <a:gd name="connsiteX2815" fmla="*/ 1156972 w 7063253"/>
              <a:gd name="connsiteY2815" fmla="*/ 2960530 h 6272249"/>
              <a:gd name="connsiteX2816" fmla="*/ 1188154 w 7063253"/>
              <a:gd name="connsiteY2816" fmla="*/ 2991712 h 6272249"/>
              <a:gd name="connsiteX2817" fmla="*/ 1156972 w 7063253"/>
              <a:gd name="connsiteY2817" fmla="*/ 3022894 h 6272249"/>
              <a:gd name="connsiteX2818" fmla="*/ 1125789 w 7063253"/>
              <a:gd name="connsiteY2818" fmla="*/ 2991712 h 6272249"/>
              <a:gd name="connsiteX2819" fmla="*/ 1156972 w 7063253"/>
              <a:gd name="connsiteY2819" fmla="*/ 2960530 h 6272249"/>
              <a:gd name="connsiteX2820" fmla="*/ 2097315 w 7063253"/>
              <a:gd name="connsiteY2820" fmla="*/ 2898167 h 6272249"/>
              <a:gd name="connsiteX2821" fmla="*/ 2103879 w 7063253"/>
              <a:gd name="connsiteY2821" fmla="*/ 2901450 h 6272249"/>
              <a:gd name="connsiteX2822" fmla="*/ 2097315 w 7063253"/>
              <a:gd name="connsiteY2822" fmla="*/ 2904734 h 6272249"/>
              <a:gd name="connsiteX2823" fmla="*/ 2090750 w 7063253"/>
              <a:gd name="connsiteY2823" fmla="*/ 2901450 h 6272249"/>
              <a:gd name="connsiteX2824" fmla="*/ 2097315 w 7063253"/>
              <a:gd name="connsiteY2824" fmla="*/ 2898167 h 6272249"/>
              <a:gd name="connsiteX2825" fmla="*/ 1706736 w 7063253"/>
              <a:gd name="connsiteY2825" fmla="*/ 2898167 h 6272249"/>
              <a:gd name="connsiteX2826" fmla="*/ 1713301 w 7063253"/>
              <a:gd name="connsiteY2826" fmla="*/ 2906373 h 6272249"/>
              <a:gd name="connsiteX2827" fmla="*/ 1706736 w 7063253"/>
              <a:gd name="connsiteY2827" fmla="*/ 2914579 h 6272249"/>
              <a:gd name="connsiteX2828" fmla="*/ 1700172 w 7063253"/>
              <a:gd name="connsiteY2828" fmla="*/ 2906373 h 6272249"/>
              <a:gd name="connsiteX2829" fmla="*/ 1706736 w 7063253"/>
              <a:gd name="connsiteY2829" fmla="*/ 2898167 h 6272249"/>
              <a:gd name="connsiteX2830" fmla="*/ 945270 w 7063253"/>
              <a:gd name="connsiteY2830" fmla="*/ 2898167 h 6272249"/>
              <a:gd name="connsiteX2831" fmla="*/ 961682 w 7063253"/>
              <a:gd name="connsiteY2831" fmla="*/ 2912938 h 6272249"/>
              <a:gd name="connsiteX2832" fmla="*/ 945270 w 7063253"/>
              <a:gd name="connsiteY2832" fmla="*/ 2927708 h 6272249"/>
              <a:gd name="connsiteX2833" fmla="*/ 928859 w 7063253"/>
              <a:gd name="connsiteY2833" fmla="*/ 2912938 h 6272249"/>
              <a:gd name="connsiteX2834" fmla="*/ 945270 w 7063253"/>
              <a:gd name="connsiteY2834" fmla="*/ 2898167 h 6272249"/>
              <a:gd name="connsiteX2835" fmla="*/ 1324362 w 7063253"/>
              <a:gd name="connsiteY2835" fmla="*/ 2891603 h 6272249"/>
              <a:gd name="connsiteX2836" fmla="*/ 1345696 w 7063253"/>
              <a:gd name="connsiteY2836" fmla="*/ 2912938 h 6272249"/>
              <a:gd name="connsiteX2837" fmla="*/ 1324362 w 7063253"/>
              <a:gd name="connsiteY2837" fmla="*/ 2934272 h 6272249"/>
              <a:gd name="connsiteX2838" fmla="*/ 1303027 w 7063253"/>
              <a:gd name="connsiteY2838" fmla="*/ 2912938 h 6272249"/>
              <a:gd name="connsiteX2839" fmla="*/ 1324362 w 7063253"/>
              <a:gd name="connsiteY2839" fmla="*/ 2891603 h 6272249"/>
              <a:gd name="connsiteX2840" fmla="*/ 566177 w 7063253"/>
              <a:gd name="connsiteY2840" fmla="*/ 2891603 h 6272249"/>
              <a:gd name="connsiteX2841" fmla="*/ 587512 w 7063253"/>
              <a:gd name="connsiteY2841" fmla="*/ 2912938 h 6272249"/>
              <a:gd name="connsiteX2842" fmla="*/ 566177 w 7063253"/>
              <a:gd name="connsiteY2842" fmla="*/ 2934272 h 6272249"/>
              <a:gd name="connsiteX2843" fmla="*/ 544842 w 7063253"/>
              <a:gd name="connsiteY2843" fmla="*/ 2912938 h 6272249"/>
              <a:gd name="connsiteX2844" fmla="*/ 566177 w 7063253"/>
              <a:gd name="connsiteY2844" fmla="*/ 2891603 h 6272249"/>
              <a:gd name="connsiteX2845" fmla="*/ 7056689 w 7063253"/>
              <a:gd name="connsiteY2845" fmla="*/ 2822678 h 6272249"/>
              <a:gd name="connsiteX2846" fmla="*/ 7063253 w 7063253"/>
              <a:gd name="connsiteY2846" fmla="*/ 2830884 h 6272249"/>
              <a:gd name="connsiteX2847" fmla="*/ 7056689 w 7063253"/>
              <a:gd name="connsiteY2847" fmla="*/ 2839090 h 6272249"/>
              <a:gd name="connsiteX2848" fmla="*/ 7050125 w 7063253"/>
              <a:gd name="connsiteY2848" fmla="*/ 2830884 h 6272249"/>
              <a:gd name="connsiteX2849" fmla="*/ 7056689 w 7063253"/>
              <a:gd name="connsiteY2849" fmla="*/ 2822678 h 6272249"/>
              <a:gd name="connsiteX2850" fmla="*/ 6869605 w 7063253"/>
              <a:gd name="connsiteY2850" fmla="*/ 2822678 h 6272249"/>
              <a:gd name="connsiteX2851" fmla="*/ 6872891 w 7063253"/>
              <a:gd name="connsiteY2851" fmla="*/ 2830884 h 6272249"/>
              <a:gd name="connsiteX2852" fmla="*/ 6869605 w 7063253"/>
              <a:gd name="connsiteY2852" fmla="*/ 2839090 h 6272249"/>
              <a:gd name="connsiteX2853" fmla="*/ 6866322 w 7063253"/>
              <a:gd name="connsiteY2853" fmla="*/ 2830884 h 6272249"/>
              <a:gd name="connsiteX2854" fmla="*/ 6869605 w 7063253"/>
              <a:gd name="connsiteY2854" fmla="*/ 2822678 h 6272249"/>
              <a:gd name="connsiteX2855" fmla="*/ 6675957 w 7063253"/>
              <a:gd name="connsiteY2855" fmla="*/ 2822678 h 6272249"/>
              <a:gd name="connsiteX2856" fmla="*/ 6679243 w 7063253"/>
              <a:gd name="connsiteY2856" fmla="*/ 2830884 h 6272249"/>
              <a:gd name="connsiteX2857" fmla="*/ 6675957 w 7063253"/>
              <a:gd name="connsiteY2857" fmla="*/ 2839090 h 6272249"/>
              <a:gd name="connsiteX2858" fmla="*/ 6672675 w 7063253"/>
              <a:gd name="connsiteY2858" fmla="*/ 2830884 h 6272249"/>
              <a:gd name="connsiteX2859" fmla="*/ 6675957 w 7063253"/>
              <a:gd name="connsiteY2859" fmla="*/ 2822678 h 6272249"/>
              <a:gd name="connsiteX2860" fmla="*/ 6485591 w 7063253"/>
              <a:gd name="connsiteY2860" fmla="*/ 2822678 h 6272249"/>
              <a:gd name="connsiteX2861" fmla="*/ 6488877 w 7063253"/>
              <a:gd name="connsiteY2861" fmla="*/ 2827603 h 6272249"/>
              <a:gd name="connsiteX2862" fmla="*/ 6485591 w 7063253"/>
              <a:gd name="connsiteY2862" fmla="*/ 2832528 h 6272249"/>
              <a:gd name="connsiteX2863" fmla="*/ 6482308 w 7063253"/>
              <a:gd name="connsiteY2863" fmla="*/ 2827603 h 6272249"/>
              <a:gd name="connsiteX2864" fmla="*/ 6485591 w 7063253"/>
              <a:gd name="connsiteY2864" fmla="*/ 2822678 h 6272249"/>
              <a:gd name="connsiteX2865" fmla="*/ 6295225 w 7063253"/>
              <a:gd name="connsiteY2865" fmla="*/ 2822676 h 6272249"/>
              <a:gd name="connsiteX2866" fmla="*/ 6298510 w 7063253"/>
              <a:gd name="connsiteY2866" fmla="*/ 2827601 h 6272249"/>
              <a:gd name="connsiteX2867" fmla="*/ 6295225 w 7063253"/>
              <a:gd name="connsiteY2867" fmla="*/ 2832526 h 6272249"/>
              <a:gd name="connsiteX2868" fmla="*/ 6291941 w 7063253"/>
              <a:gd name="connsiteY2868" fmla="*/ 2827601 h 6272249"/>
              <a:gd name="connsiteX2869" fmla="*/ 6295225 w 7063253"/>
              <a:gd name="connsiteY2869" fmla="*/ 2822676 h 6272249"/>
              <a:gd name="connsiteX2870" fmla="*/ 6109781 w 7063253"/>
              <a:gd name="connsiteY2870" fmla="*/ 2822676 h 6272249"/>
              <a:gd name="connsiteX2871" fmla="*/ 6111423 w 7063253"/>
              <a:gd name="connsiteY2871" fmla="*/ 2827601 h 6272249"/>
              <a:gd name="connsiteX2872" fmla="*/ 6109781 w 7063253"/>
              <a:gd name="connsiteY2872" fmla="*/ 2832526 h 6272249"/>
              <a:gd name="connsiteX2873" fmla="*/ 6108139 w 7063253"/>
              <a:gd name="connsiteY2873" fmla="*/ 2827601 h 6272249"/>
              <a:gd name="connsiteX2874" fmla="*/ 6109781 w 7063253"/>
              <a:gd name="connsiteY2874" fmla="*/ 2822676 h 6272249"/>
              <a:gd name="connsiteX2875" fmla="*/ 5909569 w 7063253"/>
              <a:gd name="connsiteY2875" fmla="*/ 2822676 h 6272249"/>
              <a:gd name="connsiteX2876" fmla="*/ 5911211 w 7063253"/>
              <a:gd name="connsiteY2876" fmla="*/ 2824318 h 6272249"/>
              <a:gd name="connsiteX2877" fmla="*/ 5909569 w 7063253"/>
              <a:gd name="connsiteY2877" fmla="*/ 2825959 h 6272249"/>
              <a:gd name="connsiteX2878" fmla="*/ 5907927 w 7063253"/>
              <a:gd name="connsiteY2878" fmla="*/ 2824318 h 6272249"/>
              <a:gd name="connsiteX2879" fmla="*/ 5909569 w 7063253"/>
              <a:gd name="connsiteY2879" fmla="*/ 2822676 h 6272249"/>
              <a:gd name="connsiteX2880" fmla="*/ 1877410 w 7063253"/>
              <a:gd name="connsiteY2880" fmla="*/ 2822676 h 6272249"/>
              <a:gd name="connsiteX2881" fmla="*/ 1883974 w 7063253"/>
              <a:gd name="connsiteY2881" fmla="*/ 2827601 h 6272249"/>
              <a:gd name="connsiteX2882" fmla="*/ 1877410 w 7063253"/>
              <a:gd name="connsiteY2882" fmla="*/ 2832526 h 6272249"/>
              <a:gd name="connsiteX2883" fmla="*/ 1870845 w 7063253"/>
              <a:gd name="connsiteY2883" fmla="*/ 2827601 h 6272249"/>
              <a:gd name="connsiteX2884" fmla="*/ 1877410 w 7063253"/>
              <a:gd name="connsiteY2884" fmla="*/ 2822676 h 6272249"/>
              <a:gd name="connsiteX2885" fmla="*/ 361040 w 7063253"/>
              <a:gd name="connsiteY2885" fmla="*/ 2822676 h 6272249"/>
              <a:gd name="connsiteX2886" fmla="*/ 367605 w 7063253"/>
              <a:gd name="connsiteY2886" fmla="*/ 2830882 h 6272249"/>
              <a:gd name="connsiteX2887" fmla="*/ 361040 w 7063253"/>
              <a:gd name="connsiteY2887" fmla="*/ 2839088 h 6272249"/>
              <a:gd name="connsiteX2888" fmla="*/ 354476 w 7063253"/>
              <a:gd name="connsiteY2888" fmla="*/ 2830882 h 6272249"/>
              <a:gd name="connsiteX2889" fmla="*/ 361040 w 7063253"/>
              <a:gd name="connsiteY2889" fmla="*/ 2822676 h 6272249"/>
              <a:gd name="connsiteX2890" fmla="*/ 1496675 w 7063253"/>
              <a:gd name="connsiteY2890" fmla="*/ 2816114 h 6272249"/>
              <a:gd name="connsiteX2891" fmla="*/ 1509803 w 7063253"/>
              <a:gd name="connsiteY2891" fmla="*/ 2830884 h 6272249"/>
              <a:gd name="connsiteX2892" fmla="*/ 1496675 w 7063253"/>
              <a:gd name="connsiteY2892" fmla="*/ 2845654 h 6272249"/>
              <a:gd name="connsiteX2893" fmla="*/ 1483546 w 7063253"/>
              <a:gd name="connsiteY2893" fmla="*/ 2830884 h 6272249"/>
              <a:gd name="connsiteX2894" fmla="*/ 1496675 w 7063253"/>
              <a:gd name="connsiteY2894" fmla="*/ 2816114 h 6272249"/>
              <a:gd name="connsiteX2895" fmla="*/ 2264707 w 7063253"/>
              <a:gd name="connsiteY2895" fmla="*/ 2816112 h 6272249"/>
              <a:gd name="connsiteX2896" fmla="*/ 2267990 w 7063253"/>
              <a:gd name="connsiteY2896" fmla="*/ 2819395 h 6272249"/>
              <a:gd name="connsiteX2897" fmla="*/ 2264707 w 7063253"/>
              <a:gd name="connsiteY2897" fmla="*/ 2822678 h 6272249"/>
              <a:gd name="connsiteX2898" fmla="*/ 2261424 w 7063253"/>
              <a:gd name="connsiteY2898" fmla="*/ 2819395 h 6272249"/>
              <a:gd name="connsiteX2899" fmla="*/ 2264707 w 7063253"/>
              <a:gd name="connsiteY2899" fmla="*/ 2816112 h 6272249"/>
              <a:gd name="connsiteX2900" fmla="*/ 1115944 w 7063253"/>
              <a:gd name="connsiteY2900" fmla="*/ 2809549 h 6272249"/>
              <a:gd name="connsiteX2901" fmla="*/ 1138920 w 7063253"/>
              <a:gd name="connsiteY2901" fmla="*/ 2830884 h 6272249"/>
              <a:gd name="connsiteX2902" fmla="*/ 1115944 w 7063253"/>
              <a:gd name="connsiteY2902" fmla="*/ 2852219 h 6272249"/>
              <a:gd name="connsiteX2903" fmla="*/ 1092968 w 7063253"/>
              <a:gd name="connsiteY2903" fmla="*/ 2830884 h 6272249"/>
              <a:gd name="connsiteX2904" fmla="*/ 1115944 w 7063253"/>
              <a:gd name="connsiteY2904" fmla="*/ 2809549 h 6272249"/>
              <a:gd name="connsiteX2905" fmla="*/ 740134 w 7063253"/>
              <a:gd name="connsiteY2905" fmla="*/ 2809549 h 6272249"/>
              <a:gd name="connsiteX2906" fmla="*/ 758187 w 7063253"/>
              <a:gd name="connsiteY2906" fmla="*/ 2830884 h 6272249"/>
              <a:gd name="connsiteX2907" fmla="*/ 740134 w 7063253"/>
              <a:gd name="connsiteY2907" fmla="*/ 2852219 h 6272249"/>
              <a:gd name="connsiteX2908" fmla="*/ 722080 w 7063253"/>
              <a:gd name="connsiteY2908" fmla="*/ 2830884 h 6272249"/>
              <a:gd name="connsiteX2909" fmla="*/ 740134 w 7063253"/>
              <a:gd name="connsiteY2909" fmla="*/ 2809549 h 6272249"/>
              <a:gd name="connsiteX2910" fmla="*/ 2044802 w 7063253"/>
              <a:gd name="connsiteY2910" fmla="*/ 2743903 h 6272249"/>
              <a:gd name="connsiteX2911" fmla="*/ 2048085 w 7063253"/>
              <a:gd name="connsiteY2911" fmla="*/ 2747187 h 6272249"/>
              <a:gd name="connsiteX2912" fmla="*/ 2044802 w 7063253"/>
              <a:gd name="connsiteY2912" fmla="*/ 2750470 h 6272249"/>
              <a:gd name="connsiteX2913" fmla="*/ 2041519 w 7063253"/>
              <a:gd name="connsiteY2913" fmla="*/ 2747187 h 6272249"/>
              <a:gd name="connsiteX2914" fmla="*/ 2044802 w 7063253"/>
              <a:gd name="connsiteY2914" fmla="*/ 2743903 h 6272249"/>
              <a:gd name="connsiteX2915" fmla="*/ 1667350 w 7063253"/>
              <a:gd name="connsiteY2915" fmla="*/ 2743903 h 6272249"/>
              <a:gd name="connsiteX2916" fmla="*/ 1673914 w 7063253"/>
              <a:gd name="connsiteY2916" fmla="*/ 2750468 h 6272249"/>
              <a:gd name="connsiteX2917" fmla="*/ 1667350 w 7063253"/>
              <a:gd name="connsiteY2917" fmla="*/ 2757032 h 6272249"/>
              <a:gd name="connsiteX2918" fmla="*/ 1660786 w 7063253"/>
              <a:gd name="connsiteY2918" fmla="*/ 2750468 h 6272249"/>
              <a:gd name="connsiteX2919" fmla="*/ 1667350 w 7063253"/>
              <a:gd name="connsiteY2919" fmla="*/ 2743903 h 6272249"/>
              <a:gd name="connsiteX2920" fmla="*/ 1286617 w 7063253"/>
              <a:gd name="connsiteY2920" fmla="*/ 2734058 h 6272249"/>
              <a:gd name="connsiteX2921" fmla="*/ 1296467 w 7063253"/>
              <a:gd name="connsiteY2921" fmla="*/ 2748829 h 6272249"/>
              <a:gd name="connsiteX2922" fmla="*/ 1286617 w 7063253"/>
              <a:gd name="connsiteY2922" fmla="*/ 2763599 h 6272249"/>
              <a:gd name="connsiteX2923" fmla="*/ 1276770 w 7063253"/>
              <a:gd name="connsiteY2923" fmla="*/ 2748829 h 6272249"/>
              <a:gd name="connsiteX2924" fmla="*/ 1286617 w 7063253"/>
              <a:gd name="connsiteY2924" fmla="*/ 2734058 h 6272249"/>
              <a:gd name="connsiteX2925" fmla="*/ 912449 w 7063253"/>
              <a:gd name="connsiteY2925" fmla="*/ 2734058 h 6272249"/>
              <a:gd name="connsiteX2926" fmla="*/ 928861 w 7063253"/>
              <a:gd name="connsiteY2926" fmla="*/ 2752112 h 6272249"/>
              <a:gd name="connsiteX2927" fmla="*/ 912449 w 7063253"/>
              <a:gd name="connsiteY2927" fmla="*/ 2770165 h 6272249"/>
              <a:gd name="connsiteX2928" fmla="*/ 896037 w 7063253"/>
              <a:gd name="connsiteY2928" fmla="*/ 2752112 h 6272249"/>
              <a:gd name="connsiteX2929" fmla="*/ 912449 w 7063253"/>
              <a:gd name="connsiteY2929" fmla="*/ 2734058 h 6272249"/>
              <a:gd name="connsiteX2930" fmla="*/ 539920 w 7063253"/>
              <a:gd name="connsiteY2930" fmla="*/ 2727494 h 6272249"/>
              <a:gd name="connsiteX2931" fmla="*/ 561254 w 7063253"/>
              <a:gd name="connsiteY2931" fmla="*/ 2752112 h 6272249"/>
              <a:gd name="connsiteX2932" fmla="*/ 539920 w 7063253"/>
              <a:gd name="connsiteY2932" fmla="*/ 2776730 h 6272249"/>
              <a:gd name="connsiteX2933" fmla="*/ 518585 w 7063253"/>
              <a:gd name="connsiteY2933" fmla="*/ 2752112 h 6272249"/>
              <a:gd name="connsiteX2934" fmla="*/ 539920 w 7063253"/>
              <a:gd name="connsiteY2934" fmla="*/ 2727494 h 6272249"/>
              <a:gd name="connsiteX2935" fmla="*/ 6899144 w 7063253"/>
              <a:gd name="connsiteY2935" fmla="*/ 2668415 h 6272249"/>
              <a:gd name="connsiteX2936" fmla="*/ 6905709 w 7063253"/>
              <a:gd name="connsiteY2936" fmla="*/ 2671698 h 6272249"/>
              <a:gd name="connsiteX2937" fmla="*/ 6899144 w 7063253"/>
              <a:gd name="connsiteY2937" fmla="*/ 2674981 h 6272249"/>
              <a:gd name="connsiteX2938" fmla="*/ 6892579 w 7063253"/>
              <a:gd name="connsiteY2938" fmla="*/ 2671698 h 6272249"/>
              <a:gd name="connsiteX2939" fmla="*/ 6899144 w 7063253"/>
              <a:gd name="connsiteY2939" fmla="*/ 2668415 h 6272249"/>
              <a:gd name="connsiteX2940" fmla="*/ 6712061 w 7063253"/>
              <a:gd name="connsiteY2940" fmla="*/ 2668415 h 6272249"/>
              <a:gd name="connsiteX2941" fmla="*/ 6715346 w 7063253"/>
              <a:gd name="connsiteY2941" fmla="*/ 2671698 h 6272249"/>
              <a:gd name="connsiteX2942" fmla="*/ 6712061 w 7063253"/>
              <a:gd name="connsiteY2942" fmla="*/ 2674981 h 6272249"/>
              <a:gd name="connsiteX2943" fmla="*/ 6708777 w 7063253"/>
              <a:gd name="connsiteY2943" fmla="*/ 2671698 h 6272249"/>
              <a:gd name="connsiteX2944" fmla="*/ 6712061 w 7063253"/>
              <a:gd name="connsiteY2944" fmla="*/ 2668415 h 6272249"/>
              <a:gd name="connsiteX2945" fmla="*/ 6526617 w 7063253"/>
              <a:gd name="connsiteY2945" fmla="*/ 2668415 h 6272249"/>
              <a:gd name="connsiteX2946" fmla="*/ 6528259 w 7063253"/>
              <a:gd name="connsiteY2946" fmla="*/ 2671698 h 6272249"/>
              <a:gd name="connsiteX2947" fmla="*/ 6526617 w 7063253"/>
              <a:gd name="connsiteY2947" fmla="*/ 2674981 h 6272249"/>
              <a:gd name="connsiteX2948" fmla="*/ 6524975 w 7063253"/>
              <a:gd name="connsiteY2948" fmla="*/ 2671698 h 6272249"/>
              <a:gd name="connsiteX2949" fmla="*/ 6526617 w 7063253"/>
              <a:gd name="connsiteY2949" fmla="*/ 2668415 h 6272249"/>
              <a:gd name="connsiteX2950" fmla="*/ 6334611 w 7063253"/>
              <a:gd name="connsiteY2950" fmla="*/ 2668415 h 6272249"/>
              <a:gd name="connsiteX2951" fmla="*/ 6337896 w 7063253"/>
              <a:gd name="connsiteY2951" fmla="*/ 2670056 h 6272249"/>
              <a:gd name="connsiteX2952" fmla="*/ 6334611 w 7063253"/>
              <a:gd name="connsiteY2952" fmla="*/ 2671698 h 6272249"/>
              <a:gd name="connsiteX2953" fmla="*/ 6331327 w 7063253"/>
              <a:gd name="connsiteY2953" fmla="*/ 2670056 h 6272249"/>
              <a:gd name="connsiteX2954" fmla="*/ 6334611 w 7063253"/>
              <a:gd name="connsiteY2954" fmla="*/ 2668415 h 6272249"/>
              <a:gd name="connsiteX2955" fmla="*/ 6149167 w 7063253"/>
              <a:gd name="connsiteY2955" fmla="*/ 2668415 h 6272249"/>
              <a:gd name="connsiteX2956" fmla="*/ 6150809 w 7063253"/>
              <a:gd name="connsiteY2956" fmla="*/ 2670056 h 6272249"/>
              <a:gd name="connsiteX2957" fmla="*/ 6149167 w 7063253"/>
              <a:gd name="connsiteY2957" fmla="*/ 2671698 h 6272249"/>
              <a:gd name="connsiteX2958" fmla="*/ 6147525 w 7063253"/>
              <a:gd name="connsiteY2958" fmla="*/ 2670056 h 6272249"/>
              <a:gd name="connsiteX2959" fmla="*/ 6149167 w 7063253"/>
              <a:gd name="connsiteY2959" fmla="*/ 2668415 h 6272249"/>
              <a:gd name="connsiteX2960" fmla="*/ 5958801 w 7063253"/>
              <a:gd name="connsiteY2960" fmla="*/ 2668415 h 6272249"/>
              <a:gd name="connsiteX2961" fmla="*/ 5960443 w 7063253"/>
              <a:gd name="connsiteY2961" fmla="*/ 2670056 h 6272249"/>
              <a:gd name="connsiteX2962" fmla="*/ 5958801 w 7063253"/>
              <a:gd name="connsiteY2962" fmla="*/ 2671698 h 6272249"/>
              <a:gd name="connsiteX2963" fmla="*/ 5957159 w 7063253"/>
              <a:gd name="connsiteY2963" fmla="*/ 2670056 h 6272249"/>
              <a:gd name="connsiteX2964" fmla="*/ 5958801 w 7063253"/>
              <a:gd name="connsiteY2964" fmla="*/ 2668415 h 6272249"/>
              <a:gd name="connsiteX2965" fmla="*/ 2213834 w 7063253"/>
              <a:gd name="connsiteY2965" fmla="*/ 2668415 h 6272249"/>
              <a:gd name="connsiteX2966" fmla="*/ 2215475 w 7063253"/>
              <a:gd name="connsiteY2966" fmla="*/ 2670056 h 6272249"/>
              <a:gd name="connsiteX2967" fmla="*/ 2213834 w 7063253"/>
              <a:gd name="connsiteY2967" fmla="*/ 2671698 h 6272249"/>
              <a:gd name="connsiteX2968" fmla="*/ 2212192 w 7063253"/>
              <a:gd name="connsiteY2968" fmla="*/ 2670056 h 6272249"/>
              <a:gd name="connsiteX2969" fmla="*/ 2213834 w 7063253"/>
              <a:gd name="connsiteY2969" fmla="*/ 2668415 h 6272249"/>
              <a:gd name="connsiteX2970" fmla="*/ 338066 w 7063253"/>
              <a:gd name="connsiteY2970" fmla="*/ 2668415 h 6272249"/>
              <a:gd name="connsiteX2971" fmla="*/ 341349 w 7063253"/>
              <a:gd name="connsiteY2971" fmla="*/ 2671698 h 6272249"/>
              <a:gd name="connsiteX2972" fmla="*/ 338066 w 7063253"/>
              <a:gd name="connsiteY2972" fmla="*/ 2674981 h 6272249"/>
              <a:gd name="connsiteX2973" fmla="*/ 334783 w 7063253"/>
              <a:gd name="connsiteY2973" fmla="*/ 2671698 h 6272249"/>
              <a:gd name="connsiteX2974" fmla="*/ 338066 w 7063253"/>
              <a:gd name="connsiteY2974" fmla="*/ 2668415 h 6272249"/>
              <a:gd name="connsiteX2975" fmla="*/ 1838023 w 7063253"/>
              <a:gd name="connsiteY2975" fmla="*/ 2661850 h 6272249"/>
              <a:gd name="connsiteX2976" fmla="*/ 1844588 w 7063253"/>
              <a:gd name="connsiteY2976" fmla="*/ 2668415 h 6272249"/>
              <a:gd name="connsiteX2977" fmla="*/ 1838023 w 7063253"/>
              <a:gd name="connsiteY2977" fmla="*/ 2674979 h 6272249"/>
              <a:gd name="connsiteX2978" fmla="*/ 1831459 w 7063253"/>
              <a:gd name="connsiteY2978" fmla="*/ 2668415 h 6272249"/>
              <a:gd name="connsiteX2979" fmla="*/ 1838023 w 7063253"/>
              <a:gd name="connsiteY2979" fmla="*/ 2661850 h 6272249"/>
              <a:gd name="connsiteX2980" fmla="*/ 1457291 w 7063253"/>
              <a:gd name="connsiteY2980" fmla="*/ 2661850 h 6272249"/>
              <a:gd name="connsiteX2981" fmla="*/ 1467140 w 7063253"/>
              <a:gd name="connsiteY2981" fmla="*/ 2671698 h 6272249"/>
              <a:gd name="connsiteX2982" fmla="*/ 1457291 w 7063253"/>
              <a:gd name="connsiteY2982" fmla="*/ 2681547 h 6272249"/>
              <a:gd name="connsiteX2983" fmla="*/ 1447443 w 7063253"/>
              <a:gd name="connsiteY2983" fmla="*/ 2671698 h 6272249"/>
              <a:gd name="connsiteX2984" fmla="*/ 1457291 w 7063253"/>
              <a:gd name="connsiteY2984" fmla="*/ 2661850 h 6272249"/>
              <a:gd name="connsiteX2985" fmla="*/ 708951 w 7063253"/>
              <a:gd name="connsiteY2985" fmla="*/ 2655286 h 6272249"/>
              <a:gd name="connsiteX2986" fmla="*/ 722080 w 7063253"/>
              <a:gd name="connsiteY2986" fmla="*/ 2668415 h 6272249"/>
              <a:gd name="connsiteX2987" fmla="*/ 708951 w 7063253"/>
              <a:gd name="connsiteY2987" fmla="*/ 2681543 h 6272249"/>
              <a:gd name="connsiteX2988" fmla="*/ 695823 w 7063253"/>
              <a:gd name="connsiteY2988" fmla="*/ 2668415 h 6272249"/>
              <a:gd name="connsiteX2989" fmla="*/ 708951 w 7063253"/>
              <a:gd name="connsiteY2989" fmla="*/ 2655286 h 6272249"/>
              <a:gd name="connsiteX2990" fmla="*/ 1086403 w 7063253"/>
              <a:gd name="connsiteY2990" fmla="*/ 2645440 h 6272249"/>
              <a:gd name="connsiteX2991" fmla="*/ 1106096 w 7063253"/>
              <a:gd name="connsiteY2991" fmla="*/ 2666775 h 6272249"/>
              <a:gd name="connsiteX2992" fmla="*/ 1086403 w 7063253"/>
              <a:gd name="connsiteY2992" fmla="*/ 2688110 h 6272249"/>
              <a:gd name="connsiteX2993" fmla="*/ 1066710 w 7063253"/>
              <a:gd name="connsiteY2993" fmla="*/ 2666775 h 6272249"/>
              <a:gd name="connsiteX2994" fmla="*/ 1086403 w 7063253"/>
              <a:gd name="connsiteY2994" fmla="*/ 2645440 h 6272249"/>
              <a:gd name="connsiteX2995" fmla="*/ 2005416 w 7063253"/>
              <a:gd name="connsiteY2995" fmla="*/ 2586359 h 6272249"/>
              <a:gd name="connsiteX2996" fmla="*/ 2008699 w 7063253"/>
              <a:gd name="connsiteY2996" fmla="*/ 2589642 h 6272249"/>
              <a:gd name="connsiteX2997" fmla="*/ 2005416 w 7063253"/>
              <a:gd name="connsiteY2997" fmla="*/ 2592925 h 6272249"/>
              <a:gd name="connsiteX2998" fmla="*/ 2002133 w 7063253"/>
              <a:gd name="connsiteY2998" fmla="*/ 2589642 h 6272249"/>
              <a:gd name="connsiteX2999" fmla="*/ 2005416 w 7063253"/>
              <a:gd name="connsiteY2999" fmla="*/ 2586359 h 6272249"/>
              <a:gd name="connsiteX3000" fmla="*/ 1631245 w 7063253"/>
              <a:gd name="connsiteY3000" fmla="*/ 2579794 h 6272249"/>
              <a:gd name="connsiteX3001" fmla="*/ 1637809 w 7063253"/>
              <a:gd name="connsiteY3001" fmla="*/ 2586359 h 6272249"/>
              <a:gd name="connsiteX3002" fmla="*/ 1631245 w 7063253"/>
              <a:gd name="connsiteY3002" fmla="*/ 2592923 h 6272249"/>
              <a:gd name="connsiteX3003" fmla="*/ 1624681 w 7063253"/>
              <a:gd name="connsiteY3003" fmla="*/ 2586359 h 6272249"/>
              <a:gd name="connsiteX3004" fmla="*/ 1631245 w 7063253"/>
              <a:gd name="connsiteY3004" fmla="*/ 2579794 h 6272249"/>
              <a:gd name="connsiteX3005" fmla="*/ 1257077 w 7063253"/>
              <a:gd name="connsiteY3005" fmla="*/ 2573232 h 6272249"/>
              <a:gd name="connsiteX3006" fmla="*/ 1270205 w 7063253"/>
              <a:gd name="connsiteY3006" fmla="*/ 2586361 h 6272249"/>
              <a:gd name="connsiteX3007" fmla="*/ 1257077 w 7063253"/>
              <a:gd name="connsiteY3007" fmla="*/ 2599490 h 6272249"/>
              <a:gd name="connsiteX3008" fmla="*/ 1243948 w 7063253"/>
              <a:gd name="connsiteY3008" fmla="*/ 2586361 h 6272249"/>
              <a:gd name="connsiteX3009" fmla="*/ 1257077 w 7063253"/>
              <a:gd name="connsiteY3009" fmla="*/ 2573232 h 6272249"/>
              <a:gd name="connsiteX3010" fmla="*/ 512020 w 7063253"/>
              <a:gd name="connsiteY3010" fmla="*/ 2573232 h 6272249"/>
              <a:gd name="connsiteX3011" fmla="*/ 531714 w 7063253"/>
              <a:gd name="connsiteY3011" fmla="*/ 2589644 h 6272249"/>
              <a:gd name="connsiteX3012" fmla="*/ 512020 w 7063253"/>
              <a:gd name="connsiteY3012" fmla="*/ 2606056 h 6272249"/>
              <a:gd name="connsiteX3013" fmla="*/ 492327 w 7063253"/>
              <a:gd name="connsiteY3013" fmla="*/ 2589644 h 6272249"/>
              <a:gd name="connsiteX3014" fmla="*/ 512020 w 7063253"/>
              <a:gd name="connsiteY3014" fmla="*/ 2573232 h 6272249"/>
              <a:gd name="connsiteX3015" fmla="*/ 884549 w 7063253"/>
              <a:gd name="connsiteY3015" fmla="*/ 2566668 h 6272249"/>
              <a:gd name="connsiteX3016" fmla="*/ 909167 w 7063253"/>
              <a:gd name="connsiteY3016" fmla="*/ 2589644 h 6272249"/>
              <a:gd name="connsiteX3017" fmla="*/ 884549 w 7063253"/>
              <a:gd name="connsiteY3017" fmla="*/ 2612621 h 6272249"/>
              <a:gd name="connsiteX3018" fmla="*/ 859932 w 7063253"/>
              <a:gd name="connsiteY3018" fmla="*/ 2589644 h 6272249"/>
              <a:gd name="connsiteX3019" fmla="*/ 884549 w 7063253"/>
              <a:gd name="connsiteY3019" fmla="*/ 2566668 h 6272249"/>
              <a:gd name="connsiteX3020" fmla="*/ 6922121 w 7063253"/>
              <a:gd name="connsiteY3020" fmla="*/ 2504306 h 6272249"/>
              <a:gd name="connsiteX3021" fmla="*/ 6925405 w 7063253"/>
              <a:gd name="connsiteY3021" fmla="*/ 2507589 h 6272249"/>
              <a:gd name="connsiteX3022" fmla="*/ 6922121 w 7063253"/>
              <a:gd name="connsiteY3022" fmla="*/ 2510872 h 6272249"/>
              <a:gd name="connsiteX3023" fmla="*/ 6918837 w 7063253"/>
              <a:gd name="connsiteY3023" fmla="*/ 2507589 h 6272249"/>
              <a:gd name="connsiteX3024" fmla="*/ 6922121 w 7063253"/>
              <a:gd name="connsiteY3024" fmla="*/ 2504306 h 6272249"/>
              <a:gd name="connsiteX3025" fmla="*/ 6735035 w 7063253"/>
              <a:gd name="connsiteY3025" fmla="*/ 2504306 h 6272249"/>
              <a:gd name="connsiteX3026" fmla="*/ 6741599 w 7063253"/>
              <a:gd name="connsiteY3026" fmla="*/ 2507589 h 6272249"/>
              <a:gd name="connsiteX3027" fmla="*/ 6735035 w 7063253"/>
              <a:gd name="connsiteY3027" fmla="*/ 2510872 h 6272249"/>
              <a:gd name="connsiteX3028" fmla="*/ 6728471 w 7063253"/>
              <a:gd name="connsiteY3028" fmla="*/ 2507589 h 6272249"/>
              <a:gd name="connsiteX3029" fmla="*/ 6735035 w 7063253"/>
              <a:gd name="connsiteY3029" fmla="*/ 2504306 h 6272249"/>
              <a:gd name="connsiteX3030" fmla="*/ 6552875 w 7063253"/>
              <a:gd name="connsiteY3030" fmla="*/ 2504306 h 6272249"/>
              <a:gd name="connsiteX3031" fmla="*/ 6554516 w 7063253"/>
              <a:gd name="connsiteY3031" fmla="*/ 2507589 h 6272249"/>
              <a:gd name="connsiteX3032" fmla="*/ 6552875 w 7063253"/>
              <a:gd name="connsiteY3032" fmla="*/ 2510872 h 6272249"/>
              <a:gd name="connsiteX3033" fmla="*/ 6551233 w 7063253"/>
              <a:gd name="connsiteY3033" fmla="*/ 2507589 h 6272249"/>
              <a:gd name="connsiteX3034" fmla="*/ 6552875 w 7063253"/>
              <a:gd name="connsiteY3034" fmla="*/ 2504306 h 6272249"/>
              <a:gd name="connsiteX3035" fmla="*/ 6369075 w 7063253"/>
              <a:gd name="connsiteY3035" fmla="*/ 2504306 h 6272249"/>
              <a:gd name="connsiteX3036" fmla="*/ 6370716 w 7063253"/>
              <a:gd name="connsiteY3036" fmla="*/ 2505947 h 6272249"/>
              <a:gd name="connsiteX3037" fmla="*/ 6369075 w 7063253"/>
              <a:gd name="connsiteY3037" fmla="*/ 2507589 h 6272249"/>
              <a:gd name="connsiteX3038" fmla="*/ 6367433 w 7063253"/>
              <a:gd name="connsiteY3038" fmla="*/ 2505947 h 6272249"/>
              <a:gd name="connsiteX3039" fmla="*/ 6369075 w 7063253"/>
              <a:gd name="connsiteY3039" fmla="*/ 2504306 h 6272249"/>
              <a:gd name="connsiteX3040" fmla="*/ 6178708 w 7063253"/>
              <a:gd name="connsiteY3040" fmla="*/ 2504306 h 6272249"/>
              <a:gd name="connsiteX3041" fmla="*/ 6183633 w 7063253"/>
              <a:gd name="connsiteY3041" fmla="*/ 2505947 h 6272249"/>
              <a:gd name="connsiteX3042" fmla="*/ 6178708 w 7063253"/>
              <a:gd name="connsiteY3042" fmla="*/ 2507589 h 6272249"/>
              <a:gd name="connsiteX3043" fmla="*/ 6173783 w 7063253"/>
              <a:gd name="connsiteY3043" fmla="*/ 2505947 h 6272249"/>
              <a:gd name="connsiteX3044" fmla="*/ 6178708 w 7063253"/>
              <a:gd name="connsiteY3044" fmla="*/ 2504306 h 6272249"/>
              <a:gd name="connsiteX3045" fmla="*/ 5991623 w 7063253"/>
              <a:gd name="connsiteY3045" fmla="*/ 2504306 h 6272249"/>
              <a:gd name="connsiteX3046" fmla="*/ 5993264 w 7063253"/>
              <a:gd name="connsiteY3046" fmla="*/ 2505947 h 6272249"/>
              <a:gd name="connsiteX3047" fmla="*/ 5991623 w 7063253"/>
              <a:gd name="connsiteY3047" fmla="*/ 2507589 h 6272249"/>
              <a:gd name="connsiteX3048" fmla="*/ 5989981 w 7063253"/>
              <a:gd name="connsiteY3048" fmla="*/ 2505947 h 6272249"/>
              <a:gd name="connsiteX3049" fmla="*/ 5991623 w 7063253"/>
              <a:gd name="connsiteY3049" fmla="*/ 2504306 h 6272249"/>
              <a:gd name="connsiteX3050" fmla="*/ 2181012 w 7063253"/>
              <a:gd name="connsiteY3050" fmla="*/ 2504306 h 6272249"/>
              <a:gd name="connsiteX3051" fmla="*/ 2182653 w 7063253"/>
              <a:gd name="connsiteY3051" fmla="*/ 2505947 h 6272249"/>
              <a:gd name="connsiteX3052" fmla="*/ 2181012 w 7063253"/>
              <a:gd name="connsiteY3052" fmla="*/ 2507589 h 6272249"/>
              <a:gd name="connsiteX3053" fmla="*/ 2179370 w 7063253"/>
              <a:gd name="connsiteY3053" fmla="*/ 2505947 h 6272249"/>
              <a:gd name="connsiteX3054" fmla="*/ 2181012 w 7063253"/>
              <a:gd name="connsiteY3054" fmla="*/ 2504306 h 6272249"/>
              <a:gd name="connsiteX3055" fmla="*/ 318373 w 7063253"/>
              <a:gd name="connsiteY3055" fmla="*/ 2504306 h 6272249"/>
              <a:gd name="connsiteX3056" fmla="*/ 321656 w 7063253"/>
              <a:gd name="connsiteY3056" fmla="*/ 2507589 h 6272249"/>
              <a:gd name="connsiteX3057" fmla="*/ 318373 w 7063253"/>
              <a:gd name="connsiteY3057" fmla="*/ 2510872 h 6272249"/>
              <a:gd name="connsiteX3058" fmla="*/ 315089 w 7063253"/>
              <a:gd name="connsiteY3058" fmla="*/ 2507589 h 6272249"/>
              <a:gd name="connsiteX3059" fmla="*/ 318373 w 7063253"/>
              <a:gd name="connsiteY3059" fmla="*/ 2504306 h 6272249"/>
              <a:gd name="connsiteX3060" fmla="*/ 1801918 w 7063253"/>
              <a:gd name="connsiteY3060" fmla="*/ 2497741 h 6272249"/>
              <a:gd name="connsiteX3061" fmla="*/ 1808483 w 7063253"/>
              <a:gd name="connsiteY3061" fmla="*/ 2504306 h 6272249"/>
              <a:gd name="connsiteX3062" fmla="*/ 1801918 w 7063253"/>
              <a:gd name="connsiteY3062" fmla="*/ 2510870 h 6272249"/>
              <a:gd name="connsiteX3063" fmla="*/ 1795354 w 7063253"/>
              <a:gd name="connsiteY3063" fmla="*/ 2504306 h 6272249"/>
              <a:gd name="connsiteX3064" fmla="*/ 1801918 w 7063253"/>
              <a:gd name="connsiteY3064" fmla="*/ 2497741 h 6272249"/>
              <a:gd name="connsiteX3065" fmla="*/ 1434314 w 7063253"/>
              <a:gd name="connsiteY3065" fmla="*/ 2491177 h 6272249"/>
              <a:gd name="connsiteX3066" fmla="*/ 1447443 w 7063253"/>
              <a:gd name="connsiteY3066" fmla="*/ 2504306 h 6272249"/>
              <a:gd name="connsiteX3067" fmla="*/ 1434314 w 7063253"/>
              <a:gd name="connsiteY3067" fmla="*/ 2517434 h 6272249"/>
              <a:gd name="connsiteX3068" fmla="*/ 1421186 w 7063253"/>
              <a:gd name="connsiteY3068" fmla="*/ 2504306 h 6272249"/>
              <a:gd name="connsiteX3069" fmla="*/ 1434314 w 7063253"/>
              <a:gd name="connsiteY3069" fmla="*/ 2491177 h 6272249"/>
              <a:gd name="connsiteX3070" fmla="*/ 689258 w 7063253"/>
              <a:gd name="connsiteY3070" fmla="*/ 2491177 h 6272249"/>
              <a:gd name="connsiteX3071" fmla="*/ 702387 w 7063253"/>
              <a:gd name="connsiteY3071" fmla="*/ 2507589 h 6272249"/>
              <a:gd name="connsiteX3072" fmla="*/ 689258 w 7063253"/>
              <a:gd name="connsiteY3072" fmla="*/ 2524001 h 6272249"/>
              <a:gd name="connsiteX3073" fmla="*/ 676130 w 7063253"/>
              <a:gd name="connsiteY3073" fmla="*/ 2507589 h 6272249"/>
              <a:gd name="connsiteX3074" fmla="*/ 689258 w 7063253"/>
              <a:gd name="connsiteY3074" fmla="*/ 2491177 h 6272249"/>
              <a:gd name="connsiteX3075" fmla="*/ 1058504 w 7063253"/>
              <a:gd name="connsiteY3075" fmla="*/ 2484612 h 6272249"/>
              <a:gd name="connsiteX3076" fmla="*/ 1079839 w 7063253"/>
              <a:gd name="connsiteY3076" fmla="*/ 2504306 h 6272249"/>
              <a:gd name="connsiteX3077" fmla="*/ 1058504 w 7063253"/>
              <a:gd name="connsiteY3077" fmla="*/ 2523999 h 6272249"/>
              <a:gd name="connsiteX3078" fmla="*/ 1037169 w 7063253"/>
              <a:gd name="connsiteY3078" fmla="*/ 2504306 h 6272249"/>
              <a:gd name="connsiteX3079" fmla="*/ 1058504 w 7063253"/>
              <a:gd name="connsiteY3079" fmla="*/ 2484612 h 6272249"/>
              <a:gd name="connsiteX3080" fmla="*/ 1975875 w 7063253"/>
              <a:gd name="connsiteY3080" fmla="*/ 2422250 h 6272249"/>
              <a:gd name="connsiteX3081" fmla="*/ 1979158 w 7063253"/>
              <a:gd name="connsiteY3081" fmla="*/ 2425533 h 6272249"/>
              <a:gd name="connsiteX3082" fmla="*/ 1975875 w 7063253"/>
              <a:gd name="connsiteY3082" fmla="*/ 2428816 h 6272249"/>
              <a:gd name="connsiteX3083" fmla="*/ 1972592 w 7063253"/>
              <a:gd name="connsiteY3083" fmla="*/ 2425533 h 6272249"/>
              <a:gd name="connsiteX3084" fmla="*/ 1975875 w 7063253"/>
              <a:gd name="connsiteY3084" fmla="*/ 2422250 h 6272249"/>
              <a:gd name="connsiteX3085" fmla="*/ 1608271 w 7063253"/>
              <a:gd name="connsiteY3085" fmla="*/ 2415686 h 6272249"/>
              <a:gd name="connsiteX3086" fmla="*/ 1611554 w 7063253"/>
              <a:gd name="connsiteY3086" fmla="*/ 2422250 h 6272249"/>
              <a:gd name="connsiteX3087" fmla="*/ 1608271 w 7063253"/>
              <a:gd name="connsiteY3087" fmla="*/ 2428814 h 6272249"/>
              <a:gd name="connsiteX3088" fmla="*/ 1604988 w 7063253"/>
              <a:gd name="connsiteY3088" fmla="*/ 2422250 h 6272249"/>
              <a:gd name="connsiteX3089" fmla="*/ 1608271 w 7063253"/>
              <a:gd name="connsiteY3089" fmla="*/ 2415686 h 6272249"/>
              <a:gd name="connsiteX3090" fmla="*/ 1235742 w 7063253"/>
              <a:gd name="connsiteY3090" fmla="*/ 2409123 h 6272249"/>
              <a:gd name="connsiteX3091" fmla="*/ 1250512 w 7063253"/>
              <a:gd name="connsiteY3091" fmla="*/ 2422252 h 6272249"/>
              <a:gd name="connsiteX3092" fmla="*/ 1235742 w 7063253"/>
              <a:gd name="connsiteY3092" fmla="*/ 2435381 h 6272249"/>
              <a:gd name="connsiteX3093" fmla="*/ 1220972 w 7063253"/>
              <a:gd name="connsiteY3093" fmla="*/ 2422252 h 6272249"/>
              <a:gd name="connsiteX3094" fmla="*/ 1235742 w 7063253"/>
              <a:gd name="connsiteY3094" fmla="*/ 2409123 h 6272249"/>
              <a:gd name="connsiteX3095" fmla="*/ 869779 w 7063253"/>
              <a:gd name="connsiteY3095" fmla="*/ 2409123 h 6272249"/>
              <a:gd name="connsiteX3096" fmla="*/ 886191 w 7063253"/>
              <a:gd name="connsiteY3096" fmla="*/ 2425535 h 6272249"/>
              <a:gd name="connsiteX3097" fmla="*/ 869779 w 7063253"/>
              <a:gd name="connsiteY3097" fmla="*/ 2441947 h 6272249"/>
              <a:gd name="connsiteX3098" fmla="*/ 853367 w 7063253"/>
              <a:gd name="connsiteY3098" fmla="*/ 2425535 h 6272249"/>
              <a:gd name="connsiteX3099" fmla="*/ 869779 w 7063253"/>
              <a:gd name="connsiteY3099" fmla="*/ 2409123 h 6272249"/>
              <a:gd name="connsiteX3100" fmla="*/ 498892 w 7063253"/>
              <a:gd name="connsiteY3100" fmla="*/ 2402559 h 6272249"/>
              <a:gd name="connsiteX3101" fmla="*/ 518585 w 7063253"/>
              <a:gd name="connsiteY3101" fmla="*/ 2422252 h 6272249"/>
              <a:gd name="connsiteX3102" fmla="*/ 498892 w 7063253"/>
              <a:gd name="connsiteY3102" fmla="*/ 2441945 h 6272249"/>
              <a:gd name="connsiteX3103" fmla="*/ 479199 w 7063253"/>
              <a:gd name="connsiteY3103" fmla="*/ 2422252 h 6272249"/>
              <a:gd name="connsiteX3104" fmla="*/ 498892 w 7063253"/>
              <a:gd name="connsiteY3104" fmla="*/ 2402559 h 6272249"/>
              <a:gd name="connsiteX3105" fmla="*/ 6566003 w 7063253"/>
              <a:gd name="connsiteY3105" fmla="*/ 2340196 h 6272249"/>
              <a:gd name="connsiteX3106" fmla="*/ 6567645 w 7063253"/>
              <a:gd name="connsiteY3106" fmla="*/ 2343480 h 6272249"/>
              <a:gd name="connsiteX3107" fmla="*/ 6566003 w 7063253"/>
              <a:gd name="connsiteY3107" fmla="*/ 2346763 h 6272249"/>
              <a:gd name="connsiteX3108" fmla="*/ 6564361 w 7063253"/>
              <a:gd name="connsiteY3108" fmla="*/ 2343480 h 6272249"/>
              <a:gd name="connsiteX3109" fmla="*/ 6566003 w 7063253"/>
              <a:gd name="connsiteY3109" fmla="*/ 2340196 h 6272249"/>
              <a:gd name="connsiteX3110" fmla="*/ 6382203 w 7063253"/>
              <a:gd name="connsiteY3110" fmla="*/ 2340196 h 6272249"/>
              <a:gd name="connsiteX3111" fmla="*/ 6383845 w 7063253"/>
              <a:gd name="connsiteY3111" fmla="*/ 2341838 h 6272249"/>
              <a:gd name="connsiteX3112" fmla="*/ 6382203 w 7063253"/>
              <a:gd name="connsiteY3112" fmla="*/ 2343480 h 6272249"/>
              <a:gd name="connsiteX3113" fmla="*/ 6380561 w 7063253"/>
              <a:gd name="connsiteY3113" fmla="*/ 2341838 h 6272249"/>
              <a:gd name="connsiteX3114" fmla="*/ 6382203 w 7063253"/>
              <a:gd name="connsiteY3114" fmla="*/ 2340196 h 6272249"/>
              <a:gd name="connsiteX3115" fmla="*/ 6198401 w 7063253"/>
              <a:gd name="connsiteY3115" fmla="*/ 2340196 h 6272249"/>
              <a:gd name="connsiteX3116" fmla="*/ 6200043 w 7063253"/>
              <a:gd name="connsiteY3116" fmla="*/ 2341838 h 6272249"/>
              <a:gd name="connsiteX3117" fmla="*/ 6198401 w 7063253"/>
              <a:gd name="connsiteY3117" fmla="*/ 2343480 h 6272249"/>
              <a:gd name="connsiteX3118" fmla="*/ 6196759 w 7063253"/>
              <a:gd name="connsiteY3118" fmla="*/ 2341838 h 6272249"/>
              <a:gd name="connsiteX3119" fmla="*/ 6198401 w 7063253"/>
              <a:gd name="connsiteY3119" fmla="*/ 2340196 h 6272249"/>
              <a:gd name="connsiteX3120" fmla="*/ 6011315 w 7063253"/>
              <a:gd name="connsiteY3120" fmla="*/ 2340196 h 6272249"/>
              <a:gd name="connsiteX3121" fmla="*/ 6012957 w 7063253"/>
              <a:gd name="connsiteY3121" fmla="*/ 2341838 h 6272249"/>
              <a:gd name="connsiteX3122" fmla="*/ 6011315 w 7063253"/>
              <a:gd name="connsiteY3122" fmla="*/ 2343480 h 6272249"/>
              <a:gd name="connsiteX3123" fmla="*/ 6009674 w 7063253"/>
              <a:gd name="connsiteY3123" fmla="*/ 2341838 h 6272249"/>
              <a:gd name="connsiteX3124" fmla="*/ 6011315 w 7063253"/>
              <a:gd name="connsiteY3124" fmla="*/ 2340196 h 6272249"/>
              <a:gd name="connsiteX3125" fmla="*/ 311809 w 7063253"/>
              <a:gd name="connsiteY3125" fmla="*/ 2340196 h 6272249"/>
              <a:gd name="connsiteX3126" fmla="*/ 315092 w 7063253"/>
              <a:gd name="connsiteY3126" fmla="*/ 2343480 h 6272249"/>
              <a:gd name="connsiteX3127" fmla="*/ 311809 w 7063253"/>
              <a:gd name="connsiteY3127" fmla="*/ 2346763 h 6272249"/>
              <a:gd name="connsiteX3128" fmla="*/ 308525 w 7063253"/>
              <a:gd name="connsiteY3128" fmla="*/ 2343480 h 6272249"/>
              <a:gd name="connsiteX3129" fmla="*/ 311809 w 7063253"/>
              <a:gd name="connsiteY3129" fmla="*/ 2340196 h 6272249"/>
              <a:gd name="connsiteX3130" fmla="*/ 6748163 w 7063253"/>
              <a:gd name="connsiteY3130" fmla="*/ 2333632 h 6272249"/>
              <a:gd name="connsiteX3131" fmla="*/ 6754728 w 7063253"/>
              <a:gd name="connsiteY3131" fmla="*/ 2340196 h 6272249"/>
              <a:gd name="connsiteX3132" fmla="*/ 6748163 w 7063253"/>
              <a:gd name="connsiteY3132" fmla="*/ 2346761 h 6272249"/>
              <a:gd name="connsiteX3133" fmla="*/ 6741599 w 7063253"/>
              <a:gd name="connsiteY3133" fmla="*/ 2340196 h 6272249"/>
              <a:gd name="connsiteX3134" fmla="*/ 6748163 w 7063253"/>
              <a:gd name="connsiteY3134" fmla="*/ 2333632 h 6272249"/>
              <a:gd name="connsiteX3135" fmla="*/ 1785509 w 7063253"/>
              <a:gd name="connsiteY3135" fmla="*/ 2333632 h 6272249"/>
              <a:gd name="connsiteX3136" fmla="*/ 1788792 w 7063253"/>
              <a:gd name="connsiteY3136" fmla="*/ 2340196 h 6272249"/>
              <a:gd name="connsiteX3137" fmla="*/ 1785509 w 7063253"/>
              <a:gd name="connsiteY3137" fmla="*/ 2346761 h 6272249"/>
              <a:gd name="connsiteX3138" fmla="*/ 1782225 w 7063253"/>
              <a:gd name="connsiteY3138" fmla="*/ 2340196 h 6272249"/>
              <a:gd name="connsiteX3139" fmla="*/ 1785509 w 7063253"/>
              <a:gd name="connsiteY3139" fmla="*/ 2333632 h 6272249"/>
              <a:gd name="connsiteX3140" fmla="*/ 1417904 w 7063253"/>
              <a:gd name="connsiteY3140" fmla="*/ 2333632 h 6272249"/>
              <a:gd name="connsiteX3141" fmla="*/ 1427754 w 7063253"/>
              <a:gd name="connsiteY3141" fmla="*/ 2343480 h 6272249"/>
              <a:gd name="connsiteX3142" fmla="*/ 1417904 w 7063253"/>
              <a:gd name="connsiteY3142" fmla="*/ 2353329 h 6272249"/>
              <a:gd name="connsiteX3143" fmla="*/ 1408057 w 7063253"/>
              <a:gd name="connsiteY3143" fmla="*/ 2343480 h 6272249"/>
              <a:gd name="connsiteX3144" fmla="*/ 1417904 w 7063253"/>
              <a:gd name="connsiteY3144" fmla="*/ 2333632 h 6272249"/>
              <a:gd name="connsiteX3145" fmla="*/ 676130 w 7063253"/>
              <a:gd name="connsiteY3145" fmla="*/ 2327068 h 6272249"/>
              <a:gd name="connsiteX3146" fmla="*/ 689258 w 7063253"/>
              <a:gd name="connsiteY3146" fmla="*/ 2340196 h 6272249"/>
              <a:gd name="connsiteX3147" fmla="*/ 676130 w 7063253"/>
              <a:gd name="connsiteY3147" fmla="*/ 2353325 h 6272249"/>
              <a:gd name="connsiteX3148" fmla="*/ 663001 w 7063253"/>
              <a:gd name="connsiteY3148" fmla="*/ 2340196 h 6272249"/>
              <a:gd name="connsiteX3149" fmla="*/ 676130 w 7063253"/>
              <a:gd name="connsiteY3149" fmla="*/ 2327068 h 6272249"/>
              <a:gd name="connsiteX3150" fmla="*/ 1045375 w 7063253"/>
              <a:gd name="connsiteY3150" fmla="*/ 2320503 h 6272249"/>
              <a:gd name="connsiteX3151" fmla="*/ 1066710 w 7063253"/>
              <a:gd name="connsiteY3151" fmla="*/ 2340196 h 6272249"/>
              <a:gd name="connsiteX3152" fmla="*/ 1045375 w 7063253"/>
              <a:gd name="connsiteY3152" fmla="*/ 2359889 h 6272249"/>
              <a:gd name="connsiteX3153" fmla="*/ 1024041 w 7063253"/>
              <a:gd name="connsiteY3153" fmla="*/ 2340196 h 6272249"/>
              <a:gd name="connsiteX3154" fmla="*/ 1045375 w 7063253"/>
              <a:gd name="connsiteY3154" fmla="*/ 2320503 h 6272249"/>
              <a:gd name="connsiteX3155" fmla="*/ 1962746 w 7063253"/>
              <a:gd name="connsiteY3155" fmla="*/ 2258141 h 6272249"/>
              <a:gd name="connsiteX3156" fmla="*/ 1966030 w 7063253"/>
              <a:gd name="connsiteY3156" fmla="*/ 2261424 h 6272249"/>
              <a:gd name="connsiteX3157" fmla="*/ 1962746 w 7063253"/>
              <a:gd name="connsiteY3157" fmla="*/ 2264707 h 6272249"/>
              <a:gd name="connsiteX3158" fmla="*/ 1959463 w 7063253"/>
              <a:gd name="connsiteY3158" fmla="*/ 2261424 h 6272249"/>
              <a:gd name="connsiteX3159" fmla="*/ 1962746 w 7063253"/>
              <a:gd name="connsiteY3159" fmla="*/ 2258141 h 6272249"/>
              <a:gd name="connsiteX3160" fmla="*/ 1595142 w 7063253"/>
              <a:gd name="connsiteY3160" fmla="*/ 2258141 h 6272249"/>
              <a:gd name="connsiteX3161" fmla="*/ 1598425 w 7063253"/>
              <a:gd name="connsiteY3161" fmla="*/ 2261424 h 6272249"/>
              <a:gd name="connsiteX3162" fmla="*/ 1595142 w 7063253"/>
              <a:gd name="connsiteY3162" fmla="*/ 2264707 h 6272249"/>
              <a:gd name="connsiteX3163" fmla="*/ 1591859 w 7063253"/>
              <a:gd name="connsiteY3163" fmla="*/ 2261424 h 6272249"/>
              <a:gd name="connsiteX3164" fmla="*/ 1595142 w 7063253"/>
              <a:gd name="connsiteY3164" fmla="*/ 2258141 h 6272249"/>
              <a:gd name="connsiteX3165" fmla="*/ 1229178 w 7063253"/>
              <a:gd name="connsiteY3165" fmla="*/ 2245014 h 6272249"/>
              <a:gd name="connsiteX3166" fmla="*/ 1243948 w 7063253"/>
              <a:gd name="connsiteY3166" fmla="*/ 2258143 h 6272249"/>
              <a:gd name="connsiteX3167" fmla="*/ 1229178 w 7063253"/>
              <a:gd name="connsiteY3167" fmla="*/ 2271272 h 6272249"/>
              <a:gd name="connsiteX3168" fmla="*/ 1214407 w 7063253"/>
              <a:gd name="connsiteY3168" fmla="*/ 2258143 h 6272249"/>
              <a:gd name="connsiteX3169" fmla="*/ 1229178 w 7063253"/>
              <a:gd name="connsiteY3169" fmla="*/ 2245014 h 6272249"/>
              <a:gd name="connsiteX3170" fmla="*/ 859932 w 7063253"/>
              <a:gd name="connsiteY3170" fmla="*/ 2245014 h 6272249"/>
              <a:gd name="connsiteX3171" fmla="*/ 873060 w 7063253"/>
              <a:gd name="connsiteY3171" fmla="*/ 2258143 h 6272249"/>
              <a:gd name="connsiteX3172" fmla="*/ 859932 w 7063253"/>
              <a:gd name="connsiteY3172" fmla="*/ 2271272 h 6272249"/>
              <a:gd name="connsiteX3173" fmla="*/ 846803 w 7063253"/>
              <a:gd name="connsiteY3173" fmla="*/ 2258143 h 6272249"/>
              <a:gd name="connsiteX3174" fmla="*/ 859932 w 7063253"/>
              <a:gd name="connsiteY3174" fmla="*/ 2245014 h 6272249"/>
              <a:gd name="connsiteX3175" fmla="*/ 492327 w 7063253"/>
              <a:gd name="connsiteY3175" fmla="*/ 2245014 h 6272249"/>
              <a:gd name="connsiteX3176" fmla="*/ 505456 w 7063253"/>
              <a:gd name="connsiteY3176" fmla="*/ 2258143 h 6272249"/>
              <a:gd name="connsiteX3177" fmla="*/ 492327 w 7063253"/>
              <a:gd name="connsiteY3177" fmla="*/ 2271272 h 6272249"/>
              <a:gd name="connsiteX3178" fmla="*/ 479199 w 7063253"/>
              <a:gd name="connsiteY3178" fmla="*/ 2258143 h 6272249"/>
              <a:gd name="connsiteX3179" fmla="*/ 492327 w 7063253"/>
              <a:gd name="connsiteY3179" fmla="*/ 2245014 h 6272249"/>
              <a:gd name="connsiteX3180" fmla="*/ 6756369 w 7063253"/>
              <a:gd name="connsiteY3180" fmla="*/ 2176087 h 6272249"/>
              <a:gd name="connsiteX3181" fmla="*/ 6758011 w 7063253"/>
              <a:gd name="connsiteY3181" fmla="*/ 2177729 h 6272249"/>
              <a:gd name="connsiteX3182" fmla="*/ 6756369 w 7063253"/>
              <a:gd name="connsiteY3182" fmla="*/ 2179371 h 6272249"/>
              <a:gd name="connsiteX3183" fmla="*/ 6754728 w 7063253"/>
              <a:gd name="connsiteY3183" fmla="*/ 2177729 h 6272249"/>
              <a:gd name="connsiteX3184" fmla="*/ 6756369 w 7063253"/>
              <a:gd name="connsiteY3184" fmla="*/ 2176087 h 6272249"/>
              <a:gd name="connsiteX3185" fmla="*/ 6572567 w 7063253"/>
              <a:gd name="connsiteY3185" fmla="*/ 2176087 h 6272249"/>
              <a:gd name="connsiteX3186" fmla="*/ 6574209 w 7063253"/>
              <a:gd name="connsiteY3186" fmla="*/ 2177729 h 6272249"/>
              <a:gd name="connsiteX3187" fmla="*/ 6572567 w 7063253"/>
              <a:gd name="connsiteY3187" fmla="*/ 2179371 h 6272249"/>
              <a:gd name="connsiteX3188" fmla="*/ 6570926 w 7063253"/>
              <a:gd name="connsiteY3188" fmla="*/ 2177729 h 6272249"/>
              <a:gd name="connsiteX3189" fmla="*/ 6572567 w 7063253"/>
              <a:gd name="connsiteY3189" fmla="*/ 2176087 h 6272249"/>
              <a:gd name="connsiteX3190" fmla="*/ 6388767 w 7063253"/>
              <a:gd name="connsiteY3190" fmla="*/ 2176087 h 6272249"/>
              <a:gd name="connsiteX3191" fmla="*/ 6390409 w 7063253"/>
              <a:gd name="connsiteY3191" fmla="*/ 2177729 h 6272249"/>
              <a:gd name="connsiteX3192" fmla="*/ 6388767 w 7063253"/>
              <a:gd name="connsiteY3192" fmla="*/ 2179371 h 6272249"/>
              <a:gd name="connsiteX3193" fmla="*/ 6387126 w 7063253"/>
              <a:gd name="connsiteY3193" fmla="*/ 2177729 h 6272249"/>
              <a:gd name="connsiteX3194" fmla="*/ 6388767 w 7063253"/>
              <a:gd name="connsiteY3194" fmla="*/ 2176087 h 6272249"/>
              <a:gd name="connsiteX3195" fmla="*/ 6021163 w 7063253"/>
              <a:gd name="connsiteY3195" fmla="*/ 2176087 h 6272249"/>
              <a:gd name="connsiteX3196" fmla="*/ 6022805 w 7063253"/>
              <a:gd name="connsiteY3196" fmla="*/ 2177729 h 6272249"/>
              <a:gd name="connsiteX3197" fmla="*/ 6021163 w 7063253"/>
              <a:gd name="connsiteY3197" fmla="*/ 2179371 h 6272249"/>
              <a:gd name="connsiteX3198" fmla="*/ 6019521 w 7063253"/>
              <a:gd name="connsiteY3198" fmla="*/ 2177729 h 6272249"/>
              <a:gd name="connsiteX3199" fmla="*/ 6021163 w 7063253"/>
              <a:gd name="connsiteY3199" fmla="*/ 2176087 h 6272249"/>
              <a:gd name="connsiteX3200" fmla="*/ 1778944 w 7063253"/>
              <a:gd name="connsiteY3200" fmla="*/ 2169523 h 6272249"/>
              <a:gd name="connsiteX3201" fmla="*/ 1782227 w 7063253"/>
              <a:gd name="connsiteY3201" fmla="*/ 2176087 h 6272249"/>
              <a:gd name="connsiteX3202" fmla="*/ 1778944 w 7063253"/>
              <a:gd name="connsiteY3202" fmla="*/ 2182652 h 6272249"/>
              <a:gd name="connsiteX3203" fmla="*/ 1775661 w 7063253"/>
              <a:gd name="connsiteY3203" fmla="*/ 2176087 h 6272249"/>
              <a:gd name="connsiteX3204" fmla="*/ 1778944 w 7063253"/>
              <a:gd name="connsiteY3204" fmla="*/ 2169523 h 6272249"/>
              <a:gd name="connsiteX3205" fmla="*/ 1411340 w 7063253"/>
              <a:gd name="connsiteY3205" fmla="*/ 2169523 h 6272249"/>
              <a:gd name="connsiteX3206" fmla="*/ 1421190 w 7063253"/>
              <a:gd name="connsiteY3206" fmla="*/ 2176087 h 6272249"/>
              <a:gd name="connsiteX3207" fmla="*/ 1411340 w 7063253"/>
              <a:gd name="connsiteY3207" fmla="*/ 2182652 h 6272249"/>
              <a:gd name="connsiteX3208" fmla="*/ 1401493 w 7063253"/>
              <a:gd name="connsiteY3208" fmla="*/ 2176087 h 6272249"/>
              <a:gd name="connsiteX3209" fmla="*/ 1411340 w 7063253"/>
              <a:gd name="connsiteY3209" fmla="*/ 2169523 h 6272249"/>
              <a:gd name="connsiteX3210" fmla="*/ 676130 w 7063253"/>
              <a:gd name="connsiteY3210" fmla="*/ 2162958 h 6272249"/>
              <a:gd name="connsiteX3211" fmla="*/ 689258 w 7063253"/>
              <a:gd name="connsiteY3211" fmla="*/ 2176087 h 6272249"/>
              <a:gd name="connsiteX3212" fmla="*/ 676130 w 7063253"/>
              <a:gd name="connsiteY3212" fmla="*/ 2189216 h 6272249"/>
              <a:gd name="connsiteX3213" fmla="*/ 663001 w 7063253"/>
              <a:gd name="connsiteY3213" fmla="*/ 2176087 h 6272249"/>
              <a:gd name="connsiteX3214" fmla="*/ 676130 w 7063253"/>
              <a:gd name="connsiteY3214" fmla="*/ 2162958 h 6272249"/>
              <a:gd name="connsiteX3215" fmla="*/ 1045375 w 7063253"/>
              <a:gd name="connsiteY3215" fmla="*/ 2156394 h 6272249"/>
              <a:gd name="connsiteX3216" fmla="*/ 1066710 w 7063253"/>
              <a:gd name="connsiteY3216" fmla="*/ 2176087 h 6272249"/>
              <a:gd name="connsiteX3217" fmla="*/ 1045375 w 7063253"/>
              <a:gd name="connsiteY3217" fmla="*/ 2195781 h 6272249"/>
              <a:gd name="connsiteX3218" fmla="*/ 1024041 w 7063253"/>
              <a:gd name="connsiteY3218" fmla="*/ 2176087 h 6272249"/>
              <a:gd name="connsiteX3219" fmla="*/ 1045375 w 7063253"/>
              <a:gd name="connsiteY3219" fmla="*/ 2156394 h 6272249"/>
              <a:gd name="connsiteX3220" fmla="*/ 1962746 w 7063253"/>
              <a:gd name="connsiteY3220" fmla="*/ 2094032 h 6272249"/>
              <a:gd name="connsiteX3221" fmla="*/ 1966030 w 7063253"/>
              <a:gd name="connsiteY3221" fmla="*/ 2095673 h 6272249"/>
              <a:gd name="connsiteX3222" fmla="*/ 1962746 w 7063253"/>
              <a:gd name="connsiteY3222" fmla="*/ 2097315 h 6272249"/>
              <a:gd name="connsiteX3223" fmla="*/ 1959463 w 7063253"/>
              <a:gd name="connsiteY3223" fmla="*/ 2095673 h 6272249"/>
              <a:gd name="connsiteX3224" fmla="*/ 1962746 w 7063253"/>
              <a:gd name="connsiteY3224" fmla="*/ 2094032 h 6272249"/>
              <a:gd name="connsiteX3225" fmla="*/ 1598423 w 7063253"/>
              <a:gd name="connsiteY3225" fmla="*/ 2087467 h 6272249"/>
              <a:gd name="connsiteX3226" fmla="*/ 1604988 w 7063253"/>
              <a:gd name="connsiteY3226" fmla="*/ 2094032 h 6272249"/>
              <a:gd name="connsiteX3227" fmla="*/ 1598423 w 7063253"/>
              <a:gd name="connsiteY3227" fmla="*/ 2100596 h 6272249"/>
              <a:gd name="connsiteX3228" fmla="*/ 1591859 w 7063253"/>
              <a:gd name="connsiteY3228" fmla="*/ 2094032 h 6272249"/>
              <a:gd name="connsiteX3229" fmla="*/ 1598423 w 7063253"/>
              <a:gd name="connsiteY3229" fmla="*/ 2087467 h 6272249"/>
              <a:gd name="connsiteX3230" fmla="*/ 1225896 w 7063253"/>
              <a:gd name="connsiteY3230" fmla="*/ 2080905 h 6272249"/>
              <a:gd name="connsiteX3231" fmla="*/ 1237386 w 7063253"/>
              <a:gd name="connsiteY3231" fmla="*/ 2094034 h 6272249"/>
              <a:gd name="connsiteX3232" fmla="*/ 1225896 w 7063253"/>
              <a:gd name="connsiteY3232" fmla="*/ 2107163 h 6272249"/>
              <a:gd name="connsiteX3233" fmla="*/ 1214407 w 7063253"/>
              <a:gd name="connsiteY3233" fmla="*/ 2094034 h 6272249"/>
              <a:gd name="connsiteX3234" fmla="*/ 1225896 w 7063253"/>
              <a:gd name="connsiteY3234" fmla="*/ 2080905 h 6272249"/>
              <a:gd name="connsiteX3235" fmla="*/ 856651 w 7063253"/>
              <a:gd name="connsiteY3235" fmla="*/ 2080905 h 6272249"/>
              <a:gd name="connsiteX3236" fmla="*/ 873062 w 7063253"/>
              <a:gd name="connsiteY3236" fmla="*/ 2094034 h 6272249"/>
              <a:gd name="connsiteX3237" fmla="*/ 856651 w 7063253"/>
              <a:gd name="connsiteY3237" fmla="*/ 2107163 h 6272249"/>
              <a:gd name="connsiteX3238" fmla="*/ 840239 w 7063253"/>
              <a:gd name="connsiteY3238" fmla="*/ 2094034 h 6272249"/>
              <a:gd name="connsiteX3239" fmla="*/ 856651 w 7063253"/>
              <a:gd name="connsiteY3239" fmla="*/ 2080905 h 6272249"/>
              <a:gd name="connsiteX3240" fmla="*/ 489046 w 7063253"/>
              <a:gd name="connsiteY3240" fmla="*/ 2080905 h 6272249"/>
              <a:gd name="connsiteX3241" fmla="*/ 498896 w 7063253"/>
              <a:gd name="connsiteY3241" fmla="*/ 2094034 h 6272249"/>
              <a:gd name="connsiteX3242" fmla="*/ 489046 w 7063253"/>
              <a:gd name="connsiteY3242" fmla="*/ 2107163 h 6272249"/>
              <a:gd name="connsiteX3243" fmla="*/ 479199 w 7063253"/>
              <a:gd name="connsiteY3243" fmla="*/ 2094034 h 6272249"/>
              <a:gd name="connsiteX3244" fmla="*/ 489046 w 7063253"/>
              <a:gd name="connsiteY3244" fmla="*/ 2080905 h 6272249"/>
              <a:gd name="connsiteX3245" fmla="*/ 6566003 w 7063253"/>
              <a:gd name="connsiteY3245" fmla="*/ 2011978 h 6272249"/>
              <a:gd name="connsiteX3246" fmla="*/ 6567645 w 7063253"/>
              <a:gd name="connsiteY3246" fmla="*/ 2013620 h 6272249"/>
              <a:gd name="connsiteX3247" fmla="*/ 6566003 w 7063253"/>
              <a:gd name="connsiteY3247" fmla="*/ 2015262 h 6272249"/>
              <a:gd name="connsiteX3248" fmla="*/ 6564361 w 7063253"/>
              <a:gd name="connsiteY3248" fmla="*/ 2013620 h 6272249"/>
              <a:gd name="connsiteX3249" fmla="*/ 6566003 w 7063253"/>
              <a:gd name="connsiteY3249" fmla="*/ 2011978 h 6272249"/>
              <a:gd name="connsiteX3250" fmla="*/ 6382201 w 7063253"/>
              <a:gd name="connsiteY3250" fmla="*/ 2011978 h 6272249"/>
              <a:gd name="connsiteX3251" fmla="*/ 6383843 w 7063253"/>
              <a:gd name="connsiteY3251" fmla="*/ 2013620 h 6272249"/>
              <a:gd name="connsiteX3252" fmla="*/ 6382201 w 7063253"/>
              <a:gd name="connsiteY3252" fmla="*/ 2015262 h 6272249"/>
              <a:gd name="connsiteX3253" fmla="*/ 6380559 w 7063253"/>
              <a:gd name="connsiteY3253" fmla="*/ 2013620 h 6272249"/>
              <a:gd name="connsiteX3254" fmla="*/ 6382201 w 7063253"/>
              <a:gd name="connsiteY3254" fmla="*/ 2011978 h 6272249"/>
              <a:gd name="connsiteX3255" fmla="*/ 6198401 w 7063253"/>
              <a:gd name="connsiteY3255" fmla="*/ 2011978 h 6272249"/>
              <a:gd name="connsiteX3256" fmla="*/ 6200043 w 7063253"/>
              <a:gd name="connsiteY3256" fmla="*/ 2013620 h 6272249"/>
              <a:gd name="connsiteX3257" fmla="*/ 6198401 w 7063253"/>
              <a:gd name="connsiteY3257" fmla="*/ 2015262 h 6272249"/>
              <a:gd name="connsiteX3258" fmla="*/ 6196759 w 7063253"/>
              <a:gd name="connsiteY3258" fmla="*/ 2013620 h 6272249"/>
              <a:gd name="connsiteX3259" fmla="*/ 6198401 w 7063253"/>
              <a:gd name="connsiteY3259" fmla="*/ 2011978 h 6272249"/>
              <a:gd name="connsiteX3260" fmla="*/ 6011315 w 7063253"/>
              <a:gd name="connsiteY3260" fmla="*/ 2011978 h 6272249"/>
              <a:gd name="connsiteX3261" fmla="*/ 6012957 w 7063253"/>
              <a:gd name="connsiteY3261" fmla="*/ 2013620 h 6272249"/>
              <a:gd name="connsiteX3262" fmla="*/ 6011315 w 7063253"/>
              <a:gd name="connsiteY3262" fmla="*/ 2015262 h 6272249"/>
              <a:gd name="connsiteX3263" fmla="*/ 6009674 w 7063253"/>
              <a:gd name="connsiteY3263" fmla="*/ 2013620 h 6272249"/>
              <a:gd name="connsiteX3264" fmla="*/ 6011315 w 7063253"/>
              <a:gd name="connsiteY3264" fmla="*/ 2011978 h 6272249"/>
              <a:gd name="connsiteX3265" fmla="*/ 1785509 w 7063253"/>
              <a:gd name="connsiteY3265" fmla="*/ 2005414 h 6272249"/>
              <a:gd name="connsiteX3266" fmla="*/ 1788792 w 7063253"/>
              <a:gd name="connsiteY3266" fmla="*/ 2008697 h 6272249"/>
              <a:gd name="connsiteX3267" fmla="*/ 1785509 w 7063253"/>
              <a:gd name="connsiteY3267" fmla="*/ 2011980 h 6272249"/>
              <a:gd name="connsiteX3268" fmla="*/ 1782225 w 7063253"/>
              <a:gd name="connsiteY3268" fmla="*/ 2008697 h 6272249"/>
              <a:gd name="connsiteX3269" fmla="*/ 1785509 w 7063253"/>
              <a:gd name="connsiteY3269" fmla="*/ 2005414 h 6272249"/>
              <a:gd name="connsiteX3270" fmla="*/ 1417904 w 7063253"/>
              <a:gd name="connsiteY3270" fmla="*/ 2005414 h 6272249"/>
              <a:gd name="connsiteX3271" fmla="*/ 1427754 w 7063253"/>
              <a:gd name="connsiteY3271" fmla="*/ 2011978 h 6272249"/>
              <a:gd name="connsiteX3272" fmla="*/ 1417904 w 7063253"/>
              <a:gd name="connsiteY3272" fmla="*/ 2018543 h 6272249"/>
              <a:gd name="connsiteX3273" fmla="*/ 1408057 w 7063253"/>
              <a:gd name="connsiteY3273" fmla="*/ 2011978 h 6272249"/>
              <a:gd name="connsiteX3274" fmla="*/ 1417904 w 7063253"/>
              <a:gd name="connsiteY3274" fmla="*/ 2005414 h 6272249"/>
              <a:gd name="connsiteX3275" fmla="*/ 1048658 w 7063253"/>
              <a:gd name="connsiteY3275" fmla="*/ 1998850 h 6272249"/>
              <a:gd name="connsiteX3276" fmla="*/ 1066712 w 7063253"/>
              <a:gd name="connsiteY3276" fmla="*/ 2011978 h 6272249"/>
              <a:gd name="connsiteX3277" fmla="*/ 1048658 w 7063253"/>
              <a:gd name="connsiteY3277" fmla="*/ 2025107 h 6272249"/>
              <a:gd name="connsiteX3278" fmla="*/ 1030605 w 7063253"/>
              <a:gd name="connsiteY3278" fmla="*/ 2011978 h 6272249"/>
              <a:gd name="connsiteX3279" fmla="*/ 1048658 w 7063253"/>
              <a:gd name="connsiteY3279" fmla="*/ 1998850 h 6272249"/>
              <a:gd name="connsiteX3280" fmla="*/ 676130 w 7063253"/>
              <a:gd name="connsiteY3280" fmla="*/ 1998850 h 6272249"/>
              <a:gd name="connsiteX3281" fmla="*/ 689258 w 7063253"/>
              <a:gd name="connsiteY3281" fmla="*/ 2011978 h 6272249"/>
              <a:gd name="connsiteX3282" fmla="*/ 676130 w 7063253"/>
              <a:gd name="connsiteY3282" fmla="*/ 2025107 h 6272249"/>
              <a:gd name="connsiteX3283" fmla="*/ 663001 w 7063253"/>
              <a:gd name="connsiteY3283" fmla="*/ 2011978 h 6272249"/>
              <a:gd name="connsiteX3284" fmla="*/ 676130 w 7063253"/>
              <a:gd name="connsiteY3284" fmla="*/ 1998850 h 6272249"/>
              <a:gd name="connsiteX3285" fmla="*/ 1980798 w 7063253"/>
              <a:gd name="connsiteY3285" fmla="*/ 1929923 h 6272249"/>
              <a:gd name="connsiteX3286" fmla="*/ 1982439 w 7063253"/>
              <a:gd name="connsiteY3286" fmla="*/ 1931564 h 6272249"/>
              <a:gd name="connsiteX3287" fmla="*/ 1980798 w 7063253"/>
              <a:gd name="connsiteY3287" fmla="*/ 1933206 h 6272249"/>
              <a:gd name="connsiteX3288" fmla="*/ 1979156 w 7063253"/>
              <a:gd name="connsiteY3288" fmla="*/ 1931564 h 6272249"/>
              <a:gd name="connsiteX3289" fmla="*/ 1980798 w 7063253"/>
              <a:gd name="connsiteY3289" fmla="*/ 1929923 h 6272249"/>
              <a:gd name="connsiteX3290" fmla="*/ 498892 w 7063253"/>
              <a:gd name="connsiteY3290" fmla="*/ 1923360 h 6272249"/>
              <a:gd name="connsiteX3291" fmla="*/ 505456 w 7063253"/>
              <a:gd name="connsiteY3291" fmla="*/ 1929925 h 6272249"/>
              <a:gd name="connsiteX3292" fmla="*/ 498892 w 7063253"/>
              <a:gd name="connsiteY3292" fmla="*/ 1936489 h 6272249"/>
              <a:gd name="connsiteX3293" fmla="*/ 492327 w 7063253"/>
              <a:gd name="connsiteY3293" fmla="*/ 1929925 h 6272249"/>
              <a:gd name="connsiteX3294" fmla="*/ 498892 w 7063253"/>
              <a:gd name="connsiteY3294" fmla="*/ 1923360 h 6272249"/>
              <a:gd name="connsiteX3295" fmla="*/ 1608271 w 7063253"/>
              <a:gd name="connsiteY3295" fmla="*/ 1923358 h 6272249"/>
              <a:gd name="connsiteX3296" fmla="*/ 1611554 w 7063253"/>
              <a:gd name="connsiteY3296" fmla="*/ 1929923 h 6272249"/>
              <a:gd name="connsiteX3297" fmla="*/ 1608271 w 7063253"/>
              <a:gd name="connsiteY3297" fmla="*/ 1936487 h 6272249"/>
              <a:gd name="connsiteX3298" fmla="*/ 1604988 w 7063253"/>
              <a:gd name="connsiteY3298" fmla="*/ 1929923 h 6272249"/>
              <a:gd name="connsiteX3299" fmla="*/ 1608271 w 7063253"/>
              <a:gd name="connsiteY3299" fmla="*/ 1923358 h 6272249"/>
              <a:gd name="connsiteX3300" fmla="*/ 1240667 w 7063253"/>
              <a:gd name="connsiteY3300" fmla="*/ 1916796 h 6272249"/>
              <a:gd name="connsiteX3301" fmla="*/ 1250516 w 7063253"/>
              <a:gd name="connsiteY3301" fmla="*/ 1926644 h 6272249"/>
              <a:gd name="connsiteX3302" fmla="*/ 1240667 w 7063253"/>
              <a:gd name="connsiteY3302" fmla="*/ 1936493 h 6272249"/>
              <a:gd name="connsiteX3303" fmla="*/ 1230819 w 7063253"/>
              <a:gd name="connsiteY3303" fmla="*/ 1926644 h 6272249"/>
              <a:gd name="connsiteX3304" fmla="*/ 1240667 w 7063253"/>
              <a:gd name="connsiteY3304" fmla="*/ 1916796 h 6272249"/>
              <a:gd name="connsiteX3305" fmla="*/ 866496 w 7063253"/>
              <a:gd name="connsiteY3305" fmla="*/ 1916796 h 6272249"/>
              <a:gd name="connsiteX3306" fmla="*/ 879625 w 7063253"/>
              <a:gd name="connsiteY3306" fmla="*/ 1929925 h 6272249"/>
              <a:gd name="connsiteX3307" fmla="*/ 866496 w 7063253"/>
              <a:gd name="connsiteY3307" fmla="*/ 1943053 h 6272249"/>
              <a:gd name="connsiteX3308" fmla="*/ 853367 w 7063253"/>
              <a:gd name="connsiteY3308" fmla="*/ 1929925 h 6272249"/>
              <a:gd name="connsiteX3309" fmla="*/ 866496 w 7063253"/>
              <a:gd name="connsiteY3309" fmla="*/ 1916796 h 6272249"/>
              <a:gd name="connsiteX3310" fmla="*/ 6552875 w 7063253"/>
              <a:gd name="connsiteY3310" fmla="*/ 1847869 h 6272249"/>
              <a:gd name="connsiteX3311" fmla="*/ 6554516 w 7063253"/>
              <a:gd name="connsiteY3311" fmla="*/ 1849511 h 6272249"/>
              <a:gd name="connsiteX3312" fmla="*/ 6552875 w 7063253"/>
              <a:gd name="connsiteY3312" fmla="*/ 1851152 h 6272249"/>
              <a:gd name="connsiteX3313" fmla="*/ 6551233 w 7063253"/>
              <a:gd name="connsiteY3313" fmla="*/ 1849511 h 6272249"/>
              <a:gd name="connsiteX3314" fmla="*/ 6552875 w 7063253"/>
              <a:gd name="connsiteY3314" fmla="*/ 1847869 h 6272249"/>
              <a:gd name="connsiteX3315" fmla="*/ 6369075 w 7063253"/>
              <a:gd name="connsiteY3315" fmla="*/ 1847869 h 6272249"/>
              <a:gd name="connsiteX3316" fmla="*/ 6370716 w 7063253"/>
              <a:gd name="connsiteY3316" fmla="*/ 1849511 h 6272249"/>
              <a:gd name="connsiteX3317" fmla="*/ 6369075 w 7063253"/>
              <a:gd name="connsiteY3317" fmla="*/ 1851152 h 6272249"/>
              <a:gd name="connsiteX3318" fmla="*/ 6367433 w 7063253"/>
              <a:gd name="connsiteY3318" fmla="*/ 1849511 h 6272249"/>
              <a:gd name="connsiteX3319" fmla="*/ 6369075 w 7063253"/>
              <a:gd name="connsiteY3319" fmla="*/ 1847869 h 6272249"/>
              <a:gd name="connsiteX3320" fmla="*/ 6178708 w 7063253"/>
              <a:gd name="connsiteY3320" fmla="*/ 1847869 h 6272249"/>
              <a:gd name="connsiteX3321" fmla="*/ 6183633 w 7063253"/>
              <a:gd name="connsiteY3321" fmla="*/ 1849511 h 6272249"/>
              <a:gd name="connsiteX3322" fmla="*/ 6178708 w 7063253"/>
              <a:gd name="connsiteY3322" fmla="*/ 1851152 h 6272249"/>
              <a:gd name="connsiteX3323" fmla="*/ 6173783 w 7063253"/>
              <a:gd name="connsiteY3323" fmla="*/ 1849511 h 6272249"/>
              <a:gd name="connsiteX3324" fmla="*/ 6178708 w 7063253"/>
              <a:gd name="connsiteY3324" fmla="*/ 1847869 h 6272249"/>
              <a:gd name="connsiteX3325" fmla="*/ 5991623 w 7063253"/>
              <a:gd name="connsiteY3325" fmla="*/ 1847869 h 6272249"/>
              <a:gd name="connsiteX3326" fmla="*/ 5993264 w 7063253"/>
              <a:gd name="connsiteY3326" fmla="*/ 1849511 h 6272249"/>
              <a:gd name="connsiteX3327" fmla="*/ 5991623 w 7063253"/>
              <a:gd name="connsiteY3327" fmla="*/ 1851152 h 6272249"/>
              <a:gd name="connsiteX3328" fmla="*/ 5989981 w 7063253"/>
              <a:gd name="connsiteY3328" fmla="*/ 1849511 h 6272249"/>
              <a:gd name="connsiteX3329" fmla="*/ 5991623 w 7063253"/>
              <a:gd name="connsiteY3329" fmla="*/ 1847869 h 6272249"/>
              <a:gd name="connsiteX3330" fmla="*/ 1805202 w 7063253"/>
              <a:gd name="connsiteY3330" fmla="*/ 1841305 h 6272249"/>
              <a:gd name="connsiteX3331" fmla="*/ 1808485 w 7063253"/>
              <a:gd name="connsiteY3331" fmla="*/ 1844588 h 6272249"/>
              <a:gd name="connsiteX3332" fmla="*/ 1805202 w 7063253"/>
              <a:gd name="connsiteY3332" fmla="*/ 1847871 h 6272249"/>
              <a:gd name="connsiteX3333" fmla="*/ 1801918 w 7063253"/>
              <a:gd name="connsiteY3333" fmla="*/ 1844588 h 6272249"/>
              <a:gd name="connsiteX3334" fmla="*/ 1805202 w 7063253"/>
              <a:gd name="connsiteY3334" fmla="*/ 1841305 h 6272249"/>
              <a:gd name="connsiteX3335" fmla="*/ 1434314 w 7063253"/>
              <a:gd name="connsiteY3335" fmla="*/ 1841305 h 6272249"/>
              <a:gd name="connsiteX3336" fmla="*/ 1440879 w 7063253"/>
              <a:gd name="connsiteY3336" fmla="*/ 1847869 h 6272249"/>
              <a:gd name="connsiteX3337" fmla="*/ 1434314 w 7063253"/>
              <a:gd name="connsiteY3337" fmla="*/ 1854434 h 6272249"/>
              <a:gd name="connsiteX3338" fmla="*/ 1427750 w 7063253"/>
              <a:gd name="connsiteY3338" fmla="*/ 1847869 h 6272249"/>
              <a:gd name="connsiteX3339" fmla="*/ 1434314 w 7063253"/>
              <a:gd name="connsiteY3339" fmla="*/ 1841305 h 6272249"/>
              <a:gd name="connsiteX3340" fmla="*/ 689258 w 7063253"/>
              <a:gd name="connsiteY3340" fmla="*/ 1834741 h 6272249"/>
              <a:gd name="connsiteX3341" fmla="*/ 702387 w 7063253"/>
              <a:gd name="connsiteY3341" fmla="*/ 1847869 h 6272249"/>
              <a:gd name="connsiteX3342" fmla="*/ 689258 w 7063253"/>
              <a:gd name="connsiteY3342" fmla="*/ 1860998 h 6272249"/>
              <a:gd name="connsiteX3343" fmla="*/ 676130 w 7063253"/>
              <a:gd name="connsiteY3343" fmla="*/ 1847869 h 6272249"/>
              <a:gd name="connsiteX3344" fmla="*/ 689258 w 7063253"/>
              <a:gd name="connsiteY3344" fmla="*/ 1834741 h 6272249"/>
              <a:gd name="connsiteX3345" fmla="*/ 1061787 w 7063253"/>
              <a:gd name="connsiteY3345" fmla="*/ 1828176 h 6272249"/>
              <a:gd name="connsiteX3346" fmla="*/ 1079841 w 7063253"/>
              <a:gd name="connsiteY3346" fmla="*/ 1844588 h 6272249"/>
              <a:gd name="connsiteX3347" fmla="*/ 1061787 w 7063253"/>
              <a:gd name="connsiteY3347" fmla="*/ 1861000 h 6272249"/>
              <a:gd name="connsiteX3348" fmla="*/ 1043734 w 7063253"/>
              <a:gd name="connsiteY3348" fmla="*/ 1844588 h 6272249"/>
              <a:gd name="connsiteX3349" fmla="*/ 1061787 w 7063253"/>
              <a:gd name="connsiteY3349" fmla="*/ 1828176 h 6272249"/>
              <a:gd name="connsiteX3350" fmla="*/ 2010338 w 7063253"/>
              <a:gd name="connsiteY3350" fmla="*/ 1765814 h 6272249"/>
              <a:gd name="connsiteX3351" fmla="*/ 2011980 w 7063253"/>
              <a:gd name="connsiteY3351" fmla="*/ 1767455 h 6272249"/>
              <a:gd name="connsiteX3352" fmla="*/ 2010338 w 7063253"/>
              <a:gd name="connsiteY3352" fmla="*/ 1769097 h 6272249"/>
              <a:gd name="connsiteX3353" fmla="*/ 2008697 w 7063253"/>
              <a:gd name="connsiteY3353" fmla="*/ 1767455 h 6272249"/>
              <a:gd name="connsiteX3354" fmla="*/ 2010338 w 7063253"/>
              <a:gd name="connsiteY3354" fmla="*/ 1765814 h 6272249"/>
              <a:gd name="connsiteX3355" fmla="*/ 515304 w 7063253"/>
              <a:gd name="connsiteY3355" fmla="*/ 1759251 h 6272249"/>
              <a:gd name="connsiteX3356" fmla="*/ 518587 w 7063253"/>
              <a:gd name="connsiteY3356" fmla="*/ 1762535 h 6272249"/>
              <a:gd name="connsiteX3357" fmla="*/ 515304 w 7063253"/>
              <a:gd name="connsiteY3357" fmla="*/ 1765818 h 6272249"/>
              <a:gd name="connsiteX3358" fmla="*/ 512020 w 7063253"/>
              <a:gd name="connsiteY3358" fmla="*/ 1762535 h 6272249"/>
              <a:gd name="connsiteX3359" fmla="*/ 515304 w 7063253"/>
              <a:gd name="connsiteY3359" fmla="*/ 1759251 h 6272249"/>
              <a:gd name="connsiteX3360" fmla="*/ 1627964 w 7063253"/>
              <a:gd name="connsiteY3360" fmla="*/ 1759249 h 6272249"/>
              <a:gd name="connsiteX3361" fmla="*/ 1631247 w 7063253"/>
              <a:gd name="connsiteY3361" fmla="*/ 1762532 h 6272249"/>
              <a:gd name="connsiteX3362" fmla="*/ 1627964 w 7063253"/>
              <a:gd name="connsiteY3362" fmla="*/ 1765816 h 6272249"/>
              <a:gd name="connsiteX3363" fmla="*/ 1624681 w 7063253"/>
              <a:gd name="connsiteY3363" fmla="*/ 1762532 h 6272249"/>
              <a:gd name="connsiteX3364" fmla="*/ 1627964 w 7063253"/>
              <a:gd name="connsiteY3364" fmla="*/ 1759249 h 6272249"/>
              <a:gd name="connsiteX3365" fmla="*/ 1260360 w 7063253"/>
              <a:gd name="connsiteY3365" fmla="*/ 1752687 h 6272249"/>
              <a:gd name="connsiteX3366" fmla="*/ 1270209 w 7063253"/>
              <a:gd name="connsiteY3366" fmla="*/ 1762535 h 6272249"/>
              <a:gd name="connsiteX3367" fmla="*/ 1260360 w 7063253"/>
              <a:gd name="connsiteY3367" fmla="*/ 1772384 h 6272249"/>
              <a:gd name="connsiteX3368" fmla="*/ 1250512 w 7063253"/>
              <a:gd name="connsiteY3368" fmla="*/ 1762535 h 6272249"/>
              <a:gd name="connsiteX3369" fmla="*/ 1260360 w 7063253"/>
              <a:gd name="connsiteY3369" fmla="*/ 1752687 h 6272249"/>
              <a:gd name="connsiteX3370" fmla="*/ 884549 w 7063253"/>
              <a:gd name="connsiteY3370" fmla="*/ 1746123 h 6272249"/>
              <a:gd name="connsiteX3371" fmla="*/ 902603 w 7063253"/>
              <a:gd name="connsiteY3371" fmla="*/ 1764176 h 6272249"/>
              <a:gd name="connsiteX3372" fmla="*/ 884549 w 7063253"/>
              <a:gd name="connsiteY3372" fmla="*/ 1782230 h 6272249"/>
              <a:gd name="connsiteX3373" fmla="*/ 866496 w 7063253"/>
              <a:gd name="connsiteY3373" fmla="*/ 1764176 h 6272249"/>
              <a:gd name="connsiteX3374" fmla="*/ 884549 w 7063253"/>
              <a:gd name="connsiteY3374" fmla="*/ 1746123 h 6272249"/>
              <a:gd name="connsiteX3375" fmla="*/ 6526617 w 7063253"/>
              <a:gd name="connsiteY3375" fmla="*/ 1683760 h 6272249"/>
              <a:gd name="connsiteX3376" fmla="*/ 6528259 w 7063253"/>
              <a:gd name="connsiteY3376" fmla="*/ 1685402 h 6272249"/>
              <a:gd name="connsiteX3377" fmla="*/ 6526617 w 7063253"/>
              <a:gd name="connsiteY3377" fmla="*/ 1687043 h 6272249"/>
              <a:gd name="connsiteX3378" fmla="*/ 6524975 w 7063253"/>
              <a:gd name="connsiteY3378" fmla="*/ 1685402 h 6272249"/>
              <a:gd name="connsiteX3379" fmla="*/ 6526617 w 7063253"/>
              <a:gd name="connsiteY3379" fmla="*/ 1683760 h 6272249"/>
              <a:gd name="connsiteX3380" fmla="*/ 6334611 w 7063253"/>
              <a:gd name="connsiteY3380" fmla="*/ 1683760 h 6272249"/>
              <a:gd name="connsiteX3381" fmla="*/ 6337896 w 7063253"/>
              <a:gd name="connsiteY3381" fmla="*/ 1685402 h 6272249"/>
              <a:gd name="connsiteX3382" fmla="*/ 6334611 w 7063253"/>
              <a:gd name="connsiteY3382" fmla="*/ 1687043 h 6272249"/>
              <a:gd name="connsiteX3383" fmla="*/ 6331327 w 7063253"/>
              <a:gd name="connsiteY3383" fmla="*/ 1685402 h 6272249"/>
              <a:gd name="connsiteX3384" fmla="*/ 6334611 w 7063253"/>
              <a:gd name="connsiteY3384" fmla="*/ 1683760 h 6272249"/>
              <a:gd name="connsiteX3385" fmla="*/ 1834742 w 7063253"/>
              <a:gd name="connsiteY3385" fmla="*/ 1683760 h 6272249"/>
              <a:gd name="connsiteX3386" fmla="*/ 1838026 w 7063253"/>
              <a:gd name="connsiteY3386" fmla="*/ 1685402 h 6272249"/>
              <a:gd name="connsiteX3387" fmla="*/ 1834742 w 7063253"/>
              <a:gd name="connsiteY3387" fmla="*/ 1687043 h 6272249"/>
              <a:gd name="connsiteX3388" fmla="*/ 1831459 w 7063253"/>
              <a:gd name="connsiteY3388" fmla="*/ 1685402 h 6272249"/>
              <a:gd name="connsiteX3389" fmla="*/ 1834742 w 7063253"/>
              <a:gd name="connsiteY3389" fmla="*/ 1683760 h 6272249"/>
              <a:gd name="connsiteX3390" fmla="*/ 1457291 w 7063253"/>
              <a:gd name="connsiteY3390" fmla="*/ 1677196 h 6272249"/>
              <a:gd name="connsiteX3391" fmla="*/ 1460574 w 7063253"/>
              <a:gd name="connsiteY3391" fmla="*/ 1683760 h 6272249"/>
              <a:gd name="connsiteX3392" fmla="*/ 1457291 w 7063253"/>
              <a:gd name="connsiteY3392" fmla="*/ 1690324 h 6272249"/>
              <a:gd name="connsiteX3393" fmla="*/ 1454007 w 7063253"/>
              <a:gd name="connsiteY3393" fmla="*/ 1683760 h 6272249"/>
              <a:gd name="connsiteX3394" fmla="*/ 1457291 w 7063253"/>
              <a:gd name="connsiteY3394" fmla="*/ 1677196 h 6272249"/>
              <a:gd name="connsiteX3395" fmla="*/ 708951 w 7063253"/>
              <a:gd name="connsiteY3395" fmla="*/ 1670631 h 6272249"/>
              <a:gd name="connsiteX3396" fmla="*/ 722080 w 7063253"/>
              <a:gd name="connsiteY3396" fmla="*/ 1680479 h 6272249"/>
              <a:gd name="connsiteX3397" fmla="*/ 708951 w 7063253"/>
              <a:gd name="connsiteY3397" fmla="*/ 1690329 h 6272249"/>
              <a:gd name="connsiteX3398" fmla="*/ 695823 w 7063253"/>
              <a:gd name="connsiteY3398" fmla="*/ 1680479 h 6272249"/>
              <a:gd name="connsiteX3399" fmla="*/ 708951 w 7063253"/>
              <a:gd name="connsiteY3399" fmla="*/ 1670631 h 6272249"/>
              <a:gd name="connsiteX3400" fmla="*/ 1083122 w 7063253"/>
              <a:gd name="connsiteY3400" fmla="*/ 1664067 h 6272249"/>
              <a:gd name="connsiteX3401" fmla="*/ 1099534 w 7063253"/>
              <a:gd name="connsiteY3401" fmla="*/ 1682121 h 6272249"/>
              <a:gd name="connsiteX3402" fmla="*/ 1083122 w 7063253"/>
              <a:gd name="connsiteY3402" fmla="*/ 1700174 h 6272249"/>
              <a:gd name="connsiteX3403" fmla="*/ 1066710 w 7063253"/>
              <a:gd name="connsiteY3403" fmla="*/ 1682121 h 6272249"/>
              <a:gd name="connsiteX3404" fmla="*/ 1083122 w 7063253"/>
              <a:gd name="connsiteY3404" fmla="*/ 1664067 h 6272249"/>
              <a:gd name="connsiteX3405" fmla="*/ 2044802 w 7063253"/>
              <a:gd name="connsiteY3405" fmla="*/ 1601705 h 6272249"/>
              <a:gd name="connsiteX3406" fmla="*/ 2048085 w 7063253"/>
              <a:gd name="connsiteY3406" fmla="*/ 1606629 h 6272249"/>
              <a:gd name="connsiteX3407" fmla="*/ 2044802 w 7063253"/>
              <a:gd name="connsiteY3407" fmla="*/ 1611554 h 6272249"/>
              <a:gd name="connsiteX3408" fmla="*/ 2041519 w 7063253"/>
              <a:gd name="connsiteY3408" fmla="*/ 1606629 h 6272249"/>
              <a:gd name="connsiteX3409" fmla="*/ 2044802 w 7063253"/>
              <a:gd name="connsiteY3409" fmla="*/ 1601705 h 6272249"/>
              <a:gd name="connsiteX3410" fmla="*/ 1664069 w 7063253"/>
              <a:gd name="connsiteY3410" fmla="*/ 1601705 h 6272249"/>
              <a:gd name="connsiteX3411" fmla="*/ 1667352 w 7063253"/>
              <a:gd name="connsiteY3411" fmla="*/ 1606629 h 6272249"/>
              <a:gd name="connsiteX3412" fmla="*/ 1664069 w 7063253"/>
              <a:gd name="connsiteY3412" fmla="*/ 1611554 h 6272249"/>
              <a:gd name="connsiteX3413" fmla="*/ 1660786 w 7063253"/>
              <a:gd name="connsiteY3413" fmla="*/ 1606629 h 6272249"/>
              <a:gd name="connsiteX3414" fmla="*/ 1664069 w 7063253"/>
              <a:gd name="connsiteY3414" fmla="*/ 1601705 h 6272249"/>
              <a:gd name="connsiteX3415" fmla="*/ 1286617 w 7063253"/>
              <a:gd name="connsiteY3415" fmla="*/ 1595142 h 6272249"/>
              <a:gd name="connsiteX3416" fmla="*/ 1296467 w 7063253"/>
              <a:gd name="connsiteY3416" fmla="*/ 1603348 h 6272249"/>
              <a:gd name="connsiteX3417" fmla="*/ 1286617 w 7063253"/>
              <a:gd name="connsiteY3417" fmla="*/ 1611554 h 6272249"/>
              <a:gd name="connsiteX3418" fmla="*/ 1276770 w 7063253"/>
              <a:gd name="connsiteY3418" fmla="*/ 1603348 h 6272249"/>
              <a:gd name="connsiteX3419" fmla="*/ 1286617 w 7063253"/>
              <a:gd name="connsiteY3419" fmla="*/ 1595142 h 6272249"/>
              <a:gd name="connsiteX3420" fmla="*/ 912449 w 7063253"/>
              <a:gd name="connsiteY3420" fmla="*/ 1588578 h 6272249"/>
              <a:gd name="connsiteX3421" fmla="*/ 928861 w 7063253"/>
              <a:gd name="connsiteY3421" fmla="*/ 1603348 h 6272249"/>
              <a:gd name="connsiteX3422" fmla="*/ 912449 w 7063253"/>
              <a:gd name="connsiteY3422" fmla="*/ 1618119 h 6272249"/>
              <a:gd name="connsiteX3423" fmla="*/ 896037 w 7063253"/>
              <a:gd name="connsiteY3423" fmla="*/ 1603348 h 6272249"/>
              <a:gd name="connsiteX3424" fmla="*/ 912449 w 7063253"/>
              <a:gd name="connsiteY3424" fmla="*/ 1588578 h 6272249"/>
              <a:gd name="connsiteX3425" fmla="*/ 2269630 w 7063253"/>
              <a:gd name="connsiteY3425" fmla="*/ 1529497 h 6272249"/>
              <a:gd name="connsiteX3426" fmla="*/ 2271271 w 7063253"/>
              <a:gd name="connsiteY3426" fmla="*/ 1531138 h 6272249"/>
              <a:gd name="connsiteX3427" fmla="*/ 2269630 w 7063253"/>
              <a:gd name="connsiteY3427" fmla="*/ 1532780 h 6272249"/>
              <a:gd name="connsiteX3428" fmla="*/ 2267988 w 7063253"/>
              <a:gd name="connsiteY3428" fmla="*/ 1531138 h 6272249"/>
              <a:gd name="connsiteX3429" fmla="*/ 2269630 w 7063253"/>
              <a:gd name="connsiteY3429" fmla="*/ 1529497 h 6272249"/>
              <a:gd name="connsiteX3430" fmla="*/ 1879051 w 7063253"/>
              <a:gd name="connsiteY3430" fmla="*/ 1529497 h 6272249"/>
              <a:gd name="connsiteX3431" fmla="*/ 1880693 w 7063253"/>
              <a:gd name="connsiteY3431" fmla="*/ 1531138 h 6272249"/>
              <a:gd name="connsiteX3432" fmla="*/ 1879051 w 7063253"/>
              <a:gd name="connsiteY3432" fmla="*/ 1532780 h 6272249"/>
              <a:gd name="connsiteX3433" fmla="*/ 1877410 w 7063253"/>
              <a:gd name="connsiteY3433" fmla="*/ 1531138 h 6272249"/>
              <a:gd name="connsiteX3434" fmla="*/ 1879051 w 7063253"/>
              <a:gd name="connsiteY3434" fmla="*/ 1529497 h 6272249"/>
              <a:gd name="connsiteX3435" fmla="*/ 1493394 w 7063253"/>
              <a:gd name="connsiteY3435" fmla="*/ 1522934 h 6272249"/>
              <a:gd name="connsiteX3436" fmla="*/ 1496677 w 7063253"/>
              <a:gd name="connsiteY3436" fmla="*/ 1526217 h 6272249"/>
              <a:gd name="connsiteX3437" fmla="*/ 1493394 w 7063253"/>
              <a:gd name="connsiteY3437" fmla="*/ 1529501 h 6272249"/>
              <a:gd name="connsiteX3438" fmla="*/ 1490110 w 7063253"/>
              <a:gd name="connsiteY3438" fmla="*/ 1526217 h 6272249"/>
              <a:gd name="connsiteX3439" fmla="*/ 1493394 w 7063253"/>
              <a:gd name="connsiteY3439" fmla="*/ 1522934 h 6272249"/>
              <a:gd name="connsiteX3440" fmla="*/ 6300147 w 7063253"/>
              <a:gd name="connsiteY3440" fmla="*/ 1522932 h 6272249"/>
              <a:gd name="connsiteX3441" fmla="*/ 6301789 w 7063253"/>
              <a:gd name="connsiteY3441" fmla="*/ 1524574 h 6272249"/>
              <a:gd name="connsiteX3442" fmla="*/ 6300147 w 7063253"/>
              <a:gd name="connsiteY3442" fmla="*/ 1526216 h 6272249"/>
              <a:gd name="connsiteX3443" fmla="*/ 6298506 w 7063253"/>
              <a:gd name="connsiteY3443" fmla="*/ 1524574 h 6272249"/>
              <a:gd name="connsiteX3444" fmla="*/ 6300147 w 7063253"/>
              <a:gd name="connsiteY3444" fmla="*/ 1522932 h 6272249"/>
              <a:gd name="connsiteX3445" fmla="*/ 738492 w 7063253"/>
              <a:gd name="connsiteY3445" fmla="*/ 1513087 h 6272249"/>
              <a:gd name="connsiteX3446" fmla="*/ 745056 w 7063253"/>
              <a:gd name="connsiteY3446" fmla="*/ 1521293 h 6272249"/>
              <a:gd name="connsiteX3447" fmla="*/ 738492 w 7063253"/>
              <a:gd name="connsiteY3447" fmla="*/ 1529499 h 6272249"/>
              <a:gd name="connsiteX3448" fmla="*/ 731928 w 7063253"/>
              <a:gd name="connsiteY3448" fmla="*/ 1521293 h 6272249"/>
              <a:gd name="connsiteX3449" fmla="*/ 738492 w 7063253"/>
              <a:gd name="connsiteY3449" fmla="*/ 1513087 h 6272249"/>
              <a:gd name="connsiteX3450" fmla="*/ 1115944 w 7063253"/>
              <a:gd name="connsiteY3450" fmla="*/ 1506522 h 6272249"/>
              <a:gd name="connsiteX3451" fmla="*/ 1125793 w 7063253"/>
              <a:gd name="connsiteY3451" fmla="*/ 1521293 h 6272249"/>
              <a:gd name="connsiteX3452" fmla="*/ 1115944 w 7063253"/>
              <a:gd name="connsiteY3452" fmla="*/ 1536063 h 6272249"/>
              <a:gd name="connsiteX3453" fmla="*/ 1106096 w 7063253"/>
              <a:gd name="connsiteY3453" fmla="*/ 1521293 h 6272249"/>
              <a:gd name="connsiteX3454" fmla="*/ 1115944 w 7063253"/>
              <a:gd name="connsiteY3454" fmla="*/ 1506522 h 6272249"/>
              <a:gd name="connsiteX3455" fmla="*/ 2098956 w 7063253"/>
              <a:gd name="connsiteY3455" fmla="*/ 1447443 h 6272249"/>
              <a:gd name="connsiteX3456" fmla="*/ 2100598 w 7063253"/>
              <a:gd name="connsiteY3456" fmla="*/ 1450726 h 6272249"/>
              <a:gd name="connsiteX3457" fmla="*/ 2098956 w 7063253"/>
              <a:gd name="connsiteY3457" fmla="*/ 1454009 h 6272249"/>
              <a:gd name="connsiteX3458" fmla="*/ 2097315 w 7063253"/>
              <a:gd name="connsiteY3458" fmla="*/ 1450726 h 6272249"/>
              <a:gd name="connsiteX3459" fmla="*/ 2098956 w 7063253"/>
              <a:gd name="connsiteY3459" fmla="*/ 1447443 h 6272249"/>
              <a:gd name="connsiteX3460" fmla="*/ 1710019 w 7063253"/>
              <a:gd name="connsiteY3460" fmla="*/ 1440879 h 6272249"/>
              <a:gd name="connsiteX3461" fmla="*/ 1713303 w 7063253"/>
              <a:gd name="connsiteY3461" fmla="*/ 1444162 h 6272249"/>
              <a:gd name="connsiteX3462" fmla="*/ 1710019 w 7063253"/>
              <a:gd name="connsiteY3462" fmla="*/ 1447445 h 6272249"/>
              <a:gd name="connsiteX3463" fmla="*/ 1706736 w 7063253"/>
              <a:gd name="connsiteY3463" fmla="*/ 1444162 h 6272249"/>
              <a:gd name="connsiteX3464" fmla="*/ 1710019 w 7063253"/>
              <a:gd name="connsiteY3464" fmla="*/ 1440879 h 6272249"/>
              <a:gd name="connsiteX3465" fmla="*/ 1329285 w 7063253"/>
              <a:gd name="connsiteY3465" fmla="*/ 1434314 h 6272249"/>
              <a:gd name="connsiteX3466" fmla="*/ 1339134 w 7063253"/>
              <a:gd name="connsiteY3466" fmla="*/ 1444162 h 6272249"/>
              <a:gd name="connsiteX3467" fmla="*/ 1329285 w 7063253"/>
              <a:gd name="connsiteY3467" fmla="*/ 1454012 h 6272249"/>
              <a:gd name="connsiteX3468" fmla="*/ 1319437 w 7063253"/>
              <a:gd name="connsiteY3468" fmla="*/ 1444162 h 6272249"/>
              <a:gd name="connsiteX3469" fmla="*/ 1329285 w 7063253"/>
              <a:gd name="connsiteY3469" fmla="*/ 1434314 h 6272249"/>
              <a:gd name="connsiteX3470" fmla="*/ 945270 w 7063253"/>
              <a:gd name="connsiteY3470" fmla="*/ 1434314 h 6272249"/>
              <a:gd name="connsiteX3471" fmla="*/ 955120 w 7063253"/>
              <a:gd name="connsiteY3471" fmla="*/ 1440879 h 6272249"/>
              <a:gd name="connsiteX3472" fmla="*/ 945270 w 7063253"/>
              <a:gd name="connsiteY3472" fmla="*/ 1447443 h 6272249"/>
              <a:gd name="connsiteX3473" fmla="*/ 935423 w 7063253"/>
              <a:gd name="connsiteY3473" fmla="*/ 1440879 h 6272249"/>
              <a:gd name="connsiteX3474" fmla="*/ 945270 w 7063253"/>
              <a:gd name="connsiteY3474" fmla="*/ 1434314 h 6272249"/>
              <a:gd name="connsiteX3475" fmla="*/ 1934847 w 7063253"/>
              <a:gd name="connsiteY3475" fmla="*/ 1371952 h 6272249"/>
              <a:gd name="connsiteX3476" fmla="*/ 1936489 w 7063253"/>
              <a:gd name="connsiteY3476" fmla="*/ 1373593 h 6272249"/>
              <a:gd name="connsiteX3477" fmla="*/ 1934847 w 7063253"/>
              <a:gd name="connsiteY3477" fmla="*/ 1375235 h 6272249"/>
              <a:gd name="connsiteX3478" fmla="*/ 1933206 w 7063253"/>
              <a:gd name="connsiteY3478" fmla="*/ 1373593 h 6272249"/>
              <a:gd name="connsiteX3479" fmla="*/ 1934847 w 7063253"/>
              <a:gd name="connsiteY3479" fmla="*/ 1371952 h 6272249"/>
              <a:gd name="connsiteX3480" fmla="*/ 1542625 w 7063253"/>
              <a:gd name="connsiteY3480" fmla="*/ 1358825 h 6272249"/>
              <a:gd name="connsiteX3481" fmla="*/ 1549190 w 7063253"/>
              <a:gd name="connsiteY3481" fmla="*/ 1365390 h 6272249"/>
              <a:gd name="connsiteX3482" fmla="*/ 1542625 w 7063253"/>
              <a:gd name="connsiteY3482" fmla="*/ 1371954 h 6272249"/>
              <a:gd name="connsiteX3483" fmla="*/ 1536061 w 7063253"/>
              <a:gd name="connsiteY3483" fmla="*/ 1365390 h 6272249"/>
              <a:gd name="connsiteX3484" fmla="*/ 1542625 w 7063253"/>
              <a:gd name="connsiteY3484" fmla="*/ 1358825 h 6272249"/>
              <a:gd name="connsiteX3485" fmla="*/ 1158611 w 7063253"/>
              <a:gd name="connsiteY3485" fmla="*/ 1352261 h 6272249"/>
              <a:gd name="connsiteX3486" fmla="*/ 1168461 w 7063253"/>
              <a:gd name="connsiteY3486" fmla="*/ 1365390 h 6272249"/>
              <a:gd name="connsiteX3487" fmla="*/ 1158611 w 7063253"/>
              <a:gd name="connsiteY3487" fmla="*/ 1378518 h 6272249"/>
              <a:gd name="connsiteX3488" fmla="*/ 1148764 w 7063253"/>
              <a:gd name="connsiteY3488" fmla="*/ 1365390 h 6272249"/>
              <a:gd name="connsiteX3489" fmla="*/ 1158611 w 7063253"/>
              <a:gd name="connsiteY3489" fmla="*/ 1352261 h 6272249"/>
              <a:gd name="connsiteX3490" fmla="*/ 1765816 w 7063253"/>
              <a:gd name="connsiteY3490" fmla="*/ 1289898 h 6272249"/>
              <a:gd name="connsiteX3491" fmla="*/ 1769099 w 7063253"/>
              <a:gd name="connsiteY3491" fmla="*/ 1291540 h 6272249"/>
              <a:gd name="connsiteX3492" fmla="*/ 1765816 w 7063253"/>
              <a:gd name="connsiteY3492" fmla="*/ 1293182 h 6272249"/>
              <a:gd name="connsiteX3493" fmla="*/ 1762532 w 7063253"/>
              <a:gd name="connsiteY3493" fmla="*/ 1291540 h 6272249"/>
              <a:gd name="connsiteX3494" fmla="*/ 1765816 w 7063253"/>
              <a:gd name="connsiteY3494" fmla="*/ 1289898 h 6272249"/>
              <a:gd name="connsiteX3495" fmla="*/ 1371952 w 7063253"/>
              <a:gd name="connsiteY3495" fmla="*/ 1276770 h 6272249"/>
              <a:gd name="connsiteX3496" fmla="*/ 1378516 w 7063253"/>
              <a:gd name="connsiteY3496" fmla="*/ 1283334 h 6272249"/>
              <a:gd name="connsiteX3497" fmla="*/ 1371952 w 7063253"/>
              <a:gd name="connsiteY3497" fmla="*/ 1289898 h 6272249"/>
              <a:gd name="connsiteX3498" fmla="*/ 1365387 w 7063253"/>
              <a:gd name="connsiteY3498" fmla="*/ 1283334 h 6272249"/>
              <a:gd name="connsiteX3499" fmla="*/ 1371952 w 7063253"/>
              <a:gd name="connsiteY3499" fmla="*/ 1276770 h 6272249"/>
              <a:gd name="connsiteX3500" fmla="*/ 991219 w 7063253"/>
              <a:gd name="connsiteY3500" fmla="*/ 1270205 h 6272249"/>
              <a:gd name="connsiteX3501" fmla="*/ 997783 w 7063253"/>
              <a:gd name="connsiteY3501" fmla="*/ 1280053 h 6272249"/>
              <a:gd name="connsiteX3502" fmla="*/ 991219 w 7063253"/>
              <a:gd name="connsiteY3502" fmla="*/ 1289903 h 6272249"/>
              <a:gd name="connsiteX3503" fmla="*/ 984655 w 7063253"/>
              <a:gd name="connsiteY3503" fmla="*/ 1280053 h 6272249"/>
              <a:gd name="connsiteX3504" fmla="*/ 991219 w 7063253"/>
              <a:gd name="connsiteY3504" fmla="*/ 1270205 h 6272249"/>
              <a:gd name="connsiteX3505" fmla="*/ 2003774 w 7063253"/>
              <a:gd name="connsiteY3505" fmla="*/ 1214407 h 6272249"/>
              <a:gd name="connsiteX3506" fmla="*/ 2005416 w 7063253"/>
              <a:gd name="connsiteY3506" fmla="*/ 1217690 h 6272249"/>
              <a:gd name="connsiteX3507" fmla="*/ 2003774 w 7063253"/>
              <a:gd name="connsiteY3507" fmla="*/ 1220974 h 6272249"/>
              <a:gd name="connsiteX3508" fmla="*/ 2002133 w 7063253"/>
              <a:gd name="connsiteY3508" fmla="*/ 1217690 h 6272249"/>
              <a:gd name="connsiteX3509" fmla="*/ 2003774 w 7063253"/>
              <a:gd name="connsiteY3509" fmla="*/ 1214407 h 6272249"/>
              <a:gd name="connsiteX3510" fmla="*/ 1601706 w 7063253"/>
              <a:gd name="connsiteY3510" fmla="*/ 1207845 h 6272249"/>
              <a:gd name="connsiteX3511" fmla="*/ 1604990 w 7063253"/>
              <a:gd name="connsiteY3511" fmla="*/ 1211128 h 6272249"/>
              <a:gd name="connsiteX3512" fmla="*/ 1601706 w 7063253"/>
              <a:gd name="connsiteY3512" fmla="*/ 1214411 h 6272249"/>
              <a:gd name="connsiteX3513" fmla="*/ 1598423 w 7063253"/>
              <a:gd name="connsiteY3513" fmla="*/ 1211128 h 6272249"/>
              <a:gd name="connsiteX3514" fmla="*/ 1601706 w 7063253"/>
              <a:gd name="connsiteY3514" fmla="*/ 1207845 h 6272249"/>
              <a:gd name="connsiteX3515" fmla="*/ 822187 w 7063253"/>
              <a:gd name="connsiteY3515" fmla="*/ 1201281 h 6272249"/>
              <a:gd name="connsiteX3516" fmla="*/ 823829 w 7063253"/>
              <a:gd name="connsiteY3516" fmla="*/ 1202922 h 6272249"/>
              <a:gd name="connsiteX3517" fmla="*/ 822187 w 7063253"/>
              <a:gd name="connsiteY3517" fmla="*/ 1204564 h 6272249"/>
              <a:gd name="connsiteX3518" fmla="*/ 820545 w 7063253"/>
              <a:gd name="connsiteY3518" fmla="*/ 1202922 h 6272249"/>
              <a:gd name="connsiteX3519" fmla="*/ 822187 w 7063253"/>
              <a:gd name="connsiteY3519" fmla="*/ 1201281 h 6272249"/>
              <a:gd name="connsiteX3520" fmla="*/ 1207843 w 7063253"/>
              <a:gd name="connsiteY3520" fmla="*/ 1194716 h 6272249"/>
              <a:gd name="connsiteX3521" fmla="*/ 1214407 w 7063253"/>
              <a:gd name="connsiteY3521" fmla="*/ 1204564 h 6272249"/>
              <a:gd name="connsiteX3522" fmla="*/ 1207843 w 7063253"/>
              <a:gd name="connsiteY3522" fmla="*/ 1214413 h 6272249"/>
              <a:gd name="connsiteX3523" fmla="*/ 1201278 w 7063253"/>
              <a:gd name="connsiteY3523" fmla="*/ 1204564 h 6272249"/>
              <a:gd name="connsiteX3524" fmla="*/ 1207843 w 7063253"/>
              <a:gd name="connsiteY3524" fmla="*/ 1194716 h 6272249"/>
              <a:gd name="connsiteX3525" fmla="*/ 1833101 w 7063253"/>
              <a:gd name="connsiteY3525" fmla="*/ 1138918 h 6272249"/>
              <a:gd name="connsiteX3526" fmla="*/ 1834742 w 7063253"/>
              <a:gd name="connsiteY3526" fmla="*/ 1140560 h 6272249"/>
              <a:gd name="connsiteX3527" fmla="*/ 1833101 w 7063253"/>
              <a:gd name="connsiteY3527" fmla="*/ 1142201 h 6272249"/>
              <a:gd name="connsiteX3528" fmla="*/ 1831459 w 7063253"/>
              <a:gd name="connsiteY3528" fmla="*/ 1140560 h 6272249"/>
              <a:gd name="connsiteX3529" fmla="*/ 1833101 w 7063253"/>
              <a:gd name="connsiteY3529" fmla="*/ 1138918 h 6272249"/>
              <a:gd name="connsiteX3530" fmla="*/ 1434314 w 7063253"/>
              <a:gd name="connsiteY3530" fmla="*/ 1119225 h 6272249"/>
              <a:gd name="connsiteX3531" fmla="*/ 1440879 w 7063253"/>
              <a:gd name="connsiteY3531" fmla="*/ 1129073 h 6272249"/>
              <a:gd name="connsiteX3532" fmla="*/ 1434314 w 7063253"/>
              <a:gd name="connsiteY3532" fmla="*/ 1138922 h 6272249"/>
              <a:gd name="connsiteX3533" fmla="*/ 1427750 w 7063253"/>
              <a:gd name="connsiteY3533" fmla="*/ 1129073 h 6272249"/>
              <a:gd name="connsiteX3534" fmla="*/ 1434314 w 7063253"/>
              <a:gd name="connsiteY3534" fmla="*/ 1119225 h 6272249"/>
              <a:gd name="connsiteX3535" fmla="*/ 1040452 w 7063253"/>
              <a:gd name="connsiteY3535" fmla="*/ 1112661 h 6272249"/>
              <a:gd name="connsiteX3536" fmla="*/ 1050302 w 7063253"/>
              <a:gd name="connsiteY3536" fmla="*/ 1122508 h 6272249"/>
              <a:gd name="connsiteX3537" fmla="*/ 1040452 w 7063253"/>
              <a:gd name="connsiteY3537" fmla="*/ 1132358 h 6272249"/>
              <a:gd name="connsiteX3538" fmla="*/ 1030605 w 7063253"/>
              <a:gd name="connsiteY3538" fmla="*/ 1122508 h 6272249"/>
              <a:gd name="connsiteX3539" fmla="*/ 1040452 w 7063253"/>
              <a:gd name="connsiteY3539" fmla="*/ 1112661 h 6272249"/>
              <a:gd name="connsiteX3540" fmla="*/ 2079263 w 7063253"/>
              <a:gd name="connsiteY3540" fmla="*/ 1069991 h 6272249"/>
              <a:gd name="connsiteX3541" fmla="*/ 2080905 w 7063253"/>
              <a:gd name="connsiteY3541" fmla="*/ 1071633 h 6272249"/>
              <a:gd name="connsiteX3542" fmla="*/ 2079263 w 7063253"/>
              <a:gd name="connsiteY3542" fmla="*/ 1073274 h 6272249"/>
              <a:gd name="connsiteX3543" fmla="*/ 2077622 w 7063253"/>
              <a:gd name="connsiteY3543" fmla="*/ 1071633 h 6272249"/>
              <a:gd name="connsiteX3544" fmla="*/ 2079263 w 7063253"/>
              <a:gd name="connsiteY3544" fmla="*/ 1069991 h 6272249"/>
              <a:gd name="connsiteX3545" fmla="*/ 1667348 w 7063253"/>
              <a:gd name="connsiteY3545" fmla="*/ 1056865 h 6272249"/>
              <a:gd name="connsiteX3546" fmla="*/ 1673912 w 7063253"/>
              <a:gd name="connsiteY3546" fmla="*/ 1060148 h 6272249"/>
              <a:gd name="connsiteX3547" fmla="*/ 1667348 w 7063253"/>
              <a:gd name="connsiteY3547" fmla="*/ 1063431 h 6272249"/>
              <a:gd name="connsiteX3548" fmla="*/ 1660784 w 7063253"/>
              <a:gd name="connsiteY3548" fmla="*/ 1060148 h 6272249"/>
              <a:gd name="connsiteX3549" fmla="*/ 1667348 w 7063253"/>
              <a:gd name="connsiteY3549" fmla="*/ 1056865 h 6272249"/>
              <a:gd name="connsiteX3550" fmla="*/ 1266924 w 7063253"/>
              <a:gd name="connsiteY3550" fmla="*/ 1043736 h 6272249"/>
              <a:gd name="connsiteX3551" fmla="*/ 1270207 w 7063253"/>
              <a:gd name="connsiteY3551" fmla="*/ 1050300 h 6272249"/>
              <a:gd name="connsiteX3552" fmla="*/ 1266924 w 7063253"/>
              <a:gd name="connsiteY3552" fmla="*/ 1056865 h 6272249"/>
              <a:gd name="connsiteX3553" fmla="*/ 1263641 w 7063253"/>
              <a:gd name="connsiteY3553" fmla="*/ 1050300 h 6272249"/>
              <a:gd name="connsiteX3554" fmla="*/ 1266924 w 7063253"/>
              <a:gd name="connsiteY3554" fmla="*/ 1043736 h 6272249"/>
              <a:gd name="connsiteX3555" fmla="*/ 1910231 w 7063253"/>
              <a:gd name="connsiteY3555" fmla="*/ 987938 h 6272249"/>
              <a:gd name="connsiteX3556" fmla="*/ 1913515 w 7063253"/>
              <a:gd name="connsiteY3556" fmla="*/ 991221 h 6272249"/>
              <a:gd name="connsiteX3557" fmla="*/ 1910231 w 7063253"/>
              <a:gd name="connsiteY3557" fmla="*/ 994504 h 6272249"/>
              <a:gd name="connsiteX3558" fmla="*/ 1906948 w 7063253"/>
              <a:gd name="connsiteY3558" fmla="*/ 991221 h 6272249"/>
              <a:gd name="connsiteX3559" fmla="*/ 1910231 w 7063253"/>
              <a:gd name="connsiteY3559" fmla="*/ 987938 h 6272249"/>
              <a:gd name="connsiteX3560" fmla="*/ 1499958 w 7063253"/>
              <a:gd name="connsiteY3560" fmla="*/ 968245 h 6272249"/>
              <a:gd name="connsiteX3561" fmla="*/ 1509807 w 7063253"/>
              <a:gd name="connsiteY3561" fmla="*/ 978092 h 6272249"/>
              <a:gd name="connsiteX3562" fmla="*/ 1499958 w 7063253"/>
              <a:gd name="connsiteY3562" fmla="*/ 987942 h 6272249"/>
              <a:gd name="connsiteX3563" fmla="*/ 1490110 w 7063253"/>
              <a:gd name="connsiteY3563" fmla="*/ 978092 h 6272249"/>
              <a:gd name="connsiteX3564" fmla="*/ 1499958 w 7063253"/>
              <a:gd name="connsiteY3564" fmla="*/ 968245 h 6272249"/>
              <a:gd name="connsiteX3565" fmla="*/ 1102815 w 7063253"/>
              <a:gd name="connsiteY3565" fmla="*/ 961680 h 6272249"/>
              <a:gd name="connsiteX3566" fmla="*/ 1106098 w 7063253"/>
              <a:gd name="connsiteY3566" fmla="*/ 968245 h 6272249"/>
              <a:gd name="connsiteX3567" fmla="*/ 1102815 w 7063253"/>
              <a:gd name="connsiteY3567" fmla="*/ 974809 h 6272249"/>
              <a:gd name="connsiteX3568" fmla="*/ 1099532 w 7063253"/>
              <a:gd name="connsiteY3568" fmla="*/ 968245 h 6272249"/>
              <a:gd name="connsiteX3569" fmla="*/ 1102815 w 7063253"/>
              <a:gd name="connsiteY3569" fmla="*/ 961680 h 6272249"/>
              <a:gd name="connsiteX3570" fmla="*/ 2167883 w 7063253"/>
              <a:gd name="connsiteY3570" fmla="*/ 935423 h 6272249"/>
              <a:gd name="connsiteX3571" fmla="*/ 2169525 w 7063253"/>
              <a:gd name="connsiteY3571" fmla="*/ 937064 h 6272249"/>
              <a:gd name="connsiteX3572" fmla="*/ 2167883 w 7063253"/>
              <a:gd name="connsiteY3572" fmla="*/ 938706 h 6272249"/>
              <a:gd name="connsiteX3573" fmla="*/ 2166241 w 7063253"/>
              <a:gd name="connsiteY3573" fmla="*/ 937064 h 6272249"/>
              <a:gd name="connsiteX3574" fmla="*/ 2167883 w 7063253"/>
              <a:gd name="connsiteY3574" fmla="*/ 935423 h 6272249"/>
              <a:gd name="connsiteX3575" fmla="*/ 1744481 w 7063253"/>
              <a:gd name="connsiteY3575" fmla="*/ 905884 h 6272249"/>
              <a:gd name="connsiteX3576" fmla="*/ 1746122 w 7063253"/>
              <a:gd name="connsiteY3576" fmla="*/ 910809 h 6272249"/>
              <a:gd name="connsiteX3577" fmla="*/ 1744481 w 7063253"/>
              <a:gd name="connsiteY3577" fmla="*/ 915734 h 6272249"/>
              <a:gd name="connsiteX3578" fmla="*/ 1742839 w 7063253"/>
              <a:gd name="connsiteY3578" fmla="*/ 910809 h 6272249"/>
              <a:gd name="connsiteX3579" fmla="*/ 1744481 w 7063253"/>
              <a:gd name="connsiteY3579" fmla="*/ 905884 h 6272249"/>
              <a:gd name="connsiteX3580" fmla="*/ 1335849 w 7063253"/>
              <a:gd name="connsiteY3580" fmla="*/ 892755 h 6272249"/>
              <a:gd name="connsiteX3581" fmla="*/ 1345699 w 7063253"/>
              <a:gd name="connsiteY3581" fmla="*/ 899320 h 6272249"/>
              <a:gd name="connsiteX3582" fmla="*/ 1335849 w 7063253"/>
              <a:gd name="connsiteY3582" fmla="*/ 905884 h 6272249"/>
              <a:gd name="connsiteX3583" fmla="*/ 1326001 w 7063253"/>
              <a:gd name="connsiteY3583" fmla="*/ 899320 h 6272249"/>
              <a:gd name="connsiteX3584" fmla="*/ 1335849 w 7063253"/>
              <a:gd name="connsiteY3584" fmla="*/ 892755 h 6272249"/>
              <a:gd name="connsiteX3585" fmla="*/ 2433739 w 7063253"/>
              <a:gd name="connsiteY3585" fmla="*/ 879625 h 6272249"/>
              <a:gd name="connsiteX3586" fmla="*/ 2435380 w 7063253"/>
              <a:gd name="connsiteY3586" fmla="*/ 881266 h 6272249"/>
              <a:gd name="connsiteX3587" fmla="*/ 2433739 w 7063253"/>
              <a:gd name="connsiteY3587" fmla="*/ 882908 h 6272249"/>
              <a:gd name="connsiteX3588" fmla="*/ 2432097 w 7063253"/>
              <a:gd name="connsiteY3588" fmla="*/ 881266 h 6272249"/>
              <a:gd name="connsiteX3589" fmla="*/ 2433739 w 7063253"/>
              <a:gd name="connsiteY3589" fmla="*/ 879625 h 6272249"/>
              <a:gd name="connsiteX3590" fmla="*/ 1998851 w 7063253"/>
              <a:gd name="connsiteY3590" fmla="*/ 853367 h 6272249"/>
              <a:gd name="connsiteX3591" fmla="*/ 2002135 w 7063253"/>
              <a:gd name="connsiteY3591" fmla="*/ 855009 h 6272249"/>
              <a:gd name="connsiteX3592" fmla="*/ 1998851 w 7063253"/>
              <a:gd name="connsiteY3592" fmla="*/ 856651 h 6272249"/>
              <a:gd name="connsiteX3593" fmla="*/ 1995568 w 7063253"/>
              <a:gd name="connsiteY3593" fmla="*/ 855009 h 6272249"/>
              <a:gd name="connsiteX3594" fmla="*/ 1998851 w 7063253"/>
              <a:gd name="connsiteY3594" fmla="*/ 853367 h 6272249"/>
              <a:gd name="connsiteX3595" fmla="*/ 1578730 w 7063253"/>
              <a:gd name="connsiteY3595" fmla="*/ 827112 h 6272249"/>
              <a:gd name="connsiteX3596" fmla="*/ 1585295 w 7063253"/>
              <a:gd name="connsiteY3596" fmla="*/ 833676 h 6272249"/>
              <a:gd name="connsiteX3597" fmla="*/ 1578730 w 7063253"/>
              <a:gd name="connsiteY3597" fmla="*/ 840241 h 6272249"/>
              <a:gd name="connsiteX3598" fmla="*/ 1572166 w 7063253"/>
              <a:gd name="connsiteY3598" fmla="*/ 833676 h 6272249"/>
              <a:gd name="connsiteX3599" fmla="*/ 1578730 w 7063253"/>
              <a:gd name="connsiteY3599" fmla="*/ 827112 h 6272249"/>
              <a:gd name="connsiteX3600" fmla="*/ 2263065 w 7063253"/>
              <a:gd name="connsiteY3600" fmla="*/ 797571 h 6272249"/>
              <a:gd name="connsiteX3601" fmla="*/ 2264707 w 7063253"/>
              <a:gd name="connsiteY3601" fmla="*/ 799213 h 6272249"/>
              <a:gd name="connsiteX3602" fmla="*/ 2263065 w 7063253"/>
              <a:gd name="connsiteY3602" fmla="*/ 800854 h 6272249"/>
              <a:gd name="connsiteX3603" fmla="*/ 2261424 w 7063253"/>
              <a:gd name="connsiteY3603" fmla="*/ 799213 h 6272249"/>
              <a:gd name="connsiteX3604" fmla="*/ 2263065 w 7063253"/>
              <a:gd name="connsiteY3604" fmla="*/ 797571 h 6272249"/>
              <a:gd name="connsiteX3605" fmla="*/ 1828176 w 7063253"/>
              <a:gd name="connsiteY3605" fmla="*/ 764749 h 6272249"/>
              <a:gd name="connsiteX3606" fmla="*/ 1831459 w 7063253"/>
              <a:gd name="connsiteY3606" fmla="*/ 771314 h 6272249"/>
              <a:gd name="connsiteX3607" fmla="*/ 1828176 w 7063253"/>
              <a:gd name="connsiteY3607" fmla="*/ 777878 h 6272249"/>
              <a:gd name="connsiteX3608" fmla="*/ 1824893 w 7063253"/>
              <a:gd name="connsiteY3608" fmla="*/ 771314 h 6272249"/>
              <a:gd name="connsiteX3609" fmla="*/ 1828176 w 7063253"/>
              <a:gd name="connsiteY3609" fmla="*/ 764749 h 6272249"/>
              <a:gd name="connsiteX3610" fmla="*/ 1411340 w 7063253"/>
              <a:gd name="connsiteY3610" fmla="*/ 745056 h 6272249"/>
              <a:gd name="connsiteX3611" fmla="*/ 1421190 w 7063253"/>
              <a:gd name="connsiteY3611" fmla="*/ 751621 h 6272249"/>
              <a:gd name="connsiteX3612" fmla="*/ 1411340 w 7063253"/>
              <a:gd name="connsiteY3612" fmla="*/ 758185 h 6272249"/>
              <a:gd name="connsiteX3613" fmla="*/ 1401493 w 7063253"/>
              <a:gd name="connsiteY3613" fmla="*/ 751621 h 6272249"/>
              <a:gd name="connsiteX3614" fmla="*/ 1411340 w 7063253"/>
              <a:gd name="connsiteY3614" fmla="*/ 745056 h 6272249"/>
              <a:gd name="connsiteX3615" fmla="*/ 2094034 w 7063253"/>
              <a:gd name="connsiteY3615" fmla="*/ 715516 h 6272249"/>
              <a:gd name="connsiteX3616" fmla="*/ 2097317 w 7063253"/>
              <a:gd name="connsiteY3616" fmla="*/ 717157 h 6272249"/>
              <a:gd name="connsiteX3617" fmla="*/ 2094034 w 7063253"/>
              <a:gd name="connsiteY3617" fmla="*/ 718799 h 6272249"/>
              <a:gd name="connsiteX3618" fmla="*/ 2090750 w 7063253"/>
              <a:gd name="connsiteY3618" fmla="*/ 717157 h 6272249"/>
              <a:gd name="connsiteX3619" fmla="*/ 2094034 w 7063253"/>
              <a:gd name="connsiteY3619" fmla="*/ 715516 h 6272249"/>
              <a:gd name="connsiteX3620" fmla="*/ 1660784 w 7063253"/>
              <a:gd name="connsiteY3620" fmla="*/ 682696 h 6272249"/>
              <a:gd name="connsiteX3621" fmla="*/ 1667348 w 7063253"/>
              <a:gd name="connsiteY3621" fmla="*/ 689260 h 6272249"/>
              <a:gd name="connsiteX3622" fmla="*/ 1660784 w 7063253"/>
              <a:gd name="connsiteY3622" fmla="*/ 695825 h 6272249"/>
              <a:gd name="connsiteX3623" fmla="*/ 1654219 w 7063253"/>
              <a:gd name="connsiteY3623" fmla="*/ 689260 h 6272249"/>
              <a:gd name="connsiteX3624" fmla="*/ 1660784 w 7063253"/>
              <a:gd name="connsiteY3624" fmla="*/ 682696 h 6272249"/>
              <a:gd name="connsiteX3625" fmla="*/ 2371378 w 7063253"/>
              <a:gd name="connsiteY3625" fmla="*/ 676130 h 6272249"/>
              <a:gd name="connsiteX3626" fmla="*/ 2373020 w 7063253"/>
              <a:gd name="connsiteY3626" fmla="*/ 677771 h 6272249"/>
              <a:gd name="connsiteX3627" fmla="*/ 2371378 w 7063253"/>
              <a:gd name="connsiteY3627" fmla="*/ 679413 h 6272249"/>
              <a:gd name="connsiteX3628" fmla="*/ 2369737 w 7063253"/>
              <a:gd name="connsiteY3628" fmla="*/ 677771 h 6272249"/>
              <a:gd name="connsiteX3629" fmla="*/ 2371378 w 7063253"/>
              <a:gd name="connsiteY3629" fmla="*/ 676130 h 6272249"/>
              <a:gd name="connsiteX3630" fmla="*/ 1923360 w 7063253"/>
              <a:gd name="connsiteY3630" fmla="*/ 633462 h 6272249"/>
              <a:gd name="connsiteX3631" fmla="*/ 1926643 w 7063253"/>
              <a:gd name="connsiteY3631" fmla="*/ 635104 h 6272249"/>
              <a:gd name="connsiteX3632" fmla="*/ 1923360 w 7063253"/>
              <a:gd name="connsiteY3632" fmla="*/ 636745 h 6272249"/>
              <a:gd name="connsiteX3633" fmla="*/ 1920077 w 7063253"/>
              <a:gd name="connsiteY3633" fmla="*/ 635104 h 6272249"/>
              <a:gd name="connsiteX3634" fmla="*/ 1923360 w 7063253"/>
              <a:gd name="connsiteY3634" fmla="*/ 633462 h 6272249"/>
              <a:gd name="connsiteX3635" fmla="*/ 1493394 w 7063253"/>
              <a:gd name="connsiteY3635" fmla="*/ 607205 h 6272249"/>
              <a:gd name="connsiteX3636" fmla="*/ 1496677 w 7063253"/>
              <a:gd name="connsiteY3636" fmla="*/ 610488 h 6272249"/>
              <a:gd name="connsiteX3637" fmla="*/ 1493394 w 7063253"/>
              <a:gd name="connsiteY3637" fmla="*/ 613771 h 6272249"/>
              <a:gd name="connsiteX3638" fmla="*/ 1490110 w 7063253"/>
              <a:gd name="connsiteY3638" fmla="*/ 610488 h 6272249"/>
              <a:gd name="connsiteX3639" fmla="*/ 1493394 w 7063253"/>
              <a:gd name="connsiteY3639" fmla="*/ 607205 h 6272249"/>
              <a:gd name="connsiteX3640" fmla="*/ 2195782 w 7063253"/>
              <a:gd name="connsiteY3640" fmla="*/ 587512 h 6272249"/>
              <a:gd name="connsiteX3641" fmla="*/ 2199065 w 7063253"/>
              <a:gd name="connsiteY3641" fmla="*/ 590795 h 6272249"/>
              <a:gd name="connsiteX3642" fmla="*/ 2195782 w 7063253"/>
              <a:gd name="connsiteY3642" fmla="*/ 594078 h 6272249"/>
              <a:gd name="connsiteX3643" fmla="*/ 2192499 w 7063253"/>
              <a:gd name="connsiteY3643" fmla="*/ 590795 h 6272249"/>
              <a:gd name="connsiteX3644" fmla="*/ 2195782 w 7063253"/>
              <a:gd name="connsiteY3644" fmla="*/ 587512 h 6272249"/>
              <a:gd name="connsiteX3645" fmla="*/ 2486254 w 7063253"/>
              <a:gd name="connsiteY3645" fmla="*/ 557971 h 6272249"/>
              <a:gd name="connsiteX3646" fmla="*/ 2487895 w 7063253"/>
              <a:gd name="connsiteY3646" fmla="*/ 559613 h 6272249"/>
              <a:gd name="connsiteX3647" fmla="*/ 2486254 w 7063253"/>
              <a:gd name="connsiteY3647" fmla="*/ 561254 h 6272249"/>
              <a:gd name="connsiteX3648" fmla="*/ 2484612 w 7063253"/>
              <a:gd name="connsiteY3648" fmla="*/ 559613 h 6272249"/>
              <a:gd name="connsiteX3649" fmla="*/ 2486254 w 7063253"/>
              <a:gd name="connsiteY3649" fmla="*/ 557971 h 6272249"/>
              <a:gd name="connsiteX3650" fmla="*/ 1757610 w 7063253"/>
              <a:gd name="connsiteY3650" fmla="*/ 551409 h 6272249"/>
              <a:gd name="connsiteX3651" fmla="*/ 1759251 w 7063253"/>
              <a:gd name="connsiteY3651" fmla="*/ 553050 h 6272249"/>
              <a:gd name="connsiteX3652" fmla="*/ 1757610 w 7063253"/>
              <a:gd name="connsiteY3652" fmla="*/ 554692 h 6272249"/>
              <a:gd name="connsiteX3653" fmla="*/ 1755968 w 7063253"/>
              <a:gd name="connsiteY3653" fmla="*/ 553050 h 6272249"/>
              <a:gd name="connsiteX3654" fmla="*/ 1757610 w 7063253"/>
              <a:gd name="connsiteY3654" fmla="*/ 551409 h 6272249"/>
              <a:gd name="connsiteX3655" fmla="*/ 2025107 w 7063253"/>
              <a:gd name="connsiteY3655" fmla="*/ 505458 h 6272249"/>
              <a:gd name="connsiteX3656" fmla="*/ 2028390 w 7063253"/>
              <a:gd name="connsiteY3656" fmla="*/ 507100 h 6272249"/>
              <a:gd name="connsiteX3657" fmla="*/ 2025107 w 7063253"/>
              <a:gd name="connsiteY3657" fmla="*/ 508741 h 6272249"/>
              <a:gd name="connsiteX3658" fmla="*/ 2021824 w 7063253"/>
              <a:gd name="connsiteY3658" fmla="*/ 507100 h 6272249"/>
              <a:gd name="connsiteX3659" fmla="*/ 2025107 w 7063253"/>
              <a:gd name="connsiteY3659" fmla="*/ 505458 h 6272249"/>
              <a:gd name="connsiteX3660" fmla="*/ 2310657 w 7063253"/>
              <a:gd name="connsiteY3660" fmla="*/ 469353 h 6272249"/>
              <a:gd name="connsiteX3661" fmla="*/ 2313941 w 7063253"/>
              <a:gd name="connsiteY3661" fmla="*/ 470995 h 6272249"/>
              <a:gd name="connsiteX3662" fmla="*/ 2310657 w 7063253"/>
              <a:gd name="connsiteY3662" fmla="*/ 472636 h 6272249"/>
              <a:gd name="connsiteX3663" fmla="*/ 2307374 w 7063253"/>
              <a:gd name="connsiteY3663" fmla="*/ 470995 h 6272249"/>
              <a:gd name="connsiteX3664" fmla="*/ 2310657 w 7063253"/>
              <a:gd name="connsiteY3664" fmla="*/ 469353 h 6272249"/>
              <a:gd name="connsiteX3665" fmla="*/ 1586936 w 7063253"/>
              <a:gd name="connsiteY3665" fmla="*/ 469353 h 6272249"/>
              <a:gd name="connsiteX3666" fmla="*/ 1588578 w 7063253"/>
              <a:gd name="connsiteY3666" fmla="*/ 470995 h 6272249"/>
              <a:gd name="connsiteX3667" fmla="*/ 1586936 w 7063253"/>
              <a:gd name="connsiteY3667" fmla="*/ 472636 h 6272249"/>
              <a:gd name="connsiteX3668" fmla="*/ 1585295 w 7063253"/>
              <a:gd name="connsiteY3668" fmla="*/ 470995 h 6272249"/>
              <a:gd name="connsiteX3669" fmla="*/ 1586936 w 7063253"/>
              <a:gd name="connsiteY3669" fmla="*/ 469353 h 6272249"/>
              <a:gd name="connsiteX3670" fmla="*/ 2612618 w 7063253"/>
              <a:gd name="connsiteY3670" fmla="*/ 449660 h 6272249"/>
              <a:gd name="connsiteX3671" fmla="*/ 2615901 w 7063253"/>
              <a:gd name="connsiteY3671" fmla="*/ 451302 h 6272249"/>
              <a:gd name="connsiteX3672" fmla="*/ 2612618 w 7063253"/>
              <a:gd name="connsiteY3672" fmla="*/ 452943 h 6272249"/>
              <a:gd name="connsiteX3673" fmla="*/ 2609335 w 7063253"/>
              <a:gd name="connsiteY3673" fmla="*/ 451302 h 6272249"/>
              <a:gd name="connsiteX3674" fmla="*/ 2612618 w 7063253"/>
              <a:gd name="connsiteY3674" fmla="*/ 449660 h 6272249"/>
              <a:gd name="connsiteX3675" fmla="*/ 1854433 w 7063253"/>
              <a:gd name="connsiteY3675" fmla="*/ 423403 h 6272249"/>
              <a:gd name="connsiteX3676" fmla="*/ 1857717 w 7063253"/>
              <a:gd name="connsiteY3676" fmla="*/ 425044 h 6272249"/>
              <a:gd name="connsiteX3677" fmla="*/ 1854433 w 7063253"/>
              <a:gd name="connsiteY3677" fmla="*/ 426686 h 6272249"/>
              <a:gd name="connsiteX3678" fmla="*/ 1851150 w 7063253"/>
              <a:gd name="connsiteY3678" fmla="*/ 425044 h 6272249"/>
              <a:gd name="connsiteX3679" fmla="*/ 1854433 w 7063253"/>
              <a:gd name="connsiteY3679" fmla="*/ 423403 h 6272249"/>
              <a:gd name="connsiteX3680" fmla="*/ 2138342 w 7063253"/>
              <a:gd name="connsiteY3680" fmla="*/ 380735 h 6272249"/>
              <a:gd name="connsiteX3681" fmla="*/ 2139984 w 7063253"/>
              <a:gd name="connsiteY3681" fmla="*/ 385660 h 6272249"/>
              <a:gd name="connsiteX3682" fmla="*/ 2138342 w 7063253"/>
              <a:gd name="connsiteY3682" fmla="*/ 390585 h 6272249"/>
              <a:gd name="connsiteX3683" fmla="*/ 2136701 w 7063253"/>
              <a:gd name="connsiteY3683" fmla="*/ 385660 h 6272249"/>
              <a:gd name="connsiteX3684" fmla="*/ 2138342 w 7063253"/>
              <a:gd name="connsiteY3684" fmla="*/ 380735 h 6272249"/>
              <a:gd name="connsiteX3685" fmla="*/ 2435380 w 7063253"/>
              <a:gd name="connsiteY3685" fmla="*/ 354476 h 6272249"/>
              <a:gd name="connsiteX3686" fmla="*/ 2438664 w 7063253"/>
              <a:gd name="connsiteY3686" fmla="*/ 357759 h 6272249"/>
              <a:gd name="connsiteX3687" fmla="*/ 2435380 w 7063253"/>
              <a:gd name="connsiteY3687" fmla="*/ 361042 h 6272249"/>
              <a:gd name="connsiteX3688" fmla="*/ 2432097 w 7063253"/>
              <a:gd name="connsiteY3688" fmla="*/ 357759 h 6272249"/>
              <a:gd name="connsiteX3689" fmla="*/ 2435380 w 7063253"/>
              <a:gd name="connsiteY3689" fmla="*/ 354476 h 6272249"/>
              <a:gd name="connsiteX3690" fmla="*/ 2748828 w 7063253"/>
              <a:gd name="connsiteY3690" fmla="*/ 347911 h 6272249"/>
              <a:gd name="connsiteX3691" fmla="*/ 2750470 w 7063253"/>
              <a:gd name="connsiteY3691" fmla="*/ 351195 h 6272249"/>
              <a:gd name="connsiteX3692" fmla="*/ 2748828 w 7063253"/>
              <a:gd name="connsiteY3692" fmla="*/ 354478 h 6272249"/>
              <a:gd name="connsiteX3693" fmla="*/ 2747186 w 7063253"/>
              <a:gd name="connsiteY3693" fmla="*/ 351195 h 6272249"/>
              <a:gd name="connsiteX3694" fmla="*/ 2748828 w 7063253"/>
              <a:gd name="connsiteY3694" fmla="*/ 347911 h 6272249"/>
              <a:gd name="connsiteX3695" fmla="*/ 2885040 w 7063253"/>
              <a:gd name="connsiteY3695" fmla="*/ 265858 h 6272249"/>
              <a:gd name="connsiteX3696" fmla="*/ 2888323 w 7063253"/>
              <a:gd name="connsiteY3696" fmla="*/ 267499 h 6272249"/>
              <a:gd name="connsiteX3697" fmla="*/ 2885040 w 7063253"/>
              <a:gd name="connsiteY3697" fmla="*/ 269141 h 6272249"/>
              <a:gd name="connsiteX3698" fmla="*/ 2881757 w 7063253"/>
              <a:gd name="connsiteY3698" fmla="*/ 267499 h 6272249"/>
              <a:gd name="connsiteX3699" fmla="*/ 2885040 w 7063253"/>
              <a:gd name="connsiteY3699" fmla="*/ 265858 h 6272249"/>
              <a:gd name="connsiteX3700" fmla="*/ 2256501 w 7063253"/>
              <a:gd name="connsiteY3700" fmla="*/ 265858 h 6272249"/>
              <a:gd name="connsiteX3701" fmla="*/ 2258143 w 7063253"/>
              <a:gd name="connsiteY3701" fmla="*/ 269141 h 6272249"/>
              <a:gd name="connsiteX3702" fmla="*/ 2256501 w 7063253"/>
              <a:gd name="connsiteY3702" fmla="*/ 272424 h 6272249"/>
              <a:gd name="connsiteX3703" fmla="*/ 2254859 w 7063253"/>
              <a:gd name="connsiteY3703" fmla="*/ 269141 h 6272249"/>
              <a:gd name="connsiteX3704" fmla="*/ 2256501 w 7063253"/>
              <a:gd name="connsiteY3704" fmla="*/ 265858 h 6272249"/>
              <a:gd name="connsiteX3705" fmla="*/ 2561745 w 7063253"/>
              <a:gd name="connsiteY3705" fmla="*/ 252729 h 6272249"/>
              <a:gd name="connsiteX3706" fmla="*/ 2563386 w 7063253"/>
              <a:gd name="connsiteY3706" fmla="*/ 256012 h 6272249"/>
              <a:gd name="connsiteX3707" fmla="*/ 2561745 w 7063253"/>
              <a:gd name="connsiteY3707" fmla="*/ 259296 h 6272249"/>
              <a:gd name="connsiteX3708" fmla="*/ 2560103 w 7063253"/>
              <a:gd name="connsiteY3708" fmla="*/ 256012 h 6272249"/>
              <a:gd name="connsiteX3709" fmla="*/ 2561745 w 7063253"/>
              <a:gd name="connsiteY3709" fmla="*/ 252729 h 6272249"/>
              <a:gd name="connsiteX3710" fmla="*/ 2699596 w 7063253"/>
              <a:gd name="connsiteY3710" fmla="*/ 164109 h 6272249"/>
              <a:gd name="connsiteX3711" fmla="*/ 2701238 w 7063253"/>
              <a:gd name="connsiteY3711" fmla="*/ 165751 h 6272249"/>
              <a:gd name="connsiteX3712" fmla="*/ 2699596 w 7063253"/>
              <a:gd name="connsiteY3712" fmla="*/ 167392 h 6272249"/>
              <a:gd name="connsiteX3713" fmla="*/ 2697955 w 7063253"/>
              <a:gd name="connsiteY3713" fmla="*/ 165751 h 6272249"/>
              <a:gd name="connsiteX3714" fmla="*/ 2699596 w 7063253"/>
              <a:gd name="connsiteY3714" fmla="*/ 164109 h 6272249"/>
              <a:gd name="connsiteX3715" fmla="*/ 3185359 w 7063253"/>
              <a:gd name="connsiteY3715" fmla="*/ 121442 h 6272249"/>
              <a:gd name="connsiteX3716" fmla="*/ 3187001 w 7063253"/>
              <a:gd name="connsiteY3716" fmla="*/ 123083 h 6272249"/>
              <a:gd name="connsiteX3717" fmla="*/ 3185359 w 7063253"/>
              <a:gd name="connsiteY3717" fmla="*/ 124725 h 6272249"/>
              <a:gd name="connsiteX3718" fmla="*/ 3183718 w 7063253"/>
              <a:gd name="connsiteY3718" fmla="*/ 123083 h 6272249"/>
              <a:gd name="connsiteX3719" fmla="*/ 3185359 w 7063253"/>
              <a:gd name="connsiteY3719" fmla="*/ 121442 h 6272249"/>
              <a:gd name="connsiteX3720" fmla="*/ 2844012 w 7063253"/>
              <a:gd name="connsiteY3720" fmla="*/ 75491 h 6272249"/>
              <a:gd name="connsiteX3721" fmla="*/ 2845654 w 7063253"/>
              <a:gd name="connsiteY3721" fmla="*/ 77133 h 6272249"/>
              <a:gd name="connsiteX3722" fmla="*/ 2844012 w 7063253"/>
              <a:gd name="connsiteY3722" fmla="*/ 78775 h 6272249"/>
              <a:gd name="connsiteX3723" fmla="*/ 2842371 w 7063253"/>
              <a:gd name="connsiteY3723" fmla="*/ 77133 h 6272249"/>
              <a:gd name="connsiteX3724" fmla="*/ 2844012 w 7063253"/>
              <a:gd name="connsiteY3724" fmla="*/ 75491 h 6272249"/>
              <a:gd name="connsiteX3725" fmla="*/ 2994993 w 7063253"/>
              <a:gd name="connsiteY3725" fmla="*/ 0 h 6272249"/>
              <a:gd name="connsiteX3726" fmla="*/ 2996634 w 7063253"/>
              <a:gd name="connsiteY3726" fmla="*/ 3283 h 6272249"/>
              <a:gd name="connsiteX3727" fmla="*/ 2994993 w 7063253"/>
              <a:gd name="connsiteY3727" fmla="*/ 6567 h 6272249"/>
              <a:gd name="connsiteX3728" fmla="*/ 2993351 w 7063253"/>
              <a:gd name="connsiteY3728" fmla="*/ 3283 h 6272249"/>
              <a:gd name="connsiteX3729" fmla="*/ 2994993 w 7063253"/>
              <a:gd name="connsiteY3729" fmla="*/ 0 h 62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Lst>
            <a:rect l="l" t="t" r="r" b="b"/>
            <a:pathLst>
              <a:path w="7063253" h="6272249">
                <a:moveTo>
                  <a:pt x="1879049" y="6268966"/>
                </a:moveTo>
                <a:cubicBezTo>
                  <a:pt x="1879955" y="6268966"/>
                  <a:pt x="1880691" y="6269702"/>
                  <a:pt x="1880691" y="6270608"/>
                </a:cubicBezTo>
                <a:cubicBezTo>
                  <a:pt x="1880691" y="6271515"/>
                  <a:pt x="1879955" y="6272249"/>
                  <a:pt x="1879049" y="6272249"/>
                </a:cubicBezTo>
                <a:cubicBezTo>
                  <a:pt x="1878142" y="6272249"/>
                  <a:pt x="1877408" y="6271515"/>
                  <a:pt x="1877408" y="6270608"/>
                </a:cubicBezTo>
                <a:cubicBezTo>
                  <a:pt x="1877408" y="6269702"/>
                  <a:pt x="1878142" y="6268966"/>
                  <a:pt x="1879049" y="6268966"/>
                </a:cubicBezTo>
                <a:close/>
                <a:moveTo>
                  <a:pt x="4237297" y="6213170"/>
                </a:moveTo>
                <a:cubicBezTo>
                  <a:pt x="4239112" y="6213170"/>
                  <a:pt x="4240582" y="6214640"/>
                  <a:pt x="4240582" y="6216453"/>
                </a:cubicBezTo>
                <a:cubicBezTo>
                  <a:pt x="4240582" y="6218268"/>
                  <a:pt x="4239112" y="6219738"/>
                  <a:pt x="4237297" y="6219738"/>
                </a:cubicBezTo>
                <a:cubicBezTo>
                  <a:pt x="4235483" y="6219738"/>
                  <a:pt x="4234013" y="6218268"/>
                  <a:pt x="4234013" y="6216453"/>
                </a:cubicBezTo>
                <a:cubicBezTo>
                  <a:pt x="4234013" y="6214640"/>
                  <a:pt x="4235483" y="6213170"/>
                  <a:pt x="4237297" y="6213170"/>
                </a:cubicBezTo>
                <a:close/>
                <a:moveTo>
                  <a:pt x="2727493" y="6213170"/>
                </a:moveTo>
                <a:cubicBezTo>
                  <a:pt x="2729307" y="6213170"/>
                  <a:pt x="2730777" y="6214640"/>
                  <a:pt x="2730777" y="6216453"/>
                </a:cubicBezTo>
                <a:cubicBezTo>
                  <a:pt x="2730777" y="6218268"/>
                  <a:pt x="2729307" y="6219738"/>
                  <a:pt x="2727493" y="6219738"/>
                </a:cubicBezTo>
                <a:cubicBezTo>
                  <a:pt x="2725680" y="6219738"/>
                  <a:pt x="2724210" y="6218268"/>
                  <a:pt x="2724210" y="6216453"/>
                </a:cubicBezTo>
                <a:cubicBezTo>
                  <a:pt x="2724210" y="6214640"/>
                  <a:pt x="2725680" y="6213170"/>
                  <a:pt x="2727493" y="6213170"/>
                </a:cubicBezTo>
                <a:close/>
                <a:moveTo>
                  <a:pt x="4074829" y="6206606"/>
                </a:moveTo>
                <a:cubicBezTo>
                  <a:pt x="4084801" y="6206606"/>
                  <a:pt x="4092883" y="6214688"/>
                  <a:pt x="4092883" y="6224659"/>
                </a:cubicBezTo>
                <a:cubicBezTo>
                  <a:pt x="4092883" y="6234631"/>
                  <a:pt x="4084801" y="6242713"/>
                  <a:pt x="4074829" y="6242713"/>
                </a:cubicBezTo>
                <a:cubicBezTo>
                  <a:pt x="4064857" y="6242713"/>
                  <a:pt x="4056776" y="6234631"/>
                  <a:pt x="4056776" y="6224659"/>
                </a:cubicBezTo>
                <a:cubicBezTo>
                  <a:pt x="4056776" y="6214688"/>
                  <a:pt x="4064857" y="6206606"/>
                  <a:pt x="4074829" y="6206606"/>
                </a:cubicBezTo>
                <a:close/>
                <a:moveTo>
                  <a:pt x="3907437" y="6206606"/>
                </a:moveTo>
                <a:cubicBezTo>
                  <a:pt x="3919220" y="6206606"/>
                  <a:pt x="3928772" y="6214688"/>
                  <a:pt x="3928772" y="6224659"/>
                </a:cubicBezTo>
                <a:cubicBezTo>
                  <a:pt x="3928772" y="6234631"/>
                  <a:pt x="3919220" y="6242713"/>
                  <a:pt x="3907437" y="6242713"/>
                </a:cubicBezTo>
                <a:cubicBezTo>
                  <a:pt x="3895654" y="6242713"/>
                  <a:pt x="3886102" y="6234631"/>
                  <a:pt x="3886102" y="6224659"/>
                </a:cubicBezTo>
                <a:cubicBezTo>
                  <a:pt x="3886102" y="6214688"/>
                  <a:pt x="3895654" y="6206606"/>
                  <a:pt x="3907437" y="6206606"/>
                </a:cubicBezTo>
                <a:close/>
                <a:moveTo>
                  <a:pt x="4401406" y="6200041"/>
                </a:moveTo>
                <a:cubicBezTo>
                  <a:pt x="4403221" y="6200041"/>
                  <a:pt x="4404691" y="6201511"/>
                  <a:pt x="4404691" y="6203324"/>
                </a:cubicBezTo>
                <a:cubicBezTo>
                  <a:pt x="4404691" y="6205140"/>
                  <a:pt x="4403221" y="6206610"/>
                  <a:pt x="4401406" y="6206610"/>
                </a:cubicBezTo>
                <a:cubicBezTo>
                  <a:pt x="4399592" y="6206610"/>
                  <a:pt x="4398122" y="6205140"/>
                  <a:pt x="4398122" y="6203324"/>
                </a:cubicBezTo>
                <a:cubicBezTo>
                  <a:pt x="4398122" y="6201511"/>
                  <a:pt x="4399592" y="6200041"/>
                  <a:pt x="4401406" y="6200041"/>
                </a:cubicBezTo>
                <a:close/>
                <a:moveTo>
                  <a:pt x="3743328" y="6200041"/>
                </a:moveTo>
                <a:cubicBezTo>
                  <a:pt x="3751486" y="6200041"/>
                  <a:pt x="3758098" y="6208123"/>
                  <a:pt x="3758098" y="6218095"/>
                </a:cubicBezTo>
                <a:cubicBezTo>
                  <a:pt x="3758098" y="6228066"/>
                  <a:pt x="3751486" y="6236148"/>
                  <a:pt x="3743328" y="6236148"/>
                </a:cubicBezTo>
                <a:cubicBezTo>
                  <a:pt x="3735169" y="6236148"/>
                  <a:pt x="3728557" y="6228066"/>
                  <a:pt x="3728557" y="6218095"/>
                </a:cubicBezTo>
                <a:cubicBezTo>
                  <a:pt x="3728557" y="6208123"/>
                  <a:pt x="3735169" y="6200041"/>
                  <a:pt x="3743328" y="6200041"/>
                </a:cubicBezTo>
                <a:close/>
                <a:moveTo>
                  <a:pt x="3579219" y="6186913"/>
                </a:moveTo>
                <a:cubicBezTo>
                  <a:pt x="3587377" y="6186913"/>
                  <a:pt x="3593989" y="6194260"/>
                  <a:pt x="3593989" y="6203324"/>
                </a:cubicBezTo>
                <a:cubicBezTo>
                  <a:pt x="3593989" y="6212388"/>
                  <a:pt x="3587377" y="6219736"/>
                  <a:pt x="3579219" y="6219736"/>
                </a:cubicBezTo>
                <a:cubicBezTo>
                  <a:pt x="3571060" y="6219736"/>
                  <a:pt x="3564448" y="6212388"/>
                  <a:pt x="3564448" y="6203324"/>
                </a:cubicBezTo>
                <a:cubicBezTo>
                  <a:pt x="3564448" y="6194260"/>
                  <a:pt x="3571060" y="6186913"/>
                  <a:pt x="3579219" y="6186913"/>
                </a:cubicBezTo>
                <a:close/>
                <a:moveTo>
                  <a:pt x="4565515" y="6180348"/>
                </a:moveTo>
                <a:cubicBezTo>
                  <a:pt x="4567330" y="6180348"/>
                  <a:pt x="4568800" y="6181818"/>
                  <a:pt x="4568800" y="6183631"/>
                </a:cubicBezTo>
                <a:cubicBezTo>
                  <a:pt x="4568800" y="6185447"/>
                  <a:pt x="4567330" y="6186917"/>
                  <a:pt x="4565515" y="6186917"/>
                </a:cubicBezTo>
                <a:cubicBezTo>
                  <a:pt x="4563702" y="6186917"/>
                  <a:pt x="4562232" y="6185447"/>
                  <a:pt x="4562232" y="6183631"/>
                </a:cubicBezTo>
                <a:cubicBezTo>
                  <a:pt x="4562232" y="6181818"/>
                  <a:pt x="4563702" y="6180348"/>
                  <a:pt x="4565515" y="6180348"/>
                </a:cubicBezTo>
                <a:close/>
                <a:moveTo>
                  <a:pt x="3411829" y="6167219"/>
                </a:moveTo>
                <a:cubicBezTo>
                  <a:pt x="3421800" y="6167219"/>
                  <a:pt x="3429882" y="6174567"/>
                  <a:pt x="3429882" y="6183631"/>
                </a:cubicBezTo>
                <a:cubicBezTo>
                  <a:pt x="3429882" y="6192695"/>
                  <a:pt x="3421800" y="6200043"/>
                  <a:pt x="3411829" y="6200043"/>
                </a:cubicBezTo>
                <a:cubicBezTo>
                  <a:pt x="3401857" y="6200043"/>
                  <a:pt x="3393775" y="6192695"/>
                  <a:pt x="3393775" y="6183631"/>
                </a:cubicBezTo>
                <a:cubicBezTo>
                  <a:pt x="3393775" y="6174567"/>
                  <a:pt x="3401857" y="6167219"/>
                  <a:pt x="3411829" y="6167219"/>
                </a:cubicBezTo>
                <a:close/>
                <a:moveTo>
                  <a:pt x="2571590" y="6160655"/>
                </a:moveTo>
                <a:cubicBezTo>
                  <a:pt x="2574309" y="6160655"/>
                  <a:pt x="2576515" y="6162125"/>
                  <a:pt x="2576515" y="6163938"/>
                </a:cubicBezTo>
                <a:cubicBezTo>
                  <a:pt x="2576515" y="6165754"/>
                  <a:pt x="2574309" y="6167224"/>
                  <a:pt x="2571590" y="6167224"/>
                </a:cubicBezTo>
                <a:cubicBezTo>
                  <a:pt x="2568869" y="6167224"/>
                  <a:pt x="2566665" y="6165754"/>
                  <a:pt x="2566665" y="6163938"/>
                </a:cubicBezTo>
                <a:cubicBezTo>
                  <a:pt x="2566665" y="6162125"/>
                  <a:pt x="2568869" y="6160655"/>
                  <a:pt x="2571590" y="6160655"/>
                </a:cubicBezTo>
                <a:close/>
                <a:moveTo>
                  <a:pt x="2072699" y="6154091"/>
                </a:moveTo>
                <a:cubicBezTo>
                  <a:pt x="2073604" y="6154091"/>
                  <a:pt x="2074340" y="6155561"/>
                  <a:pt x="2074340" y="6157374"/>
                </a:cubicBezTo>
                <a:cubicBezTo>
                  <a:pt x="2074340" y="6159189"/>
                  <a:pt x="2073604" y="6160659"/>
                  <a:pt x="2072699" y="6160659"/>
                </a:cubicBezTo>
                <a:cubicBezTo>
                  <a:pt x="2071791" y="6160659"/>
                  <a:pt x="2071057" y="6159189"/>
                  <a:pt x="2071057" y="6157374"/>
                </a:cubicBezTo>
                <a:cubicBezTo>
                  <a:pt x="2071057" y="6155561"/>
                  <a:pt x="2071791" y="6154091"/>
                  <a:pt x="2072699" y="6154091"/>
                </a:cubicBezTo>
                <a:close/>
                <a:moveTo>
                  <a:pt x="3251001" y="6131114"/>
                </a:moveTo>
                <a:cubicBezTo>
                  <a:pt x="3262783" y="6131114"/>
                  <a:pt x="3272335" y="6142136"/>
                  <a:pt x="3272335" y="6155732"/>
                </a:cubicBezTo>
                <a:cubicBezTo>
                  <a:pt x="3272335" y="6169328"/>
                  <a:pt x="3262783" y="6180350"/>
                  <a:pt x="3251001" y="6180350"/>
                </a:cubicBezTo>
                <a:cubicBezTo>
                  <a:pt x="3239218" y="6180350"/>
                  <a:pt x="3229666" y="6169328"/>
                  <a:pt x="3229666" y="6155732"/>
                </a:cubicBezTo>
                <a:cubicBezTo>
                  <a:pt x="3229666" y="6142136"/>
                  <a:pt x="3239218" y="6131114"/>
                  <a:pt x="3251001" y="6131114"/>
                </a:cubicBezTo>
                <a:close/>
                <a:moveTo>
                  <a:pt x="2420610" y="6104857"/>
                </a:moveTo>
                <a:cubicBezTo>
                  <a:pt x="2421516" y="6104857"/>
                  <a:pt x="2422252" y="6105593"/>
                  <a:pt x="2422252" y="6106499"/>
                </a:cubicBezTo>
                <a:cubicBezTo>
                  <a:pt x="2422252" y="6107406"/>
                  <a:pt x="2421516" y="6108140"/>
                  <a:pt x="2420610" y="6108140"/>
                </a:cubicBezTo>
                <a:cubicBezTo>
                  <a:pt x="2419702" y="6108140"/>
                  <a:pt x="2418968" y="6107406"/>
                  <a:pt x="2418968" y="6106499"/>
                </a:cubicBezTo>
                <a:cubicBezTo>
                  <a:pt x="2418968" y="6105593"/>
                  <a:pt x="2419702" y="6104857"/>
                  <a:pt x="2420610" y="6104857"/>
                </a:cubicBezTo>
                <a:close/>
                <a:moveTo>
                  <a:pt x="3090175" y="6091728"/>
                </a:moveTo>
                <a:cubicBezTo>
                  <a:pt x="3107397" y="6091728"/>
                  <a:pt x="3121357" y="6105688"/>
                  <a:pt x="3121357" y="6122911"/>
                </a:cubicBezTo>
                <a:cubicBezTo>
                  <a:pt x="3121357" y="6140133"/>
                  <a:pt x="3107397" y="6154093"/>
                  <a:pt x="3090175" y="6154093"/>
                </a:cubicBezTo>
                <a:cubicBezTo>
                  <a:pt x="3072952" y="6154093"/>
                  <a:pt x="3058993" y="6140133"/>
                  <a:pt x="3058993" y="6122911"/>
                </a:cubicBezTo>
                <a:cubicBezTo>
                  <a:pt x="3058993" y="6105688"/>
                  <a:pt x="3072952" y="6091728"/>
                  <a:pt x="3090175" y="6091728"/>
                </a:cubicBezTo>
                <a:close/>
                <a:moveTo>
                  <a:pt x="1928283" y="6078600"/>
                </a:moveTo>
                <a:cubicBezTo>
                  <a:pt x="1929189" y="6078600"/>
                  <a:pt x="1929925" y="6080070"/>
                  <a:pt x="1929925" y="6081883"/>
                </a:cubicBezTo>
                <a:cubicBezTo>
                  <a:pt x="1929925" y="6083698"/>
                  <a:pt x="1929189" y="6085168"/>
                  <a:pt x="1928283" y="6085168"/>
                </a:cubicBezTo>
                <a:cubicBezTo>
                  <a:pt x="1927375" y="6085168"/>
                  <a:pt x="1926641" y="6083698"/>
                  <a:pt x="1926641" y="6081883"/>
                </a:cubicBezTo>
                <a:cubicBezTo>
                  <a:pt x="1926641" y="6080070"/>
                  <a:pt x="1927375" y="6078600"/>
                  <a:pt x="1928283" y="6078600"/>
                </a:cubicBezTo>
                <a:close/>
                <a:moveTo>
                  <a:pt x="2930989" y="6065471"/>
                </a:moveTo>
                <a:cubicBezTo>
                  <a:pt x="2941866" y="6065471"/>
                  <a:pt x="2950682" y="6074287"/>
                  <a:pt x="2950682" y="6085164"/>
                </a:cubicBezTo>
                <a:cubicBezTo>
                  <a:pt x="2950682" y="6096041"/>
                  <a:pt x="2941866" y="6104857"/>
                  <a:pt x="2930989" y="6104857"/>
                </a:cubicBezTo>
                <a:cubicBezTo>
                  <a:pt x="2920111" y="6104857"/>
                  <a:pt x="2911295" y="6096041"/>
                  <a:pt x="2911295" y="6085164"/>
                </a:cubicBezTo>
                <a:cubicBezTo>
                  <a:pt x="2911295" y="6074287"/>
                  <a:pt x="2920111" y="6065471"/>
                  <a:pt x="2930989" y="6065471"/>
                </a:cubicBezTo>
                <a:close/>
                <a:moveTo>
                  <a:pt x="2264707" y="6035932"/>
                </a:moveTo>
                <a:cubicBezTo>
                  <a:pt x="2266520" y="6035932"/>
                  <a:pt x="2267990" y="6037402"/>
                  <a:pt x="2267990" y="6039215"/>
                </a:cubicBezTo>
                <a:cubicBezTo>
                  <a:pt x="2267990" y="6041031"/>
                  <a:pt x="2266520" y="6042501"/>
                  <a:pt x="2264707" y="6042501"/>
                </a:cubicBezTo>
                <a:cubicBezTo>
                  <a:pt x="2262894" y="6042501"/>
                  <a:pt x="2261424" y="6041031"/>
                  <a:pt x="2261424" y="6039215"/>
                </a:cubicBezTo>
                <a:cubicBezTo>
                  <a:pt x="2261424" y="6037402"/>
                  <a:pt x="2262894" y="6035932"/>
                  <a:pt x="2264707" y="6035932"/>
                </a:cubicBezTo>
                <a:close/>
                <a:moveTo>
                  <a:pt x="5215387" y="6029368"/>
                </a:moveTo>
                <a:cubicBezTo>
                  <a:pt x="5217202" y="6029368"/>
                  <a:pt x="5218672" y="6032308"/>
                  <a:pt x="5218672" y="6035932"/>
                </a:cubicBezTo>
                <a:cubicBezTo>
                  <a:pt x="5218672" y="6039557"/>
                  <a:pt x="5217202" y="6042497"/>
                  <a:pt x="5215387" y="6042497"/>
                </a:cubicBezTo>
                <a:cubicBezTo>
                  <a:pt x="5213573" y="6042497"/>
                  <a:pt x="5212103" y="6039557"/>
                  <a:pt x="5212103" y="6035932"/>
                </a:cubicBezTo>
                <a:cubicBezTo>
                  <a:pt x="5212103" y="6032308"/>
                  <a:pt x="5213573" y="6029368"/>
                  <a:pt x="5215387" y="6029368"/>
                </a:cubicBezTo>
                <a:close/>
                <a:moveTo>
                  <a:pt x="1133995" y="6016239"/>
                </a:moveTo>
                <a:cubicBezTo>
                  <a:pt x="1134901" y="6016239"/>
                  <a:pt x="1135637" y="6016975"/>
                  <a:pt x="1135637" y="6017881"/>
                </a:cubicBezTo>
                <a:cubicBezTo>
                  <a:pt x="1135637" y="6018788"/>
                  <a:pt x="1134901" y="6019522"/>
                  <a:pt x="1133995" y="6019522"/>
                </a:cubicBezTo>
                <a:cubicBezTo>
                  <a:pt x="1133088" y="6019522"/>
                  <a:pt x="1132354" y="6018788"/>
                  <a:pt x="1132354" y="6017881"/>
                </a:cubicBezTo>
                <a:cubicBezTo>
                  <a:pt x="1132354" y="6016975"/>
                  <a:pt x="1133088" y="6016239"/>
                  <a:pt x="1133995" y="6016239"/>
                </a:cubicBezTo>
                <a:close/>
                <a:moveTo>
                  <a:pt x="4115855" y="5989982"/>
                </a:moveTo>
                <a:cubicBezTo>
                  <a:pt x="4144858" y="5989982"/>
                  <a:pt x="4168370" y="6012760"/>
                  <a:pt x="4168370" y="6040857"/>
                </a:cubicBezTo>
                <a:cubicBezTo>
                  <a:pt x="4168370" y="6068955"/>
                  <a:pt x="4144858" y="6091732"/>
                  <a:pt x="4115855" y="6091732"/>
                </a:cubicBezTo>
                <a:cubicBezTo>
                  <a:pt x="4086852" y="6091732"/>
                  <a:pt x="4063340" y="6068955"/>
                  <a:pt x="4063340" y="6040857"/>
                </a:cubicBezTo>
                <a:cubicBezTo>
                  <a:pt x="4063340" y="6012760"/>
                  <a:pt x="4086852" y="5989982"/>
                  <a:pt x="4115855" y="5989982"/>
                </a:cubicBezTo>
                <a:close/>
                <a:moveTo>
                  <a:pt x="3951746" y="5989982"/>
                </a:moveTo>
                <a:cubicBezTo>
                  <a:pt x="3980749" y="5989982"/>
                  <a:pt x="4004261" y="6012760"/>
                  <a:pt x="4004261" y="6040857"/>
                </a:cubicBezTo>
                <a:cubicBezTo>
                  <a:pt x="4004261" y="6068955"/>
                  <a:pt x="3980749" y="6091732"/>
                  <a:pt x="3951746" y="6091732"/>
                </a:cubicBezTo>
                <a:cubicBezTo>
                  <a:pt x="3922743" y="6091732"/>
                  <a:pt x="3899231" y="6068955"/>
                  <a:pt x="3899231" y="6040857"/>
                </a:cubicBezTo>
                <a:cubicBezTo>
                  <a:pt x="3899231" y="6012760"/>
                  <a:pt x="3922743" y="5989982"/>
                  <a:pt x="3951746" y="5989982"/>
                </a:cubicBezTo>
                <a:close/>
                <a:moveTo>
                  <a:pt x="5371290" y="5983417"/>
                </a:moveTo>
                <a:cubicBezTo>
                  <a:pt x="5372197" y="5983417"/>
                  <a:pt x="5372931" y="5984153"/>
                  <a:pt x="5372931" y="5985059"/>
                </a:cubicBezTo>
                <a:cubicBezTo>
                  <a:pt x="5372931" y="5985967"/>
                  <a:pt x="5372197" y="5986701"/>
                  <a:pt x="5371290" y="5986701"/>
                </a:cubicBezTo>
                <a:cubicBezTo>
                  <a:pt x="5370384" y="5986701"/>
                  <a:pt x="5369648" y="5985967"/>
                  <a:pt x="5369648" y="5985059"/>
                </a:cubicBezTo>
                <a:cubicBezTo>
                  <a:pt x="5369648" y="5984153"/>
                  <a:pt x="5370384" y="5983417"/>
                  <a:pt x="5371290" y="5983417"/>
                </a:cubicBezTo>
                <a:close/>
                <a:moveTo>
                  <a:pt x="4279964" y="5976853"/>
                </a:moveTo>
                <a:cubicBezTo>
                  <a:pt x="4312593" y="5976853"/>
                  <a:pt x="4339043" y="6001099"/>
                  <a:pt x="4339043" y="6031009"/>
                </a:cubicBezTo>
                <a:cubicBezTo>
                  <a:pt x="4339043" y="6060920"/>
                  <a:pt x="4312593" y="6085166"/>
                  <a:pt x="4279964" y="6085166"/>
                </a:cubicBezTo>
                <a:cubicBezTo>
                  <a:pt x="4247334" y="6085166"/>
                  <a:pt x="4220885" y="6060920"/>
                  <a:pt x="4220885" y="6031009"/>
                </a:cubicBezTo>
                <a:cubicBezTo>
                  <a:pt x="4220885" y="6001099"/>
                  <a:pt x="4247334" y="5976853"/>
                  <a:pt x="4279964" y="5976853"/>
                </a:cubicBezTo>
                <a:close/>
                <a:moveTo>
                  <a:pt x="3784356" y="5976853"/>
                </a:moveTo>
                <a:cubicBezTo>
                  <a:pt x="3815172" y="5976853"/>
                  <a:pt x="3840154" y="6002569"/>
                  <a:pt x="3840154" y="6034293"/>
                </a:cubicBezTo>
                <a:cubicBezTo>
                  <a:pt x="3840154" y="6066017"/>
                  <a:pt x="3815172" y="6091732"/>
                  <a:pt x="3784356" y="6091732"/>
                </a:cubicBezTo>
                <a:cubicBezTo>
                  <a:pt x="3753539" y="6091732"/>
                  <a:pt x="3728557" y="6066017"/>
                  <a:pt x="3728557" y="6034293"/>
                </a:cubicBezTo>
                <a:cubicBezTo>
                  <a:pt x="3728557" y="6002569"/>
                  <a:pt x="3753539" y="5976853"/>
                  <a:pt x="3784356" y="5976853"/>
                </a:cubicBezTo>
                <a:close/>
                <a:moveTo>
                  <a:pt x="2770161" y="5976853"/>
                </a:moveTo>
                <a:cubicBezTo>
                  <a:pt x="2806415" y="5976853"/>
                  <a:pt x="2835804" y="6004039"/>
                  <a:pt x="2835804" y="6037574"/>
                </a:cubicBezTo>
                <a:cubicBezTo>
                  <a:pt x="2835804" y="6071109"/>
                  <a:pt x="2806415" y="6098295"/>
                  <a:pt x="2770161" y="6098295"/>
                </a:cubicBezTo>
                <a:cubicBezTo>
                  <a:pt x="2733907" y="6098295"/>
                  <a:pt x="2704517" y="6071109"/>
                  <a:pt x="2704517" y="6037574"/>
                </a:cubicBezTo>
                <a:cubicBezTo>
                  <a:pt x="2704517" y="6004039"/>
                  <a:pt x="2733907" y="5976853"/>
                  <a:pt x="2770161" y="5976853"/>
                </a:cubicBezTo>
                <a:close/>
                <a:moveTo>
                  <a:pt x="2113727" y="5970289"/>
                </a:moveTo>
                <a:cubicBezTo>
                  <a:pt x="2115540" y="5970289"/>
                  <a:pt x="2117010" y="5971759"/>
                  <a:pt x="2117010" y="5973572"/>
                </a:cubicBezTo>
                <a:cubicBezTo>
                  <a:pt x="2117010" y="5975387"/>
                  <a:pt x="2115540" y="5976857"/>
                  <a:pt x="2113727" y="5976857"/>
                </a:cubicBezTo>
                <a:cubicBezTo>
                  <a:pt x="2111913" y="5976857"/>
                  <a:pt x="2110443" y="5975387"/>
                  <a:pt x="2110443" y="5973572"/>
                </a:cubicBezTo>
                <a:cubicBezTo>
                  <a:pt x="2110443" y="5971759"/>
                  <a:pt x="2111913" y="5970289"/>
                  <a:pt x="2113727" y="5970289"/>
                </a:cubicBezTo>
                <a:close/>
                <a:moveTo>
                  <a:pt x="4445715" y="5963724"/>
                </a:moveTo>
                <a:cubicBezTo>
                  <a:pt x="4475625" y="5963724"/>
                  <a:pt x="4499871" y="5987970"/>
                  <a:pt x="4499871" y="6017881"/>
                </a:cubicBezTo>
                <a:cubicBezTo>
                  <a:pt x="4499871" y="6047791"/>
                  <a:pt x="4475625" y="6072037"/>
                  <a:pt x="4445715" y="6072037"/>
                </a:cubicBezTo>
                <a:cubicBezTo>
                  <a:pt x="4415804" y="6072037"/>
                  <a:pt x="4391558" y="6047791"/>
                  <a:pt x="4391558" y="6017881"/>
                </a:cubicBezTo>
                <a:cubicBezTo>
                  <a:pt x="4391558" y="5987970"/>
                  <a:pt x="4415804" y="5963724"/>
                  <a:pt x="4445715" y="5963724"/>
                </a:cubicBezTo>
                <a:close/>
                <a:moveTo>
                  <a:pt x="3620247" y="5963724"/>
                </a:moveTo>
                <a:cubicBezTo>
                  <a:pt x="3654689" y="5963724"/>
                  <a:pt x="3682609" y="5990910"/>
                  <a:pt x="3682609" y="6024445"/>
                </a:cubicBezTo>
                <a:cubicBezTo>
                  <a:pt x="3682609" y="6057980"/>
                  <a:pt x="3654689" y="6085166"/>
                  <a:pt x="3620247" y="6085166"/>
                </a:cubicBezTo>
                <a:cubicBezTo>
                  <a:pt x="3585804" y="6085166"/>
                  <a:pt x="3557884" y="6057980"/>
                  <a:pt x="3557884" y="6024445"/>
                </a:cubicBezTo>
                <a:cubicBezTo>
                  <a:pt x="3557884" y="5990910"/>
                  <a:pt x="3585804" y="5963724"/>
                  <a:pt x="3620247" y="5963724"/>
                </a:cubicBezTo>
                <a:close/>
                <a:moveTo>
                  <a:pt x="4606543" y="5947312"/>
                </a:moveTo>
                <a:cubicBezTo>
                  <a:pt x="4631016" y="5947312"/>
                  <a:pt x="4650853" y="5967150"/>
                  <a:pt x="4650853" y="5991623"/>
                </a:cubicBezTo>
                <a:cubicBezTo>
                  <a:pt x="4650853" y="6016096"/>
                  <a:pt x="4631016" y="6035934"/>
                  <a:pt x="4606543" y="6035934"/>
                </a:cubicBezTo>
                <a:cubicBezTo>
                  <a:pt x="4582069" y="6035934"/>
                  <a:pt x="4562232" y="6016096"/>
                  <a:pt x="4562232" y="5991623"/>
                </a:cubicBezTo>
                <a:cubicBezTo>
                  <a:pt x="4562232" y="5967150"/>
                  <a:pt x="4582069" y="5947312"/>
                  <a:pt x="4606543" y="5947312"/>
                </a:cubicBezTo>
                <a:close/>
                <a:moveTo>
                  <a:pt x="3452854" y="5947312"/>
                </a:moveTo>
                <a:cubicBezTo>
                  <a:pt x="3485484" y="5947312"/>
                  <a:pt x="3511934" y="5973762"/>
                  <a:pt x="3511934" y="6006392"/>
                </a:cubicBezTo>
                <a:cubicBezTo>
                  <a:pt x="3511934" y="6039021"/>
                  <a:pt x="3485484" y="6065471"/>
                  <a:pt x="3452854" y="6065471"/>
                </a:cubicBezTo>
                <a:cubicBezTo>
                  <a:pt x="3420225" y="6065471"/>
                  <a:pt x="3393775" y="6039021"/>
                  <a:pt x="3393775" y="6006392"/>
                </a:cubicBezTo>
                <a:cubicBezTo>
                  <a:pt x="3393775" y="5973762"/>
                  <a:pt x="3420225" y="5947312"/>
                  <a:pt x="3452854" y="5947312"/>
                </a:cubicBezTo>
                <a:close/>
                <a:moveTo>
                  <a:pt x="2612616" y="5934184"/>
                </a:moveTo>
                <a:cubicBezTo>
                  <a:pt x="2641619" y="5934184"/>
                  <a:pt x="2665131" y="5955491"/>
                  <a:pt x="2665131" y="5981776"/>
                </a:cubicBezTo>
                <a:cubicBezTo>
                  <a:pt x="2665131" y="6008060"/>
                  <a:pt x="2641619" y="6029368"/>
                  <a:pt x="2612616" y="6029368"/>
                </a:cubicBezTo>
                <a:cubicBezTo>
                  <a:pt x="2583613" y="6029368"/>
                  <a:pt x="2560101" y="6008060"/>
                  <a:pt x="2560101" y="5981776"/>
                </a:cubicBezTo>
                <a:cubicBezTo>
                  <a:pt x="2560101" y="5955491"/>
                  <a:pt x="2583613" y="5934184"/>
                  <a:pt x="2612616" y="5934184"/>
                </a:cubicBezTo>
                <a:close/>
                <a:moveTo>
                  <a:pt x="4770652" y="5927619"/>
                </a:moveTo>
                <a:cubicBezTo>
                  <a:pt x="4787874" y="5927619"/>
                  <a:pt x="4801834" y="5941579"/>
                  <a:pt x="4801834" y="5958801"/>
                </a:cubicBezTo>
                <a:cubicBezTo>
                  <a:pt x="4801834" y="5976024"/>
                  <a:pt x="4787874" y="5989984"/>
                  <a:pt x="4770652" y="5989984"/>
                </a:cubicBezTo>
                <a:cubicBezTo>
                  <a:pt x="4753429" y="5989984"/>
                  <a:pt x="4739469" y="5976024"/>
                  <a:pt x="4739469" y="5958801"/>
                </a:cubicBezTo>
                <a:cubicBezTo>
                  <a:pt x="4739469" y="5941579"/>
                  <a:pt x="4753429" y="5927619"/>
                  <a:pt x="4770652" y="5927619"/>
                </a:cubicBezTo>
                <a:close/>
                <a:moveTo>
                  <a:pt x="3292028" y="5921055"/>
                </a:moveTo>
                <a:cubicBezTo>
                  <a:pt x="3322845" y="5921055"/>
                  <a:pt x="3347827" y="5946771"/>
                  <a:pt x="3347827" y="5978495"/>
                </a:cubicBezTo>
                <a:cubicBezTo>
                  <a:pt x="3347827" y="6010219"/>
                  <a:pt x="3322845" y="6035934"/>
                  <a:pt x="3292028" y="6035934"/>
                </a:cubicBezTo>
                <a:cubicBezTo>
                  <a:pt x="3261212" y="6035934"/>
                  <a:pt x="3236230" y="6010219"/>
                  <a:pt x="3236230" y="5978495"/>
                </a:cubicBezTo>
                <a:cubicBezTo>
                  <a:pt x="3236230" y="5946771"/>
                  <a:pt x="3261212" y="5921055"/>
                  <a:pt x="3292028" y="5921055"/>
                </a:cubicBezTo>
                <a:close/>
                <a:moveTo>
                  <a:pt x="1639451" y="5914490"/>
                </a:moveTo>
                <a:cubicBezTo>
                  <a:pt x="1640357" y="5914490"/>
                  <a:pt x="1641093" y="5915227"/>
                  <a:pt x="1641093" y="5916132"/>
                </a:cubicBezTo>
                <a:cubicBezTo>
                  <a:pt x="1641093" y="5917040"/>
                  <a:pt x="1640357" y="5917774"/>
                  <a:pt x="1639451" y="5917774"/>
                </a:cubicBezTo>
                <a:cubicBezTo>
                  <a:pt x="1638543" y="5917774"/>
                  <a:pt x="1637809" y="5917040"/>
                  <a:pt x="1637809" y="5916132"/>
                </a:cubicBezTo>
                <a:cubicBezTo>
                  <a:pt x="1637809" y="5915227"/>
                  <a:pt x="1638543" y="5914490"/>
                  <a:pt x="1639451" y="5914490"/>
                </a:cubicBezTo>
                <a:close/>
                <a:moveTo>
                  <a:pt x="1005989" y="5914490"/>
                </a:moveTo>
                <a:cubicBezTo>
                  <a:pt x="1006895" y="5914490"/>
                  <a:pt x="1007631" y="5915960"/>
                  <a:pt x="1007631" y="5917774"/>
                </a:cubicBezTo>
                <a:cubicBezTo>
                  <a:pt x="1007631" y="5919589"/>
                  <a:pt x="1006895" y="5921059"/>
                  <a:pt x="1005989" y="5921059"/>
                </a:cubicBezTo>
                <a:cubicBezTo>
                  <a:pt x="1005081" y="5921059"/>
                  <a:pt x="1004348" y="5919589"/>
                  <a:pt x="1004348" y="5917774"/>
                </a:cubicBezTo>
                <a:cubicBezTo>
                  <a:pt x="1004348" y="5915960"/>
                  <a:pt x="1005081" y="5914490"/>
                  <a:pt x="1005989" y="5914490"/>
                </a:cubicBezTo>
                <a:close/>
                <a:moveTo>
                  <a:pt x="4931477" y="5907926"/>
                </a:moveTo>
                <a:cubicBezTo>
                  <a:pt x="4939636" y="5907926"/>
                  <a:pt x="4946248" y="5915274"/>
                  <a:pt x="4946248" y="5924338"/>
                </a:cubicBezTo>
                <a:cubicBezTo>
                  <a:pt x="4946248" y="5933402"/>
                  <a:pt x="4939636" y="5940750"/>
                  <a:pt x="4931477" y="5940750"/>
                </a:cubicBezTo>
                <a:cubicBezTo>
                  <a:pt x="4923319" y="5940750"/>
                  <a:pt x="4916707" y="5933402"/>
                  <a:pt x="4916707" y="5924338"/>
                </a:cubicBezTo>
                <a:cubicBezTo>
                  <a:pt x="4916707" y="5915274"/>
                  <a:pt x="4923319" y="5907926"/>
                  <a:pt x="4931477" y="5907926"/>
                </a:cubicBezTo>
                <a:close/>
                <a:moveTo>
                  <a:pt x="2458355" y="5901362"/>
                </a:moveTo>
                <a:cubicBezTo>
                  <a:pt x="2469232" y="5901362"/>
                  <a:pt x="2478048" y="5911648"/>
                  <a:pt x="2478048" y="5924338"/>
                </a:cubicBezTo>
                <a:cubicBezTo>
                  <a:pt x="2478048" y="5937028"/>
                  <a:pt x="2469232" y="5947314"/>
                  <a:pt x="2458355" y="5947314"/>
                </a:cubicBezTo>
                <a:cubicBezTo>
                  <a:pt x="2447477" y="5947314"/>
                  <a:pt x="2438661" y="5937028"/>
                  <a:pt x="2438661" y="5924338"/>
                </a:cubicBezTo>
                <a:cubicBezTo>
                  <a:pt x="2438661" y="5911648"/>
                  <a:pt x="2447477" y="5901362"/>
                  <a:pt x="2458355" y="5901362"/>
                </a:cubicBezTo>
                <a:close/>
                <a:moveTo>
                  <a:pt x="1967669" y="5894797"/>
                </a:moveTo>
                <a:cubicBezTo>
                  <a:pt x="1968575" y="5894797"/>
                  <a:pt x="1969311" y="5895533"/>
                  <a:pt x="1969311" y="5896439"/>
                </a:cubicBezTo>
                <a:cubicBezTo>
                  <a:pt x="1969311" y="5897347"/>
                  <a:pt x="1968575" y="5898081"/>
                  <a:pt x="1967669" y="5898081"/>
                </a:cubicBezTo>
                <a:cubicBezTo>
                  <a:pt x="1966761" y="5898081"/>
                  <a:pt x="1966027" y="5897347"/>
                  <a:pt x="1966027" y="5896439"/>
                </a:cubicBezTo>
                <a:cubicBezTo>
                  <a:pt x="1966027" y="5895533"/>
                  <a:pt x="1966761" y="5894797"/>
                  <a:pt x="1967669" y="5894797"/>
                </a:cubicBezTo>
                <a:close/>
                <a:moveTo>
                  <a:pt x="5092305" y="5881669"/>
                </a:moveTo>
                <a:cubicBezTo>
                  <a:pt x="5095026" y="5881669"/>
                  <a:pt x="5097230" y="5883139"/>
                  <a:pt x="5097230" y="5884952"/>
                </a:cubicBezTo>
                <a:cubicBezTo>
                  <a:pt x="5097230" y="5886767"/>
                  <a:pt x="5095026" y="5888237"/>
                  <a:pt x="5092305" y="5888237"/>
                </a:cubicBezTo>
                <a:cubicBezTo>
                  <a:pt x="5089586" y="5888237"/>
                  <a:pt x="5087380" y="5886767"/>
                  <a:pt x="5087380" y="5884952"/>
                </a:cubicBezTo>
                <a:cubicBezTo>
                  <a:pt x="5087380" y="5883139"/>
                  <a:pt x="5089586" y="5881669"/>
                  <a:pt x="5092305" y="5881669"/>
                </a:cubicBezTo>
                <a:close/>
                <a:moveTo>
                  <a:pt x="3127919" y="5881669"/>
                </a:moveTo>
                <a:cubicBezTo>
                  <a:pt x="3162362" y="5881669"/>
                  <a:pt x="3190282" y="5910324"/>
                  <a:pt x="3190282" y="5945673"/>
                </a:cubicBezTo>
                <a:cubicBezTo>
                  <a:pt x="3190282" y="5981021"/>
                  <a:pt x="3162362" y="6009677"/>
                  <a:pt x="3127919" y="6009677"/>
                </a:cubicBezTo>
                <a:cubicBezTo>
                  <a:pt x="3093477" y="6009677"/>
                  <a:pt x="3065557" y="5981021"/>
                  <a:pt x="3065557" y="5945673"/>
                </a:cubicBezTo>
                <a:cubicBezTo>
                  <a:pt x="3065557" y="5910324"/>
                  <a:pt x="3093477" y="5881669"/>
                  <a:pt x="3127919" y="5881669"/>
                </a:cubicBezTo>
                <a:close/>
                <a:moveTo>
                  <a:pt x="5676533" y="5858694"/>
                </a:moveTo>
                <a:cubicBezTo>
                  <a:pt x="5677441" y="5858694"/>
                  <a:pt x="5678175" y="5859430"/>
                  <a:pt x="5678175" y="5860336"/>
                </a:cubicBezTo>
                <a:cubicBezTo>
                  <a:pt x="5678175" y="5861244"/>
                  <a:pt x="5677441" y="5861978"/>
                  <a:pt x="5676533" y="5861978"/>
                </a:cubicBezTo>
                <a:cubicBezTo>
                  <a:pt x="5675628" y="5861978"/>
                  <a:pt x="5674892" y="5861244"/>
                  <a:pt x="5674892" y="5860336"/>
                </a:cubicBezTo>
                <a:cubicBezTo>
                  <a:pt x="5674892" y="5859430"/>
                  <a:pt x="5675628" y="5858694"/>
                  <a:pt x="5676533" y="5858694"/>
                </a:cubicBezTo>
                <a:close/>
                <a:moveTo>
                  <a:pt x="2972016" y="5839001"/>
                </a:moveTo>
                <a:cubicBezTo>
                  <a:pt x="3005551" y="5839001"/>
                  <a:pt x="3032737" y="5868391"/>
                  <a:pt x="3032737" y="5904645"/>
                </a:cubicBezTo>
                <a:cubicBezTo>
                  <a:pt x="3032737" y="5940899"/>
                  <a:pt x="3005551" y="5970289"/>
                  <a:pt x="2972016" y="5970289"/>
                </a:cubicBezTo>
                <a:cubicBezTo>
                  <a:pt x="2938481" y="5970289"/>
                  <a:pt x="2911295" y="5940899"/>
                  <a:pt x="2911295" y="5904645"/>
                </a:cubicBezTo>
                <a:cubicBezTo>
                  <a:pt x="2911295" y="5868391"/>
                  <a:pt x="2938481" y="5839001"/>
                  <a:pt x="2972016" y="5839001"/>
                </a:cubicBezTo>
                <a:close/>
                <a:moveTo>
                  <a:pt x="1499958" y="5825873"/>
                </a:moveTo>
                <a:cubicBezTo>
                  <a:pt x="1501771" y="5825873"/>
                  <a:pt x="1503241" y="5826609"/>
                  <a:pt x="1503241" y="5827514"/>
                </a:cubicBezTo>
                <a:cubicBezTo>
                  <a:pt x="1503241" y="5828422"/>
                  <a:pt x="1501771" y="5829156"/>
                  <a:pt x="1499958" y="5829156"/>
                </a:cubicBezTo>
                <a:cubicBezTo>
                  <a:pt x="1498145" y="5829156"/>
                  <a:pt x="1496675" y="5828422"/>
                  <a:pt x="1496675" y="5827514"/>
                </a:cubicBezTo>
                <a:cubicBezTo>
                  <a:pt x="1496675" y="5826609"/>
                  <a:pt x="1498145" y="5825873"/>
                  <a:pt x="1499958" y="5825873"/>
                </a:cubicBezTo>
                <a:close/>
                <a:moveTo>
                  <a:pt x="1828176" y="5812744"/>
                </a:moveTo>
                <a:cubicBezTo>
                  <a:pt x="1829989" y="5812744"/>
                  <a:pt x="1831459" y="5814214"/>
                  <a:pt x="1831459" y="5816027"/>
                </a:cubicBezTo>
                <a:cubicBezTo>
                  <a:pt x="1831459" y="5817842"/>
                  <a:pt x="1829989" y="5819312"/>
                  <a:pt x="1828176" y="5819312"/>
                </a:cubicBezTo>
                <a:cubicBezTo>
                  <a:pt x="1826363" y="5819312"/>
                  <a:pt x="1824893" y="5817842"/>
                  <a:pt x="1824893" y="5816027"/>
                </a:cubicBezTo>
                <a:cubicBezTo>
                  <a:pt x="1824893" y="5814214"/>
                  <a:pt x="1826363" y="5812744"/>
                  <a:pt x="1828176" y="5812744"/>
                </a:cubicBezTo>
                <a:close/>
                <a:moveTo>
                  <a:pt x="5249850" y="5806180"/>
                </a:moveTo>
                <a:cubicBezTo>
                  <a:pt x="5267072" y="5806180"/>
                  <a:pt x="5281032" y="5817935"/>
                  <a:pt x="5281032" y="5832437"/>
                </a:cubicBezTo>
                <a:cubicBezTo>
                  <a:pt x="5281032" y="5846939"/>
                  <a:pt x="5267072" y="5858694"/>
                  <a:pt x="5249850" y="5858694"/>
                </a:cubicBezTo>
                <a:cubicBezTo>
                  <a:pt x="5232628" y="5858694"/>
                  <a:pt x="5218668" y="5846939"/>
                  <a:pt x="5218668" y="5832437"/>
                </a:cubicBezTo>
                <a:cubicBezTo>
                  <a:pt x="5218668" y="5817935"/>
                  <a:pt x="5232628" y="5806180"/>
                  <a:pt x="5249850" y="5806180"/>
                </a:cubicBezTo>
                <a:close/>
                <a:moveTo>
                  <a:pt x="3825383" y="5806180"/>
                </a:moveTo>
                <a:cubicBezTo>
                  <a:pt x="3851668" y="5806180"/>
                  <a:pt x="3872975" y="5827487"/>
                  <a:pt x="3872975" y="5853772"/>
                </a:cubicBezTo>
                <a:cubicBezTo>
                  <a:pt x="3872975" y="5880056"/>
                  <a:pt x="3851668" y="5901364"/>
                  <a:pt x="3825383" y="5901364"/>
                </a:cubicBezTo>
                <a:cubicBezTo>
                  <a:pt x="3799099" y="5901364"/>
                  <a:pt x="3777791" y="5880056"/>
                  <a:pt x="3777791" y="5853772"/>
                </a:cubicBezTo>
                <a:cubicBezTo>
                  <a:pt x="3777791" y="5827487"/>
                  <a:pt x="3799099" y="5806180"/>
                  <a:pt x="3825383" y="5806180"/>
                </a:cubicBezTo>
                <a:close/>
                <a:moveTo>
                  <a:pt x="4156885" y="5799615"/>
                </a:moveTo>
                <a:cubicBezTo>
                  <a:pt x="4188609" y="5799615"/>
                  <a:pt x="4214324" y="5823861"/>
                  <a:pt x="4214324" y="5853772"/>
                </a:cubicBezTo>
                <a:cubicBezTo>
                  <a:pt x="4214324" y="5883682"/>
                  <a:pt x="4188609" y="5907928"/>
                  <a:pt x="4156885" y="5907928"/>
                </a:cubicBezTo>
                <a:cubicBezTo>
                  <a:pt x="4125161" y="5907928"/>
                  <a:pt x="4099445" y="5883682"/>
                  <a:pt x="4099445" y="5853772"/>
                </a:cubicBezTo>
                <a:cubicBezTo>
                  <a:pt x="4099445" y="5823861"/>
                  <a:pt x="4125161" y="5799615"/>
                  <a:pt x="4156885" y="5799615"/>
                </a:cubicBezTo>
                <a:close/>
                <a:moveTo>
                  <a:pt x="3989492" y="5799615"/>
                </a:moveTo>
                <a:cubicBezTo>
                  <a:pt x="4019403" y="5799615"/>
                  <a:pt x="4043649" y="5825331"/>
                  <a:pt x="4043649" y="5857055"/>
                </a:cubicBezTo>
                <a:cubicBezTo>
                  <a:pt x="4043649" y="5888779"/>
                  <a:pt x="4019403" y="5914495"/>
                  <a:pt x="3989492" y="5914495"/>
                </a:cubicBezTo>
                <a:cubicBezTo>
                  <a:pt x="3959582" y="5914495"/>
                  <a:pt x="3935336" y="5888779"/>
                  <a:pt x="3935336" y="5857055"/>
                </a:cubicBezTo>
                <a:cubicBezTo>
                  <a:pt x="3935336" y="5825331"/>
                  <a:pt x="3959582" y="5799615"/>
                  <a:pt x="3989492" y="5799615"/>
                </a:cubicBezTo>
                <a:close/>
                <a:moveTo>
                  <a:pt x="2811191" y="5799615"/>
                </a:moveTo>
                <a:cubicBezTo>
                  <a:pt x="2842914" y="5799615"/>
                  <a:pt x="2868630" y="5825331"/>
                  <a:pt x="2868630" y="5857055"/>
                </a:cubicBezTo>
                <a:cubicBezTo>
                  <a:pt x="2868630" y="5888779"/>
                  <a:pt x="2842914" y="5914495"/>
                  <a:pt x="2811191" y="5914495"/>
                </a:cubicBezTo>
                <a:cubicBezTo>
                  <a:pt x="2779467" y="5914495"/>
                  <a:pt x="2753751" y="5888779"/>
                  <a:pt x="2753751" y="5857055"/>
                </a:cubicBezTo>
                <a:cubicBezTo>
                  <a:pt x="2753751" y="5825331"/>
                  <a:pt x="2779467" y="5799615"/>
                  <a:pt x="2811191" y="5799615"/>
                </a:cubicBezTo>
                <a:close/>
                <a:moveTo>
                  <a:pt x="4320994" y="5793051"/>
                </a:moveTo>
                <a:cubicBezTo>
                  <a:pt x="4349091" y="5793051"/>
                  <a:pt x="4371869" y="5815829"/>
                  <a:pt x="4371869" y="5843926"/>
                </a:cubicBezTo>
                <a:cubicBezTo>
                  <a:pt x="4371869" y="5872024"/>
                  <a:pt x="4349091" y="5894802"/>
                  <a:pt x="4320994" y="5894802"/>
                </a:cubicBezTo>
                <a:cubicBezTo>
                  <a:pt x="4292896" y="5894802"/>
                  <a:pt x="4270118" y="5872024"/>
                  <a:pt x="4270118" y="5843926"/>
                </a:cubicBezTo>
                <a:cubicBezTo>
                  <a:pt x="4270118" y="5815829"/>
                  <a:pt x="4292896" y="5793051"/>
                  <a:pt x="4320994" y="5793051"/>
                </a:cubicBezTo>
                <a:close/>
                <a:moveTo>
                  <a:pt x="2305735" y="5793051"/>
                </a:moveTo>
                <a:cubicBezTo>
                  <a:pt x="2341083" y="5793051"/>
                  <a:pt x="2369739" y="5823175"/>
                  <a:pt x="2369739" y="5860336"/>
                </a:cubicBezTo>
                <a:cubicBezTo>
                  <a:pt x="2369739" y="5897498"/>
                  <a:pt x="2341083" y="5927621"/>
                  <a:pt x="2305735" y="5927621"/>
                </a:cubicBezTo>
                <a:cubicBezTo>
                  <a:pt x="2270386" y="5927621"/>
                  <a:pt x="2241731" y="5897498"/>
                  <a:pt x="2241731" y="5860336"/>
                </a:cubicBezTo>
                <a:cubicBezTo>
                  <a:pt x="2241731" y="5823175"/>
                  <a:pt x="2270386" y="5793051"/>
                  <a:pt x="2305735" y="5793051"/>
                </a:cubicBezTo>
                <a:close/>
                <a:moveTo>
                  <a:pt x="3661274" y="5783203"/>
                </a:moveTo>
                <a:cubicBezTo>
                  <a:pt x="3691185" y="5783203"/>
                  <a:pt x="3715431" y="5809653"/>
                  <a:pt x="3715431" y="5842283"/>
                </a:cubicBezTo>
                <a:cubicBezTo>
                  <a:pt x="3715431" y="5874912"/>
                  <a:pt x="3691185" y="5901362"/>
                  <a:pt x="3661274" y="5901362"/>
                </a:cubicBezTo>
                <a:cubicBezTo>
                  <a:pt x="3631364" y="5901362"/>
                  <a:pt x="3607118" y="5874912"/>
                  <a:pt x="3607118" y="5842283"/>
                </a:cubicBezTo>
                <a:cubicBezTo>
                  <a:pt x="3607118" y="5809653"/>
                  <a:pt x="3631364" y="5783203"/>
                  <a:pt x="3661274" y="5783203"/>
                </a:cubicBezTo>
                <a:close/>
                <a:moveTo>
                  <a:pt x="3497165" y="5776639"/>
                </a:moveTo>
                <a:cubicBezTo>
                  <a:pt x="3523450" y="5776639"/>
                  <a:pt x="3544757" y="5797947"/>
                  <a:pt x="3544757" y="5824231"/>
                </a:cubicBezTo>
                <a:cubicBezTo>
                  <a:pt x="3544757" y="5850515"/>
                  <a:pt x="3523450" y="5871823"/>
                  <a:pt x="3497165" y="5871823"/>
                </a:cubicBezTo>
                <a:cubicBezTo>
                  <a:pt x="3470881" y="5871823"/>
                  <a:pt x="3449573" y="5850515"/>
                  <a:pt x="3449573" y="5824231"/>
                </a:cubicBezTo>
                <a:cubicBezTo>
                  <a:pt x="3449573" y="5797947"/>
                  <a:pt x="3470881" y="5776639"/>
                  <a:pt x="3497165" y="5776639"/>
                </a:cubicBezTo>
                <a:close/>
                <a:moveTo>
                  <a:pt x="4485103" y="5770077"/>
                </a:moveTo>
                <a:cubicBezTo>
                  <a:pt x="4513200" y="5770077"/>
                  <a:pt x="4535978" y="5792854"/>
                  <a:pt x="4535978" y="5820952"/>
                </a:cubicBezTo>
                <a:cubicBezTo>
                  <a:pt x="4535978" y="5849049"/>
                  <a:pt x="4513200" y="5871827"/>
                  <a:pt x="4485103" y="5871827"/>
                </a:cubicBezTo>
                <a:cubicBezTo>
                  <a:pt x="4457005" y="5871827"/>
                  <a:pt x="4434227" y="5849049"/>
                  <a:pt x="4434227" y="5820952"/>
                </a:cubicBezTo>
                <a:cubicBezTo>
                  <a:pt x="4434227" y="5792854"/>
                  <a:pt x="4457005" y="5770077"/>
                  <a:pt x="4485103" y="5770077"/>
                </a:cubicBezTo>
                <a:close/>
                <a:moveTo>
                  <a:pt x="4649212" y="5750383"/>
                </a:moveTo>
                <a:cubicBezTo>
                  <a:pt x="4673685" y="5750383"/>
                  <a:pt x="4693523" y="5770221"/>
                  <a:pt x="4693523" y="5794694"/>
                </a:cubicBezTo>
                <a:cubicBezTo>
                  <a:pt x="4693523" y="5819168"/>
                  <a:pt x="4673685" y="5839005"/>
                  <a:pt x="4649212" y="5839005"/>
                </a:cubicBezTo>
                <a:cubicBezTo>
                  <a:pt x="4624739" y="5839005"/>
                  <a:pt x="4604901" y="5819168"/>
                  <a:pt x="4604901" y="5794694"/>
                </a:cubicBezTo>
                <a:cubicBezTo>
                  <a:pt x="4604901" y="5770221"/>
                  <a:pt x="4624739" y="5750383"/>
                  <a:pt x="4649212" y="5750383"/>
                </a:cubicBezTo>
                <a:close/>
                <a:moveTo>
                  <a:pt x="5404111" y="5743817"/>
                </a:moveTo>
                <a:cubicBezTo>
                  <a:pt x="5419521" y="5743817"/>
                  <a:pt x="5432010" y="5757777"/>
                  <a:pt x="5432010" y="5774999"/>
                </a:cubicBezTo>
                <a:cubicBezTo>
                  <a:pt x="5432010" y="5792222"/>
                  <a:pt x="5419521" y="5806182"/>
                  <a:pt x="5404111" y="5806182"/>
                </a:cubicBezTo>
                <a:cubicBezTo>
                  <a:pt x="5388702" y="5806182"/>
                  <a:pt x="5376212" y="5792222"/>
                  <a:pt x="5376212" y="5774999"/>
                </a:cubicBezTo>
                <a:cubicBezTo>
                  <a:pt x="5376212" y="5757777"/>
                  <a:pt x="5388702" y="5743817"/>
                  <a:pt x="5404111" y="5743817"/>
                </a:cubicBezTo>
                <a:close/>
                <a:moveTo>
                  <a:pt x="2653646" y="5743817"/>
                </a:moveTo>
                <a:cubicBezTo>
                  <a:pt x="2685370" y="5743817"/>
                  <a:pt x="2711086" y="5769533"/>
                  <a:pt x="2711086" y="5801257"/>
                </a:cubicBezTo>
                <a:cubicBezTo>
                  <a:pt x="2711086" y="5832981"/>
                  <a:pt x="2685370" y="5858697"/>
                  <a:pt x="2653646" y="5858697"/>
                </a:cubicBezTo>
                <a:cubicBezTo>
                  <a:pt x="2621922" y="5858697"/>
                  <a:pt x="2596206" y="5832981"/>
                  <a:pt x="2596206" y="5801257"/>
                </a:cubicBezTo>
                <a:cubicBezTo>
                  <a:pt x="2596206" y="5769533"/>
                  <a:pt x="2621922" y="5743817"/>
                  <a:pt x="2653646" y="5743817"/>
                </a:cubicBezTo>
                <a:close/>
                <a:moveTo>
                  <a:pt x="3333056" y="5737253"/>
                </a:moveTo>
                <a:cubicBezTo>
                  <a:pt x="3366591" y="5737253"/>
                  <a:pt x="3393777" y="5764438"/>
                  <a:pt x="3393777" y="5797974"/>
                </a:cubicBezTo>
                <a:cubicBezTo>
                  <a:pt x="3393777" y="5831509"/>
                  <a:pt x="3366591" y="5858694"/>
                  <a:pt x="3333056" y="5858694"/>
                </a:cubicBezTo>
                <a:cubicBezTo>
                  <a:pt x="3299521" y="5858694"/>
                  <a:pt x="3272335" y="5831509"/>
                  <a:pt x="3272335" y="5797974"/>
                </a:cubicBezTo>
                <a:cubicBezTo>
                  <a:pt x="3272335" y="5764438"/>
                  <a:pt x="3299521" y="5737253"/>
                  <a:pt x="3333056" y="5737253"/>
                </a:cubicBezTo>
                <a:close/>
                <a:moveTo>
                  <a:pt x="2158036" y="5737253"/>
                </a:moveTo>
                <a:cubicBezTo>
                  <a:pt x="2187946" y="5737253"/>
                  <a:pt x="2212192" y="5760031"/>
                  <a:pt x="2212192" y="5788128"/>
                </a:cubicBezTo>
                <a:cubicBezTo>
                  <a:pt x="2212192" y="5816226"/>
                  <a:pt x="2187946" y="5839003"/>
                  <a:pt x="2158036" y="5839003"/>
                </a:cubicBezTo>
                <a:cubicBezTo>
                  <a:pt x="2128125" y="5839003"/>
                  <a:pt x="2103879" y="5816226"/>
                  <a:pt x="2103879" y="5788128"/>
                </a:cubicBezTo>
                <a:cubicBezTo>
                  <a:pt x="2103879" y="5760031"/>
                  <a:pt x="2128125" y="5737253"/>
                  <a:pt x="2158036" y="5737253"/>
                </a:cubicBezTo>
                <a:close/>
                <a:moveTo>
                  <a:pt x="1367029" y="5730688"/>
                </a:moveTo>
                <a:cubicBezTo>
                  <a:pt x="1367935" y="5730688"/>
                  <a:pt x="1368671" y="5731424"/>
                  <a:pt x="1368671" y="5732330"/>
                </a:cubicBezTo>
                <a:cubicBezTo>
                  <a:pt x="1368671" y="5733238"/>
                  <a:pt x="1367935" y="5733972"/>
                  <a:pt x="1367029" y="5733972"/>
                </a:cubicBezTo>
                <a:cubicBezTo>
                  <a:pt x="1366121" y="5733972"/>
                  <a:pt x="1365387" y="5733238"/>
                  <a:pt x="1365387" y="5732330"/>
                </a:cubicBezTo>
                <a:cubicBezTo>
                  <a:pt x="1365387" y="5731424"/>
                  <a:pt x="1366121" y="5730688"/>
                  <a:pt x="1367029" y="5730688"/>
                </a:cubicBezTo>
                <a:close/>
                <a:moveTo>
                  <a:pt x="1683760" y="5724124"/>
                </a:moveTo>
                <a:cubicBezTo>
                  <a:pt x="1685573" y="5724124"/>
                  <a:pt x="1687043" y="5725594"/>
                  <a:pt x="1687043" y="5727407"/>
                </a:cubicBezTo>
                <a:cubicBezTo>
                  <a:pt x="1687043" y="5729222"/>
                  <a:pt x="1685573" y="5730692"/>
                  <a:pt x="1683760" y="5730692"/>
                </a:cubicBezTo>
                <a:cubicBezTo>
                  <a:pt x="1681947" y="5730692"/>
                  <a:pt x="1680477" y="5729222"/>
                  <a:pt x="1680477" y="5727407"/>
                </a:cubicBezTo>
                <a:cubicBezTo>
                  <a:pt x="1680477" y="5725594"/>
                  <a:pt x="1681947" y="5724124"/>
                  <a:pt x="1683760" y="5724124"/>
                </a:cubicBezTo>
                <a:close/>
                <a:moveTo>
                  <a:pt x="4813321" y="5717562"/>
                </a:moveTo>
                <a:cubicBezTo>
                  <a:pt x="4841418" y="5717562"/>
                  <a:pt x="4864196" y="5738870"/>
                  <a:pt x="4864196" y="5765154"/>
                </a:cubicBezTo>
                <a:cubicBezTo>
                  <a:pt x="4864196" y="5791438"/>
                  <a:pt x="4841418" y="5812746"/>
                  <a:pt x="4813321" y="5812746"/>
                </a:cubicBezTo>
                <a:cubicBezTo>
                  <a:pt x="4785223" y="5812746"/>
                  <a:pt x="4762446" y="5791438"/>
                  <a:pt x="4762446" y="5765154"/>
                </a:cubicBezTo>
                <a:cubicBezTo>
                  <a:pt x="4762446" y="5738870"/>
                  <a:pt x="4785223" y="5717562"/>
                  <a:pt x="4813321" y="5717562"/>
                </a:cubicBezTo>
                <a:close/>
                <a:moveTo>
                  <a:pt x="1053581" y="5717560"/>
                </a:moveTo>
                <a:cubicBezTo>
                  <a:pt x="1055395" y="5717560"/>
                  <a:pt x="1056865" y="5719030"/>
                  <a:pt x="1056865" y="5720843"/>
                </a:cubicBezTo>
                <a:cubicBezTo>
                  <a:pt x="1056865" y="5722658"/>
                  <a:pt x="1055395" y="5724128"/>
                  <a:pt x="1053581" y="5724128"/>
                </a:cubicBezTo>
                <a:cubicBezTo>
                  <a:pt x="1051768" y="5724128"/>
                  <a:pt x="1050298" y="5722658"/>
                  <a:pt x="1050298" y="5720843"/>
                </a:cubicBezTo>
                <a:cubicBezTo>
                  <a:pt x="1050298" y="5719030"/>
                  <a:pt x="1051768" y="5717560"/>
                  <a:pt x="1053581" y="5717560"/>
                </a:cubicBezTo>
                <a:close/>
                <a:moveTo>
                  <a:pt x="5556735" y="5704431"/>
                </a:moveTo>
                <a:cubicBezTo>
                  <a:pt x="5562175" y="5704431"/>
                  <a:pt x="5566583" y="5707371"/>
                  <a:pt x="5566583" y="5710995"/>
                </a:cubicBezTo>
                <a:cubicBezTo>
                  <a:pt x="5566583" y="5714620"/>
                  <a:pt x="5562175" y="5717560"/>
                  <a:pt x="5556735" y="5717560"/>
                </a:cubicBezTo>
                <a:cubicBezTo>
                  <a:pt x="5551296" y="5717560"/>
                  <a:pt x="5546886" y="5714620"/>
                  <a:pt x="5546886" y="5710995"/>
                </a:cubicBezTo>
                <a:cubicBezTo>
                  <a:pt x="5546886" y="5707371"/>
                  <a:pt x="5551296" y="5704431"/>
                  <a:pt x="5556735" y="5704431"/>
                </a:cubicBezTo>
                <a:close/>
                <a:moveTo>
                  <a:pt x="3168947" y="5694585"/>
                </a:moveTo>
                <a:cubicBezTo>
                  <a:pt x="3206109" y="5694585"/>
                  <a:pt x="3236232" y="5725445"/>
                  <a:pt x="3236232" y="5763512"/>
                </a:cubicBezTo>
                <a:cubicBezTo>
                  <a:pt x="3236232" y="5801579"/>
                  <a:pt x="3206109" y="5832439"/>
                  <a:pt x="3168947" y="5832439"/>
                </a:cubicBezTo>
                <a:cubicBezTo>
                  <a:pt x="3131786" y="5832439"/>
                  <a:pt x="3101662" y="5801579"/>
                  <a:pt x="3101662" y="5763512"/>
                </a:cubicBezTo>
                <a:cubicBezTo>
                  <a:pt x="3101662" y="5725445"/>
                  <a:pt x="3131786" y="5694585"/>
                  <a:pt x="3168947" y="5694585"/>
                </a:cubicBezTo>
                <a:close/>
                <a:moveTo>
                  <a:pt x="2011978" y="5688021"/>
                </a:moveTo>
                <a:cubicBezTo>
                  <a:pt x="2021042" y="5688021"/>
                  <a:pt x="2028390" y="5697573"/>
                  <a:pt x="2028390" y="5709356"/>
                </a:cubicBezTo>
                <a:cubicBezTo>
                  <a:pt x="2028390" y="5721138"/>
                  <a:pt x="2021042" y="5730690"/>
                  <a:pt x="2011978" y="5730690"/>
                </a:cubicBezTo>
                <a:cubicBezTo>
                  <a:pt x="2002914" y="5730690"/>
                  <a:pt x="1995566" y="5721138"/>
                  <a:pt x="1995566" y="5709356"/>
                </a:cubicBezTo>
                <a:cubicBezTo>
                  <a:pt x="1995566" y="5697573"/>
                  <a:pt x="2002914" y="5688021"/>
                  <a:pt x="2011978" y="5688021"/>
                </a:cubicBezTo>
                <a:close/>
                <a:moveTo>
                  <a:pt x="2499382" y="5681457"/>
                </a:moveTo>
                <a:cubicBezTo>
                  <a:pt x="2532917" y="5681457"/>
                  <a:pt x="2560103" y="5709376"/>
                  <a:pt x="2560103" y="5743819"/>
                </a:cubicBezTo>
                <a:cubicBezTo>
                  <a:pt x="2560103" y="5778262"/>
                  <a:pt x="2532917" y="5806182"/>
                  <a:pt x="2499382" y="5806182"/>
                </a:cubicBezTo>
                <a:cubicBezTo>
                  <a:pt x="2465847" y="5806182"/>
                  <a:pt x="2438661" y="5778262"/>
                  <a:pt x="2438661" y="5743819"/>
                </a:cubicBezTo>
                <a:cubicBezTo>
                  <a:pt x="2438661" y="5709376"/>
                  <a:pt x="2465847" y="5681457"/>
                  <a:pt x="2499382" y="5681457"/>
                </a:cubicBezTo>
                <a:close/>
                <a:moveTo>
                  <a:pt x="4974147" y="5674892"/>
                </a:moveTo>
                <a:cubicBezTo>
                  <a:pt x="5000431" y="5674892"/>
                  <a:pt x="5021739" y="5696200"/>
                  <a:pt x="5021739" y="5722484"/>
                </a:cubicBezTo>
                <a:cubicBezTo>
                  <a:pt x="5021739" y="5748769"/>
                  <a:pt x="5000431" y="5770077"/>
                  <a:pt x="4974147" y="5770077"/>
                </a:cubicBezTo>
                <a:cubicBezTo>
                  <a:pt x="4947862" y="5770077"/>
                  <a:pt x="4926555" y="5748769"/>
                  <a:pt x="4926555" y="5722484"/>
                </a:cubicBezTo>
                <a:cubicBezTo>
                  <a:pt x="4926555" y="5696200"/>
                  <a:pt x="4947862" y="5674892"/>
                  <a:pt x="4974147" y="5674892"/>
                </a:cubicBezTo>
                <a:close/>
                <a:moveTo>
                  <a:pt x="3008121" y="5661764"/>
                </a:moveTo>
                <a:cubicBezTo>
                  <a:pt x="3043470" y="5661764"/>
                  <a:pt x="3072125" y="5691153"/>
                  <a:pt x="3072125" y="5727407"/>
                </a:cubicBezTo>
                <a:cubicBezTo>
                  <a:pt x="3072125" y="5763661"/>
                  <a:pt x="3043470" y="5793051"/>
                  <a:pt x="3008121" y="5793051"/>
                </a:cubicBezTo>
                <a:cubicBezTo>
                  <a:pt x="2972773" y="5793051"/>
                  <a:pt x="2944117" y="5763661"/>
                  <a:pt x="2944117" y="5727407"/>
                </a:cubicBezTo>
                <a:cubicBezTo>
                  <a:pt x="2944117" y="5691153"/>
                  <a:pt x="2972773" y="5661764"/>
                  <a:pt x="3008121" y="5661764"/>
                </a:cubicBezTo>
                <a:close/>
                <a:moveTo>
                  <a:pt x="1545908" y="5635506"/>
                </a:moveTo>
                <a:cubicBezTo>
                  <a:pt x="1547722" y="5635506"/>
                  <a:pt x="1549192" y="5636242"/>
                  <a:pt x="1549192" y="5637148"/>
                </a:cubicBezTo>
                <a:cubicBezTo>
                  <a:pt x="1549192" y="5638055"/>
                  <a:pt x="1547722" y="5638789"/>
                  <a:pt x="1545908" y="5638789"/>
                </a:cubicBezTo>
                <a:cubicBezTo>
                  <a:pt x="1544095" y="5638789"/>
                  <a:pt x="1542625" y="5638055"/>
                  <a:pt x="1542625" y="5637148"/>
                </a:cubicBezTo>
                <a:cubicBezTo>
                  <a:pt x="1542625" y="5636242"/>
                  <a:pt x="1544095" y="5635506"/>
                  <a:pt x="1545908" y="5635506"/>
                </a:cubicBezTo>
                <a:close/>
                <a:moveTo>
                  <a:pt x="5130050" y="5628942"/>
                </a:moveTo>
                <a:cubicBezTo>
                  <a:pt x="5157242" y="5628942"/>
                  <a:pt x="5179284" y="5650250"/>
                  <a:pt x="5179284" y="5676534"/>
                </a:cubicBezTo>
                <a:cubicBezTo>
                  <a:pt x="5179284" y="5702818"/>
                  <a:pt x="5157242" y="5724126"/>
                  <a:pt x="5130050" y="5724126"/>
                </a:cubicBezTo>
                <a:cubicBezTo>
                  <a:pt x="5102858" y="5724126"/>
                  <a:pt x="5080816" y="5702818"/>
                  <a:pt x="5080816" y="5676534"/>
                </a:cubicBezTo>
                <a:cubicBezTo>
                  <a:pt x="5080816" y="5650250"/>
                  <a:pt x="5102858" y="5628942"/>
                  <a:pt x="5130050" y="5628942"/>
                </a:cubicBezTo>
                <a:close/>
                <a:moveTo>
                  <a:pt x="1234102" y="5628942"/>
                </a:moveTo>
                <a:cubicBezTo>
                  <a:pt x="1235916" y="5628942"/>
                  <a:pt x="1237386" y="5629678"/>
                  <a:pt x="1237386" y="5630583"/>
                </a:cubicBezTo>
                <a:cubicBezTo>
                  <a:pt x="1237386" y="5631491"/>
                  <a:pt x="1235916" y="5632225"/>
                  <a:pt x="1234102" y="5632225"/>
                </a:cubicBezTo>
                <a:cubicBezTo>
                  <a:pt x="1232289" y="5632225"/>
                  <a:pt x="1230819" y="5631491"/>
                  <a:pt x="1230819" y="5630583"/>
                </a:cubicBezTo>
                <a:cubicBezTo>
                  <a:pt x="1230819" y="5629678"/>
                  <a:pt x="1232289" y="5628942"/>
                  <a:pt x="1234102" y="5628942"/>
                </a:cubicBezTo>
                <a:close/>
                <a:moveTo>
                  <a:pt x="5706074" y="5615813"/>
                </a:moveTo>
                <a:cubicBezTo>
                  <a:pt x="5723296" y="5615813"/>
                  <a:pt x="5737256" y="5627569"/>
                  <a:pt x="5737256" y="5642070"/>
                </a:cubicBezTo>
                <a:cubicBezTo>
                  <a:pt x="5737256" y="5656572"/>
                  <a:pt x="5723296" y="5668328"/>
                  <a:pt x="5706074" y="5668328"/>
                </a:cubicBezTo>
                <a:cubicBezTo>
                  <a:pt x="5688852" y="5668328"/>
                  <a:pt x="5674892" y="5656572"/>
                  <a:pt x="5674892" y="5642070"/>
                </a:cubicBezTo>
                <a:cubicBezTo>
                  <a:pt x="5674892" y="5627569"/>
                  <a:pt x="5688852" y="5615813"/>
                  <a:pt x="5706074" y="5615813"/>
                </a:cubicBezTo>
                <a:close/>
                <a:moveTo>
                  <a:pt x="3869692" y="5615813"/>
                </a:moveTo>
                <a:cubicBezTo>
                  <a:pt x="3902322" y="5615813"/>
                  <a:pt x="3928772" y="5641529"/>
                  <a:pt x="3928772" y="5673253"/>
                </a:cubicBezTo>
                <a:cubicBezTo>
                  <a:pt x="3928772" y="5704977"/>
                  <a:pt x="3902322" y="5730692"/>
                  <a:pt x="3869692" y="5730692"/>
                </a:cubicBezTo>
                <a:cubicBezTo>
                  <a:pt x="3837063" y="5730692"/>
                  <a:pt x="3810613" y="5704977"/>
                  <a:pt x="3810613" y="5673253"/>
                </a:cubicBezTo>
                <a:cubicBezTo>
                  <a:pt x="3810613" y="5641529"/>
                  <a:pt x="3837063" y="5615813"/>
                  <a:pt x="3869692" y="5615813"/>
                </a:cubicBezTo>
                <a:close/>
                <a:moveTo>
                  <a:pt x="3702302" y="5615813"/>
                </a:moveTo>
                <a:cubicBezTo>
                  <a:pt x="3729494" y="5615813"/>
                  <a:pt x="3751536" y="5635651"/>
                  <a:pt x="3751536" y="5660124"/>
                </a:cubicBezTo>
                <a:cubicBezTo>
                  <a:pt x="3751536" y="5684597"/>
                  <a:pt x="3729494" y="5704435"/>
                  <a:pt x="3702302" y="5704435"/>
                </a:cubicBezTo>
                <a:cubicBezTo>
                  <a:pt x="3675110" y="5704435"/>
                  <a:pt x="3653068" y="5684597"/>
                  <a:pt x="3653068" y="5660124"/>
                </a:cubicBezTo>
                <a:cubicBezTo>
                  <a:pt x="3653068" y="5635651"/>
                  <a:pt x="3675110" y="5615813"/>
                  <a:pt x="3702302" y="5615813"/>
                </a:cubicBezTo>
                <a:close/>
                <a:moveTo>
                  <a:pt x="2852216" y="5615813"/>
                </a:moveTo>
                <a:cubicBezTo>
                  <a:pt x="2888470" y="5615813"/>
                  <a:pt x="2917860" y="5644469"/>
                  <a:pt x="2917860" y="5679817"/>
                </a:cubicBezTo>
                <a:cubicBezTo>
                  <a:pt x="2917860" y="5715165"/>
                  <a:pt x="2888470" y="5743821"/>
                  <a:pt x="2852216" y="5743821"/>
                </a:cubicBezTo>
                <a:cubicBezTo>
                  <a:pt x="2815962" y="5743821"/>
                  <a:pt x="2786573" y="5715165"/>
                  <a:pt x="2786573" y="5679817"/>
                </a:cubicBezTo>
                <a:cubicBezTo>
                  <a:pt x="2786573" y="5644469"/>
                  <a:pt x="2815962" y="5615813"/>
                  <a:pt x="2852216" y="5615813"/>
                </a:cubicBezTo>
                <a:close/>
                <a:moveTo>
                  <a:pt x="2350044" y="5615813"/>
                </a:moveTo>
                <a:cubicBezTo>
                  <a:pt x="2384486" y="5615813"/>
                  <a:pt x="2412406" y="5642999"/>
                  <a:pt x="2412406" y="5676534"/>
                </a:cubicBezTo>
                <a:cubicBezTo>
                  <a:pt x="2412406" y="5710069"/>
                  <a:pt x="2384486" y="5737255"/>
                  <a:pt x="2350044" y="5737255"/>
                </a:cubicBezTo>
                <a:cubicBezTo>
                  <a:pt x="2315601" y="5737255"/>
                  <a:pt x="2287681" y="5710069"/>
                  <a:pt x="2287681" y="5676534"/>
                </a:cubicBezTo>
                <a:cubicBezTo>
                  <a:pt x="2287681" y="5642999"/>
                  <a:pt x="2315601" y="5615813"/>
                  <a:pt x="2350044" y="5615813"/>
                </a:cubicBezTo>
                <a:close/>
                <a:moveTo>
                  <a:pt x="4030520" y="5605968"/>
                </a:moveTo>
                <a:cubicBezTo>
                  <a:pt x="4064963" y="5605968"/>
                  <a:pt x="4092883" y="5635357"/>
                  <a:pt x="4092883" y="5671611"/>
                </a:cubicBezTo>
                <a:cubicBezTo>
                  <a:pt x="4092883" y="5707865"/>
                  <a:pt x="4064963" y="5737255"/>
                  <a:pt x="4030520" y="5737255"/>
                </a:cubicBezTo>
                <a:cubicBezTo>
                  <a:pt x="3996077" y="5737255"/>
                  <a:pt x="3968158" y="5707865"/>
                  <a:pt x="3968158" y="5671611"/>
                </a:cubicBezTo>
                <a:cubicBezTo>
                  <a:pt x="3968158" y="5635357"/>
                  <a:pt x="3996077" y="5605968"/>
                  <a:pt x="4030520" y="5605968"/>
                </a:cubicBezTo>
                <a:close/>
                <a:moveTo>
                  <a:pt x="4197910" y="5599403"/>
                </a:moveTo>
                <a:cubicBezTo>
                  <a:pt x="4234164" y="5599403"/>
                  <a:pt x="4263554" y="5628793"/>
                  <a:pt x="4263554" y="5665047"/>
                </a:cubicBezTo>
                <a:cubicBezTo>
                  <a:pt x="4263554" y="5701301"/>
                  <a:pt x="4234164" y="5730690"/>
                  <a:pt x="4197910" y="5730690"/>
                </a:cubicBezTo>
                <a:cubicBezTo>
                  <a:pt x="4161656" y="5730690"/>
                  <a:pt x="4132267" y="5701301"/>
                  <a:pt x="4132267" y="5665047"/>
                </a:cubicBezTo>
                <a:cubicBezTo>
                  <a:pt x="4132267" y="5628793"/>
                  <a:pt x="4161656" y="5599403"/>
                  <a:pt x="4197910" y="5599403"/>
                </a:cubicBezTo>
                <a:close/>
                <a:moveTo>
                  <a:pt x="4362020" y="5592839"/>
                </a:moveTo>
                <a:cubicBezTo>
                  <a:pt x="4394649" y="5592839"/>
                  <a:pt x="4421099" y="5619289"/>
                  <a:pt x="4421099" y="5651918"/>
                </a:cubicBezTo>
                <a:cubicBezTo>
                  <a:pt x="4421099" y="5684548"/>
                  <a:pt x="4394649" y="5710997"/>
                  <a:pt x="4362020" y="5710997"/>
                </a:cubicBezTo>
                <a:cubicBezTo>
                  <a:pt x="4329390" y="5710997"/>
                  <a:pt x="4302940" y="5684548"/>
                  <a:pt x="4302940" y="5651918"/>
                </a:cubicBezTo>
                <a:cubicBezTo>
                  <a:pt x="4302940" y="5619289"/>
                  <a:pt x="4329390" y="5592839"/>
                  <a:pt x="4362020" y="5592839"/>
                </a:cubicBezTo>
                <a:close/>
                <a:moveTo>
                  <a:pt x="3538193" y="5592839"/>
                </a:moveTo>
                <a:cubicBezTo>
                  <a:pt x="3565385" y="5592839"/>
                  <a:pt x="3587427" y="5615617"/>
                  <a:pt x="3587427" y="5643714"/>
                </a:cubicBezTo>
                <a:cubicBezTo>
                  <a:pt x="3587427" y="5671812"/>
                  <a:pt x="3565385" y="5694590"/>
                  <a:pt x="3538193" y="5694590"/>
                </a:cubicBezTo>
                <a:cubicBezTo>
                  <a:pt x="3511001" y="5694590"/>
                  <a:pt x="3488959" y="5671812"/>
                  <a:pt x="3488959" y="5643714"/>
                </a:cubicBezTo>
                <a:cubicBezTo>
                  <a:pt x="3488959" y="5615617"/>
                  <a:pt x="3511001" y="5592839"/>
                  <a:pt x="3538193" y="5592839"/>
                </a:cubicBezTo>
                <a:close/>
                <a:moveTo>
                  <a:pt x="1872485" y="5592837"/>
                </a:moveTo>
                <a:cubicBezTo>
                  <a:pt x="1891518" y="5592837"/>
                  <a:pt x="1906948" y="5608267"/>
                  <a:pt x="1906948" y="5627300"/>
                </a:cubicBezTo>
                <a:cubicBezTo>
                  <a:pt x="1906948" y="5646334"/>
                  <a:pt x="1891518" y="5661764"/>
                  <a:pt x="1872485" y="5661764"/>
                </a:cubicBezTo>
                <a:cubicBezTo>
                  <a:pt x="1853451" y="5661764"/>
                  <a:pt x="1838021" y="5646334"/>
                  <a:pt x="1838021" y="5627300"/>
                </a:cubicBezTo>
                <a:cubicBezTo>
                  <a:pt x="1838021" y="5608267"/>
                  <a:pt x="1853451" y="5592837"/>
                  <a:pt x="1872485" y="5592837"/>
                </a:cubicBezTo>
                <a:close/>
                <a:moveTo>
                  <a:pt x="5282672" y="5579710"/>
                </a:moveTo>
                <a:cubicBezTo>
                  <a:pt x="5307145" y="5579710"/>
                  <a:pt x="5326983" y="5599548"/>
                  <a:pt x="5326983" y="5624021"/>
                </a:cubicBezTo>
                <a:cubicBezTo>
                  <a:pt x="5326983" y="5648494"/>
                  <a:pt x="5307145" y="5668332"/>
                  <a:pt x="5282672" y="5668332"/>
                </a:cubicBezTo>
                <a:cubicBezTo>
                  <a:pt x="5258199" y="5668332"/>
                  <a:pt x="5238361" y="5648494"/>
                  <a:pt x="5238361" y="5624021"/>
                </a:cubicBezTo>
                <a:cubicBezTo>
                  <a:pt x="5238361" y="5599548"/>
                  <a:pt x="5258199" y="5579710"/>
                  <a:pt x="5282672" y="5579710"/>
                </a:cubicBezTo>
                <a:close/>
                <a:moveTo>
                  <a:pt x="4527770" y="5579710"/>
                </a:moveTo>
                <a:cubicBezTo>
                  <a:pt x="4557681" y="5579710"/>
                  <a:pt x="4581927" y="5603956"/>
                  <a:pt x="4581927" y="5633867"/>
                </a:cubicBezTo>
                <a:cubicBezTo>
                  <a:pt x="4581927" y="5663777"/>
                  <a:pt x="4557681" y="5688023"/>
                  <a:pt x="4527770" y="5688023"/>
                </a:cubicBezTo>
                <a:cubicBezTo>
                  <a:pt x="4497859" y="5688023"/>
                  <a:pt x="4473614" y="5663777"/>
                  <a:pt x="4473614" y="5633867"/>
                </a:cubicBezTo>
                <a:cubicBezTo>
                  <a:pt x="4473614" y="5603956"/>
                  <a:pt x="4497859" y="5579710"/>
                  <a:pt x="4527770" y="5579710"/>
                </a:cubicBezTo>
                <a:close/>
                <a:moveTo>
                  <a:pt x="2697955" y="5566579"/>
                </a:moveTo>
                <a:cubicBezTo>
                  <a:pt x="2728771" y="5566579"/>
                  <a:pt x="2753753" y="5590825"/>
                  <a:pt x="2753753" y="5620736"/>
                </a:cubicBezTo>
                <a:cubicBezTo>
                  <a:pt x="2753753" y="5650647"/>
                  <a:pt x="2728771" y="5674892"/>
                  <a:pt x="2697955" y="5674892"/>
                </a:cubicBezTo>
                <a:cubicBezTo>
                  <a:pt x="2667138" y="5674892"/>
                  <a:pt x="2642157" y="5650647"/>
                  <a:pt x="2642157" y="5620736"/>
                </a:cubicBezTo>
                <a:cubicBezTo>
                  <a:pt x="2642157" y="5590825"/>
                  <a:pt x="2667138" y="5566579"/>
                  <a:pt x="2697955" y="5566579"/>
                </a:cubicBezTo>
                <a:close/>
                <a:moveTo>
                  <a:pt x="3374084" y="5560017"/>
                </a:moveTo>
                <a:cubicBezTo>
                  <a:pt x="3408527" y="5560017"/>
                  <a:pt x="3436446" y="5587203"/>
                  <a:pt x="3436446" y="5620738"/>
                </a:cubicBezTo>
                <a:cubicBezTo>
                  <a:pt x="3436446" y="5654273"/>
                  <a:pt x="3408527" y="5681459"/>
                  <a:pt x="3374084" y="5681459"/>
                </a:cubicBezTo>
                <a:cubicBezTo>
                  <a:pt x="3339641" y="5681459"/>
                  <a:pt x="3311722" y="5654273"/>
                  <a:pt x="3311722" y="5620738"/>
                </a:cubicBezTo>
                <a:cubicBezTo>
                  <a:pt x="3311722" y="5587203"/>
                  <a:pt x="3339641" y="5560017"/>
                  <a:pt x="3374084" y="5560017"/>
                </a:cubicBezTo>
                <a:close/>
                <a:moveTo>
                  <a:pt x="4688598" y="5553453"/>
                </a:moveTo>
                <a:cubicBezTo>
                  <a:pt x="4716696" y="5553453"/>
                  <a:pt x="4739473" y="5576230"/>
                  <a:pt x="4739473" y="5604328"/>
                </a:cubicBezTo>
                <a:cubicBezTo>
                  <a:pt x="4739473" y="5632426"/>
                  <a:pt x="4716696" y="5655203"/>
                  <a:pt x="4688598" y="5655203"/>
                </a:cubicBezTo>
                <a:cubicBezTo>
                  <a:pt x="4660501" y="5655203"/>
                  <a:pt x="4637723" y="5632426"/>
                  <a:pt x="4637723" y="5604328"/>
                </a:cubicBezTo>
                <a:cubicBezTo>
                  <a:pt x="4637723" y="5576230"/>
                  <a:pt x="4660501" y="5553453"/>
                  <a:pt x="4688598" y="5553453"/>
                </a:cubicBezTo>
                <a:close/>
                <a:moveTo>
                  <a:pt x="5855411" y="5553451"/>
                </a:moveTo>
                <a:cubicBezTo>
                  <a:pt x="5859035" y="5553451"/>
                  <a:pt x="5861975" y="5557861"/>
                  <a:pt x="5861975" y="5563300"/>
                </a:cubicBezTo>
                <a:cubicBezTo>
                  <a:pt x="5861975" y="5568740"/>
                  <a:pt x="5859035" y="5573148"/>
                  <a:pt x="5855411" y="5573148"/>
                </a:cubicBezTo>
                <a:cubicBezTo>
                  <a:pt x="5851786" y="5573148"/>
                  <a:pt x="5848846" y="5568740"/>
                  <a:pt x="5848846" y="5563300"/>
                </a:cubicBezTo>
                <a:cubicBezTo>
                  <a:pt x="5848846" y="5557861"/>
                  <a:pt x="5851786" y="5553451"/>
                  <a:pt x="5855411" y="5553451"/>
                </a:cubicBezTo>
                <a:close/>
                <a:moveTo>
                  <a:pt x="2199063" y="5540322"/>
                </a:moveTo>
                <a:cubicBezTo>
                  <a:pt x="2233506" y="5540322"/>
                  <a:pt x="2261426" y="5567508"/>
                  <a:pt x="2261426" y="5601043"/>
                </a:cubicBezTo>
                <a:cubicBezTo>
                  <a:pt x="2261426" y="5634578"/>
                  <a:pt x="2233506" y="5661764"/>
                  <a:pt x="2199063" y="5661764"/>
                </a:cubicBezTo>
                <a:cubicBezTo>
                  <a:pt x="2164621" y="5661764"/>
                  <a:pt x="2136701" y="5634578"/>
                  <a:pt x="2136701" y="5601043"/>
                </a:cubicBezTo>
                <a:cubicBezTo>
                  <a:pt x="2136701" y="5567508"/>
                  <a:pt x="2164621" y="5540322"/>
                  <a:pt x="2199063" y="5540322"/>
                </a:cubicBezTo>
                <a:close/>
                <a:moveTo>
                  <a:pt x="1728069" y="5533757"/>
                </a:moveTo>
                <a:cubicBezTo>
                  <a:pt x="1732599" y="5533757"/>
                  <a:pt x="1736275" y="5536697"/>
                  <a:pt x="1736275" y="5540322"/>
                </a:cubicBezTo>
                <a:cubicBezTo>
                  <a:pt x="1736275" y="5543946"/>
                  <a:pt x="1732599" y="5546886"/>
                  <a:pt x="1728069" y="5546886"/>
                </a:cubicBezTo>
                <a:cubicBezTo>
                  <a:pt x="1723537" y="5546886"/>
                  <a:pt x="1719863" y="5543946"/>
                  <a:pt x="1719863" y="5540322"/>
                </a:cubicBezTo>
                <a:cubicBezTo>
                  <a:pt x="1719863" y="5536697"/>
                  <a:pt x="1723537" y="5533757"/>
                  <a:pt x="1728069" y="5533757"/>
                </a:cubicBezTo>
                <a:close/>
                <a:moveTo>
                  <a:pt x="1416263" y="5533757"/>
                </a:moveTo>
                <a:cubicBezTo>
                  <a:pt x="1417168" y="5533757"/>
                  <a:pt x="1417904" y="5535227"/>
                  <a:pt x="1417904" y="5537041"/>
                </a:cubicBezTo>
                <a:cubicBezTo>
                  <a:pt x="1417904" y="5538856"/>
                  <a:pt x="1417168" y="5540326"/>
                  <a:pt x="1416263" y="5540326"/>
                </a:cubicBezTo>
                <a:cubicBezTo>
                  <a:pt x="1415355" y="5540326"/>
                  <a:pt x="1414621" y="5538856"/>
                  <a:pt x="1414621" y="5537041"/>
                </a:cubicBezTo>
                <a:cubicBezTo>
                  <a:pt x="1414621" y="5535227"/>
                  <a:pt x="1415355" y="5533757"/>
                  <a:pt x="1416263" y="5533757"/>
                </a:cubicBezTo>
                <a:close/>
                <a:moveTo>
                  <a:pt x="5440216" y="5527195"/>
                </a:moveTo>
                <a:cubicBezTo>
                  <a:pt x="5461063" y="5527195"/>
                  <a:pt x="5477963" y="5543359"/>
                  <a:pt x="5477963" y="5563300"/>
                </a:cubicBezTo>
                <a:cubicBezTo>
                  <a:pt x="5477963" y="5583241"/>
                  <a:pt x="5461063" y="5599405"/>
                  <a:pt x="5440216" y="5599405"/>
                </a:cubicBezTo>
                <a:cubicBezTo>
                  <a:pt x="5419370" y="5599405"/>
                  <a:pt x="5402470" y="5583241"/>
                  <a:pt x="5402470" y="5563300"/>
                </a:cubicBezTo>
                <a:cubicBezTo>
                  <a:pt x="5402470" y="5543359"/>
                  <a:pt x="5419370" y="5527195"/>
                  <a:pt x="5440216" y="5527195"/>
                </a:cubicBezTo>
                <a:close/>
                <a:moveTo>
                  <a:pt x="3209975" y="5527195"/>
                </a:moveTo>
                <a:cubicBezTo>
                  <a:pt x="3244418" y="5527195"/>
                  <a:pt x="3272337" y="5554381"/>
                  <a:pt x="3272337" y="5587916"/>
                </a:cubicBezTo>
                <a:cubicBezTo>
                  <a:pt x="3272337" y="5621451"/>
                  <a:pt x="3244418" y="5648637"/>
                  <a:pt x="3209975" y="5648637"/>
                </a:cubicBezTo>
                <a:cubicBezTo>
                  <a:pt x="3175532" y="5648637"/>
                  <a:pt x="3147613" y="5621451"/>
                  <a:pt x="3147613" y="5587916"/>
                </a:cubicBezTo>
                <a:cubicBezTo>
                  <a:pt x="3147613" y="5554381"/>
                  <a:pt x="3175532" y="5527195"/>
                  <a:pt x="3209975" y="5527195"/>
                </a:cubicBezTo>
                <a:close/>
                <a:moveTo>
                  <a:pt x="4849424" y="5510783"/>
                </a:moveTo>
                <a:cubicBezTo>
                  <a:pt x="4879335" y="5510783"/>
                  <a:pt x="4903580" y="5535765"/>
                  <a:pt x="4903580" y="5566581"/>
                </a:cubicBezTo>
                <a:cubicBezTo>
                  <a:pt x="4903580" y="5597398"/>
                  <a:pt x="4879335" y="5622379"/>
                  <a:pt x="4849424" y="5622379"/>
                </a:cubicBezTo>
                <a:cubicBezTo>
                  <a:pt x="4819513" y="5622379"/>
                  <a:pt x="4795267" y="5597398"/>
                  <a:pt x="4795267" y="5566581"/>
                </a:cubicBezTo>
                <a:cubicBezTo>
                  <a:pt x="4795267" y="5535765"/>
                  <a:pt x="4819513" y="5510783"/>
                  <a:pt x="4849424" y="5510783"/>
                </a:cubicBezTo>
                <a:close/>
                <a:moveTo>
                  <a:pt x="2543691" y="5497655"/>
                </a:moveTo>
                <a:cubicBezTo>
                  <a:pt x="2579945" y="5497655"/>
                  <a:pt x="2609335" y="5527044"/>
                  <a:pt x="2609335" y="5563298"/>
                </a:cubicBezTo>
                <a:cubicBezTo>
                  <a:pt x="2609335" y="5599552"/>
                  <a:pt x="2579945" y="5628942"/>
                  <a:pt x="2543691" y="5628942"/>
                </a:cubicBezTo>
                <a:cubicBezTo>
                  <a:pt x="2507437" y="5628942"/>
                  <a:pt x="2478048" y="5599552"/>
                  <a:pt x="2478048" y="5563298"/>
                </a:cubicBezTo>
                <a:cubicBezTo>
                  <a:pt x="2478048" y="5527044"/>
                  <a:pt x="2507437" y="5497655"/>
                  <a:pt x="2543691" y="5497655"/>
                </a:cubicBezTo>
                <a:close/>
                <a:moveTo>
                  <a:pt x="3049147" y="5484526"/>
                </a:moveTo>
                <a:cubicBezTo>
                  <a:pt x="3085401" y="5484526"/>
                  <a:pt x="3114791" y="5511712"/>
                  <a:pt x="3114791" y="5545247"/>
                </a:cubicBezTo>
                <a:cubicBezTo>
                  <a:pt x="3114791" y="5578782"/>
                  <a:pt x="3085401" y="5605968"/>
                  <a:pt x="3049147" y="5605968"/>
                </a:cubicBezTo>
                <a:cubicBezTo>
                  <a:pt x="3012893" y="5605968"/>
                  <a:pt x="2983503" y="5578782"/>
                  <a:pt x="2983503" y="5545247"/>
                </a:cubicBezTo>
                <a:cubicBezTo>
                  <a:pt x="2983503" y="5511712"/>
                  <a:pt x="3012893" y="5484526"/>
                  <a:pt x="3049147" y="5484526"/>
                </a:cubicBezTo>
                <a:close/>
                <a:moveTo>
                  <a:pt x="5996545" y="5471397"/>
                </a:moveTo>
                <a:cubicBezTo>
                  <a:pt x="6003796" y="5471397"/>
                  <a:pt x="6009674" y="5475807"/>
                  <a:pt x="6009674" y="5481247"/>
                </a:cubicBezTo>
                <a:cubicBezTo>
                  <a:pt x="6009674" y="5486686"/>
                  <a:pt x="6003796" y="5491094"/>
                  <a:pt x="5996545" y="5491094"/>
                </a:cubicBezTo>
                <a:cubicBezTo>
                  <a:pt x="5989297" y="5491094"/>
                  <a:pt x="5983417" y="5486686"/>
                  <a:pt x="5983417" y="5481247"/>
                </a:cubicBezTo>
                <a:cubicBezTo>
                  <a:pt x="5983417" y="5475807"/>
                  <a:pt x="5989297" y="5471397"/>
                  <a:pt x="5996545" y="5471397"/>
                </a:cubicBezTo>
                <a:close/>
                <a:moveTo>
                  <a:pt x="5010252" y="5471397"/>
                </a:moveTo>
                <a:cubicBezTo>
                  <a:pt x="5038349" y="5471397"/>
                  <a:pt x="5061127" y="5494175"/>
                  <a:pt x="5061127" y="5522272"/>
                </a:cubicBezTo>
                <a:cubicBezTo>
                  <a:pt x="5061127" y="5550370"/>
                  <a:pt x="5038349" y="5573148"/>
                  <a:pt x="5010252" y="5573148"/>
                </a:cubicBezTo>
                <a:cubicBezTo>
                  <a:pt x="4982154" y="5573148"/>
                  <a:pt x="4959376" y="5550370"/>
                  <a:pt x="4959376" y="5522272"/>
                </a:cubicBezTo>
                <a:cubicBezTo>
                  <a:pt x="4959376" y="5494175"/>
                  <a:pt x="4982154" y="5471397"/>
                  <a:pt x="5010252" y="5471397"/>
                </a:cubicBezTo>
                <a:close/>
                <a:moveTo>
                  <a:pt x="2056287" y="5464833"/>
                </a:moveTo>
                <a:cubicBezTo>
                  <a:pt x="2089822" y="5464833"/>
                  <a:pt x="2117008" y="5492018"/>
                  <a:pt x="2117008" y="5525554"/>
                </a:cubicBezTo>
                <a:cubicBezTo>
                  <a:pt x="2117008" y="5559089"/>
                  <a:pt x="2089822" y="5586274"/>
                  <a:pt x="2056287" y="5586274"/>
                </a:cubicBezTo>
                <a:cubicBezTo>
                  <a:pt x="2022752" y="5586274"/>
                  <a:pt x="1995566" y="5559089"/>
                  <a:pt x="1995566" y="5525554"/>
                </a:cubicBezTo>
                <a:cubicBezTo>
                  <a:pt x="1995566" y="5492018"/>
                  <a:pt x="2022752" y="5464833"/>
                  <a:pt x="2056287" y="5464833"/>
                </a:cubicBezTo>
                <a:close/>
                <a:moveTo>
                  <a:pt x="5591197" y="5451704"/>
                </a:moveTo>
                <a:cubicBezTo>
                  <a:pt x="5615670" y="5451704"/>
                  <a:pt x="5635508" y="5471542"/>
                  <a:pt x="5635508" y="5496015"/>
                </a:cubicBezTo>
                <a:cubicBezTo>
                  <a:pt x="5635508" y="5520488"/>
                  <a:pt x="5615670" y="5540326"/>
                  <a:pt x="5591197" y="5540326"/>
                </a:cubicBezTo>
                <a:cubicBezTo>
                  <a:pt x="5566724" y="5540326"/>
                  <a:pt x="5546886" y="5520488"/>
                  <a:pt x="5546886" y="5496015"/>
                </a:cubicBezTo>
                <a:cubicBezTo>
                  <a:pt x="5546886" y="5471542"/>
                  <a:pt x="5566724" y="5451704"/>
                  <a:pt x="5591197" y="5451704"/>
                </a:cubicBezTo>
                <a:close/>
                <a:moveTo>
                  <a:pt x="4074829" y="5435294"/>
                </a:moveTo>
                <a:cubicBezTo>
                  <a:pt x="4102927" y="5435294"/>
                  <a:pt x="4125704" y="5458806"/>
                  <a:pt x="4125704" y="5487809"/>
                </a:cubicBezTo>
                <a:cubicBezTo>
                  <a:pt x="4125704" y="5516812"/>
                  <a:pt x="4102927" y="5540324"/>
                  <a:pt x="4074829" y="5540324"/>
                </a:cubicBezTo>
                <a:cubicBezTo>
                  <a:pt x="4046732" y="5540324"/>
                  <a:pt x="4023954" y="5516812"/>
                  <a:pt x="4023954" y="5487809"/>
                </a:cubicBezTo>
                <a:cubicBezTo>
                  <a:pt x="4023954" y="5458806"/>
                  <a:pt x="4046732" y="5435294"/>
                  <a:pt x="4074829" y="5435294"/>
                </a:cubicBezTo>
                <a:close/>
                <a:moveTo>
                  <a:pt x="2893244" y="5435294"/>
                </a:moveTo>
                <a:cubicBezTo>
                  <a:pt x="2924968" y="5435294"/>
                  <a:pt x="2950684" y="5461744"/>
                  <a:pt x="2950684" y="5494373"/>
                </a:cubicBezTo>
                <a:cubicBezTo>
                  <a:pt x="2950684" y="5527003"/>
                  <a:pt x="2924968" y="5553453"/>
                  <a:pt x="2893244" y="5553453"/>
                </a:cubicBezTo>
                <a:cubicBezTo>
                  <a:pt x="2861520" y="5553453"/>
                  <a:pt x="2835804" y="5527003"/>
                  <a:pt x="2835804" y="5494373"/>
                </a:cubicBezTo>
                <a:cubicBezTo>
                  <a:pt x="2835804" y="5461744"/>
                  <a:pt x="2861520" y="5435294"/>
                  <a:pt x="2893244" y="5435294"/>
                </a:cubicBezTo>
                <a:close/>
                <a:moveTo>
                  <a:pt x="3910720" y="5428730"/>
                </a:moveTo>
                <a:cubicBezTo>
                  <a:pt x="3942444" y="5428730"/>
                  <a:pt x="3968160" y="5455179"/>
                  <a:pt x="3968160" y="5487809"/>
                </a:cubicBezTo>
                <a:cubicBezTo>
                  <a:pt x="3968160" y="5520439"/>
                  <a:pt x="3942444" y="5546888"/>
                  <a:pt x="3910720" y="5546888"/>
                </a:cubicBezTo>
                <a:cubicBezTo>
                  <a:pt x="3878996" y="5546888"/>
                  <a:pt x="3853280" y="5520439"/>
                  <a:pt x="3853280" y="5487809"/>
                </a:cubicBezTo>
                <a:cubicBezTo>
                  <a:pt x="3853280" y="5455179"/>
                  <a:pt x="3878996" y="5428730"/>
                  <a:pt x="3910720" y="5428730"/>
                </a:cubicBezTo>
                <a:close/>
                <a:moveTo>
                  <a:pt x="2391069" y="5428728"/>
                </a:moveTo>
                <a:cubicBezTo>
                  <a:pt x="2424604" y="5428728"/>
                  <a:pt x="2451790" y="5456647"/>
                  <a:pt x="2451790" y="5491090"/>
                </a:cubicBezTo>
                <a:cubicBezTo>
                  <a:pt x="2451790" y="5525533"/>
                  <a:pt x="2424604" y="5553453"/>
                  <a:pt x="2391069" y="5553453"/>
                </a:cubicBezTo>
                <a:cubicBezTo>
                  <a:pt x="2357534" y="5553453"/>
                  <a:pt x="2330348" y="5525533"/>
                  <a:pt x="2330348" y="5491090"/>
                </a:cubicBezTo>
                <a:cubicBezTo>
                  <a:pt x="2330348" y="5456647"/>
                  <a:pt x="2357534" y="5428728"/>
                  <a:pt x="2391069" y="5428728"/>
                </a:cubicBezTo>
                <a:close/>
                <a:moveTo>
                  <a:pt x="1283334" y="5428728"/>
                </a:moveTo>
                <a:cubicBezTo>
                  <a:pt x="1286958" y="5428728"/>
                  <a:pt x="1289898" y="5430198"/>
                  <a:pt x="1289898" y="5432011"/>
                </a:cubicBezTo>
                <a:cubicBezTo>
                  <a:pt x="1289898" y="5433826"/>
                  <a:pt x="1286958" y="5435296"/>
                  <a:pt x="1283334" y="5435296"/>
                </a:cubicBezTo>
                <a:cubicBezTo>
                  <a:pt x="1279710" y="5435296"/>
                  <a:pt x="1276770" y="5433826"/>
                  <a:pt x="1276770" y="5432011"/>
                </a:cubicBezTo>
                <a:cubicBezTo>
                  <a:pt x="1276770" y="5430198"/>
                  <a:pt x="1279710" y="5428728"/>
                  <a:pt x="1283334" y="5428728"/>
                </a:cubicBezTo>
                <a:close/>
                <a:moveTo>
                  <a:pt x="4242219" y="5422165"/>
                </a:moveTo>
                <a:cubicBezTo>
                  <a:pt x="4272130" y="5422165"/>
                  <a:pt x="4296376" y="5447147"/>
                  <a:pt x="4296376" y="5477964"/>
                </a:cubicBezTo>
                <a:cubicBezTo>
                  <a:pt x="4296376" y="5508780"/>
                  <a:pt x="4272130" y="5533762"/>
                  <a:pt x="4242219" y="5533762"/>
                </a:cubicBezTo>
                <a:cubicBezTo>
                  <a:pt x="4212309" y="5533762"/>
                  <a:pt x="4188063" y="5508780"/>
                  <a:pt x="4188063" y="5477964"/>
                </a:cubicBezTo>
                <a:cubicBezTo>
                  <a:pt x="4188063" y="5447147"/>
                  <a:pt x="4212309" y="5422165"/>
                  <a:pt x="4242219" y="5422165"/>
                </a:cubicBezTo>
                <a:close/>
                <a:moveTo>
                  <a:pt x="3743328" y="5422165"/>
                </a:moveTo>
                <a:cubicBezTo>
                  <a:pt x="3773239" y="5422165"/>
                  <a:pt x="3797484" y="5447147"/>
                  <a:pt x="3797484" y="5477964"/>
                </a:cubicBezTo>
                <a:cubicBezTo>
                  <a:pt x="3797484" y="5508780"/>
                  <a:pt x="3773239" y="5533762"/>
                  <a:pt x="3743328" y="5533762"/>
                </a:cubicBezTo>
                <a:cubicBezTo>
                  <a:pt x="3713417" y="5533762"/>
                  <a:pt x="3689171" y="5508780"/>
                  <a:pt x="3689171" y="5477964"/>
                </a:cubicBezTo>
                <a:cubicBezTo>
                  <a:pt x="3689171" y="5447147"/>
                  <a:pt x="3713417" y="5422165"/>
                  <a:pt x="3743328" y="5422165"/>
                </a:cubicBezTo>
                <a:close/>
                <a:moveTo>
                  <a:pt x="5167796" y="5415601"/>
                </a:moveTo>
                <a:cubicBezTo>
                  <a:pt x="5195894" y="5415601"/>
                  <a:pt x="5218672" y="5438379"/>
                  <a:pt x="5218672" y="5466476"/>
                </a:cubicBezTo>
                <a:cubicBezTo>
                  <a:pt x="5218672" y="5494574"/>
                  <a:pt x="5195894" y="5517352"/>
                  <a:pt x="5167796" y="5517352"/>
                </a:cubicBezTo>
                <a:cubicBezTo>
                  <a:pt x="5139699" y="5517352"/>
                  <a:pt x="5116921" y="5494574"/>
                  <a:pt x="5116921" y="5466476"/>
                </a:cubicBezTo>
                <a:cubicBezTo>
                  <a:pt x="5116921" y="5438379"/>
                  <a:pt x="5139699" y="5415601"/>
                  <a:pt x="5167796" y="5415601"/>
                </a:cubicBezTo>
                <a:close/>
                <a:moveTo>
                  <a:pt x="4406328" y="5409037"/>
                </a:moveTo>
                <a:cubicBezTo>
                  <a:pt x="4436239" y="5409037"/>
                  <a:pt x="4460485" y="5433282"/>
                  <a:pt x="4460485" y="5463193"/>
                </a:cubicBezTo>
                <a:cubicBezTo>
                  <a:pt x="4460485" y="5493104"/>
                  <a:pt x="4436239" y="5517350"/>
                  <a:pt x="4406328" y="5517350"/>
                </a:cubicBezTo>
                <a:cubicBezTo>
                  <a:pt x="4376418" y="5517350"/>
                  <a:pt x="4352172" y="5493104"/>
                  <a:pt x="4352172" y="5463193"/>
                </a:cubicBezTo>
                <a:cubicBezTo>
                  <a:pt x="4352172" y="5433282"/>
                  <a:pt x="4376418" y="5409037"/>
                  <a:pt x="4406328" y="5409037"/>
                </a:cubicBezTo>
                <a:close/>
                <a:moveTo>
                  <a:pt x="3579219" y="5409037"/>
                </a:moveTo>
                <a:cubicBezTo>
                  <a:pt x="3609130" y="5409037"/>
                  <a:pt x="3633375" y="5433282"/>
                  <a:pt x="3633375" y="5463193"/>
                </a:cubicBezTo>
                <a:cubicBezTo>
                  <a:pt x="3633375" y="5493104"/>
                  <a:pt x="3609130" y="5517350"/>
                  <a:pt x="3579219" y="5517350"/>
                </a:cubicBezTo>
                <a:cubicBezTo>
                  <a:pt x="3549308" y="5517350"/>
                  <a:pt x="3525062" y="5493104"/>
                  <a:pt x="3525062" y="5463193"/>
                </a:cubicBezTo>
                <a:cubicBezTo>
                  <a:pt x="3525062" y="5433282"/>
                  <a:pt x="3549308" y="5409037"/>
                  <a:pt x="3579219" y="5409037"/>
                </a:cubicBezTo>
                <a:close/>
                <a:moveTo>
                  <a:pt x="5738894" y="5389344"/>
                </a:moveTo>
                <a:cubicBezTo>
                  <a:pt x="5757927" y="5389344"/>
                  <a:pt x="5773357" y="5403303"/>
                  <a:pt x="5773357" y="5420526"/>
                </a:cubicBezTo>
                <a:cubicBezTo>
                  <a:pt x="5773357" y="5437748"/>
                  <a:pt x="5757927" y="5451708"/>
                  <a:pt x="5738894" y="5451708"/>
                </a:cubicBezTo>
                <a:cubicBezTo>
                  <a:pt x="5719860" y="5451708"/>
                  <a:pt x="5704430" y="5437748"/>
                  <a:pt x="5704430" y="5420526"/>
                </a:cubicBezTo>
                <a:cubicBezTo>
                  <a:pt x="5704430" y="5403303"/>
                  <a:pt x="5719860" y="5389344"/>
                  <a:pt x="5738894" y="5389344"/>
                </a:cubicBezTo>
                <a:close/>
                <a:moveTo>
                  <a:pt x="3415110" y="5389344"/>
                </a:moveTo>
                <a:cubicBezTo>
                  <a:pt x="3445020" y="5389344"/>
                  <a:pt x="3469266" y="5412121"/>
                  <a:pt x="3469266" y="5440219"/>
                </a:cubicBezTo>
                <a:cubicBezTo>
                  <a:pt x="3469266" y="5468316"/>
                  <a:pt x="3445020" y="5491094"/>
                  <a:pt x="3415110" y="5491094"/>
                </a:cubicBezTo>
                <a:cubicBezTo>
                  <a:pt x="3385199" y="5491094"/>
                  <a:pt x="3360953" y="5468316"/>
                  <a:pt x="3360953" y="5440219"/>
                </a:cubicBezTo>
                <a:cubicBezTo>
                  <a:pt x="3360953" y="5412121"/>
                  <a:pt x="3385199" y="5389344"/>
                  <a:pt x="3415110" y="5389344"/>
                </a:cubicBezTo>
                <a:close/>
                <a:moveTo>
                  <a:pt x="1595140" y="5389342"/>
                </a:moveTo>
                <a:cubicBezTo>
                  <a:pt x="1627770" y="5389342"/>
                  <a:pt x="1654219" y="5413587"/>
                  <a:pt x="1654219" y="5443498"/>
                </a:cubicBezTo>
                <a:cubicBezTo>
                  <a:pt x="1654219" y="5473409"/>
                  <a:pt x="1627770" y="5497655"/>
                  <a:pt x="1595140" y="5497655"/>
                </a:cubicBezTo>
                <a:cubicBezTo>
                  <a:pt x="1562511" y="5497655"/>
                  <a:pt x="1536061" y="5473409"/>
                  <a:pt x="1536061" y="5443498"/>
                </a:cubicBezTo>
                <a:cubicBezTo>
                  <a:pt x="1536061" y="5413587"/>
                  <a:pt x="1562511" y="5389342"/>
                  <a:pt x="1595140" y="5389342"/>
                </a:cubicBezTo>
                <a:close/>
                <a:moveTo>
                  <a:pt x="4567156" y="5382779"/>
                </a:moveTo>
                <a:cubicBezTo>
                  <a:pt x="4595254" y="5382779"/>
                  <a:pt x="4618032" y="5407025"/>
                  <a:pt x="4618032" y="5436936"/>
                </a:cubicBezTo>
                <a:cubicBezTo>
                  <a:pt x="4618032" y="5466846"/>
                  <a:pt x="4595254" y="5491092"/>
                  <a:pt x="4567156" y="5491092"/>
                </a:cubicBezTo>
                <a:cubicBezTo>
                  <a:pt x="4539059" y="5491092"/>
                  <a:pt x="4516281" y="5466846"/>
                  <a:pt x="4516281" y="5436936"/>
                </a:cubicBezTo>
                <a:cubicBezTo>
                  <a:pt x="4516281" y="5407025"/>
                  <a:pt x="4539059" y="5382779"/>
                  <a:pt x="4567156" y="5382779"/>
                </a:cubicBezTo>
                <a:close/>
                <a:moveTo>
                  <a:pt x="2735699" y="5382779"/>
                </a:moveTo>
                <a:cubicBezTo>
                  <a:pt x="2767423" y="5382779"/>
                  <a:pt x="2793139" y="5408495"/>
                  <a:pt x="2793139" y="5440219"/>
                </a:cubicBezTo>
                <a:cubicBezTo>
                  <a:pt x="2793139" y="5471943"/>
                  <a:pt x="2767423" y="5497659"/>
                  <a:pt x="2735699" y="5497659"/>
                </a:cubicBezTo>
                <a:cubicBezTo>
                  <a:pt x="2703975" y="5497659"/>
                  <a:pt x="2678260" y="5471943"/>
                  <a:pt x="2678260" y="5440219"/>
                </a:cubicBezTo>
                <a:cubicBezTo>
                  <a:pt x="2678260" y="5408495"/>
                  <a:pt x="2703975" y="5382779"/>
                  <a:pt x="2735699" y="5382779"/>
                </a:cubicBezTo>
                <a:close/>
                <a:moveTo>
                  <a:pt x="6137682" y="5382777"/>
                </a:moveTo>
                <a:cubicBezTo>
                  <a:pt x="6143122" y="5382777"/>
                  <a:pt x="6147529" y="5387187"/>
                  <a:pt x="6147529" y="5392627"/>
                </a:cubicBezTo>
                <a:cubicBezTo>
                  <a:pt x="6147529" y="5398066"/>
                  <a:pt x="6143122" y="5402474"/>
                  <a:pt x="6137682" y="5402474"/>
                </a:cubicBezTo>
                <a:cubicBezTo>
                  <a:pt x="6132243" y="5402474"/>
                  <a:pt x="6127833" y="5398066"/>
                  <a:pt x="6127833" y="5392627"/>
                </a:cubicBezTo>
                <a:cubicBezTo>
                  <a:pt x="6127833" y="5387187"/>
                  <a:pt x="6132243" y="5382777"/>
                  <a:pt x="6137682" y="5382777"/>
                </a:cubicBezTo>
                <a:close/>
                <a:moveTo>
                  <a:pt x="1915154" y="5376213"/>
                </a:moveTo>
                <a:cubicBezTo>
                  <a:pt x="1950503" y="5376213"/>
                  <a:pt x="1979158" y="5403399"/>
                  <a:pt x="1979158" y="5436934"/>
                </a:cubicBezTo>
                <a:cubicBezTo>
                  <a:pt x="1979158" y="5470469"/>
                  <a:pt x="1950503" y="5497655"/>
                  <a:pt x="1915154" y="5497655"/>
                </a:cubicBezTo>
                <a:cubicBezTo>
                  <a:pt x="1879806" y="5497655"/>
                  <a:pt x="1851150" y="5470469"/>
                  <a:pt x="1851150" y="5436934"/>
                </a:cubicBezTo>
                <a:cubicBezTo>
                  <a:pt x="1851150" y="5403399"/>
                  <a:pt x="1879806" y="5376213"/>
                  <a:pt x="1915154" y="5376213"/>
                </a:cubicBezTo>
                <a:close/>
                <a:moveTo>
                  <a:pt x="5322058" y="5369650"/>
                </a:moveTo>
                <a:cubicBezTo>
                  <a:pt x="5344718" y="5369650"/>
                  <a:pt x="5363086" y="5388018"/>
                  <a:pt x="5363086" y="5410678"/>
                </a:cubicBezTo>
                <a:cubicBezTo>
                  <a:pt x="5363086" y="5433338"/>
                  <a:pt x="5344718" y="5451706"/>
                  <a:pt x="5322058" y="5451706"/>
                </a:cubicBezTo>
                <a:cubicBezTo>
                  <a:pt x="5299398" y="5451706"/>
                  <a:pt x="5281030" y="5433338"/>
                  <a:pt x="5281030" y="5410678"/>
                </a:cubicBezTo>
                <a:cubicBezTo>
                  <a:pt x="5281030" y="5388018"/>
                  <a:pt x="5299398" y="5369650"/>
                  <a:pt x="5322058" y="5369650"/>
                </a:cubicBezTo>
                <a:close/>
                <a:moveTo>
                  <a:pt x="2243372" y="5363084"/>
                </a:moveTo>
                <a:cubicBezTo>
                  <a:pt x="2271470" y="5363084"/>
                  <a:pt x="2294248" y="5387330"/>
                  <a:pt x="2294248" y="5417241"/>
                </a:cubicBezTo>
                <a:cubicBezTo>
                  <a:pt x="2294248" y="5447151"/>
                  <a:pt x="2271470" y="5471397"/>
                  <a:pt x="2243372" y="5471397"/>
                </a:cubicBezTo>
                <a:cubicBezTo>
                  <a:pt x="2215275" y="5471397"/>
                  <a:pt x="2192497" y="5447151"/>
                  <a:pt x="2192497" y="5417241"/>
                </a:cubicBezTo>
                <a:cubicBezTo>
                  <a:pt x="2192497" y="5387330"/>
                  <a:pt x="2215275" y="5363084"/>
                  <a:pt x="2243372" y="5363084"/>
                </a:cubicBezTo>
                <a:close/>
                <a:moveTo>
                  <a:pt x="4731265" y="5346674"/>
                </a:moveTo>
                <a:cubicBezTo>
                  <a:pt x="4762989" y="5346674"/>
                  <a:pt x="4788705" y="5373124"/>
                  <a:pt x="4788705" y="5405753"/>
                </a:cubicBezTo>
                <a:cubicBezTo>
                  <a:pt x="4788705" y="5438383"/>
                  <a:pt x="4762989" y="5464833"/>
                  <a:pt x="4731265" y="5464833"/>
                </a:cubicBezTo>
                <a:cubicBezTo>
                  <a:pt x="4699541" y="5464833"/>
                  <a:pt x="4673826" y="5438383"/>
                  <a:pt x="4673826" y="5405753"/>
                </a:cubicBezTo>
                <a:cubicBezTo>
                  <a:pt x="4673826" y="5373124"/>
                  <a:pt x="4699541" y="5346674"/>
                  <a:pt x="4731265" y="5346674"/>
                </a:cubicBezTo>
                <a:close/>
                <a:moveTo>
                  <a:pt x="3254284" y="5346674"/>
                </a:moveTo>
                <a:cubicBezTo>
                  <a:pt x="3286008" y="5346674"/>
                  <a:pt x="3311724" y="5373124"/>
                  <a:pt x="3311724" y="5405753"/>
                </a:cubicBezTo>
                <a:cubicBezTo>
                  <a:pt x="3311724" y="5438383"/>
                  <a:pt x="3286008" y="5464833"/>
                  <a:pt x="3254284" y="5464833"/>
                </a:cubicBezTo>
                <a:cubicBezTo>
                  <a:pt x="3222560" y="5464833"/>
                  <a:pt x="3196844" y="5438383"/>
                  <a:pt x="3196844" y="5405753"/>
                </a:cubicBezTo>
                <a:cubicBezTo>
                  <a:pt x="3196844" y="5373124"/>
                  <a:pt x="3222560" y="5346674"/>
                  <a:pt x="3254284" y="5346674"/>
                </a:cubicBezTo>
                <a:close/>
                <a:moveTo>
                  <a:pt x="1163534" y="5326981"/>
                </a:moveTo>
                <a:cubicBezTo>
                  <a:pt x="1164439" y="5326981"/>
                  <a:pt x="1165176" y="5327717"/>
                  <a:pt x="1165176" y="5328623"/>
                </a:cubicBezTo>
                <a:cubicBezTo>
                  <a:pt x="1165176" y="5329530"/>
                  <a:pt x="1164439" y="5330264"/>
                  <a:pt x="1163534" y="5330264"/>
                </a:cubicBezTo>
                <a:cubicBezTo>
                  <a:pt x="1162626" y="5330264"/>
                  <a:pt x="1161892" y="5329530"/>
                  <a:pt x="1161892" y="5328623"/>
                </a:cubicBezTo>
                <a:cubicBezTo>
                  <a:pt x="1161892" y="5327717"/>
                  <a:pt x="1162626" y="5326981"/>
                  <a:pt x="1163534" y="5326981"/>
                </a:cubicBezTo>
                <a:close/>
                <a:moveTo>
                  <a:pt x="2581436" y="5320417"/>
                </a:moveTo>
                <a:cubicBezTo>
                  <a:pt x="2614971" y="5320417"/>
                  <a:pt x="2642157" y="5346133"/>
                  <a:pt x="2642157" y="5377856"/>
                </a:cubicBezTo>
                <a:cubicBezTo>
                  <a:pt x="2642157" y="5409580"/>
                  <a:pt x="2614971" y="5435296"/>
                  <a:pt x="2581436" y="5435296"/>
                </a:cubicBezTo>
                <a:cubicBezTo>
                  <a:pt x="2547901" y="5435296"/>
                  <a:pt x="2520715" y="5409580"/>
                  <a:pt x="2520715" y="5377856"/>
                </a:cubicBezTo>
                <a:cubicBezTo>
                  <a:pt x="2520715" y="5346133"/>
                  <a:pt x="2547901" y="5320417"/>
                  <a:pt x="2581436" y="5320417"/>
                </a:cubicBezTo>
                <a:close/>
                <a:moveTo>
                  <a:pt x="4887168" y="5307288"/>
                </a:moveTo>
                <a:cubicBezTo>
                  <a:pt x="4919798" y="5307288"/>
                  <a:pt x="4946248" y="5333004"/>
                  <a:pt x="4946248" y="5364728"/>
                </a:cubicBezTo>
                <a:cubicBezTo>
                  <a:pt x="4946248" y="5396452"/>
                  <a:pt x="4919798" y="5422167"/>
                  <a:pt x="4887168" y="5422167"/>
                </a:cubicBezTo>
                <a:cubicBezTo>
                  <a:pt x="4854539" y="5422167"/>
                  <a:pt x="4828089" y="5396452"/>
                  <a:pt x="4828089" y="5364728"/>
                </a:cubicBezTo>
                <a:cubicBezTo>
                  <a:pt x="4828089" y="5333004"/>
                  <a:pt x="4854539" y="5307288"/>
                  <a:pt x="4887168" y="5307288"/>
                </a:cubicBezTo>
                <a:close/>
                <a:moveTo>
                  <a:pt x="3093456" y="5307288"/>
                </a:moveTo>
                <a:cubicBezTo>
                  <a:pt x="3123367" y="5307288"/>
                  <a:pt x="3147613" y="5333004"/>
                  <a:pt x="3147613" y="5364728"/>
                </a:cubicBezTo>
                <a:cubicBezTo>
                  <a:pt x="3147613" y="5396452"/>
                  <a:pt x="3123367" y="5422167"/>
                  <a:pt x="3093456" y="5422167"/>
                </a:cubicBezTo>
                <a:cubicBezTo>
                  <a:pt x="3063545" y="5422167"/>
                  <a:pt x="3039300" y="5396452"/>
                  <a:pt x="3039300" y="5364728"/>
                </a:cubicBezTo>
                <a:cubicBezTo>
                  <a:pt x="3039300" y="5333004"/>
                  <a:pt x="3063545" y="5307288"/>
                  <a:pt x="3093456" y="5307288"/>
                </a:cubicBezTo>
                <a:close/>
                <a:moveTo>
                  <a:pt x="1462213" y="5307288"/>
                </a:moveTo>
                <a:cubicBezTo>
                  <a:pt x="1481247" y="5307288"/>
                  <a:pt x="1496677" y="5322718"/>
                  <a:pt x="1496677" y="5341751"/>
                </a:cubicBezTo>
                <a:cubicBezTo>
                  <a:pt x="1496677" y="5360785"/>
                  <a:pt x="1481247" y="5376215"/>
                  <a:pt x="1462213" y="5376215"/>
                </a:cubicBezTo>
                <a:cubicBezTo>
                  <a:pt x="1443180" y="5376215"/>
                  <a:pt x="1427750" y="5360785"/>
                  <a:pt x="1427750" y="5341751"/>
                </a:cubicBezTo>
                <a:cubicBezTo>
                  <a:pt x="1427750" y="5322718"/>
                  <a:pt x="1443180" y="5307288"/>
                  <a:pt x="1462213" y="5307288"/>
                </a:cubicBezTo>
                <a:close/>
                <a:moveTo>
                  <a:pt x="5881668" y="5300724"/>
                </a:moveTo>
                <a:cubicBezTo>
                  <a:pt x="5899796" y="5300724"/>
                  <a:pt x="5914489" y="5316154"/>
                  <a:pt x="5914489" y="5335187"/>
                </a:cubicBezTo>
                <a:cubicBezTo>
                  <a:pt x="5914489" y="5354221"/>
                  <a:pt x="5899796" y="5369650"/>
                  <a:pt x="5881668" y="5369650"/>
                </a:cubicBezTo>
                <a:cubicBezTo>
                  <a:pt x="5863540" y="5369650"/>
                  <a:pt x="5848846" y="5354221"/>
                  <a:pt x="5848846" y="5335187"/>
                </a:cubicBezTo>
                <a:cubicBezTo>
                  <a:pt x="5848846" y="5316154"/>
                  <a:pt x="5863540" y="5300724"/>
                  <a:pt x="5881668" y="5300724"/>
                </a:cubicBezTo>
                <a:close/>
                <a:moveTo>
                  <a:pt x="5476321" y="5300724"/>
                </a:moveTo>
                <a:cubicBezTo>
                  <a:pt x="5500795" y="5300724"/>
                  <a:pt x="5520632" y="5320561"/>
                  <a:pt x="5520632" y="5345035"/>
                </a:cubicBezTo>
                <a:cubicBezTo>
                  <a:pt x="5520632" y="5369508"/>
                  <a:pt x="5500795" y="5389346"/>
                  <a:pt x="5476321" y="5389346"/>
                </a:cubicBezTo>
                <a:cubicBezTo>
                  <a:pt x="5451848" y="5389346"/>
                  <a:pt x="5432010" y="5369508"/>
                  <a:pt x="5432010" y="5345035"/>
                </a:cubicBezTo>
                <a:cubicBezTo>
                  <a:pt x="5432010" y="5320561"/>
                  <a:pt x="5451848" y="5300724"/>
                  <a:pt x="5476321" y="5300724"/>
                </a:cubicBezTo>
                <a:close/>
                <a:moveTo>
                  <a:pt x="6270607" y="5294159"/>
                </a:moveTo>
                <a:cubicBezTo>
                  <a:pt x="6275139" y="5294159"/>
                  <a:pt x="6278813" y="5297099"/>
                  <a:pt x="6278813" y="5300724"/>
                </a:cubicBezTo>
                <a:cubicBezTo>
                  <a:pt x="6278813" y="5304348"/>
                  <a:pt x="6275139" y="5307288"/>
                  <a:pt x="6270607" y="5307288"/>
                </a:cubicBezTo>
                <a:cubicBezTo>
                  <a:pt x="6266077" y="5307288"/>
                  <a:pt x="6262401" y="5304348"/>
                  <a:pt x="6262401" y="5300724"/>
                </a:cubicBezTo>
                <a:cubicBezTo>
                  <a:pt x="6262401" y="5297099"/>
                  <a:pt x="6266077" y="5294159"/>
                  <a:pt x="6270607" y="5294159"/>
                </a:cubicBezTo>
                <a:close/>
                <a:moveTo>
                  <a:pt x="2098956" y="5281031"/>
                </a:moveTo>
                <a:cubicBezTo>
                  <a:pt x="2127054" y="5281031"/>
                  <a:pt x="2149832" y="5305276"/>
                  <a:pt x="2149832" y="5335187"/>
                </a:cubicBezTo>
                <a:cubicBezTo>
                  <a:pt x="2149832" y="5365098"/>
                  <a:pt x="2127054" y="5389344"/>
                  <a:pt x="2098956" y="5389344"/>
                </a:cubicBezTo>
                <a:cubicBezTo>
                  <a:pt x="2070859" y="5389344"/>
                  <a:pt x="2048081" y="5365098"/>
                  <a:pt x="2048081" y="5335187"/>
                </a:cubicBezTo>
                <a:cubicBezTo>
                  <a:pt x="2048081" y="5305276"/>
                  <a:pt x="2070859" y="5281031"/>
                  <a:pt x="2098956" y="5281031"/>
                </a:cubicBezTo>
                <a:close/>
                <a:moveTo>
                  <a:pt x="1775661" y="5281031"/>
                </a:moveTo>
                <a:cubicBezTo>
                  <a:pt x="1810104" y="5281031"/>
                  <a:pt x="1838023" y="5309686"/>
                  <a:pt x="1838023" y="5345035"/>
                </a:cubicBezTo>
                <a:cubicBezTo>
                  <a:pt x="1838023" y="5380383"/>
                  <a:pt x="1810104" y="5409039"/>
                  <a:pt x="1775661" y="5409039"/>
                </a:cubicBezTo>
                <a:cubicBezTo>
                  <a:pt x="1741218" y="5409039"/>
                  <a:pt x="1713299" y="5380383"/>
                  <a:pt x="1713299" y="5345035"/>
                </a:cubicBezTo>
                <a:cubicBezTo>
                  <a:pt x="1713299" y="5309686"/>
                  <a:pt x="1741218" y="5281031"/>
                  <a:pt x="1775661" y="5281031"/>
                </a:cubicBezTo>
                <a:close/>
                <a:moveTo>
                  <a:pt x="576024" y="5267902"/>
                </a:moveTo>
                <a:cubicBezTo>
                  <a:pt x="576930" y="5267902"/>
                  <a:pt x="577666" y="5268638"/>
                  <a:pt x="577666" y="5269543"/>
                </a:cubicBezTo>
                <a:cubicBezTo>
                  <a:pt x="577666" y="5270451"/>
                  <a:pt x="576930" y="5271185"/>
                  <a:pt x="576024" y="5271185"/>
                </a:cubicBezTo>
                <a:cubicBezTo>
                  <a:pt x="575117" y="5271185"/>
                  <a:pt x="574383" y="5270451"/>
                  <a:pt x="574383" y="5269543"/>
                </a:cubicBezTo>
                <a:cubicBezTo>
                  <a:pt x="574383" y="5268638"/>
                  <a:pt x="575117" y="5267902"/>
                  <a:pt x="576024" y="5267902"/>
                </a:cubicBezTo>
                <a:close/>
                <a:moveTo>
                  <a:pt x="5047996" y="5258056"/>
                </a:moveTo>
                <a:cubicBezTo>
                  <a:pt x="5078813" y="5258056"/>
                  <a:pt x="5103794" y="5283038"/>
                  <a:pt x="5103794" y="5313854"/>
                </a:cubicBezTo>
                <a:cubicBezTo>
                  <a:pt x="5103794" y="5344671"/>
                  <a:pt x="5078813" y="5369653"/>
                  <a:pt x="5047996" y="5369653"/>
                </a:cubicBezTo>
                <a:cubicBezTo>
                  <a:pt x="5017180" y="5369653"/>
                  <a:pt x="4992198" y="5344671"/>
                  <a:pt x="4992198" y="5313854"/>
                </a:cubicBezTo>
                <a:cubicBezTo>
                  <a:pt x="4992198" y="5283038"/>
                  <a:pt x="5017180" y="5258056"/>
                  <a:pt x="5047996" y="5258056"/>
                </a:cubicBezTo>
                <a:close/>
                <a:moveTo>
                  <a:pt x="2934270" y="5258056"/>
                </a:moveTo>
                <a:cubicBezTo>
                  <a:pt x="2966899" y="5258056"/>
                  <a:pt x="2993349" y="5284506"/>
                  <a:pt x="2993349" y="5317136"/>
                </a:cubicBezTo>
                <a:cubicBezTo>
                  <a:pt x="2993349" y="5349765"/>
                  <a:pt x="2966899" y="5376215"/>
                  <a:pt x="2934270" y="5376215"/>
                </a:cubicBezTo>
                <a:cubicBezTo>
                  <a:pt x="2901640" y="5376215"/>
                  <a:pt x="2875190" y="5349765"/>
                  <a:pt x="2875190" y="5317136"/>
                </a:cubicBezTo>
                <a:cubicBezTo>
                  <a:pt x="2875190" y="5284506"/>
                  <a:pt x="2901640" y="5258056"/>
                  <a:pt x="2934270" y="5258056"/>
                </a:cubicBezTo>
                <a:close/>
                <a:moveTo>
                  <a:pt x="4115855" y="5251492"/>
                </a:moveTo>
                <a:cubicBezTo>
                  <a:pt x="4144858" y="5251492"/>
                  <a:pt x="4168370" y="5275004"/>
                  <a:pt x="4168370" y="5304007"/>
                </a:cubicBezTo>
                <a:cubicBezTo>
                  <a:pt x="4168370" y="5333010"/>
                  <a:pt x="4144858" y="5356522"/>
                  <a:pt x="4115855" y="5356522"/>
                </a:cubicBezTo>
                <a:cubicBezTo>
                  <a:pt x="4086852" y="5356522"/>
                  <a:pt x="4063340" y="5333010"/>
                  <a:pt x="4063340" y="5304007"/>
                </a:cubicBezTo>
                <a:cubicBezTo>
                  <a:pt x="4063340" y="5275004"/>
                  <a:pt x="4086852" y="5251492"/>
                  <a:pt x="4115855" y="5251492"/>
                </a:cubicBezTo>
                <a:close/>
                <a:moveTo>
                  <a:pt x="3951746" y="5251492"/>
                </a:moveTo>
                <a:cubicBezTo>
                  <a:pt x="3980749" y="5251492"/>
                  <a:pt x="4004261" y="5275004"/>
                  <a:pt x="4004261" y="5304007"/>
                </a:cubicBezTo>
                <a:cubicBezTo>
                  <a:pt x="4004261" y="5333010"/>
                  <a:pt x="3980749" y="5356522"/>
                  <a:pt x="3951746" y="5356522"/>
                </a:cubicBezTo>
                <a:cubicBezTo>
                  <a:pt x="3922743" y="5356522"/>
                  <a:pt x="3899231" y="5333010"/>
                  <a:pt x="3899231" y="5304007"/>
                </a:cubicBezTo>
                <a:cubicBezTo>
                  <a:pt x="3899231" y="5275004"/>
                  <a:pt x="3922743" y="5251492"/>
                  <a:pt x="3951746" y="5251492"/>
                </a:cubicBezTo>
                <a:close/>
                <a:moveTo>
                  <a:pt x="2435378" y="5251492"/>
                </a:moveTo>
                <a:cubicBezTo>
                  <a:pt x="2468008" y="5251492"/>
                  <a:pt x="2494458" y="5277942"/>
                  <a:pt x="2494458" y="5310571"/>
                </a:cubicBezTo>
                <a:cubicBezTo>
                  <a:pt x="2494458" y="5343201"/>
                  <a:pt x="2468008" y="5369650"/>
                  <a:pt x="2435378" y="5369650"/>
                </a:cubicBezTo>
                <a:cubicBezTo>
                  <a:pt x="2402749" y="5369650"/>
                  <a:pt x="2376299" y="5343201"/>
                  <a:pt x="2376299" y="5310571"/>
                </a:cubicBezTo>
                <a:cubicBezTo>
                  <a:pt x="2376299" y="5277942"/>
                  <a:pt x="2402749" y="5251492"/>
                  <a:pt x="2435378" y="5251492"/>
                </a:cubicBezTo>
                <a:close/>
                <a:moveTo>
                  <a:pt x="4281606" y="5244928"/>
                </a:moveTo>
                <a:cubicBezTo>
                  <a:pt x="4307890" y="5244928"/>
                  <a:pt x="4329198" y="5266235"/>
                  <a:pt x="4329198" y="5292520"/>
                </a:cubicBezTo>
                <a:cubicBezTo>
                  <a:pt x="4329198" y="5318804"/>
                  <a:pt x="4307890" y="5340112"/>
                  <a:pt x="4281606" y="5340112"/>
                </a:cubicBezTo>
                <a:cubicBezTo>
                  <a:pt x="4255321" y="5340112"/>
                  <a:pt x="4234013" y="5318804"/>
                  <a:pt x="4234013" y="5292520"/>
                </a:cubicBezTo>
                <a:cubicBezTo>
                  <a:pt x="4234013" y="5266235"/>
                  <a:pt x="4255321" y="5244928"/>
                  <a:pt x="4281606" y="5244928"/>
                </a:cubicBezTo>
                <a:close/>
                <a:moveTo>
                  <a:pt x="3784356" y="5244928"/>
                </a:moveTo>
                <a:cubicBezTo>
                  <a:pt x="3815172" y="5244928"/>
                  <a:pt x="3840154" y="5267705"/>
                  <a:pt x="3840154" y="5295803"/>
                </a:cubicBezTo>
                <a:cubicBezTo>
                  <a:pt x="3840154" y="5323901"/>
                  <a:pt x="3815172" y="5346678"/>
                  <a:pt x="3784356" y="5346678"/>
                </a:cubicBezTo>
                <a:cubicBezTo>
                  <a:pt x="3753539" y="5346678"/>
                  <a:pt x="3728557" y="5323901"/>
                  <a:pt x="3728557" y="5295803"/>
                </a:cubicBezTo>
                <a:cubicBezTo>
                  <a:pt x="3728557" y="5267705"/>
                  <a:pt x="3753539" y="5244928"/>
                  <a:pt x="3784356" y="5244928"/>
                </a:cubicBezTo>
                <a:close/>
                <a:moveTo>
                  <a:pt x="3620247" y="5238363"/>
                </a:moveTo>
                <a:cubicBezTo>
                  <a:pt x="3647439" y="5238363"/>
                  <a:pt x="3669480" y="5258201"/>
                  <a:pt x="3669480" y="5282674"/>
                </a:cubicBezTo>
                <a:cubicBezTo>
                  <a:pt x="3669480" y="5307147"/>
                  <a:pt x="3647439" y="5326985"/>
                  <a:pt x="3620247" y="5326985"/>
                </a:cubicBezTo>
                <a:cubicBezTo>
                  <a:pt x="3593055" y="5326985"/>
                  <a:pt x="3571013" y="5307147"/>
                  <a:pt x="3571013" y="5282674"/>
                </a:cubicBezTo>
                <a:cubicBezTo>
                  <a:pt x="3571013" y="5258201"/>
                  <a:pt x="3593055" y="5238363"/>
                  <a:pt x="3620247" y="5238363"/>
                </a:cubicBezTo>
                <a:close/>
                <a:moveTo>
                  <a:pt x="5620735" y="5231799"/>
                </a:moveTo>
                <a:cubicBezTo>
                  <a:pt x="5643395" y="5231799"/>
                  <a:pt x="5661763" y="5248699"/>
                  <a:pt x="5661763" y="5269546"/>
                </a:cubicBezTo>
                <a:cubicBezTo>
                  <a:pt x="5661763" y="5290392"/>
                  <a:pt x="5643395" y="5307292"/>
                  <a:pt x="5620735" y="5307292"/>
                </a:cubicBezTo>
                <a:cubicBezTo>
                  <a:pt x="5598075" y="5307292"/>
                  <a:pt x="5579708" y="5290392"/>
                  <a:pt x="5579708" y="5269546"/>
                </a:cubicBezTo>
                <a:cubicBezTo>
                  <a:pt x="5579708" y="5248699"/>
                  <a:pt x="5598075" y="5231799"/>
                  <a:pt x="5620735" y="5231799"/>
                </a:cubicBezTo>
                <a:close/>
                <a:moveTo>
                  <a:pt x="4442433" y="5231799"/>
                </a:moveTo>
                <a:cubicBezTo>
                  <a:pt x="4466907" y="5231799"/>
                  <a:pt x="4486744" y="5250167"/>
                  <a:pt x="4486744" y="5272827"/>
                </a:cubicBezTo>
                <a:cubicBezTo>
                  <a:pt x="4486744" y="5295487"/>
                  <a:pt x="4466907" y="5313854"/>
                  <a:pt x="4442433" y="5313854"/>
                </a:cubicBezTo>
                <a:cubicBezTo>
                  <a:pt x="4417960" y="5313854"/>
                  <a:pt x="4398122" y="5295487"/>
                  <a:pt x="4398122" y="5272827"/>
                </a:cubicBezTo>
                <a:cubicBezTo>
                  <a:pt x="4398122" y="5250167"/>
                  <a:pt x="4417960" y="5231799"/>
                  <a:pt x="4442433" y="5231799"/>
                </a:cubicBezTo>
                <a:close/>
                <a:moveTo>
                  <a:pt x="6021163" y="5225235"/>
                </a:moveTo>
                <a:cubicBezTo>
                  <a:pt x="6034759" y="5225235"/>
                  <a:pt x="6045781" y="5236256"/>
                  <a:pt x="6045781" y="5249852"/>
                </a:cubicBezTo>
                <a:cubicBezTo>
                  <a:pt x="6045781" y="5263448"/>
                  <a:pt x="6034759" y="5274470"/>
                  <a:pt x="6021163" y="5274470"/>
                </a:cubicBezTo>
                <a:cubicBezTo>
                  <a:pt x="6007567" y="5274470"/>
                  <a:pt x="5996545" y="5263448"/>
                  <a:pt x="5996545" y="5249852"/>
                </a:cubicBezTo>
                <a:cubicBezTo>
                  <a:pt x="5996545" y="5236256"/>
                  <a:pt x="6007567" y="5225235"/>
                  <a:pt x="6021163" y="5225235"/>
                </a:cubicBezTo>
                <a:close/>
                <a:moveTo>
                  <a:pt x="3456138" y="5212106"/>
                </a:moveTo>
                <a:cubicBezTo>
                  <a:pt x="3483329" y="5212106"/>
                  <a:pt x="3505371" y="5233414"/>
                  <a:pt x="3505371" y="5259698"/>
                </a:cubicBezTo>
                <a:cubicBezTo>
                  <a:pt x="3505371" y="5285982"/>
                  <a:pt x="3483329" y="5307290"/>
                  <a:pt x="3456138" y="5307290"/>
                </a:cubicBezTo>
                <a:cubicBezTo>
                  <a:pt x="3428946" y="5307290"/>
                  <a:pt x="3406904" y="5285982"/>
                  <a:pt x="3406904" y="5259698"/>
                </a:cubicBezTo>
                <a:cubicBezTo>
                  <a:pt x="3406904" y="5233414"/>
                  <a:pt x="3428946" y="5212106"/>
                  <a:pt x="3456138" y="5212106"/>
                </a:cubicBezTo>
                <a:close/>
                <a:moveTo>
                  <a:pt x="1038811" y="5212104"/>
                </a:moveTo>
                <a:cubicBezTo>
                  <a:pt x="1039717" y="5212104"/>
                  <a:pt x="1040452" y="5212840"/>
                  <a:pt x="1040452" y="5213745"/>
                </a:cubicBezTo>
                <a:cubicBezTo>
                  <a:pt x="1040452" y="5214653"/>
                  <a:pt x="1039717" y="5215387"/>
                  <a:pt x="1038811" y="5215387"/>
                </a:cubicBezTo>
                <a:cubicBezTo>
                  <a:pt x="1037903" y="5215387"/>
                  <a:pt x="1037169" y="5214653"/>
                  <a:pt x="1037169" y="5213745"/>
                </a:cubicBezTo>
                <a:cubicBezTo>
                  <a:pt x="1037169" y="5212840"/>
                  <a:pt x="1037903" y="5212104"/>
                  <a:pt x="1038811" y="5212104"/>
                </a:cubicBezTo>
                <a:close/>
                <a:moveTo>
                  <a:pt x="5200618" y="5205541"/>
                </a:moveTo>
                <a:cubicBezTo>
                  <a:pt x="5228716" y="5205541"/>
                  <a:pt x="5251494" y="5229787"/>
                  <a:pt x="5251494" y="5259698"/>
                </a:cubicBezTo>
                <a:cubicBezTo>
                  <a:pt x="5251494" y="5289609"/>
                  <a:pt x="5228716" y="5313854"/>
                  <a:pt x="5200618" y="5313854"/>
                </a:cubicBezTo>
                <a:cubicBezTo>
                  <a:pt x="5172521" y="5313854"/>
                  <a:pt x="5149743" y="5289609"/>
                  <a:pt x="5149743" y="5259698"/>
                </a:cubicBezTo>
                <a:cubicBezTo>
                  <a:pt x="5149743" y="5229787"/>
                  <a:pt x="5172521" y="5205541"/>
                  <a:pt x="5200618" y="5205541"/>
                </a:cubicBezTo>
                <a:close/>
                <a:moveTo>
                  <a:pt x="2776725" y="5205541"/>
                </a:moveTo>
                <a:cubicBezTo>
                  <a:pt x="2809355" y="5205541"/>
                  <a:pt x="2835804" y="5231257"/>
                  <a:pt x="2835804" y="5262981"/>
                </a:cubicBezTo>
                <a:cubicBezTo>
                  <a:pt x="2835804" y="5294705"/>
                  <a:pt x="2809355" y="5320421"/>
                  <a:pt x="2776725" y="5320421"/>
                </a:cubicBezTo>
                <a:cubicBezTo>
                  <a:pt x="2744096" y="5320421"/>
                  <a:pt x="2717646" y="5294705"/>
                  <a:pt x="2717646" y="5262981"/>
                </a:cubicBezTo>
                <a:cubicBezTo>
                  <a:pt x="2717646" y="5231257"/>
                  <a:pt x="2744096" y="5205541"/>
                  <a:pt x="2776725" y="5205541"/>
                </a:cubicBezTo>
                <a:close/>
                <a:moveTo>
                  <a:pt x="4606543" y="5198977"/>
                </a:moveTo>
                <a:cubicBezTo>
                  <a:pt x="4634640" y="5198977"/>
                  <a:pt x="4657418" y="5220285"/>
                  <a:pt x="4657418" y="5246569"/>
                </a:cubicBezTo>
                <a:cubicBezTo>
                  <a:pt x="4657418" y="5272854"/>
                  <a:pt x="4634640" y="5294161"/>
                  <a:pt x="4606543" y="5294161"/>
                </a:cubicBezTo>
                <a:cubicBezTo>
                  <a:pt x="4578445" y="5294161"/>
                  <a:pt x="4555667" y="5272854"/>
                  <a:pt x="4555667" y="5246569"/>
                </a:cubicBezTo>
                <a:cubicBezTo>
                  <a:pt x="4555667" y="5220285"/>
                  <a:pt x="4578445" y="5198977"/>
                  <a:pt x="4606543" y="5198977"/>
                </a:cubicBezTo>
                <a:close/>
                <a:moveTo>
                  <a:pt x="1334209" y="5198975"/>
                </a:moveTo>
                <a:cubicBezTo>
                  <a:pt x="1355056" y="5198975"/>
                  <a:pt x="1371956" y="5215875"/>
                  <a:pt x="1371956" y="5236722"/>
                </a:cubicBezTo>
                <a:cubicBezTo>
                  <a:pt x="1371956" y="5257568"/>
                  <a:pt x="1355056" y="5274468"/>
                  <a:pt x="1334209" y="5274468"/>
                </a:cubicBezTo>
                <a:cubicBezTo>
                  <a:pt x="1313363" y="5274468"/>
                  <a:pt x="1296463" y="5257568"/>
                  <a:pt x="1296463" y="5236722"/>
                </a:cubicBezTo>
                <a:cubicBezTo>
                  <a:pt x="1296463" y="5215875"/>
                  <a:pt x="1313363" y="5198975"/>
                  <a:pt x="1334209" y="5198975"/>
                </a:cubicBezTo>
                <a:close/>
                <a:moveTo>
                  <a:pt x="1961105" y="5192411"/>
                </a:moveTo>
                <a:cubicBezTo>
                  <a:pt x="1991015" y="5192411"/>
                  <a:pt x="2015261" y="5218126"/>
                  <a:pt x="2015261" y="5249850"/>
                </a:cubicBezTo>
                <a:cubicBezTo>
                  <a:pt x="2015261" y="5281574"/>
                  <a:pt x="1991015" y="5307290"/>
                  <a:pt x="1961105" y="5307290"/>
                </a:cubicBezTo>
                <a:cubicBezTo>
                  <a:pt x="1931194" y="5307290"/>
                  <a:pt x="1906948" y="5281574"/>
                  <a:pt x="1906948" y="5249850"/>
                </a:cubicBezTo>
                <a:cubicBezTo>
                  <a:pt x="1906948" y="5218126"/>
                  <a:pt x="1931194" y="5192411"/>
                  <a:pt x="1961105" y="5192411"/>
                </a:cubicBezTo>
                <a:close/>
                <a:moveTo>
                  <a:pt x="1642734" y="5185846"/>
                </a:moveTo>
                <a:cubicBezTo>
                  <a:pt x="1678083" y="5185846"/>
                  <a:pt x="1706738" y="5214502"/>
                  <a:pt x="1706738" y="5249850"/>
                </a:cubicBezTo>
                <a:cubicBezTo>
                  <a:pt x="1706738" y="5285199"/>
                  <a:pt x="1678083" y="5313854"/>
                  <a:pt x="1642734" y="5313854"/>
                </a:cubicBezTo>
                <a:cubicBezTo>
                  <a:pt x="1607386" y="5313854"/>
                  <a:pt x="1578730" y="5285199"/>
                  <a:pt x="1578730" y="5249850"/>
                </a:cubicBezTo>
                <a:cubicBezTo>
                  <a:pt x="1578730" y="5214502"/>
                  <a:pt x="1607386" y="5185846"/>
                  <a:pt x="1642734" y="5185846"/>
                </a:cubicBezTo>
                <a:close/>
                <a:moveTo>
                  <a:pt x="3296953" y="5179284"/>
                </a:moveTo>
                <a:cubicBezTo>
                  <a:pt x="3325051" y="5179284"/>
                  <a:pt x="3347829" y="5202062"/>
                  <a:pt x="3347829" y="5230159"/>
                </a:cubicBezTo>
                <a:cubicBezTo>
                  <a:pt x="3347829" y="5258257"/>
                  <a:pt x="3325051" y="5281035"/>
                  <a:pt x="3296953" y="5281035"/>
                </a:cubicBezTo>
                <a:cubicBezTo>
                  <a:pt x="3268856" y="5281035"/>
                  <a:pt x="3246078" y="5258257"/>
                  <a:pt x="3246078" y="5230159"/>
                </a:cubicBezTo>
                <a:cubicBezTo>
                  <a:pt x="3246078" y="5202062"/>
                  <a:pt x="3268856" y="5179284"/>
                  <a:pt x="3296953" y="5179284"/>
                </a:cubicBezTo>
                <a:close/>
                <a:moveTo>
                  <a:pt x="753262" y="5179282"/>
                </a:moveTo>
                <a:cubicBezTo>
                  <a:pt x="754168" y="5179282"/>
                  <a:pt x="754904" y="5180752"/>
                  <a:pt x="754904" y="5182565"/>
                </a:cubicBezTo>
                <a:cubicBezTo>
                  <a:pt x="754904" y="5184380"/>
                  <a:pt x="754168" y="5185850"/>
                  <a:pt x="753262" y="5185850"/>
                </a:cubicBezTo>
                <a:cubicBezTo>
                  <a:pt x="752355" y="5185850"/>
                  <a:pt x="751621" y="5184380"/>
                  <a:pt x="751621" y="5182565"/>
                </a:cubicBezTo>
                <a:cubicBezTo>
                  <a:pt x="751621" y="5180752"/>
                  <a:pt x="752355" y="5179282"/>
                  <a:pt x="753262" y="5179282"/>
                </a:cubicBezTo>
                <a:close/>
                <a:moveTo>
                  <a:pt x="2287681" y="5169436"/>
                </a:moveTo>
                <a:cubicBezTo>
                  <a:pt x="2322124" y="5169436"/>
                  <a:pt x="2350044" y="5197356"/>
                  <a:pt x="2350044" y="5231799"/>
                </a:cubicBezTo>
                <a:cubicBezTo>
                  <a:pt x="2350044" y="5266242"/>
                  <a:pt x="2322124" y="5294161"/>
                  <a:pt x="2287681" y="5294161"/>
                </a:cubicBezTo>
                <a:cubicBezTo>
                  <a:pt x="2253238" y="5294161"/>
                  <a:pt x="2225319" y="5266242"/>
                  <a:pt x="2225319" y="5231799"/>
                </a:cubicBezTo>
                <a:cubicBezTo>
                  <a:pt x="2225319" y="5197356"/>
                  <a:pt x="2253238" y="5169436"/>
                  <a:pt x="2287681" y="5169436"/>
                </a:cubicBezTo>
                <a:close/>
                <a:moveTo>
                  <a:pt x="4767368" y="5156308"/>
                </a:moveTo>
                <a:cubicBezTo>
                  <a:pt x="4797279" y="5156308"/>
                  <a:pt x="4821525" y="5179086"/>
                  <a:pt x="4821525" y="5207183"/>
                </a:cubicBezTo>
                <a:cubicBezTo>
                  <a:pt x="4821525" y="5235281"/>
                  <a:pt x="4797279" y="5258058"/>
                  <a:pt x="4767368" y="5258058"/>
                </a:cubicBezTo>
                <a:cubicBezTo>
                  <a:pt x="4737458" y="5258058"/>
                  <a:pt x="4713212" y="5235281"/>
                  <a:pt x="4713212" y="5207183"/>
                </a:cubicBezTo>
                <a:cubicBezTo>
                  <a:pt x="4713212" y="5179086"/>
                  <a:pt x="4737458" y="5156308"/>
                  <a:pt x="4767368" y="5156308"/>
                </a:cubicBezTo>
                <a:close/>
                <a:moveTo>
                  <a:pt x="6157373" y="5149743"/>
                </a:moveTo>
                <a:cubicBezTo>
                  <a:pt x="6159189" y="5149743"/>
                  <a:pt x="6160659" y="5151213"/>
                  <a:pt x="6160659" y="5153027"/>
                </a:cubicBezTo>
                <a:cubicBezTo>
                  <a:pt x="6160659" y="5154842"/>
                  <a:pt x="6159189" y="5156312"/>
                  <a:pt x="6157373" y="5156312"/>
                </a:cubicBezTo>
                <a:cubicBezTo>
                  <a:pt x="6155560" y="5156312"/>
                  <a:pt x="6154090" y="5154842"/>
                  <a:pt x="6154090" y="5153027"/>
                </a:cubicBezTo>
                <a:cubicBezTo>
                  <a:pt x="6154090" y="5151213"/>
                  <a:pt x="6155560" y="5149743"/>
                  <a:pt x="6157373" y="5149743"/>
                </a:cubicBezTo>
                <a:close/>
                <a:moveTo>
                  <a:pt x="5765151" y="5149743"/>
                </a:moveTo>
                <a:cubicBezTo>
                  <a:pt x="5787811" y="5149743"/>
                  <a:pt x="5806179" y="5168111"/>
                  <a:pt x="5806179" y="5190771"/>
                </a:cubicBezTo>
                <a:cubicBezTo>
                  <a:pt x="5806179" y="5213431"/>
                  <a:pt x="5787811" y="5231799"/>
                  <a:pt x="5765151" y="5231799"/>
                </a:cubicBezTo>
                <a:cubicBezTo>
                  <a:pt x="5742491" y="5231799"/>
                  <a:pt x="5724123" y="5213431"/>
                  <a:pt x="5724123" y="5190771"/>
                </a:cubicBezTo>
                <a:cubicBezTo>
                  <a:pt x="5724123" y="5168111"/>
                  <a:pt x="5742491" y="5149743"/>
                  <a:pt x="5765151" y="5149743"/>
                </a:cubicBezTo>
                <a:close/>
                <a:moveTo>
                  <a:pt x="5354880" y="5149743"/>
                </a:moveTo>
                <a:cubicBezTo>
                  <a:pt x="5381164" y="5149743"/>
                  <a:pt x="5402472" y="5171051"/>
                  <a:pt x="5402472" y="5197335"/>
                </a:cubicBezTo>
                <a:cubicBezTo>
                  <a:pt x="5402472" y="5223620"/>
                  <a:pt x="5381164" y="5244928"/>
                  <a:pt x="5354880" y="5244928"/>
                </a:cubicBezTo>
                <a:cubicBezTo>
                  <a:pt x="5328595" y="5244928"/>
                  <a:pt x="5307288" y="5223620"/>
                  <a:pt x="5307288" y="5197335"/>
                </a:cubicBezTo>
                <a:cubicBezTo>
                  <a:pt x="5307288" y="5171051"/>
                  <a:pt x="5328595" y="5149743"/>
                  <a:pt x="5354880" y="5149743"/>
                </a:cubicBezTo>
                <a:close/>
                <a:moveTo>
                  <a:pt x="466072" y="5143179"/>
                </a:moveTo>
                <a:cubicBezTo>
                  <a:pt x="467885" y="5143179"/>
                  <a:pt x="469355" y="5143915"/>
                  <a:pt x="469355" y="5144821"/>
                </a:cubicBezTo>
                <a:cubicBezTo>
                  <a:pt x="469355" y="5145728"/>
                  <a:pt x="467885" y="5146462"/>
                  <a:pt x="466072" y="5146462"/>
                </a:cubicBezTo>
                <a:cubicBezTo>
                  <a:pt x="464259" y="5146462"/>
                  <a:pt x="462789" y="5145728"/>
                  <a:pt x="462789" y="5144821"/>
                </a:cubicBezTo>
                <a:cubicBezTo>
                  <a:pt x="462789" y="5143915"/>
                  <a:pt x="464259" y="5143179"/>
                  <a:pt x="466072" y="5143179"/>
                </a:cubicBezTo>
                <a:close/>
                <a:moveTo>
                  <a:pt x="2625745" y="5136615"/>
                </a:moveTo>
                <a:cubicBezTo>
                  <a:pt x="2658374" y="5136615"/>
                  <a:pt x="2684824" y="5162330"/>
                  <a:pt x="2684824" y="5194054"/>
                </a:cubicBezTo>
                <a:cubicBezTo>
                  <a:pt x="2684824" y="5225778"/>
                  <a:pt x="2658374" y="5251494"/>
                  <a:pt x="2625745" y="5251494"/>
                </a:cubicBezTo>
                <a:cubicBezTo>
                  <a:pt x="2593115" y="5251494"/>
                  <a:pt x="2566665" y="5225778"/>
                  <a:pt x="2566665" y="5194054"/>
                </a:cubicBezTo>
                <a:cubicBezTo>
                  <a:pt x="2566665" y="5162330"/>
                  <a:pt x="2593115" y="5136615"/>
                  <a:pt x="2625745" y="5136615"/>
                </a:cubicBezTo>
                <a:close/>
                <a:moveTo>
                  <a:pt x="3131201" y="5130050"/>
                </a:moveTo>
                <a:cubicBezTo>
                  <a:pt x="3163830" y="5130050"/>
                  <a:pt x="3190280" y="5155766"/>
                  <a:pt x="3190280" y="5187490"/>
                </a:cubicBezTo>
                <a:cubicBezTo>
                  <a:pt x="3190280" y="5219214"/>
                  <a:pt x="3163830" y="5244930"/>
                  <a:pt x="3131201" y="5244930"/>
                </a:cubicBezTo>
                <a:cubicBezTo>
                  <a:pt x="3098571" y="5244930"/>
                  <a:pt x="3072121" y="5219214"/>
                  <a:pt x="3072121" y="5187490"/>
                </a:cubicBezTo>
                <a:cubicBezTo>
                  <a:pt x="3072121" y="5155766"/>
                  <a:pt x="3098571" y="5130050"/>
                  <a:pt x="3131201" y="5130050"/>
                </a:cubicBezTo>
                <a:close/>
                <a:moveTo>
                  <a:pt x="4924913" y="5110357"/>
                </a:moveTo>
                <a:cubicBezTo>
                  <a:pt x="4954824" y="5110357"/>
                  <a:pt x="4979069" y="5134603"/>
                  <a:pt x="4979069" y="5164514"/>
                </a:cubicBezTo>
                <a:cubicBezTo>
                  <a:pt x="4979069" y="5194424"/>
                  <a:pt x="4954824" y="5218670"/>
                  <a:pt x="4924913" y="5218670"/>
                </a:cubicBezTo>
                <a:cubicBezTo>
                  <a:pt x="4895002" y="5218670"/>
                  <a:pt x="4870757" y="5194424"/>
                  <a:pt x="4870757" y="5164514"/>
                </a:cubicBezTo>
                <a:cubicBezTo>
                  <a:pt x="4870757" y="5134603"/>
                  <a:pt x="4895002" y="5110357"/>
                  <a:pt x="4924913" y="5110357"/>
                </a:cubicBezTo>
                <a:close/>
                <a:moveTo>
                  <a:pt x="1823253" y="5097228"/>
                </a:moveTo>
                <a:cubicBezTo>
                  <a:pt x="1856788" y="5097228"/>
                  <a:pt x="1883974" y="5122944"/>
                  <a:pt x="1883974" y="5154668"/>
                </a:cubicBezTo>
                <a:cubicBezTo>
                  <a:pt x="1883974" y="5186392"/>
                  <a:pt x="1856788" y="5212108"/>
                  <a:pt x="1823253" y="5212108"/>
                </a:cubicBezTo>
                <a:cubicBezTo>
                  <a:pt x="1789718" y="5212108"/>
                  <a:pt x="1762532" y="5186392"/>
                  <a:pt x="1762532" y="5154668"/>
                </a:cubicBezTo>
                <a:cubicBezTo>
                  <a:pt x="1762532" y="5122944"/>
                  <a:pt x="1789718" y="5097228"/>
                  <a:pt x="1823253" y="5097228"/>
                </a:cubicBezTo>
                <a:close/>
                <a:moveTo>
                  <a:pt x="923936" y="5097228"/>
                </a:moveTo>
                <a:cubicBezTo>
                  <a:pt x="924841" y="5097228"/>
                  <a:pt x="925577" y="5097964"/>
                  <a:pt x="925577" y="5098870"/>
                </a:cubicBezTo>
                <a:cubicBezTo>
                  <a:pt x="925577" y="5099778"/>
                  <a:pt x="924841" y="5100512"/>
                  <a:pt x="923936" y="5100512"/>
                </a:cubicBezTo>
                <a:cubicBezTo>
                  <a:pt x="923028" y="5100512"/>
                  <a:pt x="922294" y="5099778"/>
                  <a:pt x="922294" y="5098870"/>
                </a:cubicBezTo>
                <a:cubicBezTo>
                  <a:pt x="922294" y="5097964"/>
                  <a:pt x="923028" y="5097228"/>
                  <a:pt x="923936" y="5097228"/>
                </a:cubicBezTo>
                <a:close/>
                <a:moveTo>
                  <a:pt x="2148190" y="5087383"/>
                </a:moveTo>
                <a:cubicBezTo>
                  <a:pt x="2179914" y="5087383"/>
                  <a:pt x="2205630" y="5113833"/>
                  <a:pt x="2205630" y="5146462"/>
                </a:cubicBezTo>
                <a:cubicBezTo>
                  <a:pt x="2205630" y="5179092"/>
                  <a:pt x="2179914" y="5205541"/>
                  <a:pt x="2148190" y="5205541"/>
                </a:cubicBezTo>
                <a:cubicBezTo>
                  <a:pt x="2116466" y="5205541"/>
                  <a:pt x="2090750" y="5179092"/>
                  <a:pt x="2090750" y="5146462"/>
                </a:cubicBezTo>
                <a:cubicBezTo>
                  <a:pt x="2090750" y="5113833"/>
                  <a:pt x="2116466" y="5087383"/>
                  <a:pt x="2148190" y="5087383"/>
                </a:cubicBezTo>
                <a:close/>
                <a:moveTo>
                  <a:pt x="1516370" y="5087381"/>
                </a:moveTo>
                <a:cubicBezTo>
                  <a:pt x="1547186" y="5087381"/>
                  <a:pt x="1572168" y="5112363"/>
                  <a:pt x="1572168" y="5143179"/>
                </a:cubicBezTo>
                <a:cubicBezTo>
                  <a:pt x="1572168" y="5173995"/>
                  <a:pt x="1547186" y="5198977"/>
                  <a:pt x="1516370" y="5198977"/>
                </a:cubicBezTo>
                <a:cubicBezTo>
                  <a:pt x="1485554" y="5198977"/>
                  <a:pt x="1460572" y="5173995"/>
                  <a:pt x="1460572" y="5143179"/>
                </a:cubicBezTo>
                <a:cubicBezTo>
                  <a:pt x="1460572" y="5112363"/>
                  <a:pt x="1485554" y="5087381"/>
                  <a:pt x="1516370" y="5087381"/>
                </a:cubicBezTo>
                <a:close/>
                <a:moveTo>
                  <a:pt x="3989492" y="5080819"/>
                </a:moveTo>
                <a:cubicBezTo>
                  <a:pt x="4012152" y="5080819"/>
                  <a:pt x="4030520" y="5099186"/>
                  <a:pt x="4030520" y="5121846"/>
                </a:cubicBezTo>
                <a:cubicBezTo>
                  <a:pt x="4030520" y="5144506"/>
                  <a:pt x="4012152" y="5162874"/>
                  <a:pt x="3989492" y="5162874"/>
                </a:cubicBezTo>
                <a:cubicBezTo>
                  <a:pt x="3966832" y="5162874"/>
                  <a:pt x="3948465" y="5144506"/>
                  <a:pt x="3948465" y="5121846"/>
                </a:cubicBezTo>
                <a:cubicBezTo>
                  <a:pt x="3948465" y="5099186"/>
                  <a:pt x="3966832" y="5080819"/>
                  <a:pt x="3989492" y="5080819"/>
                </a:cubicBezTo>
                <a:close/>
                <a:moveTo>
                  <a:pt x="2975300" y="5080819"/>
                </a:moveTo>
                <a:cubicBezTo>
                  <a:pt x="3003397" y="5080819"/>
                  <a:pt x="3026175" y="5105800"/>
                  <a:pt x="3026175" y="5136617"/>
                </a:cubicBezTo>
                <a:cubicBezTo>
                  <a:pt x="3026175" y="5167433"/>
                  <a:pt x="3003397" y="5192415"/>
                  <a:pt x="2975300" y="5192415"/>
                </a:cubicBezTo>
                <a:cubicBezTo>
                  <a:pt x="2947202" y="5192415"/>
                  <a:pt x="2924424" y="5167433"/>
                  <a:pt x="2924424" y="5136617"/>
                </a:cubicBezTo>
                <a:cubicBezTo>
                  <a:pt x="2924424" y="5105800"/>
                  <a:pt x="2947202" y="5080819"/>
                  <a:pt x="2975300" y="5080819"/>
                </a:cubicBezTo>
                <a:close/>
                <a:moveTo>
                  <a:pt x="5505860" y="5074254"/>
                </a:moveTo>
                <a:cubicBezTo>
                  <a:pt x="5532144" y="5074254"/>
                  <a:pt x="5553452" y="5095562"/>
                  <a:pt x="5553452" y="5121846"/>
                </a:cubicBezTo>
                <a:cubicBezTo>
                  <a:pt x="5553452" y="5148131"/>
                  <a:pt x="5532144" y="5169438"/>
                  <a:pt x="5505860" y="5169438"/>
                </a:cubicBezTo>
                <a:cubicBezTo>
                  <a:pt x="5479576" y="5169438"/>
                  <a:pt x="5458268" y="5148131"/>
                  <a:pt x="5458268" y="5121846"/>
                </a:cubicBezTo>
                <a:cubicBezTo>
                  <a:pt x="5458268" y="5095562"/>
                  <a:pt x="5479576" y="5074254"/>
                  <a:pt x="5505860" y="5074254"/>
                </a:cubicBezTo>
                <a:close/>
                <a:moveTo>
                  <a:pt x="4156885" y="5074254"/>
                </a:moveTo>
                <a:cubicBezTo>
                  <a:pt x="4181358" y="5074254"/>
                  <a:pt x="4201196" y="5092622"/>
                  <a:pt x="4201196" y="5115282"/>
                </a:cubicBezTo>
                <a:cubicBezTo>
                  <a:pt x="4201196" y="5137942"/>
                  <a:pt x="4181358" y="5156310"/>
                  <a:pt x="4156885" y="5156310"/>
                </a:cubicBezTo>
                <a:cubicBezTo>
                  <a:pt x="4132411" y="5156310"/>
                  <a:pt x="4112574" y="5137942"/>
                  <a:pt x="4112574" y="5115282"/>
                </a:cubicBezTo>
                <a:cubicBezTo>
                  <a:pt x="4112574" y="5092622"/>
                  <a:pt x="4132411" y="5074254"/>
                  <a:pt x="4156885" y="5074254"/>
                </a:cubicBezTo>
                <a:close/>
                <a:moveTo>
                  <a:pt x="3825383" y="5074254"/>
                </a:moveTo>
                <a:cubicBezTo>
                  <a:pt x="3848043" y="5074254"/>
                  <a:pt x="3866411" y="5092622"/>
                  <a:pt x="3866411" y="5115282"/>
                </a:cubicBezTo>
                <a:cubicBezTo>
                  <a:pt x="3866411" y="5137942"/>
                  <a:pt x="3848043" y="5156310"/>
                  <a:pt x="3825383" y="5156310"/>
                </a:cubicBezTo>
                <a:cubicBezTo>
                  <a:pt x="3802723" y="5156310"/>
                  <a:pt x="3784356" y="5137942"/>
                  <a:pt x="3784356" y="5115282"/>
                </a:cubicBezTo>
                <a:cubicBezTo>
                  <a:pt x="3784356" y="5092622"/>
                  <a:pt x="3802723" y="5074254"/>
                  <a:pt x="3825383" y="5074254"/>
                </a:cubicBezTo>
                <a:close/>
                <a:moveTo>
                  <a:pt x="4320994" y="5067690"/>
                </a:moveTo>
                <a:cubicBezTo>
                  <a:pt x="4341841" y="5067690"/>
                  <a:pt x="4358740" y="5083120"/>
                  <a:pt x="4358740" y="5102153"/>
                </a:cubicBezTo>
                <a:cubicBezTo>
                  <a:pt x="4358740" y="5121187"/>
                  <a:pt x="4341841" y="5136617"/>
                  <a:pt x="4320994" y="5136617"/>
                </a:cubicBezTo>
                <a:cubicBezTo>
                  <a:pt x="4300147" y="5136617"/>
                  <a:pt x="4283247" y="5121187"/>
                  <a:pt x="4283247" y="5102153"/>
                </a:cubicBezTo>
                <a:cubicBezTo>
                  <a:pt x="4283247" y="5083120"/>
                  <a:pt x="4300147" y="5067690"/>
                  <a:pt x="4320994" y="5067690"/>
                </a:cubicBezTo>
                <a:close/>
                <a:moveTo>
                  <a:pt x="2476408" y="5067690"/>
                </a:moveTo>
                <a:cubicBezTo>
                  <a:pt x="2508132" y="5067690"/>
                  <a:pt x="2533848" y="5092672"/>
                  <a:pt x="2533848" y="5123488"/>
                </a:cubicBezTo>
                <a:cubicBezTo>
                  <a:pt x="2533848" y="5154304"/>
                  <a:pt x="2508132" y="5179286"/>
                  <a:pt x="2476408" y="5179286"/>
                </a:cubicBezTo>
                <a:cubicBezTo>
                  <a:pt x="2444684" y="5179286"/>
                  <a:pt x="2418968" y="5154304"/>
                  <a:pt x="2418968" y="5123488"/>
                </a:cubicBezTo>
                <a:cubicBezTo>
                  <a:pt x="2418968" y="5092672"/>
                  <a:pt x="2444684" y="5067690"/>
                  <a:pt x="2476408" y="5067690"/>
                </a:cubicBezTo>
                <a:close/>
                <a:moveTo>
                  <a:pt x="1216049" y="5067688"/>
                </a:moveTo>
                <a:cubicBezTo>
                  <a:pt x="1245960" y="5067688"/>
                  <a:pt x="1270205" y="5092670"/>
                  <a:pt x="1270205" y="5123486"/>
                </a:cubicBezTo>
                <a:cubicBezTo>
                  <a:pt x="1270205" y="5154302"/>
                  <a:pt x="1245960" y="5179284"/>
                  <a:pt x="1216049" y="5179284"/>
                </a:cubicBezTo>
                <a:cubicBezTo>
                  <a:pt x="1186138" y="5179284"/>
                  <a:pt x="1161892" y="5154302"/>
                  <a:pt x="1161892" y="5123486"/>
                </a:cubicBezTo>
                <a:cubicBezTo>
                  <a:pt x="1161892" y="5092670"/>
                  <a:pt x="1186138" y="5067688"/>
                  <a:pt x="1216049" y="5067688"/>
                </a:cubicBezTo>
                <a:close/>
                <a:moveTo>
                  <a:pt x="5906286" y="5061125"/>
                </a:moveTo>
                <a:cubicBezTo>
                  <a:pt x="5930759" y="5061125"/>
                  <a:pt x="5950597" y="5079493"/>
                  <a:pt x="5950597" y="5102153"/>
                </a:cubicBezTo>
                <a:cubicBezTo>
                  <a:pt x="5950597" y="5124813"/>
                  <a:pt x="5930759" y="5143181"/>
                  <a:pt x="5906286" y="5143181"/>
                </a:cubicBezTo>
                <a:cubicBezTo>
                  <a:pt x="5881813" y="5143181"/>
                  <a:pt x="5861975" y="5124813"/>
                  <a:pt x="5861975" y="5102153"/>
                </a:cubicBezTo>
                <a:cubicBezTo>
                  <a:pt x="5861975" y="5079493"/>
                  <a:pt x="5881813" y="5061125"/>
                  <a:pt x="5906286" y="5061125"/>
                </a:cubicBezTo>
                <a:close/>
                <a:moveTo>
                  <a:pt x="5082458" y="5061125"/>
                </a:moveTo>
                <a:cubicBezTo>
                  <a:pt x="5108742" y="5061125"/>
                  <a:pt x="5130050" y="5082433"/>
                  <a:pt x="5130050" y="5108718"/>
                </a:cubicBezTo>
                <a:cubicBezTo>
                  <a:pt x="5130050" y="5135002"/>
                  <a:pt x="5108742" y="5156310"/>
                  <a:pt x="5082458" y="5156310"/>
                </a:cubicBezTo>
                <a:cubicBezTo>
                  <a:pt x="5056173" y="5156310"/>
                  <a:pt x="5034866" y="5135002"/>
                  <a:pt x="5034866" y="5108718"/>
                </a:cubicBezTo>
                <a:cubicBezTo>
                  <a:pt x="5034866" y="5082433"/>
                  <a:pt x="5056173" y="5061125"/>
                  <a:pt x="5082458" y="5061125"/>
                </a:cubicBezTo>
                <a:close/>
                <a:moveTo>
                  <a:pt x="3661274" y="5061125"/>
                </a:moveTo>
                <a:cubicBezTo>
                  <a:pt x="3683934" y="5061125"/>
                  <a:pt x="3702302" y="5079493"/>
                  <a:pt x="3702302" y="5102153"/>
                </a:cubicBezTo>
                <a:cubicBezTo>
                  <a:pt x="3702302" y="5124813"/>
                  <a:pt x="3683934" y="5143181"/>
                  <a:pt x="3661274" y="5143181"/>
                </a:cubicBezTo>
                <a:cubicBezTo>
                  <a:pt x="3638614" y="5143181"/>
                  <a:pt x="3620247" y="5124813"/>
                  <a:pt x="3620247" y="5102153"/>
                </a:cubicBezTo>
                <a:cubicBezTo>
                  <a:pt x="3620247" y="5079493"/>
                  <a:pt x="3638614" y="5061125"/>
                  <a:pt x="3661274" y="5061125"/>
                </a:cubicBezTo>
                <a:close/>
                <a:moveTo>
                  <a:pt x="638387" y="5054559"/>
                </a:moveTo>
                <a:cubicBezTo>
                  <a:pt x="641106" y="5054559"/>
                  <a:pt x="643312" y="5055295"/>
                  <a:pt x="643312" y="5056201"/>
                </a:cubicBezTo>
                <a:cubicBezTo>
                  <a:pt x="643312" y="5057108"/>
                  <a:pt x="641106" y="5057842"/>
                  <a:pt x="638387" y="5057842"/>
                </a:cubicBezTo>
                <a:cubicBezTo>
                  <a:pt x="635666" y="5057842"/>
                  <a:pt x="633462" y="5057108"/>
                  <a:pt x="633462" y="5056201"/>
                </a:cubicBezTo>
                <a:cubicBezTo>
                  <a:pt x="633462" y="5055295"/>
                  <a:pt x="635666" y="5054559"/>
                  <a:pt x="638387" y="5054559"/>
                </a:cubicBezTo>
                <a:close/>
                <a:moveTo>
                  <a:pt x="6288661" y="5041432"/>
                </a:moveTo>
                <a:cubicBezTo>
                  <a:pt x="6297725" y="5041432"/>
                  <a:pt x="6305073" y="5047310"/>
                  <a:pt x="6305073" y="5054561"/>
                </a:cubicBezTo>
                <a:cubicBezTo>
                  <a:pt x="6305073" y="5061812"/>
                  <a:pt x="6297725" y="5067690"/>
                  <a:pt x="6288661" y="5067690"/>
                </a:cubicBezTo>
                <a:cubicBezTo>
                  <a:pt x="6279597" y="5067690"/>
                  <a:pt x="6272249" y="5061812"/>
                  <a:pt x="6272249" y="5054561"/>
                </a:cubicBezTo>
                <a:cubicBezTo>
                  <a:pt x="6272249" y="5047310"/>
                  <a:pt x="6279597" y="5041432"/>
                  <a:pt x="6288661" y="5041432"/>
                </a:cubicBezTo>
                <a:close/>
                <a:moveTo>
                  <a:pt x="4485103" y="5041432"/>
                </a:moveTo>
                <a:cubicBezTo>
                  <a:pt x="4505950" y="5041432"/>
                  <a:pt x="4522849" y="5058332"/>
                  <a:pt x="4522849" y="5079179"/>
                </a:cubicBezTo>
                <a:cubicBezTo>
                  <a:pt x="4522849" y="5100026"/>
                  <a:pt x="4505950" y="5116926"/>
                  <a:pt x="4485103" y="5116926"/>
                </a:cubicBezTo>
                <a:cubicBezTo>
                  <a:pt x="4464256" y="5116926"/>
                  <a:pt x="4447356" y="5100026"/>
                  <a:pt x="4447356" y="5079179"/>
                </a:cubicBezTo>
                <a:cubicBezTo>
                  <a:pt x="4447356" y="5058332"/>
                  <a:pt x="4464256" y="5041432"/>
                  <a:pt x="4485103" y="5041432"/>
                </a:cubicBezTo>
                <a:close/>
                <a:moveTo>
                  <a:pt x="3497165" y="5034868"/>
                </a:moveTo>
                <a:cubicBezTo>
                  <a:pt x="3523450" y="5034868"/>
                  <a:pt x="3544757" y="5056176"/>
                  <a:pt x="3544757" y="5082460"/>
                </a:cubicBezTo>
                <a:cubicBezTo>
                  <a:pt x="3544757" y="5108744"/>
                  <a:pt x="3523450" y="5130052"/>
                  <a:pt x="3497165" y="5130052"/>
                </a:cubicBezTo>
                <a:cubicBezTo>
                  <a:pt x="3470881" y="5130052"/>
                  <a:pt x="3449573" y="5108744"/>
                  <a:pt x="3449573" y="5082460"/>
                </a:cubicBezTo>
                <a:cubicBezTo>
                  <a:pt x="3449573" y="5056176"/>
                  <a:pt x="3470881" y="5034868"/>
                  <a:pt x="3497165" y="5034868"/>
                </a:cubicBezTo>
                <a:close/>
                <a:moveTo>
                  <a:pt x="2821036" y="5028304"/>
                </a:moveTo>
                <a:cubicBezTo>
                  <a:pt x="2850947" y="5028304"/>
                  <a:pt x="2875193" y="5051081"/>
                  <a:pt x="2875193" y="5079179"/>
                </a:cubicBezTo>
                <a:cubicBezTo>
                  <a:pt x="2875193" y="5107277"/>
                  <a:pt x="2850947" y="5130054"/>
                  <a:pt x="2821036" y="5130054"/>
                </a:cubicBezTo>
                <a:cubicBezTo>
                  <a:pt x="2791125" y="5130054"/>
                  <a:pt x="2766880" y="5107277"/>
                  <a:pt x="2766880" y="5079179"/>
                </a:cubicBezTo>
                <a:cubicBezTo>
                  <a:pt x="2766880" y="5051081"/>
                  <a:pt x="2791125" y="5028304"/>
                  <a:pt x="2821036" y="5028304"/>
                </a:cubicBezTo>
                <a:close/>
                <a:moveTo>
                  <a:pt x="4649212" y="5008611"/>
                </a:moveTo>
                <a:cubicBezTo>
                  <a:pt x="4670059" y="5008611"/>
                  <a:pt x="4686959" y="5024774"/>
                  <a:pt x="4686959" y="5044716"/>
                </a:cubicBezTo>
                <a:cubicBezTo>
                  <a:pt x="4686959" y="5064657"/>
                  <a:pt x="4670059" y="5080821"/>
                  <a:pt x="4649212" y="5080821"/>
                </a:cubicBezTo>
                <a:cubicBezTo>
                  <a:pt x="4628365" y="5080821"/>
                  <a:pt x="4611465" y="5064657"/>
                  <a:pt x="4611465" y="5044716"/>
                </a:cubicBezTo>
                <a:cubicBezTo>
                  <a:pt x="4611465" y="5024774"/>
                  <a:pt x="4628365" y="5008611"/>
                  <a:pt x="4649212" y="5008611"/>
                </a:cubicBezTo>
                <a:close/>
                <a:moveTo>
                  <a:pt x="5240002" y="4998763"/>
                </a:moveTo>
                <a:cubicBezTo>
                  <a:pt x="5266287" y="4998763"/>
                  <a:pt x="5287594" y="5020805"/>
                  <a:pt x="5287594" y="5047997"/>
                </a:cubicBezTo>
                <a:cubicBezTo>
                  <a:pt x="5287594" y="5075189"/>
                  <a:pt x="5266287" y="5097231"/>
                  <a:pt x="5240002" y="5097231"/>
                </a:cubicBezTo>
                <a:cubicBezTo>
                  <a:pt x="5213718" y="5097231"/>
                  <a:pt x="5192410" y="5075189"/>
                  <a:pt x="5192410" y="5047997"/>
                </a:cubicBezTo>
                <a:cubicBezTo>
                  <a:pt x="5192410" y="5020805"/>
                  <a:pt x="5213718" y="4998763"/>
                  <a:pt x="5240002" y="4998763"/>
                </a:cubicBezTo>
                <a:close/>
                <a:moveTo>
                  <a:pt x="3336339" y="4998763"/>
                </a:moveTo>
                <a:cubicBezTo>
                  <a:pt x="3360813" y="4998763"/>
                  <a:pt x="3380650" y="5018601"/>
                  <a:pt x="3380650" y="5043074"/>
                </a:cubicBezTo>
                <a:cubicBezTo>
                  <a:pt x="3380650" y="5067547"/>
                  <a:pt x="3360813" y="5087385"/>
                  <a:pt x="3336339" y="5087385"/>
                </a:cubicBezTo>
                <a:cubicBezTo>
                  <a:pt x="3311866" y="5087385"/>
                  <a:pt x="3292028" y="5067547"/>
                  <a:pt x="3292028" y="5043074"/>
                </a:cubicBezTo>
                <a:cubicBezTo>
                  <a:pt x="3292028" y="5018601"/>
                  <a:pt x="3311866" y="4998763"/>
                  <a:pt x="3336339" y="4998763"/>
                </a:cubicBezTo>
                <a:close/>
                <a:moveTo>
                  <a:pt x="2008697" y="4998763"/>
                </a:moveTo>
                <a:cubicBezTo>
                  <a:pt x="2043140" y="4998763"/>
                  <a:pt x="2071059" y="5025213"/>
                  <a:pt x="2071059" y="5057842"/>
                </a:cubicBezTo>
                <a:cubicBezTo>
                  <a:pt x="2071059" y="5090472"/>
                  <a:pt x="2043140" y="5116922"/>
                  <a:pt x="2008697" y="5116922"/>
                </a:cubicBezTo>
                <a:cubicBezTo>
                  <a:pt x="1974254" y="5116922"/>
                  <a:pt x="1946334" y="5090472"/>
                  <a:pt x="1946334" y="5057842"/>
                </a:cubicBezTo>
                <a:cubicBezTo>
                  <a:pt x="1946334" y="5025213"/>
                  <a:pt x="1974254" y="4998763"/>
                  <a:pt x="2008697" y="4998763"/>
                </a:cubicBezTo>
                <a:close/>
                <a:moveTo>
                  <a:pt x="5650276" y="4992199"/>
                </a:moveTo>
                <a:cubicBezTo>
                  <a:pt x="5676560" y="4992199"/>
                  <a:pt x="5697868" y="5015710"/>
                  <a:pt x="5697868" y="5044714"/>
                </a:cubicBezTo>
                <a:cubicBezTo>
                  <a:pt x="5697868" y="5073717"/>
                  <a:pt x="5676560" y="5097228"/>
                  <a:pt x="5650276" y="5097228"/>
                </a:cubicBezTo>
                <a:cubicBezTo>
                  <a:pt x="5623992" y="5097228"/>
                  <a:pt x="5602684" y="5073717"/>
                  <a:pt x="5602684" y="5044714"/>
                </a:cubicBezTo>
                <a:cubicBezTo>
                  <a:pt x="5602684" y="5015710"/>
                  <a:pt x="5623992" y="4992199"/>
                  <a:pt x="5650276" y="4992199"/>
                </a:cubicBezTo>
                <a:close/>
                <a:moveTo>
                  <a:pt x="1693608" y="4992199"/>
                </a:moveTo>
                <a:cubicBezTo>
                  <a:pt x="1728050" y="4992199"/>
                  <a:pt x="1755970" y="5020118"/>
                  <a:pt x="1755970" y="5054561"/>
                </a:cubicBezTo>
                <a:cubicBezTo>
                  <a:pt x="1755970" y="5089004"/>
                  <a:pt x="1728050" y="5116924"/>
                  <a:pt x="1693608" y="5116924"/>
                </a:cubicBezTo>
                <a:cubicBezTo>
                  <a:pt x="1659165" y="5116924"/>
                  <a:pt x="1631245" y="5089004"/>
                  <a:pt x="1631245" y="5054561"/>
                </a:cubicBezTo>
                <a:cubicBezTo>
                  <a:pt x="1631245" y="5020118"/>
                  <a:pt x="1659165" y="4992199"/>
                  <a:pt x="1693608" y="4992199"/>
                </a:cubicBezTo>
                <a:close/>
                <a:moveTo>
                  <a:pt x="1092968" y="4992199"/>
                </a:moveTo>
                <a:cubicBezTo>
                  <a:pt x="1100218" y="4992199"/>
                  <a:pt x="1106096" y="4998811"/>
                  <a:pt x="1106096" y="5006969"/>
                </a:cubicBezTo>
                <a:cubicBezTo>
                  <a:pt x="1106096" y="5015127"/>
                  <a:pt x="1100218" y="5021739"/>
                  <a:pt x="1092968" y="5021739"/>
                </a:cubicBezTo>
                <a:cubicBezTo>
                  <a:pt x="1085717" y="5021739"/>
                  <a:pt x="1079839" y="5015127"/>
                  <a:pt x="1079839" y="5006969"/>
                </a:cubicBezTo>
                <a:cubicBezTo>
                  <a:pt x="1079839" y="4998811"/>
                  <a:pt x="1085717" y="4992199"/>
                  <a:pt x="1092968" y="4992199"/>
                </a:cubicBezTo>
                <a:close/>
                <a:moveTo>
                  <a:pt x="2331992" y="4985634"/>
                </a:moveTo>
                <a:cubicBezTo>
                  <a:pt x="2363716" y="4985634"/>
                  <a:pt x="2389432" y="5012084"/>
                  <a:pt x="2389432" y="5044714"/>
                </a:cubicBezTo>
                <a:cubicBezTo>
                  <a:pt x="2389432" y="5077343"/>
                  <a:pt x="2363716" y="5103793"/>
                  <a:pt x="2331992" y="5103793"/>
                </a:cubicBezTo>
                <a:cubicBezTo>
                  <a:pt x="2300268" y="5103793"/>
                  <a:pt x="2274552" y="5077343"/>
                  <a:pt x="2274552" y="5044714"/>
                </a:cubicBezTo>
                <a:cubicBezTo>
                  <a:pt x="2274552" y="5012084"/>
                  <a:pt x="2300268" y="4985634"/>
                  <a:pt x="2331992" y="4985634"/>
                </a:cubicBezTo>
                <a:close/>
                <a:moveTo>
                  <a:pt x="1390005" y="4979070"/>
                </a:moveTo>
                <a:cubicBezTo>
                  <a:pt x="1421729" y="4979070"/>
                  <a:pt x="1447445" y="5005520"/>
                  <a:pt x="1447445" y="5038149"/>
                </a:cubicBezTo>
                <a:cubicBezTo>
                  <a:pt x="1447445" y="5070779"/>
                  <a:pt x="1421729" y="5097228"/>
                  <a:pt x="1390005" y="5097228"/>
                </a:cubicBezTo>
                <a:cubicBezTo>
                  <a:pt x="1358281" y="5097228"/>
                  <a:pt x="1332566" y="5070779"/>
                  <a:pt x="1332566" y="5038149"/>
                </a:cubicBezTo>
                <a:cubicBezTo>
                  <a:pt x="1332566" y="5005520"/>
                  <a:pt x="1358281" y="4979070"/>
                  <a:pt x="1390005" y="4979070"/>
                </a:cubicBezTo>
                <a:close/>
                <a:moveTo>
                  <a:pt x="4810038" y="4972506"/>
                </a:moveTo>
                <a:cubicBezTo>
                  <a:pt x="4829071" y="4972506"/>
                  <a:pt x="4844501" y="4987935"/>
                  <a:pt x="4844501" y="5006969"/>
                </a:cubicBezTo>
                <a:cubicBezTo>
                  <a:pt x="4844501" y="5026003"/>
                  <a:pt x="4829071" y="5041432"/>
                  <a:pt x="4810038" y="5041432"/>
                </a:cubicBezTo>
                <a:cubicBezTo>
                  <a:pt x="4791004" y="5041432"/>
                  <a:pt x="4775574" y="5026003"/>
                  <a:pt x="4775574" y="5006969"/>
                </a:cubicBezTo>
                <a:cubicBezTo>
                  <a:pt x="4775574" y="4987935"/>
                  <a:pt x="4791004" y="4972506"/>
                  <a:pt x="4810038" y="4972506"/>
                </a:cubicBezTo>
                <a:close/>
                <a:moveTo>
                  <a:pt x="815623" y="4972506"/>
                </a:moveTo>
                <a:cubicBezTo>
                  <a:pt x="816528" y="4972506"/>
                  <a:pt x="817264" y="4973242"/>
                  <a:pt x="817264" y="4974147"/>
                </a:cubicBezTo>
                <a:cubicBezTo>
                  <a:pt x="817264" y="4975055"/>
                  <a:pt x="816528" y="4975789"/>
                  <a:pt x="815623" y="4975789"/>
                </a:cubicBezTo>
                <a:cubicBezTo>
                  <a:pt x="814715" y="4975789"/>
                  <a:pt x="813981" y="4975055"/>
                  <a:pt x="813981" y="4974147"/>
                </a:cubicBezTo>
                <a:cubicBezTo>
                  <a:pt x="813981" y="4973242"/>
                  <a:pt x="814715" y="4972506"/>
                  <a:pt x="815623" y="4972506"/>
                </a:cubicBezTo>
                <a:close/>
                <a:moveTo>
                  <a:pt x="6044137" y="4965941"/>
                </a:moveTo>
                <a:cubicBezTo>
                  <a:pt x="6066797" y="4965941"/>
                  <a:pt x="6085165" y="4985779"/>
                  <a:pt x="6085165" y="5010252"/>
                </a:cubicBezTo>
                <a:cubicBezTo>
                  <a:pt x="6085165" y="5034725"/>
                  <a:pt x="6066797" y="5054563"/>
                  <a:pt x="6044137" y="5054563"/>
                </a:cubicBezTo>
                <a:cubicBezTo>
                  <a:pt x="6021477" y="5054563"/>
                  <a:pt x="6003109" y="5034725"/>
                  <a:pt x="6003109" y="5010252"/>
                </a:cubicBezTo>
                <a:cubicBezTo>
                  <a:pt x="6003109" y="4985779"/>
                  <a:pt x="6021477" y="4965941"/>
                  <a:pt x="6044137" y="4965941"/>
                </a:cubicBezTo>
                <a:close/>
                <a:moveTo>
                  <a:pt x="3175512" y="4959377"/>
                </a:moveTo>
                <a:cubicBezTo>
                  <a:pt x="3201796" y="4959377"/>
                  <a:pt x="3223104" y="4980685"/>
                  <a:pt x="3223104" y="5006969"/>
                </a:cubicBezTo>
                <a:cubicBezTo>
                  <a:pt x="3223104" y="5033253"/>
                  <a:pt x="3201796" y="5054561"/>
                  <a:pt x="3175512" y="5054561"/>
                </a:cubicBezTo>
                <a:cubicBezTo>
                  <a:pt x="3149227" y="5054561"/>
                  <a:pt x="3127919" y="5033253"/>
                  <a:pt x="3127919" y="5006969"/>
                </a:cubicBezTo>
                <a:cubicBezTo>
                  <a:pt x="3127919" y="4980685"/>
                  <a:pt x="3149227" y="4959377"/>
                  <a:pt x="3175512" y="4959377"/>
                </a:cubicBezTo>
                <a:close/>
                <a:moveTo>
                  <a:pt x="2666775" y="4959377"/>
                </a:moveTo>
                <a:cubicBezTo>
                  <a:pt x="2694872" y="4959377"/>
                  <a:pt x="2717650" y="4982155"/>
                  <a:pt x="2717650" y="5010252"/>
                </a:cubicBezTo>
                <a:cubicBezTo>
                  <a:pt x="2717650" y="5038350"/>
                  <a:pt x="2694872" y="5061128"/>
                  <a:pt x="2666775" y="5061128"/>
                </a:cubicBezTo>
                <a:cubicBezTo>
                  <a:pt x="2638677" y="5061128"/>
                  <a:pt x="2615899" y="5038350"/>
                  <a:pt x="2615899" y="5010252"/>
                </a:cubicBezTo>
                <a:cubicBezTo>
                  <a:pt x="2615899" y="4982155"/>
                  <a:pt x="2638677" y="4959377"/>
                  <a:pt x="2666775" y="4959377"/>
                </a:cubicBezTo>
                <a:close/>
                <a:moveTo>
                  <a:pt x="96826" y="4959377"/>
                </a:moveTo>
                <a:cubicBezTo>
                  <a:pt x="97732" y="4959377"/>
                  <a:pt x="98468" y="4960847"/>
                  <a:pt x="98468" y="4962660"/>
                </a:cubicBezTo>
                <a:cubicBezTo>
                  <a:pt x="98468" y="4964475"/>
                  <a:pt x="97732" y="4965945"/>
                  <a:pt x="96826" y="4965945"/>
                </a:cubicBezTo>
                <a:cubicBezTo>
                  <a:pt x="95919" y="4965945"/>
                  <a:pt x="95184" y="4964475"/>
                  <a:pt x="95184" y="4962660"/>
                </a:cubicBezTo>
                <a:cubicBezTo>
                  <a:pt x="95184" y="4960847"/>
                  <a:pt x="95919" y="4959377"/>
                  <a:pt x="96826" y="4959377"/>
                </a:cubicBezTo>
                <a:close/>
                <a:moveTo>
                  <a:pt x="6416667" y="4939684"/>
                </a:moveTo>
                <a:cubicBezTo>
                  <a:pt x="6422106" y="4939684"/>
                  <a:pt x="6426514" y="4944094"/>
                  <a:pt x="6426514" y="4949533"/>
                </a:cubicBezTo>
                <a:cubicBezTo>
                  <a:pt x="6426514" y="4954973"/>
                  <a:pt x="6422106" y="4959381"/>
                  <a:pt x="6416667" y="4959381"/>
                </a:cubicBezTo>
                <a:cubicBezTo>
                  <a:pt x="6411227" y="4959381"/>
                  <a:pt x="6406817" y="4954973"/>
                  <a:pt x="6406817" y="4949533"/>
                </a:cubicBezTo>
                <a:cubicBezTo>
                  <a:pt x="6406817" y="4944094"/>
                  <a:pt x="6411227" y="4939684"/>
                  <a:pt x="6416667" y="4939684"/>
                </a:cubicBezTo>
                <a:close/>
                <a:moveTo>
                  <a:pt x="5390983" y="4933119"/>
                </a:moveTo>
                <a:cubicBezTo>
                  <a:pt x="5417267" y="4933119"/>
                  <a:pt x="5438575" y="4954427"/>
                  <a:pt x="5438575" y="4980712"/>
                </a:cubicBezTo>
                <a:cubicBezTo>
                  <a:pt x="5438575" y="5006996"/>
                  <a:pt x="5417267" y="5028304"/>
                  <a:pt x="5390983" y="5028304"/>
                </a:cubicBezTo>
                <a:cubicBezTo>
                  <a:pt x="5364698" y="5028304"/>
                  <a:pt x="5343391" y="5006996"/>
                  <a:pt x="5343391" y="4980712"/>
                </a:cubicBezTo>
                <a:cubicBezTo>
                  <a:pt x="5343391" y="4954427"/>
                  <a:pt x="5364698" y="4933119"/>
                  <a:pt x="5390983" y="4933119"/>
                </a:cubicBezTo>
                <a:close/>
                <a:moveTo>
                  <a:pt x="533355" y="4933119"/>
                </a:moveTo>
                <a:cubicBezTo>
                  <a:pt x="534261" y="4933119"/>
                  <a:pt x="534997" y="4933855"/>
                  <a:pt x="534997" y="4934761"/>
                </a:cubicBezTo>
                <a:cubicBezTo>
                  <a:pt x="534997" y="4935669"/>
                  <a:pt x="534261" y="4936403"/>
                  <a:pt x="533355" y="4936403"/>
                </a:cubicBezTo>
                <a:cubicBezTo>
                  <a:pt x="532448" y="4936403"/>
                  <a:pt x="531714" y="4935669"/>
                  <a:pt x="531714" y="4934761"/>
                </a:cubicBezTo>
                <a:cubicBezTo>
                  <a:pt x="531714" y="4933855"/>
                  <a:pt x="532448" y="4933119"/>
                  <a:pt x="533355" y="4933119"/>
                </a:cubicBezTo>
                <a:close/>
                <a:moveTo>
                  <a:pt x="4965941" y="4926555"/>
                </a:moveTo>
                <a:cubicBezTo>
                  <a:pt x="4984069" y="4926555"/>
                  <a:pt x="4998763" y="4939781"/>
                  <a:pt x="4998763" y="4956096"/>
                </a:cubicBezTo>
                <a:cubicBezTo>
                  <a:pt x="4998763" y="4972410"/>
                  <a:pt x="4984069" y="4985636"/>
                  <a:pt x="4965941" y="4985636"/>
                </a:cubicBezTo>
                <a:cubicBezTo>
                  <a:pt x="4947813" y="4985636"/>
                  <a:pt x="4933119" y="4972410"/>
                  <a:pt x="4933119" y="4956096"/>
                </a:cubicBezTo>
                <a:cubicBezTo>
                  <a:pt x="4933119" y="4939781"/>
                  <a:pt x="4947813" y="4926555"/>
                  <a:pt x="4965941" y="4926555"/>
                </a:cubicBezTo>
                <a:close/>
                <a:moveTo>
                  <a:pt x="5791409" y="4919991"/>
                </a:moveTo>
                <a:cubicBezTo>
                  <a:pt x="5814069" y="4919991"/>
                  <a:pt x="5832436" y="4937625"/>
                  <a:pt x="5832436" y="4959377"/>
                </a:cubicBezTo>
                <a:cubicBezTo>
                  <a:pt x="5832436" y="4981129"/>
                  <a:pt x="5814069" y="4998763"/>
                  <a:pt x="5791409" y="4998763"/>
                </a:cubicBezTo>
                <a:cubicBezTo>
                  <a:pt x="5768749" y="4998763"/>
                  <a:pt x="5750381" y="4981129"/>
                  <a:pt x="5750381" y="4959377"/>
                </a:cubicBezTo>
                <a:cubicBezTo>
                  <a:pt x="5750381" y="4937625"/>
                  <a:pt x="5768749" y="4919991"/>
                  <a:pt x="5791409" y="4919991"/>
                </a:cubicBezTo>
                <a:close/>
                <a:moveTo>
                  <a:pt x="4033801" y="4910145"/>
                </a:moveTo>
                <a:cubicBezTo>
                  <a:pt x="4046492" y="4910145"/>
                  <a:pt x="4056778" y="4921167"/>
                  <a:pt x="4056778" y="4934763"/>
                </a:cubicBezTo>
                <a:cubicBezTo>
                  <a:pt x="4056778" y="4948359"/>
                  <a:pt x="4046492" y="4959381"/>
                  <a:pt x="4033801" y="4959381"/>
                </a:cubicBezTo>
                <a:cubicBezTo>
                  <a:pt x="4021111" y="4959381"/>
                  <a:pt x="4010825" y="4948359"/>
                  <a:pt x="4010825" y="4934763"/>
                </a:cubicBezTo>
                <a:cubicBezTo>
                  <a:pt x="4010825" y="4921167"/>
                  <a:pt x="4021111" y="4910145"/>
                  <a:pt x="4033801" y="4910145"/>
                </a:cubicBezTo>
                <a:close/>
                <a:moveTo>
                  <a:pt x="3014686" y="4910145"/>
                </a:moveTo>
                <a:cubicBezTo>
                  <a:pt x="3039159" y="4910145"/>
                  <a:pt x="3058997" y="4929983"/>
                  <a:pt x="3058997" y="4954456"/>
                </a:cubicBezTo>
                <a:cubicBezTo>
                  <a:pt x="3058997" y="4978929"/>
                  <a:pt x="3039159" y="4998767"/>
                  <a:pt x="3014686" y="4998767"/>
                </a:cubicBezTo>
                <a:cubicBezTo>
                  <a:pt x="2990213" y="4998767"/>
                  <a:pt x="2970375" y="4978929"/>
                  <a:pt x="2970375" y="4954456"/>
                </a:cubicBezTo>
                <a:cubicBezTo>
                  <a:pt x="2970375" y="4929983"/>
                  <a:pt x="2990213" y="4910145"/>
                  <a:pt x="3014686" y="4910145"/>
                </a:cubicBezTo>
                <a:close/>
                <a:moveTo>
                  <a:pt x="4197910" y="4903581"/>
                </a:moveTo>
                <a:cubicBezTo>
                  <a:pt x="4210601" y="4903581"/>
                  <a:pt x="4220887" y="4914603"/>
                  <a:pt x="4220887" y="4928199"/>
                </a:cubicBezTo>
                <a:cubicBezTo>
                  <a:pt x="4220887" y="4941795"/>
                  <a:pt x="4210601" y="4952817"/>
                  <a:pt x="4197910" y="4952817"/>
                </a:cubicBezTo>
                <a:cubicBezTo>
                  <a:pt x="4185220" y="4952817"/>
                  <a:pt x="4174934" y="4941795"/>
                  <a:pt x="4174934" y="4928199"/>
                </a:cubicBezTo>
                <a:cubicBezTo>
                  <a:pt x="4174934" y="4914603"/>
                  <a:pt x="4185220" y="4903581"/>
                  <a:pt x="4197910" y="4903581"/>
                </a:cubicBezTo>
                <a:close/>
                <a:moveTo>
                  <a:pt x="3869692" y="4903581"/>
                </a:moveTo>
                <a:cubicBezTo>
                  <a:pt x="3886007" y="4903581"/>
                  <a:pt x="3899233" y="4917541"/>
                  <a:pt x="3899233" y="4934763"/>
                </a:cubicBezTo>
                <a:cubicBezTo>
                  <a:pt x="3899233" y="4951985"/>
                  <a:pt x="3886007" y="4965945"/>
                  <a:pt x="3869692" y="4965945"/>
                </a:cubicBezTo>
                <a:cubicBezTo>
                  <a:pt x="3853378" y="4965945"/>
                  <a:pt x="3840152" y="4951985"/>
                  <a:pt x="3840152" y="4934763"/>
                </a:cubicBezTo>
                <a:cubicBezTo>
                  <a:pt x="3840152" y="4917541"/>
                  <a:pt x="3853378" y="4903581"/>
                  <a:pt x="3869692" y="4903581"/>
                </a:cubicBezTo>
                <a:close/>
                <a:moveTo>
                  <a:pt x="1875768" y="4903581"/>
                </a:moveTo>
                <a:cubicBezTo>
                  <a:pt x="1907492" y="4903581"/>
                  <a:pt x="1933208" y="4930031"/>
                  <a:pt x="1933208" y="4962660"/>
                </a:cubicBezTo>
                <a:cubicBezTo>
                  <a:pt x="1933208" y="4995290"/>
                  <a:pt x="1907492" y="5021739"/>
                  <a:pt x="1875768" y="5021739"/>
                </a:cubicBezTo>
                <a:cubicBezTo>
                  <a:pt x="1844044" y="5021739"/>
                  <a:pt x="1818328" y="4995290"/>
                  <a:pt x="1818328" y="4962660"/>
                </a:cubicBezTo>
                <a:cubicBezTo>
                  <a:pt x="1818328" y="4930031"/>
                  <a:pt x="1844044" y="4903581"/>
                  <a:pt x="1875768" y="4903581"/>
                </a:cubicBezTo>
                <a:close/>
                <a:moveTo>
                  <a:pt x="2192499" y="4897016"/>
                </a:moveTo>
                <a:cubicBezTo>
                  <a:pt x="2226942" y="4897016"/>
                  <a:pt x="2254861" y="4924936"/>
                  <a:pt x="2254861" y="4959379"/>
                </a:cubicBezTo>
                <a:cubicBezTo>
                  <a:pt x="2254861" y="4993822"/>
                  <a:pt x="2226942" y="5021741"/>
                  <a:pt x="2192499" y="5021741"/>
                </a:cubicBezTo>
                <a:cubicBezTo>
                  <a:pt x="2158056" y="5021741"/>
                  <a:pt x="2130136" y="4993822"/>
                  <a:pt x="2130136" y="4959379"/>
                </a:cubicBezTo>
                <a:cubicBezTo>
                  <a:pt x="2130136" y="4924936"/>
                  <a:pt x="2158056" y="4897016"/>
                  <a:pt x="2192499" y="4897016"/>
                </a:cubicBezTo>
                <a:close/>
                <a:moveTo>
                  <a:pt x="4365301" y="4890452"/>
                </a:moveTo>
                <a:cubicBezTo>
                  <a:pt x="4376178" y="4890452"/>
                  <a:pt x="4384994" y="4900004"/>
                  <a:pt x="4384994" y="4911787"/>
                </a:cubicBezTo>
                <a:cubicBezTo>
                  <a:pt x="4384994" y="4923570"/>
                  <a:pt x="4376178" y="4933121"/>
                  <a:pt x="4365301" y="4933121"/>
                </a:cubicBezTo>
                <a:cubicBezTo>
                  <a:pt x="4354423" y="4933121"/>
                  <a:pt x="4345608" y="4923570"/>
                  <a:pt x="4345608" y="4911787"/>
                </a:cubicBezTo>
                <a:cubicBezTo>
                  <a:pt x="4345608" y="4900004"/>
                  <a:pt x="4354423" y="4890452"/>
                  <a:pt x="4365301" y="4890452"/>
                </a:cubicBezTo>
                <a:close/>
                <a:moveTo>
                  <a:pt x="3702300" y="4890452"/>
                </a:moveTo>
                <a:cubicBezTo>
                  <a:pt x="3720428" y="4890452"/>
                  <a:pt x="3735122" y="4904412"/>
                  <a:pt x="3735122" y="4921634"/>
                </a:cubicBezTo>
                <a:cubicBezTo>
                  <a:pt x="3735122" y="4938857"/>
                  <a:pt x="3720428" y="4952817"/>
                  <a:pt x="3702300" y="4952817"/>
                </a:cubicBezTo>
                <a:cubicBezTo>
                  <a:pt x="3684172" y="4952817"/>
                  <a:pt x="3669478" y="4938857"/>
                  <a:pt x="3669478" y="4921634"/>
                </a:cubicBezTo>
                <a:cubicBezTo>
                  <a:pt x="3669478" y="4904412"/>
                  <a:pt x="3684172" y="4890452"/>
                  <a:pt x="3702300" y="4890452"/>
                </a:cubicBezTo>
                <a:close/>
                <a:moveTo>
                  <a:pt x="2523998" y="4890452"/>
                </a:moveTo>
                <a:cubicBezTo>
                  <a:pt x="2553001" y="4890452"/>
                  <a:pt x="2576513" y="4913230"/>
                  <a:pt x="2576513" y="4941327"/>
                </a:cubicBezTo>
                <a:cubicBezTo>
                  <a:pt x="2576513" y="4969425"/>
                  <a:pt x="2553001" y="4992203"/>
                  <a:pt x="2523998" y="4992203"/>
                </a:cubicBezTo>
                <a:cubicBezTo>
                  <a:pt x="2494995" y="4992203"/>
                  <a:pt x="2471483" y="4969425"/>
                  <a:pt x="2471483" y="4941327"/>
                </a:cubicBezTo>
                <a:cubicBezTo>
                  <a:pt x="2471483" y="4913230"/>
                  <a:pt x="2494995" y="4890452"/>
                  <a:pt x="2523998" y="4890452"/>
                </a:cubicBezTo>
                <a:close/>
                <a:moveTo>
                  <a:pt x="6175425" y="4883888"/>
                </a:moveTo>
                <a:cubicBezTo>
                  <a:pt x="6190834" y="4883888"/>
                  <a:pt x="6203323" y="4896378"/>
                  <a:pt x="6203323" y="4911787"/>
                </a:cubicBezTo>
                <a:cubicBezTo>
                  <a:pt x="6203323" y="4927196"/>
                  <a:pt x="6190834" y="4939686"/>
                  <a:pt x="6175425" y="4939686"/>
                </a:cubicBezTo>
                <a:cubicBezTo>
                  <a:pt x="6160015" y="4939686"/>
                  <a:pt x="6147525" y="4927196"/>
                  <a:pt x="6147525" y="4911787"/>
                </a:cubicBezTo>
                <a:cubicBezTo>
                  <a:pt x="6147525" y="4896378"/>
                  <a:pt x="6160015" y="4883888"/>
                  <a:pt x="6175425" y="4883888"/>
                </a:cubicBezTo>
                <a:close/>
                <a:moveTo>
                  <a:pt x="1563960" y="4883886"/>
                </a:moveTo>
                <a:cubicBezTo>
                  <a:pt x="1597495" y="4883886"/>
                  <a:pt x="1624681" y="4911805"/>
                  <a:pt x="1624681" y="4946248"/>
                </a:cubicBezTo>
                <a:cubicBezTo>
                  <a:pt x="1624681" y="4980691"/>
                  <a:pt x="1597495" y="5008611"/>
                  <a:pt x="1563960" y="5008611"/>
                </a:cubicBezTo>
                <a:cubicBezTo>
                  <a:pt x="1530425" y="5008611"/>
                  <a:pt x="1503239" y="4980691"/>
                  <a:pt x="1503239" y="4946248"/>
                </a:cubicBezTo>
                <a:cubicBezTo>
                  <a:pt x="1503239" y="4911805"/>
                  <a:pt x="1530425" y="4883886"/>
                  <a:pt x="1563960" y="4883886"/>
                </a:cubicBezTo>
                <a:close/>
                <a:moveTo>
                  <a:pt x="979734" y="4883886"/>
                </a:moveTo>
                <a:cubicBezTo>
                  <a:pt x="982453" y="4883886"/>
                  <a:pt x="984659" y="4885356"/>
                  <a:pt x="984659" y="4887169"/>
                </a:cubicBezTo>
                <a:cubicBezTo>
                  <a:pt x="984659" y="4888984"/>
                  <a:pt x="982453" y="4890454"/>
                  <a:pt x="979734" y="4890454"/>
                </a:cubicBezTo>
                <a:cubicBezTo>
                  <a:pt x="977013" y="4890454"/>
                  <a:pt x="974809" y="4888984"/>
                  <a:pt x="974809" y="4887169"/>
                </a:cubicBezTo>
                <a:cubicBezTo>
                  <a:pt x="974809" y="4885356"/>
                  <a:pt x="977013" y="4883886"/>
                  <a:pt x="979734" y="4883886"/>
                </a:cubicBezTo>
                <a:close/>
                <a:moveTo>
                  <a:pt x="5118563" y="4864195"/>
                </a:moveTo>
                <a:cubicBezTo>
                  <a:pt x="5139409" y="4864195"/>
                  <a:pt x="5156309" y="4879624"/>
                  <a:pt x="5156309" y="4898658"/>
                </a:cubicBezTo>
                <a:cubicBezTo>
                  <a:pt x="5156309" y="4917692"/>
                  <a:pt x="5139409" y="4933121"/>
                  <a:pt x="5118563" y="4933121"/>
                </a:cubicBezTo>
                <a:cubicBezTo>
                  <a:pt x="5097716" y="4933121"/>
                  <a:pt x="5080816" y="4917692"/>
                  <a:pt x="5080816" y="4898658"/>
                </a:cubicBezTo>
                <a:cubicBezTo>
                  <a:pt x="5080816" y="4879624"/>
                  <a:pt x="5097716" y="4864195"/>
                  <a:pt x="5118563" y="4864195"/>
                </a:cubicBezTo>
                <a:close/>
                <a:moveTo>
                  <a:pt x="4524489" y="4864195"/>
                </a:moveTo>
                <a:cubicBezTo>
                  <a:pt x="4538085" y="4864195"/>
                  <a:pt x="4549107" y="4873011"/>
                  <a:pt x="4549107" y="4883888"/>
                </a:cubicBezTo>
                <a:cubicBezTo>
                  <a:pt x="4549107" y="4894765"/>
                  <a:pt x="4538085" y="4903581"/>
                  <a:pt x="4524489" y="4903581"/>
                </a:cubicBezTo>
                <a:cubicBezTo>
                  <a:pt x="4510893" y="4903581"/>
                  <a:pt x="4499871" y="4894765"/>
                  <a:pt x="4499871" y="4883888"/>
                </a:cubicBezTo>
                <a:cubicBezTo>
                  <a:pt x="4499871" y="4873011"/>
                  <a:pt x="4510893" y="4864195"/>
                  <a:pt x="4524489" y="4864195"/>
                </a:cubicBezTo>
                <a:close/>
                <a:moveTo>
                  <a:pt x="3538191" y="4864195"/>
                </a:moveTo>
                <a:cubicBezTo>
                  <a:pt x="3556319" y="4864195"/>
                  <a:pt x="3571013" y="4879624"/>
                  <a:pt x="3571013" y="4898658"/>
                </a:cubicBezTo>
                <a:cubicBezTo>
                  <a:pt x="3571013" y="4917692"/>
                  <a:pt x="3556319" y="4933121"/>
                  <a:pt x="3538191" y="4933121"/>
                </a:cubicBezTo>
                <a:cubicBezTo>
                  <a:pt x="3520063" y="4933121"/>
                  <a:pt x="3505369" y="4917692"/>
                  <a:pt x="3505369" y="4898658"/>
                </a:cubicBezTo>
                <a:cubicBezTo>
                  <a:pt x="3505369" y="4879624"/>
                  <a:pt x="3520063" y="4864195"/>
                  <a:pt x="3538191" y="4864195"/>
                </a:cubicBezTo>
                <a:close/>
                <a:moveTo>
                  <a:pt x="1270205" y="4864193"/>
                </a:moveTo>
                <a:cubicBezTo>
                  <a:pt x="1304648" y="4864193"/>
                  <a:pt x="1332568" y="4891378"/>
                  <a:pt x="1332568" y="4924913"/>
                </a:cubicBezTo>
                <a:cubicBezTo>
                  <a:pt x="1332568" y="4958449"/>
                  <a:pt x="1304648" y="4985634"/>
                  <a:pt x="1270205" y="4985634"/>
                </a:cubicBezTo>
                <a:cubicBezTo>
                  <a:pt x="1235763" y="4985634"/>
                  <a:pt x="1207843" y="4958449"/>
                  <a:pt x="1207843" y="4924913"/>
                </a:cubicBezTo>
                <a:cubicBezTo>
                  <a:pt x="1207843" y="4891378"/>
                  <a:pt x="1235763" y="4864193"/>
                  <a:pt x="1270205" y="4864193"/>
                </a:cubicBezTo>
                <a:close/>
                <a:moveTo>
                  <a:pt x="5532117" y="4857630"/>
                </a:moveTo>
                <a:cubicBezTo>
                  <a:pt x="5558402" y="4857630"/>
                  <a:pt x="5579710" y="4877468"/>
                  <a:pt x="5579710" y="4901941"/>
                </a:cubicBezTo>
                <a:cubicBezTo>
                  <a:pt x="5579710" y="4926414"/>
                  <a:pt x="5558402" y="4946252"/>
                  <a:pt x="5532117" y="4946252"/>
                </a:cubicBezTo>
                <a:cubicBezTo>
                  <a:pt x="5505833" y="4946252"/>
                  <a:pt x="5484525" y="4926414"/>
                  <a:pt x="5484525" y="4901941"/>
                </a:cubicBezTo>
                <a:cubicBezTo>
                  <a:pt x="5484525" y="4877468"/>
                  <a:pt x="5505833" y="4857630"/>
                  <a:pt x="5532117" y="4857630"/>
                </a:cubicBezTo>
                <a:close/>
                <a:moveTo>
                  <a:pt x="2865345" y="4851066"/>
                </a:moveTo>
                <a:cubicBezTo>
                  <a:pt x="2890724" y="4851066"/>
                  <a:pt x="2911295" y="4870904"/>
                  <a:pt x="2911295" y="4895377"/>
                </a:cubicBezTo>
                <a:cubicBezTo>
                  <a:pt x="2911295" y="4919850"/>
                  <a:pt x="2890724" y="4939688"/>
                  <a:pt x="2865345" y="4939688"/>
                </a:cubicBezTo>
                <a:cubicBezTo>
                  <a:pt x="2839966" y="4939688"/>
                  <a:pt x="2819394" y="4919850"/>
                  <a:pt x="2819394" y="4895377"/>
                </a:cubicBezTo>
                <a:cubicBezTo>
                  <a:pt x="2819394" y="4870904"/>
                  <a:pt x="2839966" y="4851066"/>
                  <a:pt x="2865345" y="4851066"/>
                </a:cubicBezTo>
                <a:close/>
                <a:moveTo>
                  <a:pt x="3379007" y="4831373"/>
                </a:moveTo>
                <a:cubicBezTo>
                  <a:pt x="3399854" y="4831373"/>
                  <a:pt x="3416753" y="4847537"/>
                  <a:pt x="3416753" y="4867478"/>
                </a:cubicBezTo>
                <a:cubicBezTo>
                  <a:pt x="3416753" y="4887419"/>
                  <a:pt x="3399854" y="4903583"/>
                  <a:pt x="3379007" y="4903583"/>
                </a:cubicBezTo>
                <a:cubicBezTo>
                  <a:pt x="3358160" y="4903583"/>
                  <a:pt x="3341260" y="4887419"/>
                  <a:pt x="3341260" y="4867478"/>
                </a:cubicBezTo>
                <a:cubicBezTo>
                  <a:pt x="3341260" y="4847537"/>
                  <a:pt x="3358160" y="4831373"/>
                  <a:pt x="3379007" y="4831373"/>
                </a:cubicBezTo>
                <a:close/>
                <a:moveTo>
                  <a:pt x="4685315" y="4821525"/>
                </a:moveTo>
                <a:cubicBezTo>
                  <a:pt x="4700724" y="4821525"/>
                  <a:pt x="4713214" y="4834015"/>
                  <a:pt x="4713214" y="4849424"/>
                </a:cubicBezTo>
                <a:cubicBezTo>
                  <a:pt x="4713214" y="4864833"/>
                  <a:pt x="4700724" y="4877323"/>
                  <a:pt x="4685315" y="4877323"/>
                </a:cubicBezTo>
                <a:cubicBezTo>
                  <a:pt x="4669906" y="4877323"/>
                  <a:pt x="4657416" y="4864833"/>
                  <a:pt x="4657416" y="4849424"/>
                </a:cubicBezTo>
                <a:cubicBezTo>
                  <a:pt x="4657416" y="4834015"/>
                  <a:pt x="4669906" y="4821525"/>
                  <a:pt x="4685315" y="4821525"/>
                </a:cubicBezTo>
                <a:close/>
                <a:moveTo>
                  <a:pt x="1642" y="4821525"/>
                </a:moveTo>
                <a:cubicBezTo>
                  <a:pt x="2548" y="4821525"/>
                  <a:pt x="3284" y="4823731"/>
                  <a:pt x="3284" y="4826450"/>
                </a:cubicBezTo>
                <a:cubicBezTo>
                  <a:pt x="3284" y="4829171"/>
                  <a:pt x="2548" y="4831375"/>
                  <a:pt x="1642" y="4831375"/>
                </a:cubicBezTo>
                <a:cubicBezTo>
                  <a:pt x="734" y="4831375"/>
                  <a:pt x="0" y="4829171"/>
                  <a:pt x="0" y="4826450"/>
                </a:cubicBezTo>
                <a:cubicBezTo>
                  <a:pt x="0" y="4823731"/>
                  <a:pt x="734" y="4821525"/>
                  <a:pt x="1642" y="4821525"/>
                </a:cubicBezTo>
                <a:close/>
                <a:moveTo>
                  <a:pt x="5925979" y="4814961"/>
                </a:moveTo>
                <a:cubicBezTo>
                  <a:pt x="5954077" y="4814961"/>
                  <a:pt x="5976855" y="4838473"/>
                  <a:pt x="5976855" y="4867476"/>
                </a:cubicBezTo>
                <a:cubicBezTo>
                  <a:pt x="5976855" y="4896479"/>
                  <a:pt x="5954077" y="4919991"/>
                  <a:pt x="5925979" y="4919991"/>
                </a:cubicBezTo>
                <a:cubicBezTo>
                  <a:pt x="5897881" y="4919991"/>
                  <a:pt x="5875103" y="4896479"/>
                  <a:pt x="5875103" y="4867476"/>
                </a:cubicBezTo>
                <a:cubicBezTo>
                  <a:pt x="5875103" y="4838473"/>
                  <a:pt x="5897881" y="4814961"/>
                  <a:pt x="5925979" y="4814961"/>
                </a:cubicBezTo>
                <a:close/>
                <a:moveTo>
                  <a:pt x="2056287" y="4808397"/>
                </a:moveTo>
                <a:cubicBezTo>
                  <a:pt x="2086198" y="4808397"/>
                  <a:pt x="2110443" y="4834846"/>
                  <a:pt x="2110443" y="4867476"/>
                </a:cubicBezTo>
                <a:cubicBezTo>
                  <a:pt x="2110443" y="4900105"/>
                  <a:pt x="2086198" y="4926555"/>
                  <a:pt x="2056287" y="4926555"/>
                </a:cubicBezTo>
                <a:cubicBezTo>
                  <a:pt x="2026376" y="4926555"/>
                  <a:pt x="2002130" y="4900105"/>
                  <a:pt x="2002130" y="4867476"/>
                </a:cubicBezTo>
                <a:cubicBezTo>
                  <a:pt x="2002130" y="4834846"/>
                  <a:pt x="2026376" y="4808397"/>
                  <a:pt x="2056287" y="4808397"/>
                </a:cubicBezTo>
                <a:close/>
                <a:moveTo>
                  <a:pt x="2376301" y="4801832"/>
                </a:moveTo>
                <a:cubicBezTo>
                  <a:pt x="2410744" y="4801832"/>
                  <a:pt x="2438664" y="4828282"/>
                  <a:pt x="2438664" y="4860911"/>
                </a:cubicBezTo>
                <a:cubicBezTo>
                  <a:pt x="2438664" y="4893541"/>
                  <a:pt x="2410744" y="4919991"/>
                  <a:pt x="2376301" y="4919991"/>
                </a:cubicBezTo>
                <a:cubicBezTo>
                  <a:pt x="2341858" y="4919991"/>
                  <a:pt x="2313939" y="4893541"/>
                  <a:pt x="2313939" y="4860911"/>
                </a:cubicBezTo>
                <a:cubicBezTo>
                  <a:pt x="2313939" y="4828282"/>
                  <a:pt x="2341858" y="4801832"/>
                  <a:pt x="2376301" y="4801832"/>
                </a:cubicBezTo>
                <a:close/>
                <a:moveTo>
                  <a:pt x="1744481" y="4801832"/>
                </a:moveTo>
                <a:cubicBezTo>
                  <a:pt x="1776205" y="4801832"/>
                  <a:pt x="1801921" y="4828282"/>
                  <a:pt x="1801921" y="4860911"/>
                </a:cubicBezTo>
                <a:cubicBezTo>
                  <a:pt x="1801921" y="4893541"/>
                  <a:pt x="1776205" y="4919991"/>
                  <a:pt x="1744481" y="4919991"/>
                </a:cubicBezTo>
                <a:cubicBezTo>
                  <a:pt x="1712757" y="4919991"/>
                  <a:pt x="1687041" y="4893541"/>
                  <a:pt x="1687041" y="4860911"/>
                </a:cubicBezTo>
                <a:cubicBezTo>
                  <a:pt x="1687041" y="4828282"/>
                  <a:pt x="1712757" y="4801832"/>
                  <a:pt x="1744481" y="4801832"/>
                </a:cubicBezTo>
                <a:close/>
                <a:moveTo>
                  <a:pt x="5269543" y="4788703"/>
                </a:moveTo>
                <a:cubicBezTo>
                  <a:pt x="5294016" y="4788703"/>
                  <a:pt x="5313854" y="4807071"/>
                  <a:pt x="5313854" y="4829731"/>
                </a:cubicBezTo>
                <a:cubicBezTo>
                  <a:pt x="5313854" y="4852391"/>
                  <a:pt x="5294016" y="4870759"/>
                  <a:pt x="5269543" y="4870759"/>
                </a:cubicBezTo>
                <a:cubicBezTo>
                  <a:pt x="5245070" y="4870759"/>
                  <a:pt x="5225232" y="4852391"/>
                  <a:pt x="5225232" y="4829731"/>
                </a:cubicBezTo>
                <a:cubicBezTo>
                  <a:pt x="5225232" y="4807071"/>
                  <a:pt x="5245070" y="4788703"/>
                  <a:pt x="5269543" y="4788703"/>
                </a:cubicBezTo>
                <a:close/>
                <a:moveTo>
                  <a:pt x="3214898" y="4788703"/>
                </a:moveTo>
                <a:cubicBezTo>
                  <a:pt x="3235744" y="4788703"/>
                  <a:pt x="3252644" y="4805603"/>
                  <a:pt x="3252644" y="4826450"/>
                </a:cubicBezTo>
                <a:cubicBezTo>
                  <a:pt x="3252644" y="4847297"/>
                  <a:pt x="3235744" y="4864197"/>
                  <a:pt x="3214898" y="4864197"/>
                </a:cubicBezTo>
                <a:cubicBezTo>
                  <a:pt x="3194051" y="4864197"/>
                  <a:pt x="3177151" y="4847297"/>
                  <a:pt x="3177151" y="4826450"/>
                </a:cubicBezTo>
                <a:cubicBezTo>
                  <a:pt x="3177151" y="4805603"/>
                  <a:pt x="3194051" y="4788703"/>
                  <a:pt x="3214898" y="4788703"/>
                </a:cubicBezTo>
                <a:close/>
                <a:moveTo>
                  <a:pt x="2712723" y="4782139"/>
                </a:moveTo>
                <a:cubicBezTo>
                  <a:pt x="2739007" y="4782139"/>
                  <a:pt x="2760315" y="4803447"/>
                  <a:pt x="2760315" y="4829731"/>
                </a:cubicBezTo>
                <a:cubicBezTo>
                  <a:pt x="2760315" y="4856016"/>
                  <a:pt x="2739007" y="4877323"/>
                  <a:pt x="2712723" y="4877323"/>
                </a:cubicBezTo>
                <a:cubicBezTo>
                  <a:pt x="2686439" y="4877323"/>
                  <a:pt x="2665131" y="4856016"/>
                  <a:pt x="2665131" y="4829731"/>
                </a:cubicBezTo>
                <a:cubicBezTo>
                  <a:pt x="2665131" y="4803447"/>
                  <a:pt x="2686439" y="4782139"/>
                  <a:pt x="2712723" y="4782139"/>
                </a:cubicBezTo>
                <a:close/>
                <a:moveTo>
                  <a:pt x="6301789" y="4775575"/>
                </a:moveTo>
                <a:cubicBezTo>
                  <a:pt x="6318104" y="4775575"/>
                  <a:pt x="6331330" y="4788065"/>
                  <a:pt x="6331330" y="4803474"/>
                </a:cubicBezTo>
                <a:cubicBezTo>
                  <a:pt x="6331330" y="4818883"/>
                  <a:pt x="6318104" y="4831373"/>
                  <a:pt x="6301789" y="4831373"/>
                </a:cubicBezTo>
                <a:cubicBezTo>
                  <a:pt x="6285475" y="4831373"/>
                  <a:pt x="6272249" y="4818883"/>
                  <a:pt x="6272249" y="4803474"/>
                </a:cubicBezTo>
                <a:cubicBezTo>
                  <a:pt x="6272249" y="4788065"/>
                  <a:pt x="6285475" y="4775575"/>
                  <a:pt x="6301789" y="4775575"/>
                </a:cubicBezTo>
                <a:close/>
                <a:moveTo>
                  <a:pt x="4842860" y="4775575"/>
                </a:moveTo>
                <a:cubicBezTo>
                  <a:pt x="4858269" y="4775575"/>
                  <a:pt x="4870759" y="4788065"/>
                  <a:pt x="4870759" y="4803474"/>
                </a:cubicBezTo>
                <a:cubicBezTo>
                  <a:pt x="4870759" y="4818883"/>
                  <a:pt x="4858269" y="4831373"/>
                  <a:pt x="4842860" y="4831373"/>
                </a:cubicBezTo>
                <a:cubicBezTo>
                  <a:pt x="4827450" y="4831373"/>
                  <a:pt x="4814960" y="4818883"/>
                  <a:pt x="4814960" y="4803474"/>
                </a:cubicBezTo>
                <a:cubicBezTo>
                  <a:pt x="4814960" y="4788065"/>
                  <a:pt x="4827450" y="4775575"/>
                  <a:pt x="4842860" y="4775575"/>
                </a:cubicBezTo>
                <a:close/>
                <a:moveTo>
                  <a:pt x="1444160" y="4775575"/>
                </a:moveTo>
                <a:cubicBezTo>
                  <a:pt x="1480414" y="4775575"/>
                  <a:pt x="1509803" y="4802760"/>
                  <a:pt x="1509803" y="4836296"/>
                </a:cubicBezTo>
                <a:cubicBezTo>
                  <a:pt x="1509803" y="4869831"/>
                  <a:pt x="1480414" y="4897016"/>
                  <a:pt x="1444160" y="4897016"/>
                </a:cubicBezTo>
                <a:cubicBezTo>
                  <a:pt x="1407906" y="4897016"/>
                  <a:pt x="1378516" y="4869831"/>
                  <a:pt x="1378516" y="4836296"/>
                </a:cubicBezTo>
                <a:cubicBezTo>
                  <a:pt x="1378516" y="4802760"/>
                  <a:pt x="1407906" y="4775575"/>
                  <a:pt x="1444160" y="4775575"/>
                </a:cubicBezTo>
                <a:close/>
                <a:moveTo>
                  <a:pt x="5673252" y="4769010"/>
                </a:moveTo>
                <a:cubicBezTo>
                  <a:pt x="5697725" y="4769010"/>
                  <a:pt x="5717563" y="4788848"/>
                  <a:pt x="5717563" y="4813321"/>
                </a:cubicBezTo>
                <a:cubicBezTo>
                  <a:pt x="5717563" y="4837795"/>
                  <a:pt x="5697725" y="4857632"/>
                  <a:pt x="5673252" y="4857632"/>
                </a:cubicBezTo>
                <a:cubicBezTo>
                  <a:pt x="5648779" y="4857632"/>
                  <a:pt x="5628941" y="4837795"/>
                  <a:pt x="5628941" y="4813321"/>
                </a:cubicBezTo>
                <a:cubicBezTo>
                  <a:pt x="5628941" y="4788848"/>
                  <a:pt x="5648779" y="4769010"/>
                  <a:pt x="5673252" y="4769010"/>
                </a:cubicBezTo>
                <a:close/>
                <a:moveTo>
                  <a:pt x="1153688" y="4755882"/>
                </a:moveTo>
                <a:cubicBezTo>
                  <a:pt x="1179973" y="4755882"/>
                  <a:pt x="1201280" y="4777189"/>
                  <a:pt x="1201280" y="4803474"/>
                </a:cubicBezTo>
                <a:cubicBezTo>
                  <a:pt x="1201280" y="4829758"/>
                  <a:pt x="1179973" y="4851066"/>
                  <a:pt x="1153688" y="4851066"/>
                </a:cubicBezTo>
                <a:cubicBezTo>
                  <a:pt x="1127404" y="4851066"/>
                  <a:pt x="1106096" y="4829758"/>
                  <a:pt x="1106096" y="4803474"/>
                </a:cubicBezTo>
                <a:cubicBezTo>
                  <a:pt x="1106096" y="4777189"/>
                  <a:pt x="1127404" y="4755882"/>
                  <a:pt x="1153688" y="4755882"/>
                </a:cubicBezTo>
                <a:close/>
                <a:moveTo>
                  <a:pt x="874702" y="4739470"/>
                </a:moveTo>
                <a:cubicBezTo>
                  <a:pt x="886485" y="4739470"/>
                  <a:pt x="896037" y="4750492"/>
                  <a:pt x="896037" y="4764088"/>
                </a:cubicBezTo>
                <a:cubicBezTo>
                  <a:pt x="896037" y="4777684"/>
                  <a:pt x="886485" y="4788705"/>
                  <a:pt x="874702" y="4788705"/>
                </a:cubicBezTo>
                <a:cubicBezTo>
                  <a:pt x="862919" y="4788705"/>
                  <a:pt x="853367" y="4777684"/>
                  <a:pt x="853367" y="4764088"/>
                </a:cubicBezTo>
                <a:cubicBezTo>
                  <a:pt x="853367" y="4750492"/>
                  <a:pt x="862919" y="4739470"/>
                  <a:pt x="874702" y="4739470"/>
                </a:cubicBezTo>
                <a:close/>
                <a:moveTo>
                  <a:pt x="6058905" y="4732907"/>
                </a:moveTo>
                <a:cubicBezTo>
                  <a:pt x="6077033" y="4732907"/>
                  <a:pt x="6091727" y="4748337"/>
                  <a:pt x="6091727" y="4767371"/>
                </a:cubicBezTo>
                <a:cubicBezTo>
                  <a:pt x="6091727" y="4786404"/>
                  <a:pt x="6077033" y="4801834"/>
                  <a:pt x="6058905" y="4801834"/>
                </a:cubicBezTo>
                <a:cubicBezTo>
                  <a:pt x="6040777" y="4801834"/>
                  <a:pt x="6026084" y="4786404"/>
                  <a:pt x="6026084" y="4767371"/>
                </a:cubicBezTo>
                <a:cubicBezTo>
                  <a:pt x="6026084" y="4748337"/>
                  <a:pt x="6040777" y="4732907"/>
                  <a:pt x="6058905" y="4732907"/>
                </a:cubicBezTo>
                <a:close/>
                <a:moveTo>
                  <a:pt x="4071546" y="4732907"/>
                </a:moveTo>
                <a:cubicBezTo>
                  <a:pt x="4079704" y="4732907"/>
                  <a:pt x="4086316" y="4740989"/>
                  <a:pt x="4086316" y="4750961"/>
                </a:cubicBezTo>
                <a:cubicBezTo>
                  <a:pt x="4086316" y="4760933"/>
                  <a:pt x="4079704" y="4769014"/>
                  <a:pt x="4071546" y="4769014"/>
                </a:cubicBezTo>
                <a:cubicBezTo>
                  <a:pt x="4063387" y="4769014"/>
                  <a:pt x="4056776" y="4760933"/>
                  <a:pt x="4056776" y="4750961"/>
                </a:cubicBezTo>
                <a:cubicBezTo>
                  <a:pt x="4056776" y="4740989"/>
                  <a:pt x="4063387" y="4732907"/>
                  <a:pt x="4071546" y="4732907"/>
                </a:cubicBezTo>
                <a:close/>
                <a:moveTo>
                  <a:pt x="3907437" y="4732907"/>
                </a:moveTo>
                <a:cubicBezTo>
                  <a:pt x="3919220" y="4732907"/>
                  <a:pt x="3928772" y="4740989"/>
                  <a:pt x="3928772" y="4750961"/>
                </a:cubicBezTo>
                <a:cubicBezTo>
                  <a:pt x="3928772" y="4760933"/>
                  <a:pt x="3919220" y="4769014"/>
                  <a:pt x="3907437" y="4769014"/>
                </a:cubicBezTo>
                <a:cubicBezTo>
                  <a:pt x="3895654" y="4769014"/>
                  <a:pt x="3886102" y="4760933"/>
                  <a:pt x="3886102" y="4750961"/>
                </a:cubicBezTo>
                <a:cubicBezTo>
                  <a:pt x="3886102" y="4740989"/>
                  <a:pt x="3895654" y="4732907"/>
                  <a:pt x="3907437" y="4732907"/>
                </a:cubicBezTo>
                <a:close/>
                <a:moveTo>
                  <a:pt x="3057353" y="4732907"/>
                </a:moveTo>
                <a:cubicBezTo>
                  <a:pt x="3081826" y="4732907"/>
                  <a:pt x="3101664" y="4751275"/>
                  <a:pt x="3101664" y="4773935"/>
                </a:cubicBezTo>
                <a:cubicBezTo>
                  <a:pt x="3101664" y="4796595"/>
                  <a:pt x="3081826" y="4814963"/>
                  <a:pt x="3057353" y="4814963"/>
                </a:cubicBezTo>
                <a:cubicBezTo>
                  <a:pt x="3032880" y="4814963"/>
                  <a:pt x="3013042" y="4796595"/>
                  <a:pt x="3013042" y="4773935"/>
                </a:cubicBezTo>
                <a:cubicBezTo>
                  <a:pt x="3013042" y="4751275"/>
                  <a:pt x="3032880" y="4732907"/>
                  <a:pt x="3057353" y="4732907"/>
                </a:cubicBezTo>
                <a:close/>
                <a:moveTo>
                  <a:pt x="5417240" y="4719779"/>
                </a:moveTo>
                <a:cubicBezTo>
                  <a:pt x="5436274" y="4719779"/>
                  <a:pt x="5451704" y="4735209"/>
                  <a:pt x="5451704" y="4754242"/>
                </a:cubicBezTo>
                <a:cubicBezTo>
                  <a:pt x="5451704" y="4773276"/>
                  <a:pt x="5436274" y="4788705"/>
                  <a:pt x="5417240" y="4788705"/>
                </a:cubicBezTo>
                <a:cubicBezTo>
                  <a:pt x="5398207" y="4788705"/>
                  <a:pt x="5382777" y="4773276"/>
                  <a:pt x="5382777" y="4754242"/>
                </a:cubicBezTo>
                <a:cubicBezTo>
                  <a:pt x="5382777" y="4735209"/>
                  <a:pt x="5398207" y="4719779"/>
                  <a:pt x="5417240" y="4719779"/>
                </a:cubicBezTo>
                <a:close/>
                <a:moveTo>
                  <a:pt x="5000404" y="4719779"/>
                </a:moveTo>
                <a:cubicBezTo>
                  <a:pt x="5015813" y="4719779"/>
                  <a:pt x="5028303" y="4732269"/>
                  <a:pt x="5028303" y="4747678"/>
                </a:cubicBezTo>
                <a:cubicBezTo>
                  <a:pt x="5028303" y="4763087"/>
                  <a:pt x="5015813" y="4775577"/>
                  <a:pt x="5000404" y="4775577"/>
                </a:cubicBezTo>
                <a:cubicBezTo>
                  <a:pt x="4984995" y="4775577"/>
                  <a:pt x="4972505" y="4763087"/>
                  <a:pt x="4972505" y="4747678"/>
                </a:cubicBezTo>
                <a:cubicBezTo>
                  <a:pt x="4972505" y="4732269"/>
                  <a:pt x="4984995" y="4719779"/>
                  <a:pt x="5000404" y="4719779"/>
                </a:cubicBezTo>
                <a:close/>
                <a:moveTo>
                  <a:pt x="4242219" y="4719779"/>
                </a:moveTo>
                <a:cubicBezTo>
                  <a:pt x="4254002" y="4719779"/>
                  <a:pt x="4263554" y="4729331"/>
                  <a:pt x="4263554" y="4741113"/>
                </a:cubicBezTo>
                <a:cubicBezTo>
                  <a:pt x="4263554" y="4752896"/>
                  <a:pt x="4254002" y="4762448"/>
                  <a:pt x="4242219" y="4762448"/>
                </a:cubicBezTo>
                <a:cubicBezTo>
                  <a:pt x="4230437" y="4762448"/>
                  <a:pt x="4220885" y="4752896"/>
                  <a:pt x="4220885" y="4741113"/>
                </a:cubicBezTo>
                <a:cubicBezTo>
                  <a:pt x="4220885" y="4729331"/>
                  <a:pt x="4230437" y="4719779"/>
                  <a:pt x="4242219" y="4719779"/>
                </a:cubicBezTo>
                <a:close/>
                <a:moveTo>
                  <a:pt x="3743328" y="4719779"/>
                </a:moveTo>
                <a:cubicBezTo>
                  <a:pt x="3755111" y="4719779"/>
                  <a:pt x="3764662" y="4729331"/>
                  <a:pt x="3764662" y="4741113"/>
                </a:cubicBezTo>
                <a:cubicBezTo>
                  <a:pt x="3764662" y="4752896"/>
                  <a:pt x="3755111" y="4762448"/>
                  <a:pt x="3743328" y="4762448"/>
                </a:cubicBezTo>
                <a:cubicBezTo>
                  <a:pt x="3731545" y="4762448"/>
                  <a:pt x="3721993" y="4752896"/>
                  <a:pt x="3721993" y="4741113"/>
                </a:cubicBezTo>
                <a:cubicBezTo>
                  <a:pt x="3721993" y="4729331"/>
                  <a:pt x="3731545" y="4719779"/>
                  <a:pt x="3743328" y="4719779"/>
                </a:cubicBezTo>
                <a:close/>
                <a:moveTo>
                  <a:pt x="6656265" y="4713214"/>
                </a:moveTo>
                <a:cubicBezTo>
                  <a:pt x="6658080" y="4713214"/>
                  <a:pt x="6659550" y="4716154"/>
                  <a:pt x="6659550" y="4719779"/>
                </a:cubicBezTo>
                <a:cubicBezTo>
                  <a:pt x="6659550" y="4723403"/>
                  <a:pt x="6658080" y="4726343"/>
                  <a:pt x="6656265" y="4726343"/>
                </a:cubicBezTo>
                <a:cubicBezTo>
                  <a:pt x="6654451" y="4726343"/>
                  <a:pt x="6652981" y="4723403"/>
                  <a:pt x="6652981" y="4719779"/>
                </a:cubicBezTo>
                <a:cubicBezTo>
                  <a:pt x="6652981" y="4716154"/>
                  <a:pt x="6654451" y="4713214"/>
                  <a:pt x="6656265" y="4713214"/>
                </a:cubicBezTo>
                <a:close/>
                <a:moveTo>
                  <a:pt x="2240089" y="4713214"/>
                </a:moveTo>
                <a:cubicBezTo>
                  <a:pt x="2270000" y="4713214"/>
                  <a:pt x="2294246" y="4737460"/>
                  <a:pt x="2294246" y="4767371"/>
                </a:cubicBezTo>
                <a:cubicBezTo>
                  <a:pt x="2294246" y="4797282"/>
                  <a:pt x="2270000" y="4821527"/>
                  <a:pt x="2240089" y="4821527"/>
                </a:cubicBezTo>
                <a:cubicBezTo>
                  <a:pt x="2210178" y="4821527"/>
                  <a:pt x="2185933" y="4797282"/>
                  <a:pt x="2185933" y="4767371"/>
                </a:cubicBezTo>
                <a:cubicBezTo>
                  <a:pt x="2185933" y="4737460"/>
                  <a:pt x="2210178" y="4713214"/>
                  <a:pt x="2240089" y="4713214"/>
                </a:cubicBezTo>
                <a:close/>
                <a:moveTo>
                  <a:pt x="1921719" y="4713214"/>
                </a:moveTo>
                <a:cubicBezTo>
                  <a:pt x="1949816" y="4713214"/>
                  <a:pt x="1972594" y="4737460"/>
                  <a:pt x="1972594" y="4767371"/>
                </a:cubicBezTo>
                <a:cubicBezTo>
                  <a:pt x="1972594" y="4797282"/>
                  <a:pt x="1949816" y="4821527"/>
                  <a:pt x="1921719" y="4821527"/>
                </a:cubicBezTo>
                <a:cubicBezTo>
                  <a:pt x="1893621" y="4821527"/>
                  <a:pt x="1870843" y="4797282"/>
                  <a:pt x="1870843" y="4767371"/>
                </a:cubicBezTo>
                <a:cubicBezTo>
                  <a:pt x="1870843" y="4737460"/>
                  <a:pt x="1893621" y="4713214"/>
                  <a:pt x="1921719" y="4713214"/>
                </a:cubicBezTo>
                <a:close/>
                <a:moveTo>
                  <a:pt x="602282" y="4713212"/>
                </a:moveTo>
                <a:cubicBezTo>
                  <a:pt x="603188" y="4713212"/>
                  <a:pt x="603924" y="4714682"/>
                  <a:pt x="603924" y="4716495"/>
                </a:cubicBezTo>
                <a:cubicBezTo>
                  <a:pt x="603924" y="4718311"/>
                  <a:pt x="603188" y="4719781"/>
                  <a:pt x="602282" y="4719781"/>
                </a:cubicBezTo>
                <a:cubicBezTo>
                  <a:pt x="601374" y="4719781"/>
                  <a:pt x="600640" y="4718311"/>
                  <a:pt x="600640" y="4716495"/>
                </a:cubicBezTo>
                <a:cubicBezTo>
                  <a:pt x="600640" y="4714682"/>
                  <a:pt x="601374" y="4713212"/>
                  <a:pt x="602282" y="4713212"/>
                </a:cubicBezTo>
                <a:close/>
                <a:moveTo>
                  <a:pt x="2561743" y="4706650"/>
                </a:moveTo>
                <a:cubicBezTo>
                  <a:pt x="2588027" y="4706650"/>
                  <a:pt x="2609335" y="4727958"/>
                  <a:pt x="2609335" y="4754242"/>
                </a:cubicBezTo>
                <a:cubicBezTo>
                  <a:pt x="2609335" y="4780526"/>
                  <a:pt x="2588027" y="4801834"/>
                  <a:pt x="2561743" y="4801834"/>
                </a:cubicBezTo>
                <a:cubicBezTo>
                  <a:pt x="2535458" y="4801834"/>
                  <a:pt x="2514151" y="4780526"/>
                  <a:pt x="2514151" y="4754242"/>
                </a:cubicBezTo>
                <a:cubicBezTo>
                  <a:pt x="2514151" y="4727958"/>
                  <a:pt x="2535458" y="4706650"/>
                  <a:pt x="2561743" y="4706650"/>
                </a:cubicBezTo>
                <a:close/>
                <a:moveTo>
                  <a:pt x="4403047" y="4700086"/>
                </a:moveTo>
                <a:cubicBezTo>
                  <a:pt x="4413019" y="4700086"/>
                  <a:pt x="4421101" y="4707434"/>
                  <a:pt x="4421101" y="4716498"/>
                </a:cubicBezTo>
                <a:cubicBezTo>
                  <a:pt x="4421101" y="4725561"/>
                  <a:pt x="4413019" y="4732909"/>
                  <a:pt x="4403047" y="4732909"/>
                </a:cubicBezTo>
                <a:cubicBezTo>
                  <a:pt x="4393076" y="4732909"/>
                  <a:pt x="4384994" y="4725561"/>
                  <a:pt x="4384994" y="4716498"/>
                </a:cubicBezTo>
                <a:cubicBezTo>
                  <a:pt x="4384994" y="4707434"/>
                  <a:pt x="4393076" y="4700086"/>
                  <a:pt x="4403047" y="4700086"/>
                </a:cubicBezTo>
                <a:close/>
                <a:moveTo>
                  <a:pt x="3579219" y="4700086"/>
                </a:moveTo>
                <a:cubicBezTo>
                  <a:pt x="3591002" y="4700086"/>
                  <a:pt x="3600553" y="4708901"/>
                  <a:pt x="3600553" y="4719779"/>
                </a:cubicBezTo>
                <a:cubicBezTo>
                  <a:pt x="3600553" y="4730656"/>
                  <a:pt x="3591002" y="4739472"/>
                  <a:pt x="3579219" y="4739472"/>
                </a:cubicBezTo>
                <a:cubicBezTo>
                  <a:pt x="3567436" y="4739472"/>
                  <a:pt x="3557884" y="4730656"/>
                  <a:pt x="3557884" y="4719779"/>
                </a:cubicBezTo>
                <a:cubicBezTo>
                  <a:pt x="3557884" y="4708901"/>
                  <a:pt x="3567436" y="4700086"/>
                  <a:pt x="3579219" y="4700086"/>
                </a:cubicBezTo>
                <a:close/>
                <a:moveTo>
                  <a:pt x="1621398" y="4693521"/>
                </a:moveTo>
                <a:cubicBezTo>
                  <a:pt x="1654027" y="4693521"/>
                  <a:pt x="1680477" y="4719237"/>
                  <a:pt x="1680477" y="4750961"/>
                </a:cubicBezTo>
                <a:cubicBezTo>
                  <a:pt x="1680477" y="4782685"/>
                  <a:pt x="1654027" y="4808401"/>
                  <a:pt x="1621398" y="4808401"/>
                </a:cubicBezTo>
                <a:cubicBezTo>
                  <a:pt x="1588768" y="4808401"/>
                  <a:pt x="1562318" y="4782685"/>
                  <a:pt x="1562318" y="4750961"/>
                </a:cubicBezTo>
                <a:cubicBezTo>
                  <a:pt x="1562318" y="4719237"/>
                  <a:pt x="1588768" y="4693521"/>
                  <a:pt x="1621398" y="4693521"/>
                </a:cubicBezTo>
                <a:close/>
                <a:moveTo>
                  <a:pt x="5814385" y="4680392"/>
                </a:moveTo>
                <a:cubicBezTo>
                  <a:pt x="5837045" y="4680392"/>
                  <a:pt x="5855413" y="4698760"/>
                  <a:pt x="5855413" y="4721420"/>
                </a:cubicBezTo>
                <a:cubicBezTo>
                  <a:pt x="5855413" y="4744080"/>
                  <a:pt x="5837045" y="4762448"/>
                  <a:pt x="5814385" y="4762448"/>
                </a:cubicBezTo>
                <a:cubicBezTo>
                  <a:pt x="5791725" y="4762448"/>
                  <a:pt x="5773357" y="4744080"/>
                  <a:pt x="5773357" y="4721420"/>
                </a:cubicBezTo>
                <a:cubicBezTo>
                  <a:pt x="5773357" y="4698760"/>
                  <a:pt x="5791725" y="4680392"/>
                  <a:pt x="5814385" y="4680392"/>
                </a:cubicBezTo>
                <a:close/>
                <a:moveTo>
                  <a:pt x="6424871" y="4673828"/>
                </a:moveTo>
                <a:cubicBezTo>
                  <a:pt x="6438467" y="4673828"/>
                  <a:pt x="6449489" y="4682644"/>
                  <a:pt x="6449489" y="4693521"/>
                </a:cubicBezTo>
                <a:cubicBezTo>
                  <a:pt x="6449489" y="4704398"/>
                  <a:pt x="6438467" y="4713214"/>
                  <a:pt x="6424871" y="4713214"/>
                </a:cubicBezTo>
                <a:cubicBezTo>
                  <a:pt x="6411275" y="4713214"/>
                  <a:pt x="6400253" y="4704398"/>
                  <a:pt x="6400253" y="4693521"/>
                </a:cubicBezTo>
                <a:cubicBezTo>
                  <a:pt x="6400253" y="4682644"/>
                  <a:pt x="6411275" y="4673828"/>
                  <a:pt x="6424871" y="4673828"/>
                </a:cubicBezTo>
                <a:close/>
                <a:moveTo>
                  <a:pt x="4565515" y="4673828"/>
                </a:moveTo>
                <a:cubicBezTo>
                  <a:pt x="4574579" y="4673828"/>
                  <a:pt x="4581927" y="4681176"/>
                  <a:pt x="4581927" y="4690240"/>
                </a:cubicBezTo>
                <a:cubicBezTo>
                  <a:pt x="4581927" y="4699304"/>
                  <a:pt x="4574579" y="4706652"/>
                  <a:pt x="4565515" y="4706652"/>
                </a:cubicBezTo>
                <a:cubicBezTo>
                  <a:pt x="4556451" y="4706652"/>
                  <a:pt x="4549103" y="4699304"/>
                  <a:pt x="4549103" y="4690240"/>
                </a:cubicBezTo>
                <a:cubicBezTo>
                  <a:pt x="4549103" y="4681176"/>
                  <a:pt x="4556451" y="4673828"/>
                  <a:pt x="4565515" y="4673828"/>
                </a:cubicBezTo>
                <a:close/>
                <a:moveTo>
                  <a:pt x="2903090" y="4673828"/>
                </a:moveTo>
                <a:cubicBezTo>
                  <a:pt x="2925749" y="4673828"/>
                  <a:pt x="2944117" y="4692196"/>
                  <a:pt x="2944117" y="4714856"/>
                </a:cubicBezTo>
                <a:cubicBezTo>
                  <a:pt x="2944117" y="4737516"/>
                  <a:pt x="2925749" y="4755884"/>
                  <a:pt x="2903090" y="4755884"/>
                </a:cubicBezTo>
                <a:cubicBezTo>
                  <a:pt x="2880430" y="4755884"/>
                  <a:pt x="2862062" y="4737516"/>
                  <a:pt x="2862062" y="4714856"/>
                </a:cubicBezTo>
                <a:cubicBezTo>
                  <a:pt x="2862062" y="4692196"/>
                  <a:pt x="2880430" y="4673828"/>
                  <a:pt x="2903090" y="4673828"/>
                </a:cubicBezTo>
                <a:close/>
                <a:moveTo>
                  <a:pt x="3418393" y="4667264"/>
                </a:moveTo>
                <a:cubicBezTo>
                  <a:pt x="3431989" y="4667264"/>
                  <a:pt x="3443011" y="4677550"/>
                  <a:pt x="3443011" y="4690240"/>
                </a:cubicBezTo>
                <a:cubicBezTo>
                  <a:pt x="3443011" y="4702930"/>
                  <a:pt x="3431989" y="4713216"/>
                  <a:pt x="3418393" y="4713216"/>
                </a:cubicBezTo>
                <a:cubicBezTo>
                  <a:pt x="3404797" y="4713216"/>
                  <a:pt x="3393775" y="4702930"/>
                  <a:pt x="3393775" y="4690240"/>
                </a:cubicBezTo>
                <a:cubicBezTo>
                  <a:pt x="3393775" y="4677550"/>
                  <a:pt x="3404797" y="4667264"/>
                  <a:pt x="3418393" y="4667264"/>
                </a:cubicBezTo>
                <a:close/>
                <a:moveTo>
                  <a:pt x="1324362" y="4660697"/>
                </a:moveTo>
                <a:cubicBezTo>
                  <a:pt x="1357897" y="4660697"/>
                  <a:pt x="1385083" y="4687883"/>
                  <a:pt x="1385083" y="4721418"/>
                </a:cubicBezTo>
                <a:cubicBezTo>
                  <a:pt x="1385083" y="4754953"/>
                  <a:pt x="1357897" y="4782139"/>
                  <a:pt x="1324362" y="4782139"/>
                </a:cubicBezTo>
                <a:cubicBezTo>
                  <a:pt x="1290827" y="4782139"/>
                  <a:pt x="1263641" y="4754953"/>
                  <a:pt x="1263641" y="4721418"/>
                </a:cubicBezTo>
                <a:cubicBezTo>
                  <a:pt x="1263641" y="4687883"/>
                  <a:pt x="1290827" y="4660697"/>
                  <a:pt x="1324362" y="4660697"/>
                </a:cubicBezTo>
                <a:close/>
                <a:moveTo>
                  <a:pt x="5154668" y="4650852"/>
                </a:moveTo>
                <a:cubicBezTo>
                  <a:pt x="5171890" y="4650852"/>
                  <a:pt x="5185850" y="4664812"/>
                  <a:pt x="5185850" y="4682034"/>
                </a:cubicBezTo>
                <a:cubicBezTo>
                  <a:pt x="5185850" y="4699256"/>
                  <a:pt x="5171890" y="4713216"/>
                  <a:pt x="5154668" y="4713216"/>
                </a:cubicBezTo>
                <a:cubicBezTo>
                  <a:pt x="5137445" y="4713216"/>
                  <a:pt x="5123485" y="4699256"/>
                  <a:pt x="5123485" y="4682034"/>
                </a:cubicBezTo>
                <a:cubicBezTo>
                  <a:pt x="5123485" y="4664812"/>
                  <a:pt x="5137445" y="4650852"/>
                  <a:pt x="5154668" y="4650852"/>
                </a:cubicBezTo>
                <a:close/>
                <a:moveTo>
                  <a:pt x="5561656" y="4637723"/>
                </a:moveTo>
                <a:cubicBezTo>
                  <a:pt x="5580690" y="4637723"/>
                  <a:pt x="5596119" y="4651683"/>
                  <a:pt x="5596119" y="4668905"/>
                </a:cubicBezTo>
                <a:cubicBezTo>
                  <a:pt x="5596119" y="4686128"/>
                  <a:pt x="5580690" y="4700088"/>
                  <a:pt x="5561656" y="4700088"/>
                </a:cubicBezTo>
                <a:cubicBezTo>
                  <a:pt x="5542623" y="4700088"/>
                  <a:pt x="5527193" y="4686128"/>
                  <a:pt x="5527193" y="4668905"/>
                </a:cubicBezTo>
                <a:cubicBezTo>
                  <a:pt x="5527193" y="4651683"/>
                  <a:pt x="5542623" y="4637723"/>
                  <a:pt x="5561656" y="4637723"/>
                </a:cubicBezTo>
                <a:close/>
                <a:moveTo>
                  <a:pt x="772955" y="4631159"/>
                </a:moveTo>
                <a:cubicBezTo>
                  <a:pt x="773861" y="4631159"/>
                  <a:pt x="774597" y="4632629"/>
                  <a:pt x="774597" y="4634442"/>
                </a:cubicBezTo>
                <a:cubicBezTo>
                  <a:pt x="774597" y="4636257"/>
                  <a:pt x="773861" y="4637725"/>
                  <a:pt x="772955" y="4637725"/>
                </a:cubicBezTo>
                <a:cubicBezTo>
                  <a:pt x="772048" y="4637725"/>
                  <a:pt x="771314" y="4636257"/>
                  <a:pt x="771314" y="4634442"/>
                </a:cubicBezTo>
                <a:cubicBezTo>
                  <a:pt x="771314" y="4632629"/>
                  <a:pt x="772048" y="4631159"/>
                  <a:pt x="772955" y="4631159"/>
                </a:cubicBezTo>
                <a:close/>
                <a:moveTo>
                  <a:pt x="1045375" y="4624594"/>
                </a:moveTo>
                <a:cubicBezTo>
                  <a:pt x="1078911" y="4624594"/>
                  <a:pt x="1106096" y="4650310"/>
                  <a:pt x="1106096" y="4682034"/>
                </a:cubicBezTo>
                <a:cubicBezTo>
                  <a:pt x="1106096" y="4713758"/>
                  <a:pt x="1078911" y="4739474"/>
                  <a:pt x="1045375" y="4739474"/>
                </a:cubicBezTo>
                <a:cubicBezTo>
                  <a:pt x="1011840" y="4739474"/>
                  <a:pt x="984655" y="4713758"/>
                  <a:pt x="984655" y="4682034"/>
                </a:cubicBezTo>
                <a:cubicBezTo>
                  <a:pt x="984655" y="4650310"/>
                  <a:pt x="1011840" y="4624594"/>
                  <a:pt x="1045375" y="4624594"/>
                </a:cubicBezTo>
                <a:close/>
                <a:moveTo>
                  <a:pt x="6185272" y="4618030"/>
                </a:moveTo>
                <a:cubicBezTo>
                  <a:pt x="6206119" y="4618030"/>
                  <a:pt x="6223019" y="4636398"/>
                  <a:pt x="6223019" y="4659058"/>
                </a:cubicBezTo>
                <a:cubicBezTo>
                  <a:pt x="6223019" y="4681718"/>
                  <a:pt x="6206119" y="4700086"/>
                  <a:pt x="6185272" y="4700086"/>
                </a:cubicBezTo>
                <a:cubicBezTo>
                  <a:pt x="6164425" y="4700086"/>
                  <a:pt x="6147525" y="4681718"/>
                  <a:pt x="6147525" y="4659058"/>
                </a:cubicBezTo>
                <a:cubicBezTo>
                  <a:pt x="6147525" y="4636398"/>
                  <a:pt x="6164425" y="4618030"/>
                  <a:pt x="6185272" y="4618030"/>
                </a:cubicBezTo>
                <a:close/>
                <a:moveTo>
                  <a:pt x="4727982" y="4618030"/>
                </a:moveTo>
                <a:cubicBezTo>
                  <a:pt x="4743391" y="4618030"/>
                  <a:pt x="4755881" y="4630520"/>
                  <a:pt x="4755881" y="4645929"/>
                </a:cubicBezTo>
                <a:cubicBezTo>
                  <a:pt x="4755881" y="4661338"/>
                  <a:pt x="4743391" y="4673828"/>
                  <a:pt x="4727982" y="4673828"/>
                </a:cubicBezTo>
                <a:cubicBezTo>
                  <a:pt x="4712573" y="4673828"/>
                  <a:pt x="4700083" y="4661338"/>
                  <a:pt x="4700083" y="4645929"/>
                </a:cubicBezTo>
                <a:cubicBezTo>
                  <a:pt x="4700083" y="4630520"/>
                  <a:pt x="4712573" y="4618030"/>
                  <a:pt x="4727982" y="4618030"/>
                </a:cubicBezTo>
                <a:close/>
                <a:moveTo>
                  <a:pt x="3254284" y="4618030"/>
                </a:moveTo>
                <a:cubicBezTo>
                  <a:pt x="3271506" y="4618030"/>
                  <a:pt x="3285466" y="4631990"/>
                  <a:pt x="3285466" y="4649212"/>
                </a:cubicBezTo>
                <a:cubicBezTo>
                  <a:pt x="3285466" y="4666435"/>
                  <a:pt x="3271506" y="4680395"/>
                  <a:pt x="3254284" y="4680395"/>
                </a:cubicBezTo>
                <a:cubicBezTo>
                  <a:pt x="3237061" y="4680395"/>
                  <a:pt x="3223102" y="4666435"/>
                  <a:pt x="3223102" y="4649212"/>
                </a:cubicBezTo>
                <a:cubicBezTo>
                  <a:pt x="3223102" y="4631990"/>
                  <a:pt x="3237061" y="4618030"/>
                  <a:pt x="3254284" y="4618030"/>
                </a:cubicBezTo>
                <a:close/>
                <a:moveTo>
                  <a:pt x="2420610" y="4618030"/>
                </a:moveTo>
                <a:cubicBezTo>
                  <a:pt x="2448708" y="4618030"/>
                  <a:pt x="2471485" y="4640808"/>
                  <a:pt x="2471485" y="4668905"/>
                </a:cubicBezTo>
                <a:cubicBezTo>
                  <a:pt x="2471485" y="4697003"/>
                  <a:pt x="2448708" y="4719781"/>
                  <a:pt x="2420610" y="4719781"/>
                </a:cubicBezTo>
                <a:cubicBezTo>
                  <a:pt x="2392512" y="4719781"/>
                  <a:pt x="2369735" y="4697003"/>
                  <a:pt x="2369735" y="4668905"/>
                </a:cubicBezTo>
                <a:cubicBezTo>
                  <a:pt x="2369735" y="4640808"/>
                  <a:pt x="2392512" y="4618030"/>
                  <a:pt x="2420610" y="4618030"/>
                </a:cubicBezTo>
                <a:close/>
                <a:moveTo>
                  <a:pt x="2103879" y="4618030"/>
                </a:moveTo>
                <a:cubicBezTo>
                  <a:pt x="2134695" y="4618030"/>
                  <a:pt x="2159677" y="4642276"/>
                  <a:pt x="2159677" y="4672187"/>
                </a:cubicBezTo>
                <a:cubicBezTo>
                  <a:pt x="2159677" y="4702097"/>
                  <a:pt x="2134695" y="4726343"/>
                  <a:pt x="2103879" y="4726343"/>
                </a:cubicBezTo>
                <a:cubicBezTo>
                  <a:pt x="2073063" y="4726343"/>
                  <a:pt x="2048081" y="4702097"/>
                  <a:pt x="2048081" y="4672187"/>
                </a:cubicBezTo>
                <a:cubicBezTo>
                  <a:pt x="2048081" y="4642276"/>
                  <a:pt x="2073063" y="4618030"/>
                  <a:pt x="2103879" y="4618030"/>
                </a:cubicBezTo>
                <a:close/>
                <a:moveTo>
                  <a:pt x="1796996" y="4604901"/>
                </a:moveTo>
                <a:cubicBezTo>
                  <a:pt x="1826906" y="4604901"/>
                  <a:pt x="1851152" y="4629147"/>
                  <a:pt x="1851152" y="4659058"/>
                </a:cubicBezTo>
                <a:cubicBezTo>
                  <a:pt x="1851152" y="4688969"/>
                  <a:pt x="1826906" y="4713214"/>
                  <a:pt x="1796996" y="4713214"/>
                </a:cubicBezTo>
                <a:cubicBezTo>
                  <a:pt x="1767085" y="4713214"/>
                  <a:pt x="1742839" y="4688969"/>
                  <a:pt x="1742839" y="4659058"/>
                </a:cubicBezTo>
                <a:cubicBezTo>
                  <a:pt x="1742839" y="4629147"/>
                  <a:pt x="1767085" y="4604901"/>
                  <a:pt x="1796996" y="4604901"/>
                </a:cubicBezTo>
                <a:close/>
                <a:moveTo>
                  <a:pt x="2752109" y="4598337"/>
                </a:moveTo>
                <a:cubicBezTo>
                  <a:pt x="2778394" y="4598337"/>
                  <a:pt x="2799701" y="4619645"/>
                  <a:pt x="2799701" y="4645929"/>
                </a:cubicBezTo>
                <a:cubicBezTo>
                  <a:pt x="2799701" y="4672213"/>
                  <a:pt x="2778394" y="4693521"/>
                  <a:pt x="2752109" y="4693521"/>
                </a:cubicBezTo>
                <a:cubicBezTo>
                  <a:pt x="2725825" y="4693521"/>
                  <a:pt x="2704517" y="4672213"/>
                  <a:pt x="2704517" y="4645929"/>
                </a:cubicBezTo>
                <a:cubicBezTo>
                  <a:pt x="2704517" y="4619645"/>
                  <a:pt x="2725825" y="4598337"/>
                  <a:pt x="2752109" y="4598337"/>
                </a:cubicBezTo>
                <a:close/>
                <a:moveTo>
                  <a:pt x="5942389" y="4585208"/>
                </a:moveTo>
                <a:cubicBezTo>
                  <a:pt x="5965049" y="4585208"/>
                  <a:pt x="5983417" y="4602108"/>
                  <a:pt x="5983417" y="4622955"/>
                </a:cubicBezTo>
                <a:cubicBezTo>
                  <a:pt x="5983417" y="4643802"/>
                  <a:pt x="5965049" y="4660701"/>
                  <a:pt x="5942389" y="4660701"/>
                </a:cubicBezTo>
                <a:cubicBezTo>
                  <a:pt x="5919729" y="4660701"/>
                  <a:pt x="5901361" y="4643802"/>
                  <a:pt x="5901361" y="4622955"/>
                </a:cubicBezTo>
                <a:cubicBezTo>
                  <a:pt x="5901361" y="4602108"/>
                  <a:pt x="5919729" y="4585208"/>
                  <a:pt x="5942389" y="4585208"/>
                </a:cubicBezTo>
                <a:close/>
                <a:moveTo>
                  <a:pt x="1498318" y="4578644"/>
                </a:moveTo>
                <a:cubicBezTo>
                  <a:pt x="1530042" y="4578644"/>
                  <a:pt x="1555758" y="4604360"/>
                  <a:pt x="1555758" y="4636084"/>
                </a:cubicBezTo>
                <a:cubicBezTo>
                  <a:pt x="1555758" y="4667808"/>
                  <a:pt x="1530042" y="4693523"/>
                  <a:pt x="1498318" y="4693523"/>
                </a:cubicBezTo>
                <a:cubicBezTo>
                  <a:pt x="1466594" y="4693523"/>
                  <a:pt x="1440879" y="4667808"/>
                  <a:pt x="1440879" y="4636084"/>
                </a:cubicBezTo>
                <a:cubicBezTo>
                  <a:pt x="1440879" y="4604360"/>
                  <a:pt x="1466594" y="4578644"/>
                  <a:pt x="1498318" y="4578644"/>
                </a:cubicBezTo>
                <a:close/>
                <a:moveTo>
                  <a:pt x="5300723" y="4572079"/>
                </a:moveTo>
                <a:cubicBezTo>
                  <a:pt x="5318851" y="4572079"/>
                  <a:pt x="5333545" y="4588243"/>
                  <a:pt x="5333545" y="4608184"/>
                </a:cubicBezTo>
                <a:cubicBezTo>
                  <a:pt x="5333545" y="4628126"/>
                  <a:pt x="5318851" y="4644290"/>
                  <a:pt x="5300723" y="4644290"/>
                </a:cubicBezTo>
                <a:cubicBezTo>
                  <a:pt x="5282595" y="4644290"/>
                  <a:pt x="5267901" y="4628126"/>
                  <a:pt x="5267901" y="4608184"/>
                </a:cubicBezTo>
                <a:cubicBezTo>
                  <a:pt x="5267901" y="4588243"/>
                  <a:pt x="5282595" y="4572079"/>
                  <a:pt x="5300723" y="4572079"/>
                </a:cubicBezTo>
                <a:close/>
                <a:moveTo>
                  <a:pt x="4883885" y="4572079"/>
                </a:moveTo>
                <a:cubicBezTo>
                  <a:pt x="4898387" y="4572079"/>
                  <a:pt x="4910143" y="4582365"/>
                  <a:pt x="4910143" y="4595056"/>
                </a:cubicBezTo>
                <a:cubicBezTo>
                  <a:pt x="4910143" y="4607746"/>
                  <a:pt x="4898387" y="4618032"/>
                  <a:pt x="4883885" y="4618032"/>
                </a:cubicBezTo>
                <a:cubicBezTo>
                  <a:pt x="4869384" y="4618032"/>
                  <a:pt x="4857628" y="4607746"/>
                  <a:pt x="4857628" y="4595056"/>
                </a:cubicBezTo>
                <a:cubicBezTo>
                  <a:pt x="4857628" y="4582365"/>
                  <a:pt x="4869384" y="4572079"/>
                  <a:pt x="4883885" y="4572079"/>
                </a:cubicBezTo>
                <a:close/>
                <a:moveTo>
                  <a:pt x="6541389" y="4562234"/>
                </a:moveTo>
                <a:cubicBezTo>
                  <a:pt x="6546829" y="4562234"/>
                  <a:pt x="6551237" y="4567378"/>
                  <a:pt x="6551237" y="4573723"/>
                </a:cubicBezTo>
                <a:cubicBezTo>
                  <a:pt x="6551237" y="4580066"/>
                  <a:pt x="6546829" y="4585210"/>
                  <a:pt x="6541389" y="4585210"/>
                </a:cubicBezTo>
                <a:cubicBezTo>
                  <a:pt x="6535949" y="4585210"/>
                  <a:pt x="6531539" y="4580066"/>
                  <a:pt x="6531539" y="4573723"/>
                </a:cubicBezTo>
                <a:cubicBezTo>
                  <a:pt x="6531539" y="4567378"/>
                  <a:pt x="6535949" y="4562234"/>
                  <a:pt x="6541389" y="4562234"/>
                </a:cubicBezTo>
                <a:close/>
                <a:moveTo>
                  <a:pt x="3100020" y="4555670"/>
                </a:moveTo>
                <a:cubicBezTo>
                  <a:pt x="3119054" y="4555670"/>
                  <a:pt x="3134484" y="4572569"/>
                  <a:pt x="3134484" y="4593416"/>
                </a:cubicBezTo>
                <a:cubicBezTo>
                  <a:pt x="3134484" y="4614263"/>
                  <a:pt x="3119054" y="4631163"/>
                  <a:pt x="3100020" y="4631163"/>
                </a:cubicBezTo>
                <a:cubicBezTo>
                  <a:pt x="3080987" y="4631163"/>
                  <a:pt x="3065557" y="4614263"/>
                  <a:pt x="3065557" y="4593416"/>
                </a:cubicBezTo>
                <a:cubicBezTo>
                  <a:pt x="3065557" y="4572569"/>
                  <a:pt x="3080987" y="4555670"/>
                  <a:pt x="3100020" y="4555670"/>
                </a:cubicBezTo>
                <a:close/>
                <a:moveTo>
                  <a:pt x="4115859" y="4555668"/>
                </a:moveTo>
                <a:cubicBezTo>
                  <a:pt x="4121299" y="4555668"/>
                  <a:pt x="4125707" y="4560812"/>
                  <a:pt x="4125707" y="4567157"/>
                </a:cubicBezTo>
                <a:cubicBezTo>
                  <a:pt x="4125707" y="4573500"/>
                  <a:pt x="4121299" y="4578644"/>
                  <a:pt x="4115859" y="4578644"/>
                </a:cubicBezTo>
                <a:cubicBezTo>
                  <a:pt x="4110419" y="4578644"/>
                  <a:pt x="4106009" y="4573500"/>
                  <a:pt x="4106009" y="4567157"/>
                </a:cubicBezTo>
                <a:cubicBezTo>
                  <a:pt x="4106009" y="4560812"/>
                  <a:pt x="4110419" y="4555668"/>
                  <a:pt x="4115859" y="4555668"/>
                </a:cubicBezTo>
                <a:close/>
                <a:moveTo>
                  <a:pt x="3951750" y="4555668"/>
                </a:moveTo>
                <a:cubicBezTo>
                  <a:pt x="3957190" y="4555668"/>
                  <a:pt x="3961597" y="4560812"/>
                  <a:pt x="3961597" y="4567157"/>
                </a:cubicBezTo>
                <a:cubicBezTo>
                  <a:pt x="3961597" y="4573500"/>
                  <a:pt x="3957190" y="4578644"/>
                  <a:pt x="3951750" y="4578644"/>
                </a:cubicBezTo>
                <a:cubicBezTo>
                  <a:pt x="3946310" y="4578644"/>
                  <a:pt x="3941900" y="4573500"/>
                  <a:pt x="3941900" y="4567157"/>
                </a:cubicBezTo>
                <a:cubicBezTo>
                  <a:pt x="3941900" y="4560812"/>
                  <a:pt x="3946310" y="4555668"/>
                  <a:pt x="3951750" y="4555668"/>
                </a:cubicBezTo>
                <a:close/>
                <a:moveTo>
                  <a:pt x="5699510" y="4549105"/>
                </a:moveTo>
                <a:cubicBezTo>
                  <a:pt x="5716732" y="4549105"/>
                  <a:pt x="5730692" y="4563065"/>
                  <a:pt x="5730692" y="4580288"/>
                </a:cubicBezTo>
                <a:cubicBezTo>
                  <a:pt x="5730692" y="4597510"/>
                  <a:pt x="5716732" y="4611470"/>
                  <a:pt x="5699510" y="4611470"/>
                </a:cubicBezTo>
                <a:cubicBezTo>
                  <a:pt x="5682287" y="4611470"/>
                  <a:pt x="5668327" y="4597510"/>
                  <a:pt x="5668327" y="4580288"/>
                </a:cubicBezTo>
                <a:cubicBezTo>
                  <a:pt x="5668327" y="4563065"/>
                  <a:pt x="5682287" y="4549105"/>
                  <a:pt x="5699510" y="4549105"/>
                </a:cubicBezTo>
                <a:close/>
                <a:moveTo>
                  <a:pt x="3784356" y="4549103"/>
                </a:moveTo>
                <a:cubicBezTo>
                  <a:pt x="3791606" y="4549103"/>
                  <a:pt x="3797484" y="4554247"/>
                  <a:pt x="3797484" y="4560592"/>
                </a:cubicBezTo>
                <a:cubicBezTo>
                  <a:pt x="3797484" y="4566938"/>
                  <a:pt x="3791606" y="4572082"/>
                  <a:pt x="3784356" y="4572082"/>
                </a:cubicBezTo>
                <a:cubicBezTo>
                  <a:pt x="3777105" y="4572082"/>
                  <a:pt x="3771227" y="4566938"/>
                  <a:pt x="3771227" y="4560592"/>
                </a:cubicBezTo>
                <a:cubicBezTo>
                  <a:pt x="3771227" y="4554247"/>
                  <a:pt x="3777105" y="4549103"/>
                  <a:pt x="3784356" y="4549103"/>
                </a:cubicBezTo>
                <a:close/>
                <a:moveTo>
                  <a:pt x="4279968" y="4535974"/>
                </a:moveTo>
                <a:cubicBezTo>
                  <a:pt x="4285408" y="4535974"/>
                  <a:pt x="4289816" y="4541854"/>
                  <a:pt x="4289816" y="4549103"/>
                </a:cubicBezTo>
                <a:cubicBezTo>
                  <a:pt x="4289816" y="4556354"/>
                  <a:pt x="4285408" y="4562232"/>
                  <a:pt x="4279968" y="4562232"/>
                </a:cubicBezTo>
                <a:cubicBezTo>
                  <a:pt x="4274528" y="4562232"/>
                  <a:pt x="4270118" y="4556354"/>
                  <a:pt x="4270118" y="4549103"/>
                </a:cubicBezTo>
                <a:cubicBezTo>
                  <a:pt x="4270118" y="4541854"/>
                  <a:pt x="4274528" y="4535974"/>
                  <a:pt x="4279968" y="4535974"/>
                </a:cubicBezTo>
                <a:close/>
                <a:moveTo>
                  <a:pt x="1216049" y="4535974"/>
                </a:moveTo>
                <a:cubicBezTo>
                  <a:pt x="1249584" y="4535974"/>
                  <a:pt x="1276770" y="4563894"/>
                  <a:pt x="1276770" y="4598337"/>
                </a:cubicBezTo>
                <a:cubicBezTo>
                  <a:pt x="1276770" y="4632780"/>
                  <a:pt x="1249584" y="4660699"/>
                  <a:pt x="1216049" y="4660699"/>
                </a:cubicBezTo>
                <a:cubicBezTo>
                  <a:pt x="1182514" y="4660699"/>
                  <a:pt x="1155328" y="4632780"/>
                  <a:pt x="1155328" y="4598337"/>
                </a:cubicBezTo>
                <a:cubicBezTo>
                  <a:pt x="1155328" y="4563894"/>
                  <a:pt x="1182514" y="4535974"/>
                  <a:pt x="1216049" y="4535974"/>
                </a:cubicBezTo>
                <a:close/>
                <a:moveTo>
                  <a:pt x="2286042" y="4529412"/>
                </a:moveTo>
                <a:cubicBezTo>
                  <a:pt x="2310515" y="4529412"/>
                  <a:pt x="2330353" y="4550720"/>
                  <a:pt x="2330353" y="4577004"/>
                </a:cubicBezTo>
                <a:cubicBezTo>
                  <a:pt x="2330353" y="4603289"/>
                  <a:pt x="2310515" y="4624596"/>
                  <a:pt x="2286042" y="4624596"/>
                </a:cubicBezTo>
                <a:cubicBezTo>
                  <a:pt x="2261568" y="4624596"/>
                  <a:pt x="2241731" y="4603289"/>
                  <a:pt x="2241731" y="4577004"/>
                </a:cubicBezTo>
                <a:cubicBezTo>
                  <a:pt x="2241731" y="4550720"/>
                  <a:pt x="2261568" y="4529412"/>
                  <a:pt x="2286042" y="4529412"/>
                </a:cubicBezTo>
                <a:close/>
                <a:moveTo>
                  <a:pt x="2607693" y="4522848"/>
                </a:moveTo>
                <a:cubicBezTo>
                  <a:pt x="2630353" y="4522848"/>
                  <a:pt x="2648721" y="4542686"/>
                  <a:pt x="2648721" y="4567159"/>
                </a:cubicBezTo>
                <a:cubicBezTo>
                  <a:pt x="2648721" y="4591632"/>
                  <a:pt x="2630353" y="4611470"/>
                  <a:pt x="2607693" y="4611470"/>
                </a:cubicBezTo>
                <a:cubicBezTo>
                  <a:pt x="2585033" y="4611470"/>
                  <a:pt x="2566665" y="4591632"/>
                  <a:pt x="2566665" y="4567159"/>
                </a:cubicBezTo>
                <a:cubicBezTo>
                  <a:pt x="2566665" y="4542686"/>
                  <a:pt x="2585033" y="4522848"/>
                  <a:pt x="2607693" y="4522848"/>
                </a:cubicBezTo>
                <a:close/>
                <a:moveTo>
                  <a:pt x="1974233" y="4522848"/>
                </a:moveTo>
                <a:cubicBezTo>
                  <a:pt x="2000518" y="4522848"/>
                  <a:pt x="2021826" y="4544156"/>
                  <a:pt x="2021826" y="4570440"/>
                </a:cubicBezTo>
                <a:cubicBezTo>
                  <a:pt x="2021826" y="4596724"/>
                  <a:pt x="2000518" y="4618032"/>
                  <a:pt x="1974233" y="4618032"/>
                </a:cubicBezTo>
                <a:cubicBezTo>
                  <a:pt x="1947949" y="4618032"/>
                  <a:pt x="1926641" y="4596724"/>
                  <a:pt x="1926641" y="4570440"/>
                </a:cubicBezTo>
                <a:cubicBezTo>
                  <a:pt x="1926641" y="4544156"/>
                  <a:pt x="1947949" y="4522848"/>
                  <a:pt x="1974233" y="4522848"/>
                </a:cubicBezTo>
                <a:close/>
                <a:moveTo>
                  <a:pt x="3620247" y="4522846"/>
                </a:moveTo>
                <a:cubicBezTo>
                  <a:pt x="3627497" y="4522846"/>
                  <a:pt x="3633375" y="4530194"/>
                  <a:pt x="3633375" y="4539258"/>
                </a:cubicBezTo>
                <a:cubicBezTo>
                  <a:pt x="3633375" y="4548322"/>
                  <a:pt x="3627497" y="4555670"/>
                  <a:pt x="3620247" y="4555670"/>
                </a:cubicBezTo>
                <a:cubicBezTo>
                  <a:pt x="3612996" y="4555670"/>
                  <a:pt x="3607118" y="4548322"/>
                  <a:pt x="3607118" y="4539258"/>
                </a:cubicBezTo>
                <a:cubicBezTo>
                  <a:pt x="3607118" y="4530194"/>
                  <a:pt x="3612996" y="4522846"/>
                  <a:pt x="3620247" y="4522846"/>
                </a:cubicBezTo>
                <a:close/>
                <a:moveTo>
                  <a:pt x="6305071" y="4516283"/>
                </a:moveTo>
                <a:cubicBezTo>
                  <a:pt x="6323199" y="4516283"/>
                  <a:pt x="6337892" y="4531713"/>
                  <a:pt x="6337892" y="4550747"/>
                </a:cubicBezTo>
                <a:cubicBezTo>
                  <a:pt x="6337892" y="4569780"/>
                  <a:pt x="6323199" y="4585210"/>
                  <a:pt x="6305071" y="4585210"/>
                </a:cubicBezTo>
                <a:cubicBezTo>
                  <a:pt x="6286943" y="4585210"/>
                  <a:pt x="6272249" y="4569780"/>
                  <a:pt x="6272249" y="4550747"/>
                </a:cubicBezTo>
                <a:cubicBezTo>
                  <a:pt x="6272249" y="4531713"/>
                  <a:pt x="6286943" y="4516283"/>
                  <a:pt x="6305071" y="4516283"/>
                </a:cubicBezTo>
                <a:close/>
                <a:moveTo>
                  <a:pt x="5038149" y="4516283"/>
                </a:moveTo>
                <a:cubicBezTo>
                  <a:pt x="5047213" y="4516283"/>
                  <a:pt x="5054561" y="4523631"/>
                  <a:pt x="5054561" y="4532695"/>
                </a:cubicBezTo>
                <a:cubicBezTo>
                  <a:pt x="5054561" y="4541759"/>
                  <a:pt x="5047213" y="4549107"/>
                  <a:pt x="5038149" y="4549107"/>
                </a:cubicBezTo>
                <a:cubicBezTo>
                  <a:pt x="5029085" y="4549107"/>
                  <a:pt x="5021737" y="4541759"/>
                  <a:pt x="5021737" y="4532695"/>
                </a:cubicBezTo>
                <a:cubicBezTo>
                  <a:pt x="5021737" y="4523631"/>
                  <a:pt x="5029085" y="4516283"/>
                  <a:pt x="5038149" y="4516283"/>
                </a:cubicBezTo>
                <a:close/>
                <a:moveTo>
                  <a:pt x="4444077" y="4516281"/>
                </a:moveTo>
                <a:cubicBezTo>
                  <a:pt x="4449517" y="4516281"/>
                  <a:pt x="4453925" y="4520691"/>
                  <a:pt x="4453925" y="4526131"/>
                </a:cubicBezTo>
                <a:cubicBezTo>
                  <a:pt x="4453925" y="4531569"/>
                  <a:pt x="4449517" y="4535979"/>
                  <a:pt x="4444077" y="4535979"/>
                </a:cubicBezTo>
                <a:cubicBezTo>
                  <a:pt x="4438638" y="4535979"/>
                  <a:pt x="4434227" y="4531569"/>
                  <a:pt x="4434227" y="4526131"/>
                </a:cubicBezTo>
                <a:cubicBezTo>
                  <a:pt x="4434227" y="4520691"/>
                  <a:pt x="4438638" y="4516281"/>
                  <a:pt x="4444077" y="4516281"/>
                </a:cubicBezTo>
                <a:close/>
                <a:moveTo>
                  <a:pt x="5443498" y="4503155"/>
                </a:moveTo>
                <a:cubicBezTo>
                  <a:pt x="5455280" y="4503155"/>
                  <a:pt x="5464832" y="4513441"/>
                  <a:pt x="5464832" y="4526131"/>
                </a:cubicBezTo>
                <a:cubicBezTo>
                  <a:pt x="5464832" y="4538821"/>
                  <a:pt x="5455280" y="4549107"/>
                  <a:pt x="5443498" y="4549107"/>
                </a:cubicBezTo>
                <a:cubicBezTo>
                  <a:pt x="5431715" y="4549107"/>
                  <a:pt x="5422163" y="4538821"/>
                  <a:pt x="5422163" y="4526131"/>
                </a:cubicBezTo>
                <a:cubicBezTo>
                  <a:pt x="5422163" y="4513441"/>
                  <a:pt x="5431715" y="4503155"/>
                  <a:pt x="5443498" y="4503155"/>
                </a:cubicBezTo>
                <a:close/>
                <a:moveTo>
                  <a:pt x="2947401" y="4503155"/>
                </a:moveTo>
                <a:cubicBezTo>
                  <a:pt x="2963715" y="4503155"/>
                  <a:pt x="2976941" y="4516381"/>
                  <a:pt x="2976941" y="4532695"/>
                </a:cubicBezTo>
                <a:cubicBezTo>
                  <a:pt x="2976941" y="4549010"/>
                  <a:pt x="2963715" y="4562236"/>
                  <a:pt x="2947401" y="4562236"/>
                </a:cubicBezTo>
                <a:cubicBezTo>
                  <a:pt x="2931086" y="4562236"/>
                  <a:pt x="2917860" y="4549010"/>
                  <a:pt x="2917860" y="4532695"/>
                </a:cubicBezTo>
                <a:cubicBezTo>
                  <a:pt x="2917860" y="4516381"/>
                  <a:pt x="2931086" y="4503155"/>
                  <a:pt x="2947401" y="4503155"/>
                </a:cubicBezTo>
                <a:close/>
                <a:moveTo>
                  <a:pt x="938704" y="4503153"/>
                </a:moveTo>
                <a:cubicBezTo>
                  <a:pt x="967707" y="4503153"/>
                  <a:pt x="991219" y="4525930"/>
                  <a:pt x="991219" y="4554028"/>
                </a:cubicBezTo>
                <a:cubicBezTo>
                  <a:pt x="991219" y="4582126"/>
                  <a:pt x="967707" y="4604903"/>
                  <a:pt x="938704" y="4604903"/>
                </a:cubicBezTo>
                <a:cubicBezTo>
                  <a:pt x="909701" y="4604903"/>
                  <a:pt x="886189" y="4582126"/>
                  <a:pt x="886189" y="4554028"/>
                </a:cubicBezTo>
                <a:cubicBezTo>
                  <a:pt x="886189" y="4525930"/>
                  <a:pt x="909701" y="4503153"/>
                  <a:pt x="938704" y="4503153"/>
                </a:cubicBezTo>
                <a:close/>
                <a:moveTo>
                  <a:pt x="1675556" y="4496590"/>
                </a:moveTo>
                <a:cubicBezTo>
                  <a:pt x="1703654" y="4496590"/>
                  <a:pt x="1726431" y="4519368"/>
                  <a:pt x="1726431" y="4547466"/>
                </a:cubicBezTo>
                <a:cubicBezTo>
                  <a:pt x="1726431" y="4575563"/>
                  <a:pt x="1703654" y="4598341"/>
                  <a:pt x="1675556" y="4598341"/>
                </a:cubicBezTo>
                <a:cubicBezTo>
                  <a:pt x="1647459" y="4598341"/>
                  <a:pt x="1624681" y="4575563"/>
                  <a:pt x="1624681" y="4547466"/>
                </a:cubicBezTo>
                <a:cubicBezTo>
                  <a:pt x="1624681" y="4519368"/>
                  <a:pt x="1647459" y="4496590"/>
                  <a:pt x="1675556" y="4496590"/>
                </a:cubicBezTo>
                <a:close/>
                <a:moveTo>
                  <a:pt x="3456138" y="4496588"/>
                </a:moveTo>
                <a:cubicBezTo>
                  <a:pt x="3463388" y="4496588"/>
                  <a:pt x="3469266" y="4502466"/>
                  <a:pt x="3469266" y="4509717"/>
                </a:cubicBezTo>
                <a:cubicBezTo>
                  <a:pt x="3469266" y="4516968"/>
                  <a:pt x="3463388" y="4522846"/>
                  <a:pt x="3456138" y="4522846"/>
                </a:cubicBezTo>
                <a:cubicBezTo>
                  <a:pt x="3448887" y="4522846"/>
                  <a:pt x="3443009" y="4516968"/>
                  <a:pt x="3443009" y="4509717"/>
                </a:cubicBezTo>
                <a:cubicBezTo>
                  <a:pt x="3443009" y="4502466"/>
                  <a:pt x="3448887" y="4496588"/>
                  <a:pt x="3456138" y="4496588"/>
                </a:cubicBezTo>
                <a:close/>
                <a:moveTo>
                  <a:pt x="672848" y="4496588"/>
                </a:moveTo>
                <a:cubicBezTo>
                  <a:pt x="674662" y="4496588"/>
                  <a:pt x="676132" y="4499528"/>
                  <a:pt x="676132" y="4503153"/>
                </a:cubicBezTo>
                <a:cubicBezTo>
                  <a:pt x="676132" y="4506777"/>
                  <a:pt x="674662" y="4509717"/>
                  <a:pt x="672848" y="4509717"/>
                </a:cubicBezTo>
                <a:cubicBezTo>
                  <a:pt x="671035" y="4509717"/>
                  <a:pt x="669565" y="4506777"/>
                  <a:pt x="669565" y="4503153"/>
                </a:cubicBezTo>
                <a:cubicBezTo>
                  <a:pt x="669565" y="4499528"/>
                  <a:pt x="671035" y="4496588"/>
                  <a:pt x="672848" y="4496588"/>
                </a:cubicBezTo>
                <a:close/>
                <a:moveTo>
                  <a:pt x="6070395" y="4490026"/>
                </a:moveTo>
                <a:cubicBezTo>
                  <a:pt x="6087617" y="4490026"/>
                  <a:pt x="6101577" y="4503252"/>
                  <a:pt x="6101577" y="4519567"/>
                </a:cubicBezTo>
                <a:cubicBezTo>
                  <a:pt x="6101577" y="4535881"/>
                  <a:pt x="6087617" y="4549107"/>
                  <a:pt x="6070395" y="4549107"/>
                </a:cubicBezTo>
                <a:cubicBezTo>
                  <a:pt x="6053173" y="4549107"/>
                  <a:pt x="6039213" y="4535881"/>
                  <a:pt x="6039213" y="4519567"/>
                </a:cubicBezTo>
                <a:cubicBezTo>
                  <a:pt x="6039213" y="4503252"/>
                  <a:pt x="6053173" y="4490026"/>
                  <a:pt x="6070395" y="4490026"/>
                </a:cubicBezTo>
                <a:close/>
                <a:moveTo>
                  <a:pt x="4604901" y="4473614"/>
                </a:moveTo>
                <a:cubicBezTo>
                  <a:pt x="4612152" y="4473614"/>
                  <a:pt x="4618030" y="4480226"/>
                  <a:pt x="4618030" y="4488384"/>
                </a:cubicBezTo>
                <a:cubicBezTo>
                  <a:pt x="4618030" y="4496543"/>
                  <a:pt x="4612152" y="4503155"/>
                  <a:pt x="4604901" y="4503155"/>
                </a:cubicBezTo>
                <a:cubicBezTo>
                  <a:pt x="4597650" y="4503155"/>
                  <a:pt x="4591772" y="4496543"/>
                  <a:pt x="4591772" y="4488384"/>
                </a:cubicBezTo>
                <a:cubicBezTo>
                  <a:pt x="4591772" y="4480226"/>
                  <a:pt x="4597650" y="4473614"/>
                  <a:pt x="4604901" y="4473614"/>
                </a:cubicBezTo>
                <a:close/>
                <a:moveTo>
                  <a:pt x="1386722" y="4453921"/>
                </a:moveTo>
                <a:cubicBezTo>
                  <a:pt x="1416633" y="4453921"/>
                  <a:pt x="1440879" y="4480371"/>
                  <a:pt x="1440879" y="4513000"/>
                </a:cubicBezTo>
                <a:cubicBezTo>
                  <a:pt x="1440879" y="4545630"/>
                  <a:pt x="1416633" y="4572079"/>
                  <a:pt x="1386722" y="4572079"/>
                </a:cubicBezTo>
                <a:cubicBezTo>
                  <a:pt x="1356811" y="4572079"/>
                  <a:pt x="1332566" y="4545630"/>
                  <a:pt x="1332566" y="4513000"/>
                </a:cubicBezTo>
                <a:cubicBezTo>
                  <a:pt x="1332566" y="4480371"/>
                  <a:pt x="1356811" y="4453921"/>
                  <a:pt x="1386722" y="4453921"/>
                </a:cubicBezTo>
                <a:close/>
                <a:moveTo>
                  <a:pt x="5830797" y="4447357"/>
                </a:moveTo>
                <a:cubicBezTo>
                  <a:pt x="5848019" y="4447357"/>
                  <a:pt x="5861979" y="4461316"/>
                  <a:pt x="5861979" y="4478539"/>
                </a:cubicBezTo>
                <a:cubicBezTo>
                  <a:pt x="5861979" y="4495761"/>
                  <a:pt x="5848019" y="4509721"/>
                  <a:pt x="5830797" y="4509721"/>
                </a:cubicBezTo>
                <a:cubicBezTo>
                  <a:pt x="5813575" y="4509721"/>
                  <a:pt x="5799615" y="4495761"/>
                  <a:pt x="5799615" y="4478539"/>
                </a:cubicBezTo>
                <a:cubicBezTo>
                  <a:pt x="5799615" y="4461316"/>
                  <a:pt x="5813575" y="4447357"/>
                  <a:pt x="5830797" y="4447357"/>
                </a:cubicBezTo>
                <a:close/>
                <a:moveTo>
                  <a:pt x="3298593" y="4447357"/>
                </a:moveTo>
                <a:cubicBezTo>
                  <a:pt x="3309470" y="4447357"/>
                  <a:pt x="3318286" y="4456909"/>
                  <a:pt x="3318286" y="4468691"/>
                </a:cubicBezTo>
                <a:cubicBezTo>
                  <a:pt x="3318286" y="4480474"/>
                  <a:pt x="3309470" y="4490026"/>
                  <a:pt x="3298593" y="4490026"/>
                </a:cubicBezTo>
                <a:cubicBezTo>
                  <a:pt x="3287716" y="4490026"/>
                  <a:pt x="3278900" y="4480474"/>
                  <a:pt x="3278900" y="4468691"/>
                </a:cubicBezTo>
                <a:cubicBezTo>
                  <a:pt x="3278900" y="4456909"/>
                  <a:pt x="3287716" y="4447357"/>
                  <a:pt x="3298593" y="4447357"/>
                </a:cubicBezTo>
                <a:close/>
                <a:moveTo>
                  <a:pt x="6649703" y="4440792"/>
                </a:moveTo>
                <a:cubicBezTo>
                  <a:pt x="6655142" y="4440792"/>
                  <a:pt x="6659550" y="4445202"/>
                  <a:pt x="6659550" y="4450642"/>
                </a:cubicBezTo>
                <a:cubicBezTo>
                  <a:pt x="6659550" y="4456079"/>
                  <a:pt x="6655142" y="4460489"/>
                  <a:pt x="6649703" y="4460489"/>
                </a:cubicBezTo>
                <a:cubicBezTo>
                  <a:pt x="6644263" y="4460489"/>
                  <a:pt x="6639853" y="4456079"/>
                  <a:pt x="6639853" y="4450642"/>
                </a:cubicBezTo>
                <a:cubicBezTo>
                  <a:pt x="6639853" y="4445202"/>
                  <a:pt x="6644263" y="4440792"/>
                  <a:pt x="6649703" y="4440792"/>
                </a:cubicBezTo>
                <a:close/>
                <a:moveTo>
                  <a:pt x="5184206" y="4434228"/>
                </a:moveTo>
                <a:cubicBezTo>
                  <a:pt x="5199616" y="4434228"/>
                  <a:pt x="5212105" y="4446718"/>
                  <a:pt x="5212105" y="4462127"/>
                </a:cubicBezTo>
                <a:cubicBezTo>
                  <a:pt x="5212105" y="4477536"/>
                  <a:pt x="5199616" y="4490026"/>
                  <a:pt x="5184206" y="4490026"/>
                </a:cubicBezTo>
                <a:cubicBezTo>
                  <a:pt x="5168797" y="4490026"/>
                  <a:pt x="5156307" y="4477536"/>
                  <a:pt x="5156307" y="4462127"/>
                </a:cubicBezTo>
                <a:cubicBezTo>
                  <a:pt x="5156307" y="4446718"/>
                  <a:pt x="5168797" y="4434228"/>
                  <a:pt x="5184206" y="4434228"/>
                </a:cubicBezTo>
                <a:close/>
                <a:moveTo>
                  <a:pt x="2469844" y="4434228"/>
                </a:moveTo>
                <a:cubicBezTo>
                  <a:pt x="2494317" y="4434228"/>
                  <a:pt x="2514155" y="4454066"/>
                  <a:pt x="2514155" y="4478539"/>
                </a:cubicBezTo>
                <a:cubicBezTo>
                  <a:pt x="2514155" y="4503012"/>
                  <a:pt x="2494317" y="4522850"/>
                  <a:pt x="2469844" y="4522850"/>
                </a:cubicBezTo>
                <a:cubicBezTo>
                  <a:pt x="2445371" y="4522850"/>
                  <a:pt x="2425533" y="4503012"/>
                  <a:pt x="2425533" y="4478539"/>
                </a:cubicBezTo>
                <a:cubicBezTo>
                  <a:pt x="2425533" y="4454066"/>
                  <a:pt x="2445371" y="4434228"/>
                  <a:pt x="2469844" y="4434228"/>
                </a:cubicBezTo>
                <a:close/>
                <a:moveTo>
                  <a:pt x="2151471" y="4434228"/>
                </a:moveTo>
                <a:cubicBezTo>
                  <a:pt x="2177755" y="4434228"/>
                  <a:pt x="2199063" y="4455536"/>
                  <a:pt x="2199063" y="4481820"/>
                </a:cubicBezTo>
                <a:cubicBezTo>
                  <a:pt x="2199063" y="4508104"/>
                  <a:pt x="2177755" y="4529412"/>
                  <a:pt x="2151471" y="4529412"/>
                </a:cubicBezTo>
                <a:cubicBezTo>
                  <a:pt x="2125187" y="4529412"/>
                  <a:pt x="2103879" y="4508104"/>
                  <a:pt x="2103879" y="4481820"/>
                </a:cubicBezTo>
                <a:cubicBezTo>
                  <a:pt x="2103879" y="4455536"/>
                  <a:pt x="2125187" y="4434228"/>
                  <a:pt x="2151471" y="4434228"/>
                </a:cubicBezTo>
                <a:close/>
                <a:moveTo>
                  <a:pt x="4760806" y="4427664"/>
                </a:moveTo>
                <a:cubicBezTo>
                  <a:pt x="4768964" y="4427664"/>
                  <a:pt x="4775576" y="4433541"/>
                  <a:pt x="4775576" y="4440792"/>
                </a:cubicBezTo>
                <a:cubicBezTo>
                  <a:pt x="4775576" y="4448043"/>
                  <a:pt x="4768964" y="4453921"/>
                  <a:pt x="4760806" y="4453921"/>
                </a:cubicBezTo>
                <a:cubicBezTo>
                  <a:pt x="4752648" y="4453921"/>
                  <a:pt x="4746036" y="4448043"/>
                  <a:pt x="4746036" y="4440792"/>
                </a:cubicBezTo>
                <a:cubicBezTo>
                  <a:pt x="4746036" y="4433541"/>
                  <a:pt x="4752648" y="4427664"/>
                  <a:pt x="4760806" y="4427664"/>
                </a:cubicBezTo>
                <a:close/>
                <a:moveTo>
                  <a:pt x="2798062" y="4421099"/>
                </a:moveTo>
                <a:cubicBezTo>
                  <a:pt x="2822535" y="4421099"/>
                  <a:pt x="2842373" y="4439467"/>
                  <a:pt x="2842373" y="4462127"/>
                </a:cubicBezTo>
                <a:cubicBezTo>
                  <a:pt x="2842373" y="4484787"/>
                  <a:pt x="2822535" y="4503155"/>
                  <a:pt x="2798062" y="4503155"/>
                </a:cubicBezTo>
                <a:cubicBezTo>
                  <a:pt x="2773589" y="4503155"/>
                  <a:pt x="2753751" y="4484787"/>
                  <a:pt x="2753751" y="4462127"/>
                </a:cubicBezTo>
                <a:cubicBezTo>
                  <a:pt x="2753751" y="4439467"/>
                  <a:pt x="2773589" y="4421099"/>
                  <a:pt x="2798062" y="4421099"/>
                </a:cubicBezTo>
                <a:close/>
                <a:moveTo>
                  <a:pt x="5584632" y="4414535"/>
                </a:moveTo>
                <a:cubicBezTo>
                  <a:pt x="5598228" y="4414535"/>
                  <a:pt x="5609250" y="4423351"/>
                  <a:pt x="5609250" y="4434228"/>
                </a:cubicBezTo>
                <a:cubicBezTo>
                  <a:pt x="5609250" y="4445105"/>
                  <a:pt x="5598228" y="4453921"/>
                  <a:pt x="5584632" y="4453921"/>
                </a:cubicBezTo>
                <a:cubicBezTo>
                  <a:pt x="5571036" y="4453921"/>
                  <a:pt x="5560014" y="4445105"/>
                  <a:pt x="5560014" y="4434228"/>
                </a:cubicBezTo>
                <a:cubicBezTo>
                  <a:pt x="5560014" y="4423351"/>
                  <a:pt x="5571036" y="4414535"/>
                  <a:pt x="5584632" y="4414535"/>
                </a:cubicBezTo>
                <a:close/>
                <a:moveTo>
                  <a:pt x="1109377" y="4414535"/>
                </a:moveTo>
                <a:cubicBezTo>
                  <a:pt x="1142007" y="4414535"/>
                  <a:pt x="1168457" y="4440251"/>
                  <a:pt x="1168457" y="4471975"/>
                </a:cubicBezTo>
                <a:cubicBezTo>
                  <a:pt x="1168457" y="4503698"/>
                  <a:pt x="1142007" y="4529414"/>
                  <a:pt x="1109377" y="4529414"/>
                </a:cubicBezTo>
                <a:cubicBezTo>
                  <a:pt x="1076748" y="4529414"/>
                  <a:pt x="1050298" y="4503698"/>
                  <a:pt x="1050298" y="4471975"/>
                </a:cubicBezTo>
                <a:cubicBezTo>
                  <a:pt x="1050298" y="4440251"/>
                  <a:pt x="1076748" y="4414535"/>
                  <a:pt x="1109377" y="4414535"/>
                </a:cubicBezTo>
                <a:close/>
                <a:moveTo>
                  <a:pt x="1851152" y="4407970"/>
                </a:moveTo>
                <a:cubicBezTo>
                  <a:pt x="1881969" y="4407970"/>
                  <a:pt x="1906950" y="4432216"/>
                  <a:pt x="1906950" y="4462127"/>
                </a:cubicBezTo>
                <a:cubicBezTo>
                  <a:pt x="1906950" y="4492038"/>
                  <a:pt x="1881969" y="4516283"/>
                  <a:pt x="1851152" y="4516283"/>
                </a:cubicBezTo>
                <a:cubicBezTo>
                  <a:pt x="1820336" y="4516283"/>
                  <a:pt x="1795354" y="4492038"/>
                  <a:pt x="1795354" y="4462127"/>
                </a:cubicBezTo>
                <a:cubicBezTo>
                  <a:pt x="1795354" y="4432216"/>
                  <a:pt x="1820336" y="4407970"/>
                  <a:pt x="1851152" y="4407970"/>
                </a:cubicBezTo>
                <a:close/>
                <a:moveTo>
                  <a:pt x="6421587" y="4394842"/>
                </a:moveTo>
                <a:cubicBezTo>
                  <a:pt x="6440621" y="4394842"/>
                  <a:pt x="6456051" y="4409536"/>
                  <a:pt x="6456051" y="4427664"/>
                </a:cubicBezTo>
                <a:cubicBezTo>
                  <a:pt x="6456051" y="4445791"/>
                  <a:pt x="6440621" y="4460485"/>
                  <a:pt x="6421587" y="4460485"/>
                </a:cubicBezTo>
                <a:cubicBezTo>
                  <a:pt x="6402553" y="4460485"/>
                  <a:pt x="6387124" y="4445791"/>
                  <a:pt x="6387124" y="4427664"/>
                </a:cubicBezTo>
                <a:cubicBezTo>
                  <a:pt x="6387124" y="4409536"/>
                  <a:pt x="6402553" y="4394842"/>
                  <a:pt x="6421587" y="4394842"/>
                </a:cubicBezTo>
                <a:close/>
                <a:moveTo>
                  <a:pt x="3142690" y="4384994"/>
                </a:moveTo>
                <a:cubicBezTo>
                  <a:pt x="3158099" y="4384994"/>
                  <a:pt x="3170589" y="4397484"/>
                  <a:pt x="3170589" y="4412893"/>
                </a:cubicBezTo>
                <a:cubicBezTo>
                  <a:pt x="3170589" y="4428302"/>
                  <a:pt x="3158099" y="4440792"/>
                  <a:pt x="3142690" y="4440792"/>
                </a:cubicBezTo>
                <a:cubicBezTo>
                  <a:pt x="3127281" y="4440792"/>
                  <a:pt x="3114791" y="4428302"/>
                  <a:pt x="3114791" y="4412893"/>
                </a:cubicBezTo>
                <a:cubicBezTo>
                  <a:pt x="3114791" y="4397484"/>
                  <a:pt x="3127281" y="4384994"/>
                  <a:pt x="3142690" y="4384994"/>
                </a:cubicBezTo>
                <a:close/>
                <a:moveTo>
                  <a:pt x="6191837" y="4378432"/>
                </a:moveTo>
                <a:cubicBezTo>
                  <a:pt x="6205433" y="4378432"/>
                  <a:pt x="6216455" y="4389454"/>
                  <a:pt x="6216455" y="4403050"/>
                </a:cubicBezTo>
                <a:cubicBezTo>
                  <a:pt x="6216455" y="4416646"/>
                  <a:pt x="6205433" y="4427668"/>
                  <a:pt x="6191837" y="4427668"/>
                </a:cubicBezTo>
                <a:cubicBezTo>
                  <a:pt x="6178241" y="4427668"/>
                  <a:pt x="6167219" y="4416646"/>
                  <a:pt x="6167219" y="4403050"/>
                </a:cubicBezTo>
                <a:cubicBezTo>
                  <a:pt x="6167219" y="4389454"/>
                  <a:pt x="6178241" y="4378432"/>
                  <a:pt x="6191837" y="4378432"/>
                </a:cubicBezTo>
                <a:close/>
                <a:moveTo>
                  <a:pt x="1560679" y="4378432"/>
                </a:moveTo>
                <a:cubicBezTo>
                  <a:pt x="1588776" y="4378432"/>
                  <a:pt x="1611554" y="4401944"/>
                  <a:pt x="1611554" y="4430947"/>
                </a:cubicBezTo>
                <a:cubicBezTo>
                  <a:pt x="1611554" y="4459950"/>
                  <a:pt x="1588776" y="4483462"/>
                  <a:pt x="1560679" y="4483462"/>
                </a:cubicBezTo>
                <a:cubicBezTo>
                  <a:pt x="1532581" y="4483462"/>
                  <a:pt x="1509803" y="4459950"/>
                  <a:pt x="1509803" y="4430947"/>
                </a:cubicBezTo>
                <a:cubicBezTo>
                  <a:pt x="1509803" y="4401944"/>
                  <a:pt x="1532581" y="4378432"/>
                  <a:pt x="1560679" y="4378432"/>
                </a:cubicBezTo>
                <a:close/>
                <a:moveTo>
                  <a:pt x="3987851" y="4378430"/>
                </a:moveTo>
                <a:cubicBezTo>
                  <a:pt x="3991475" y="4378430"/>
                  <a:pt x="3994415" y="4382104"/>
                  <a:pt x="3994415" y="4386636"/>
                </a:cubicBezTo>
                <a:cubicBezTo>
                  <a:pt x="3994415" y="4391168"/>
                  <a:pt x="3991475" y="4394842"/>
                  <a:pt x="3987851" y="4394842"/>
                </a:cubicBezTo>
                <a:cubicBezTo>
                  <a:pt x="3984226" y="4394842"/>
                  <a:pt x="3981286" y="4391168"/>
                  <a:pt x="3981286" y="4386636"/>
                </a:cubicBezTo>
                <a:cubicBezTo>
                  <a:pt x="3981286" y="4382104"/>
                  <a:pt x="3984226" y="4378430"/>
                  <a:pt x="3987851" y="4378430"/>
                </a:cubicBezTo>
                <a:close/>
                <a:moveTo>
                  <a:pt x="4918351" y="4371865"/>
                </a:moveTo>
                <a:cubicBezTo>
                  <a:pt x="4926509" y="4371865"/>
                  <a:pt x="4933121" y="4377009"/>
                  <a:pt x="4933121" y="4383355"/>
                </a:cubicBezTo>
                <a:cubicBezTo>
                  <a:pt x="4933121" y="4389700"/>
                  <a:pt x="4926509" y="4394844"/>
                  <a:pt x="4918351" y="4394844"/>
                </a:cubicBezTo>
                <a:cubicBezTo>
                  <a:pt x="4910192" y="4394844"/>
                  <a:pt x="4903580" y="4389700"/>
                  <a:pt x="4903580" y="4383355"/>
                </a:cubicBezTo>
                <a:cubicBezTo>
                  <a:pt x="4903580" y="4377009"/>
                  <a:pt x="4910192" y="4371865"/>
                  <a:pt x="4918351" y="4371865"/>
                </a:cubicBezTo>
                <a:close/>
                <a:moveTo>
                  <a:pt x="4156885" y="4371865"/>
                </a:moveTo>
                <a:cubicBezTo>
                  <a:pt x="4163228" y="4371865"/>
                  <a:pt x="4168372" y="4374805"/>
                  <a:pt x="4168372" y="4378430"/>
                </a:cubicBezTo>
                <a:cubicBezTo>
                  <a:pt x="4168372" y="4382054"/>
                  <a:pt x="4163228" y="4384994"/>
                  <a:pt x="4156885" y="4384994"/>
                </a:cubicBezTo>
                <a:cubicBezTo>
                  <a:pt x="4150539" y="4384994"/>
                  <a:pt x="4145395" y="4382054"/>
                  <a:pt x="4145395" y="4378430"/>
                </a:cubicBezTo>
                <a:cubicBezTo>
                  <a:pt x="4145395" y="4374805"/>
                  <a:pt x="4150539" y="4371865"/>
                  <a:pt x="4156885" y="4371865"/>
                </a:cubicBezTo>
                <a:close/>
                <a:moveTo>
                  <a:pt x="838599" y="4371865"/>
                </a:moveTo>
                <a:cubicBezTo>
                  <a:pt x="864883" y="4371865"/>
                  <a:pt x="886191" y="4393173"/>
                  <a:pt x="886191" y="4419458"/>
                </a:cubicBezTo>
                <a:cubicBezTo>
                  <a:pt x="886191" y="4445742"/>
                  <a:pt x="864883" y="4467050"/>
                  <a:pt x="838599" y="4467050"/>
                </a:cubicBezTo>
                <a:cubicBezTo>
                  <a:pt x="812315" y="4467050"/>
                  <a:pt x="791007" y="4445742"/>
                  <a:pt x="791007" y="4419458"/>
                </a:cubicBezTo>
                <a:cubicBezTo>
                  <a:pt x="791007" y="4393173"/>
                  <a:pt x="812315" y="4371865"/>
                  <a:pt x="838599" y="4371865"/>
                </a:cubicBezTo>
                <a:close/>
                <a:moveTo>
                  <a:pt x="3825383" y="4365301"/>
                </a:moveTo>
                <a:cubicBezTo>
                  <a:pt x="3833540" y="4365301"/>
                  <a:pt x="3840154" y="4369711"/>
                  <a:pt x="3840154" y="4375151"/>
                </a:cubicBezTo>
                <a:cubicBezTo>
                  <a:pt x="3840154" y="4380588"/>
                  <a:pt x="3833540" y="4384998"/>
                  <a:pt x="3825383" y="4384998"/>
                </a:cubicBezTo>
                <a:cubicBezTo>
                  <a:pt x="3817227" y="4384998"/>
                  <a:pt x="3810613" y="4380588"/>
                  <a:pt x="3810613" y="4375151"/>
                </a:cubicBezTo>
                <a:cubicBezTo>
                  <a:pt x="3810613" y="4369711"/>
                  <a:pt x="3817227" y="4365301"/>
                  <a:pt x="3825383" y="4365301"/>
                </a:cubicBezTo>
                <a:close/>
                <a:moveTo>
                  <a:pt x="582589" y="4365301"/>
                </a:moveTo>
                <a:cubicBezTo>
                  <a:pt x="583495" y="4365301"/>
                  <a:pt x="584230" y="4366037"/>
                  <a:pt x="584230" y="4366943"/>
                </a:cubicBezTo>
                <a:cubicBezTo>
                  <a:pt x="584230" y="4367850"/>
                  <a:pt x="583495" y="4368584"/>
                  <a:pt x="582589" y="4368584"/>
                </a:cubicBezTo>
                <a:cubicBezTo>
                  <a:pt x="581681" y="4368584"/>
                  <a:pt x="580947" y="4367850"/>
                  <a:pt x="580947" y="4366943"/>
                </a:cubicBezTo>
                <a:cubicBezTo>
                  <a:pt x="580947" y="4366037"/>
                  <a:pt x="581681" y="4365301"/>
                  <a:pt x="582589" y="4365301"/>
                </a:cubicBezTo>
                <a:close/>
                <a:moveTo>
                  <a:pt x="5957159" y="4358739"/>
                </a:moveTo>
                <a:cubicBezTo>
                  <a:pt x="5964410" y="4358739"/>
                  <a:pt x="5970288" y="4364617"/>
                  <a:pt x="5970288" y="4371867"/>
                </a:cubicBezTo>
                <a:cubicBezTo>
                  <a:pt x="5970288" y="4379118"/>
                  <a:pt x="5964410" y="4384996"/>
                  <a:pt x="5957159" y="4384996"/>
                </a:cubicBezTo>
                <a:cubicBezTo>
                  <a:pt x="5949909" y="4384996"/>
                  <a:pt x="5944031" y="4379118"/>
                  <a:pt x="5944031" y="4371867"/>
                </a:cubicBezTo>
                <a:cubicBezTo>
                  <a:pt x="5944031" y="4364617"/>
                  <a:pt x="5949909" y="4358739"/>
                  <a:pt x="5957159" y="4358739"/>
                </a:cubicBezTo>
                <a:close/>
                <a:moveTo>
                  <a:pt x="5328622" y="4358739"/>
                </a:moveTo>
                <a:cubicBezTo>
                  <a:pt x="5340405" y="4358739"/>
                  <a:pt x="5349957" y="4368291"/>
                  <a:pt x="5349957" y="4380073"/>
                </a:cubicBezTo>
                <a:cubicBezTo>
                  <a:pt x="5349957" y="4391856"/>
                  <a:pt x="5340405" y="4401408"/>
                  <a:pt x="5328622" y="4401408"/>
                </a:cubicBezTo>
                <a:cubicBezTo>
                  <a:pt x="5316839" y="4401408"/>
                  <a:pt x="5307288" y="4391856"/>
                  <a:pt x="5307288" y="4380073"/>
                </a:cubicBezTo>
                <a:cubicBezTo>
                  <a:pt x="5307288" y="4368291"/>
                  <a:pt x="5316839" y="4358739"/>
                  <a:pt x="5328622" y="4358739"/>
                </a:cubicBezTo>
                <a:close/>
                <a:moveTo>
                  <a:pt x="4319354" y="4352172"/>
                </a:moveTo>
                <a:cubicBezTo>
                  <a:pt x="4324794" y="4352172"/>
                  <a:pt x="4329202" y="4356582"/>
                  <a:pt x="4329202" y="4362022"/>
                </a:cubicBezTo>
                <a:cubicBezTo>
                  <a:pt x="4329202" y="4367460"/>
                  <a:pt x="4324794" y="4371870"/>
                  <a:pt x="4319354" y="4371870"/>
                </a:cubicBezTo>
                <a:cubicBezTo>
                  <a:pt x="4313915" y="4371870"/>
                  <a:pt x="4309505" y="4367460"/>
                  <a:pt x="4309505" y="4362022"/>
                </a:cubicBezTo>
                <a:cubicBezTo>
                  <a:pt x="4309505" y="4356582"/>
                  <a:pt x="4313915" y="4352172"/>
                  <a:pt x="4319354" y="4352172"/>
                </a:cubicBezTo>
                <a:close/>
                <a:moveTo>
                  <a:pt x="3661274" y="4352172"/>
                </a:moveTo>
                <a:cubicBezTo>
                  <a:pt x="3665806" y="4352172"/>
                  <a:pt x="3669480" y="4356582"/>
                  <a:pt x="3669480" y="4362022"/>
                </a:cubicBezTo>
                <a:cubicBezTo>
                  <a:pt x="3669480" y="4367460"/>
                  <a:pt x="3665806" y="4371870"/>
                  <a:pt x="3661274" y="4371870"/>
                </a:cubicBezTo>
                <a:cubicBezTo>
                  <a:pt x="3656744" y="4371870"/>
                  <a:pt x="3653068" y="4367460"/>
                  <a:pt x="3653068" y="4362022"/>
                </a:cubicBezTo>
                <a:cubicBezTo>
                  <a:pt x="3653068" y="4356582"/>
                  <a:pt x="3656744" y="4352172"/>
                  <a:pt x="3661274" y="4352172"/>
                </a:cubicBezTo>
                <a:close/>
                <a:moveTo>
                  <a:pt x="2653646" y="4345610"/>
                </a:moveTo>
                <a:cubicBezTo>
                  <a:pt x="2674493" y="4345610"/>
                  <a:pt x="2691392" y="4361040"/>
                  <a:pt x="2691392" y="4380073"/>
                </a:cubicBezTo>
                <a:cubicBezTo>
                  <a:pt x="2691392" y="4399107"/>
                  <a:pt x="2674493" y="4414537"/>
                  <a:pt x="2653646" y="4414537"/>
                </a:cubicBezTo>
                <a:cubicBezTo>
                  <a:pt x="2632799" y="4414537"/>
                  <a:pt x="2615899" y="4399107"/>
                  <a:pt x="2615899" y="4380073"/>
                </a:cubicBezTo>
                <a:cubicBezTo>
                  <a:pt x="2615899" y="4361040"/>
                  <a:pt x="2632799" y="4345610"/>
                  <a:pt x="2653646" y="4345610"/>
                </a:cubicBezTo>
                <a:close/>
                <a:moveTo>
                  <a:pt x="2335273" y="4345610"/>
                </a:moveTo>
                <a:cubicBezTo>
                  <a:pt x="2357933" y="4345610"/>
                  <a:pt x="2376301" y="4363978"/>
                  <a:pt x="2376301" y="4386638"/>
                </a:cubicBezTo>
                <a:cubicBezTo>
                  <a:pt x="2376301" y="4409298"/>
                  <a:pt x="2357933" y="4427666"/>
                  <a:pt x="2335273" y="4427666"/>
                </a:cubicBezTo>
                <a:cubicBezTo>
                  <a:pt x="2312613" y="4427666"/>
                  <a:pt x="2294246" y="4409298"/>
                  <a:pt x="2294246" y="4386638"/>
                </a:cubicBezTo>
                <a:cubicBezTo>
                  <a:pt x="2294246" y="4363978"/>
                  <a:pt x="2312613" y="4345610"/>
                  <a:pt x="2335273" y="4345610"/>
                </a:cubicBezTo>
                <a:close/>
                <a:moveTo>
                  <a:pt x="1280051" y="4332481"/>
                </a:moveTo>
                <a:cubicBezTo>
                  <a:pt x="1312680" y="4332481"/>
                  <a:pt x="1339130" y="4358197"/>
                  <a:pt x="1339130" y="4389921"/>
                </a:cubicBezTo>
                <a:cubicBezTo>
                  <a:pt x="1339130" y="4421645"/>
                  <a:pt x="1312680" y="4447361"/>
                  <a:pt x="1280051" y="4447361"/>
                </a:cubicBezTo>
                <a:cubicBezTo>
                  <a:pt x="1247421" y="4447361"/>
                  <a:pt x="1220972" y="4421645"/>
                  <a:pt x="1220972" y="4389921"/>
                </a:cubicBezTo>
                <a:cubicBezTo>
                  <a:pt x="1220972" y="4358197"/>
                  <a:pt x="1247421" y="4332481"/>
                  <a:pt x="1280051" y="4332481"/>
                </a:cubicBezTo>
                <a:close/>
                <a:moveTo>
                  <a:pt x="2988428" y="4325915"/>
                </a:moveTo>
                <a:cubicBezTo>
                  <a:pt x="3002024" y="4325915"/>
                  <a:pt x="3013046" y="4336201"/>
                  <a:pt x="3013046" y="4348891"/>
                </a:cubicBezTo>
                <a:cubicBezTo>
                  <a:pt x="3013046" y="4361582"/>
                  <a:pt x="3002024" y="4371867"/>
                  <a:pt x="2988428" y="4371867"/>
                </a:cubicBezTo>
                <a:cubicBezTo>
                  <a:pt x="2974832" y="4371867"/>
                  <a:pt x="2963810" y="4361582"/>
                  <a:pt x="2963810" y="4348891"/>
                </a:cubicBezTo>
                <a:cubicBezTo>
                  <a:pt x="2963810" y="4336201"/>
                  <a:pt x="2974832" y="4325915"/>
                  <a:pt x="2988428" y="4325915"/>
                </a:cubicBezTo>
                <a:close/>
                <a:moveTo>
                  <a:pt x="6751447" y="4319353"/>
                </a:moveTo>
                <a:cubicBezTo>
                  <a:pt x="6753262" y="4319353"/>
                  <a:pt x="6754732" y="4322293"/>
                  <a:pt x="6754732" y="4325917"/>
                </a:cubicBezTo>
                <a:cubicBezTo>
                  <a:pt x="6754732" y="4329541"/>
                  <a:pt x="6753262" y="4332481"/>
                  <a:pt x="6751447" y="4332481"/>
                </a:cubicBezTo>
                <a:cubicBezTo>
                  <a:pt x="6749633" y="4332481"/>
                  <a:pt x="6748163" y="4329541"/>
                  <a:pt x="6748163" y="4325917"/>
                </a:cubicBezTo>
                <a:cubicBezTo>
                  <a:pt x="6748163" y="4322293"/>
                  <a:pt x="6749633" y="4319353"/>
                  <a:pt x="6751447" y="4319353"/>
                </a:cubicBezTo>
                <a:close/>
                <a:moveTo>
                  <a:pt x="5714278" y="4319353"/>
                </a:moveTo>
                <a:cubicBezTo>
                  <a:pt x="5723342" y="4319353"/>
                  <a:pt x="5730690" y="4326701"/>
                  <a:pt x="5730690" y="4335765"/>
                </a:cubicBezTo>
                <a:cubicBezTo>
                  <a:pt x="5730690" y="4344828"/>
                  <a:pt x="5723342" y="4352176"/>
                  <a:pt x="5714278" y="4352176"/>
                </a:cubicBezTo>
                <a:cubicBezTo>
                  <a:pt x="5705214" y="4352176"/>
                  <a:pt x="5697866" y="4344828"/>
                  <a:pt x="5697866" y="4335765"/>
                </a:cubicBezTo>
                <a:cubicBezTo>
                  <a:pt x="5697866" y="4326701"/>
                  <a:pt x="5705214" y="4319353"/>
                  <a:pt x="5714278" y="4319353"/>
                </a:cubicBezTo>
                <a:close/>
                <a:moveTo>
                  <a:pt x="2025107" y="4319353"/>
                </a:moveTo>
                <a:cubicBezTo>
                  <a:pt x="2054110" y="4319353"/>
                  <a:pt x="2077622" y="4342130"/>
                  <a:pt x="2077622" y="4370228"/>
                </a:cubicBezTo>
                <a:cubicBezTo>
                  <a:pt x="2077622" y="4398325"/>
                  <a:pt x="2054110" y="4421103"/>
                  <a:pt x="2025107" y="4421103"/>
                </a:cubicBezTo>
                <a:cubicBezTo>
                  <a:pt x="1996104" y="4421103"/>
                  <a:pt x="1972592" y="4398325"/>
                  <a:pt x="1972592" y="4370228"/>
                </a:cubicBezTo>
                <a:cubicBezTo>
                  <a:pt x="1972592" y="4342130"/>
                  <a:pt x="1996104" y="4319353"/>
                  <a:pt x="2025107" y="4319353"/>
                </a:cubicBezTo>
                <a:close/>
                <a:moveTo>
                  <a:pt x="4483463" y="4319350"/>
                </a:moveTo>
                <a:cubicBezTo>
                  <a:pt x="4488903" y="4319350"/>
                  <a:pt x="4493311" y="4323761"/>
                  <a:pt x="4493311" y="4329200"/>
                </a:cubicBezTo>
                <a:cubicBezTo>
                  <a:pt x="4493311" y="4334638"/>
                  <a:pt x="4488903" y="4339048"/>
                  <a:pt x="4483463" y="4339048"/>
                </a:cubicBezTo>
                <a:cubicBezTo>
                  <a:pt x="4478024" y="4339048"/>
                  <a:pt x="4473614" y="4334638"/>
                  <a:pt x="4473614" y="4329200"/>
                </a:cubicBezTo>
                <a:cubicBezTo>
                  <a:pt x="4473614" y="4323761"/>
                  <a:pt x="4478024" y="4319350"/>
                  <a:pt x="4483463" y="4319350"/>
                </a:cubicBezTo>
                <a:close/>
                <a:moveTo>
                  <a:pt x="3500448" y="4319350"/>
                </a:moveTo>
                <a:cubicBezTo>
                  <a:pt x="3506792" y="4319350"/>
                  <a:pt x="3511936" y="4323761"/>
                  <a:pt x="3511936" y="4329200"/>
                </a:cubicBezTo>
                <a:cubicBezTo>
                  <a:pt x="3511936" y="4334638"/>
                  <a:pt x="3506792" y="4339048"/>
                  <a:pt x="3500448" y="4339048"/>
                </a:cubicBezTo>
                <a:cubicBezTo>
                  <a:pt x="3494103" y="4339048"/>
                  <a:pt x="3488959" y="4334638"/>
                  <a:pt x="3488959" y="4329200"/>
                </a:cubicBezTo>
                <a:cubicBezTo>
                  <a:pt x="3488959" y="4323761"/>
                  <a:pt x="3494103" y="4319350"/>
                  <a:pt x="3500448" y="4319350"/>
                </a:cubicBezTo>
                <a:close/>
                <a:moveTo>
                  <a:pt x="5067689" y="4289812"/>
                </a:moveTo>
                <a:cubicBezTo>
                  <a:pt x="5078567" y="4289812"/>
                  <a:pt x="5087382" y="4299364"/>
                  <a:pt x="5087382" y="4311147"/>
                </a:cubicBezTo>
                <a:cubicBezTo>
                  <a:pt x="5087382" y="4322929"/>
                  <a:pt x="5078567" y="4332481"/>
                  <a:pt x="5067689" y="4332481"/>
                </a:cubicBezTo>
                <a:cubicBezTo>
                  <a:pt x="5056812" y="4332481"/>
                  <a:pt x="5047996" y="4322929"/>
                  <a:pt x="5047996" y="4311147"/>
                </a:cubicBezTo>
                <a:cubicBezTo>
                  <a:pt x="5047996" y="4299364"/>
                  <a:pt x="5056812" y="4289812"/>
                  <a:pt x="5067689" y="4289812"/>
                </a:cubicBezTo>
                <a:close/>
                <a:moveTo>
                  <a:pt x="1731352" y="4289812"/>
                </a:moveTo>
                <a:cubicBezTo>
                  <a:pt x="1759450" y="4289812"/>
                  <a:pt x="1782227" y="4314794"/>
                  <a:pt x="1782227" y="4345610"/>
                </a:cubicBezTo>
                <a:cubicBezTo>
                  <a:pt x="1782227" y="4376426"/>
                  <a:pt x="1759450" y="4401408"/>
                  <a:pt x="1731352" y="4401408"/>
                </a:cubicBezTo>
                <a:cubicBezTo>
                  <a:pt x="1703255" y="4401408"/>
                  <a:pt x="1680477" y="4376426"/>
                  <a:pt x="1680477" y="4345610"/>
                </a:cubicBezTo>
                <a:cubicBezTo>
                  <a:pt x="1680477" y="4314794"/>
                  <a:pt x="1703255" y="4289812"/>
                  <a:pt x="1731352" y="4289812"/>
                </a:cubicBezTo>
                <a:close/>
                <a:moveTo>
                  <a:pt x="6533183" y="4276683"/>
                </a:moveTo>
                <a:cubicBezTo>
                  <a:pt x="6546779" y="4276683"/>
                  <a:pt x="6557801" y="4289173"/>
                  <a:pt x="6557801" y="4304582"/>
                </a:cubicBezTo>
                <a:cubicBezTo>
                  <a:pt x="6557801" y="4319991"/>
                  <a:pt x="6546779" y="4332481"/>
                  <a:pt x="6533183" y="4332481"/>
                </a:cubicBezTo>
                <a:cubicBezTo>
                  <a:pt x="6519587" y="4332481"/>
                  <a:pt x="6508565" y="4319991"/>
                  <a:pt x="6508565" y="4304582"/>
                </a:cubicBezTo>
                <a:cubicBezTo>
                  <a:pt x="6508565" y="4289173"/>
                  <a:pt x="6519587" y="4276683"/>
                  <a:pt x="6533183" y="4276683"/>
                </a:cubicBezTo>
                <a:close/>
                <a:moveTo>
                  <a:pt x="5464832" y="4276683"/>
                </a:moveTo>
                <a:cubicBezTo>
                  <a:pt x="5472083" y="4276683"/>
                  <a:pt x="5477961" y="4282561"/>
                  <a:pt x="5477961" y="4289812"/>
                </a:cubicBezTo>
                <a:cubicBezTo>
                  <a:pt x="5477961" y="4297063"/>
                  <a:pt x="5472083" y="4302941"/>
                  <a:pt x="5464832" y="4302941"/>
                </a:cubicBezTo>
                <a:cubicBezTo>
                  <a:pt x="5457581" y="4302941"/>
                  <a:pt x="5451704" y="4297063"/>
                  <a:pt x="5451704" y="4289812"/>
                </a:cubicBezTo>
                <a:cubicBezTo>
                  <a:pt x="5451704" y="4282561"/>
                  <a:pt x="5457581" y="4276683"/>
                  <a:pt x="5464832" y="4276683"/>
                </a:cubicBezTo>
                <a:close/>
                <a:moveTo>
                  <a:pt x="4644287" y="4276683"/>
                </a:moveTo>
                <a:cubicBezTo>
                  <a:pt x="4647911" y="4276683"/>
                  <a:pt x="4650851" y="4281093"/>
                  <a:pt x="4650851" y="4286533"/>
                </a:cubicBezTo>
                <a:cubicBezTo>
                  <a:pt x="4650851" y="4291970"/>
                  <a:pt x="4647911" y="4296380"/>
                  <a:pt x="4644287" y="4296380"/>
                </a:cubicBezTo>
                <a:cubicBezTo>
                  <a:pt x="4640663" y="4296380"/>
                  <a:pt x="4637723" y="4291970"/>
                  <a:pt x="4637723" y="4286533"/>
                </a:cubicBezTo>
                <a:cubicBezTo>
                  <a:pt x="4637723" y="4281093"/>
                  <a:pt x="4640663" y="4276683"/>
                  <a:pt x="4644287" y="4276683"/>
                </a:cubicBezTo>
                <a:close/>
                <a:moveTo>
                  <a:pt x="1010914" y="4276683"/>
                </a:moveTo>
                <a:cubicBezTo>
                  <a:pt x="1045357" y="4276683"/>
                  <a:pt x="1073277" y="4304603"/>
                  <a:pt x="1073277" y="4339046"/>
                </a:cubicBezTo>
                <a:cubicBezTo>
                  <a:pt x="1073277" y="4373488"/>
                  <a:pt x="1045357" y="4401408"/>
                  <a:pt x="1010914" y="4401408"/>
                </a:cubicBezTo>
                <a:cubicBezTo>
                  <a:pt x="976471" y="4401408"/>
                  <a:pt x="948552" y="4373488"/>
                  <a:pt x="948552" y="4339046"/>
                </a:cubicBezTo>
                <a:cubicBezTo>
                  <a:pt x="948552" y="4304603"/>
                  <a:pt x="976471" y="4276683"/>
                  <a:pt x="1010914" y="4276683"/>
                </a:cubicBezTo>
                <a:close/>
                <a:moveTo>
                  <a:pt x="3339621" y="4270119"/>
                </a:moveTo>
                <a:cubicBezTo>
                  <a:pt x="3347779" y="4270119"/>
                  <a:pt x="3354391" y="4277467"/>
                  <a:pt x="3354391" y="4286531"/>
                </a:cubicBezTo>
                <a:cubicBezTo>
                  <a:pt x="3354391" y="4295595"/>
                  <a:pt x="3347779" y="4302943"/>
                  <a:pt x="3339621" y="4302943"/>
                </a:cubicBezTo>
                <a:cubicBezTo>
                  <a:pt x="3331462" y="4302943"/>
                  <a:pt x="3324850" y="4295595"/>
                  <a:pt x="3324850" y="4286531"/>
                </a:cubicBezTo>
                <a:cubicBezTo>
                  <a:pt x="3324850" y="4277467"/>
                  <a:pt x="3331462" y="4270119"/>
                  <a:pt x="3339621" y="4270119"/>
                </a:cubicBezTo>
                <a:close/>
                <a:moveTo>
                  <a:pt x="746698" y="4263554"/>
                </a:moveTo>
                <a:cubicBezTo>
                  <a:pt x="760294" y="4263554"/>
                  <a:pt x="771316" y="4274576"/>
                  <a:pt x="771316" y="4288172"/>
                </a:cubicBezTo>
                <a:cubicBezTo>
                  <a:pt x="771316" y="4301768"/>
                  <a:pt x="760294" y="4312790"/>
                  <a:pt x="746698" y="4312790"/>
                </a:cubicBezTo>
                <a:cubicBezTo>
                  <a:pt x="733102" y="4312790"/>
                  <a:pt x="722080" y="4301768"/>
                  <a:pt x="722080" y="4288172"/>
                </a:cubicBezTo>
                <a:cubicBezTo>
                  <a:pt x="722080" y="4274576"/>
                  <a:pt x="733102" y="4263554"/>
                  <a:pt x="746698" y="4263554"/>
                </a:cubicBezTo>
                <a:close/>
                <a:moveTo>
                  <a:pt x="6308353" y="4256990"/>
                </a:moveTo>
                <a:cubicBezTo>
                  <a:pt x="6321044" y="4256990"/>
                  <a:pt x="6331330" y="4269480"/>
                  <a:pt x="6331330" y="4284889"/>
                </a:cubicBezTo>
                <a:cubicBezTo>
                  <a:pt x="6331330" y="4300298"/>
                  <a:pt x="6321044" y="4312788"/>
                  <a:pt x="6308353" y="4312788"/>
                </a:cubicBezTo>
                <a:cubicBezTo>
                  <a:pt x="6295663" y="4312788"/>
                  <a:pt x="6285377" y="4300298"/>
                  <a:pt x="6285377" y="4284889"/>
                </a:cubicBezTo>
                <a:cubicBezTo>
                  <a:pt x="6285377" y="4269480"/>
                  <a:pt x="6295663" y="4256990"/>
                  <a:pt x="6308353" y="4256990"/>
                </a:cubicBezTo>
                <a:close/>
                <a:moveTo>
                  <a:pt x="2840729" y="4256990"/>
                </a:moveTo>
                <a:cubicBezTo>
                  <a:pt x="2852512" y="4256990"/>
                  <a:pt x="2862064" y="4265806"/>
                  <a:pt x="2862064" y="4276683"/>
                </a:cubicBezTo>
                <a:cubicBezTo>
                  <a:pt x="2862064" y="4287560"/>
                  <a:pt x="2852512" y="4296376"/>
                  <a:pt x="2840729" y="4296376"/>
                </a:cubicBezTo>
                <a:cubicBezTo>
                  <a:pt x="2828946" y="4296376"/>
                  <a:pt x="2819394" y="4287560"/>
                  <a:pt x="2819394" y="4276683"/>
                </a:cubicBezTo>
                <a:cubicBezTo>
                  <a:pt x="2819394" y="4265806"/>
                  <a:pt x="2828946" y="4256990"/>
                  <a:pt x="2840729" y="4256990"/>
                </a:cubicBezTo>
                <a:close/>
                <a:moveTo>
                  <a:pt x="2515794" y="4250426"/>
                </a:moveTo>
                <a:cubicBezTo>
                  <a:pt x="2536641" y="4250426"/>
                  <a:pt x="2553541" y="4267326"/>
                  <a:pt x="2553541" y="4288172"/>
                </a:cubicBezTo>
                <a:cubicBezTo>
                  <a:pt x="2553541" y="4309019"/>
                  <a:pt x="2536641" y="4325919"/>
                  <a:pt x="2515794" y="4325919"/>
                </a:cubicBezTo>
                <a:cubicBezTo>
                  <a:pt x="2494948" y="4325919"/>
                  <a:pt x="2478048" y="4309019"/>
                  <a:pt x="2478048" y="4288172"/>
                </a:cubicBezTo>
                <a:cubicBezTo>
                  <a:pt x="2478048" y="4267326"/>
                  <a:pt x="2494948" y="4250426"/>
                  <a:pt x="2515794" y="4250426"/>
                </a:cubicBezTo>
                <a:close/>
                <a:moveTo>
                  <a:pt x="1447443" y="4250426"/>
                </a:moveTo>
                <a:cubicBezTo>
                  <a:pt x="1478259" y="4250426"/>
                  <a:pt x="1503241" y="4274671"/>
                  <a:pt x="1503241" y="4304582"/>
                </a:cubicBezTo>
                <a:cubicBezTo>
                  <a:pt x="1503241" y="4334493"/>
                  <a:pt x="1478259" y="4358739"/>
                  <a:pt x="1447443" y="4358739"/>
                </a:cubicBezTo>
                <a:cubicBezTo>
                  <a:pt x="1416627" y="4358739"/>
                  <a:pt x="1391645" y="4334493"/>
                  <a:pt x="1391645" y="4304582"/>
                </a:cubicBezTo>
                <a:cubicBezTo>
                  <a:pt x="1391645" y="4274671"/>
                  <a:pt x="1416627" y="4250426"/>
                  <a:pt x="1447443" y="4250426"/>
                </a:cubicBezTo>
                <a:close/>
                <a:moveTo>
                  <a:pt x="6075317" y="4237297"/>
                </a:moveTo>
                <a:cubicBezTo>
                  <a:pt x="6084381" y="4237297"/>
                  <a:pt x="6091729" y="4246113"/>
                  <a:pt x="6091729" y="4256990"/>
                </a:cubicBezTo>
                <a:cubicBezTo>
                  <a:pt x="6091729" y="4267867"/>
                  <a:pt x="6084381" y="4276683"/>
                  <a:pt x="6075317" y="4276683"/>
                </a:cubicBezTo>
                <a:cubicBezTo>
                  <a:pt x="6066253" y="4276683"/>
                  <a:pt x="6058905" y="4267867"/>
                  <a:pt x="6058905" y="4256990"/>
                </a:cubicBezTo>
                <a:cubicBezTo>
                  <a:pt x="6058905" y="4246113"/>
                  <a:pt x="6066253" y="4237297"/>
                  <a:pt x="6075317" y="4237297"/>
                </a:cubicBezTo>
                <a:close/>
                <a:moveTo>
                  <a:pt x="4798551" y="4230733"/>
                </a:moveTo>
                <a:cubicBezTo>
                  <a:pt x="4800366" y="4230733"/>
                  <a:pt x="4801836" y="4232203"/>
                  <a:pt x="4801836" y="4234016"/>
                </a:cubicBezTo>
                <a:cubicBezTo>
                  <a:pt x="4801836" y="4235831"/>
                  <a:pt x="4800366" y="4237299"/>
                  <a:pt x="4798551" y="4237299"/>
                </a:cubicBezTo>
                <a:cubicBezTo>
                  <a:pt x="4796737" y="4237299"/>
                  <a:pt x="4795267" y="4235831"/>
                  <a:pt x="4795267" y="4234016"/>
                </a:cubicBezTo>
                <a:cubicBezTo>
                  <a:pt x="4795267" y="4232203"/>
                  <a:pt x="4796737" y="4230733"/>
                  <a:pt x="4798551" y="4230733"/>
                </a:cubicBezTo>
                <a:close/>
                <a:moveTo>
                  <a:pt x="2202344" y="4230733"/>
                </a:moveTo>
                <a:cubicBezTo>
                  <a:pt x="2231348" y="4230733"/>
                  <a:pt x="2254859" y="4253510"/>
                  <a:pt x="2254859" y="4281608"/>
                </a:cubicBezTo>
                <a:cubicBezTo>
                  <a:pt x="2254859" y="4309706"/>
                  <a:pt x="2231348" y="4332483"/>
                  <a:pt x="2202344" y="4332483"/>
                </a:cubicBezTo>
                <a:cubicBezTo>
                  <a:pt x="2173341" y="4332483"/>
                  <a:pt x="2149830" y="4309706"/>
                  <a:pt x="2149830" y="4281608"/>
                </a:cubicBezTo>
                <a:cubicBezTo>
                  <a:pt x="2149830" y="4253510"/>
                  <a:pt x="2173341" y="4230733"/>
                  <a:pt x="2202344" y="4230733"/>
                </a:cubicBezTo>
                <a:close/>
                <a:moveTo>
                  <a:pt x="495611" y="4224168"/>
                </a:moveTo>
                <a:cubicBezTo>
                  <a:pt x="497424" y="4224168"/>
                  <a:pt x="498894" y="4225638"/>
                  <a:pt x="498894" y="4227451"/>
                </a:cubicBezTo>
                <a:cubicBezTo>
                  <a:pt x="498894" y="4229267"/>
                  <a:pt x="497424" y="4230735"/>
                  <a:pt x="495611" y="4230735"/>
                </a:cubicBezTo>
                <a:cubicBezTo>
                  <a:pt x="493797" y="4230735"/>
                  <a:pt x="492327" y="4229267"/>
                  <a:pt x="492327" y="4227451"/>
                </a:cubicBezTo>
                <a:cubicBezTo>
                  <a:pt x="492327" y="4225638"/>
                  <a:pt x="493797" y="4224168"/>
                  <a:pt x="495611" y="4224168"/>
                </a:cubicBezTo>
                <a:close/>
                <a:moveTo>
                  <a:pt x="5840642" y="4214323"/>
                </a:moveTo>
                <a:cubicBezTo>
                  <a:pt x="5848801" y="4214323"/>
                  <a:pt x="5855413" y="4220935"/>
                  <a:pt x="5855413" y="4229093"/>
                </a:cubicBezTo>
                <a:cubicBezTo>
                  <a:pt x="5855413" y="4237252"/>
                  <a:pt x="5848801" y="4243863"/>
                  <a:pt x="5840642" y="4243863"/>
                </a:cubicBezTo>
                <a:cubicBezTo>
                  <a:pt x="5832484" y="4243863"/>
                  <a:pt x="5825872" y="4237252"/>
                  <a:pt x="5825872" y="4229093"/>
                </a:cubicBezTo>
                <a:cubicBezTo>
                  <a:pt x="5825872" y="4220935"/>
                  <a:pt x="5832484" y="4214323"/>
                  <a:pt x="5840642" y="4214323"/>
                </a:cubicBezTo>
                <a:close/>
                <a:moveTo>
                  <a:pt x="5212105" y="4214321"/>
                </a:moveTo>
                <a:cubicBezTo>
                  <a:pt x="5222983" y="4214321"/>
                  <a:pt x="5231798" y="4223873"/>
                  <a:pt x="5231798" y="4235655"/>
                </a:cubicBezTo>
                <a:cubicBezTo>
                  <a:pt x="5231798" y="4247438"/>
                  <a:pt x="5222983" y="4256990"/>
                  <a:pt x="5212105" y="4256990"/>
                </a:cubicBezTo>
                <a:cubicBezTo>
                  <a:pt x="5201228" y="4256990"/>
                  <a:pt x="5192412" y="4247438"/>
                  <a:pt x="5192412" y="4235655"/>
                </a:cubicBezTo>
                <a:cubicBezTo>
                  <a:pt x="5192412" y="4223873"/>
                  <a:pt x="5201228" y="4214321"/>
                  <a:pt x="5212105" y="4214321"/>
                </a:cubicBezTo>
                <a:close/>
                <a:moveTo>
                  <a:pt x="3183718" y="4214321"/>
                </a:moveTo>
                <a:cubicBezTo>
                  <a:pt x="3190968" y="4214321"/>
                  <a:pt x="3196846" y="4222403"/>
                  <a:pt x="3196846" y="4232374"/>
                </a:cubicBezTo>
                <a:cubicBezTo>
                  <a:pt x="3196846" y="4242346"/>
                  <a:pt x="3190968" y="4250428"/>
                  <a:pt x="3183718" y="4250428"/>
                </a:cubicBezTo>
                <a:cubicBezTo>
                  <a:pt x="3176467" y="4250428"/>
                  <a:pt x="3170589" y="4242346"/>
                  <a:pt x="3170589" y="4232374"/>
                </a:cubicBezTo>
                <a:cubicBezTo>
                  <a:pt x="3170589" y="4222403"/>
                  <a:pt x="3176467" y="4214321"/>
                  <a:pt x="3183718" y="4214321"/>
                </a:cubicBezTo>
                <a:close/>
                <a:moveTo>
                  <a:pt x="1905307" y="4207758"/>
                </a:moveTo>
                <a:cubicBezTo>
                  <a:pt x="1935217" y="4207758"/>
                  <a:pt x="1959463" y="4231270"/>
                  <a:pt x="1959463" y="4260273"/>
                </a:cubicBezTo>
                <a:cubicBezTo>
                  <a:pt x="1959463" y="4289276"/>
                  <a:pt x="1935217" y="4312788"/>
                  <a:pt x="1905307" y="4312788"/>
                </a:cubicBezTo>
                <a:cubicBezTo>
                  <a:pt x="1875396" y="4312788"/>
                  <a:pt x="1851150" y="4289276"/>
                  <a:pt x="1851150" y="4260273"/>
                </a:cubicBezTo>
                <a:cubicBezTo>
                  <a:pt x="1851150" y="4231270"/>
                  <a:pt x="1875396" y="4207758"/>
                  <a:pt x="1905307" y="4207758"/>
                </a:cubicBezTo>
                <a:close/>
                <a:moveTo>
                  <a:pt x="1175023" y="4194630"/>
                </a:moveTo>
                <a:cubicBezTo>
                  <a:pt x="1209466" y="4194630"/>
                  <a:pt x="1237386" y="4222549"/>
                  <a:pt x="1237386" y="4256992"/>
                </a:cubicBezTo>
                <a:cubicBezTo>
                  <a:pt x="1237386" y="4291435"/>
                  <a:pt x="1209466" y="4319355"/>
                  <a:pt x="1175023" y="4319355"/>
                </a:cubicBezTo>
                <a:cubicBezTo>
                  <a:pt x="1140580" y="4319355"/>
                  <a:pt x="1112660" y="4291435"/>
                  <a:pt x="1112660" y="4256992"/>
                </a:cubicBezTo>
                <a:cubicBezTo>
                  <a:pt x="1112660" y="4222549"/>
                  <a:pt x="1140580" y="4194630"/>
                  <a:pt x="1175023" y="4194630"/>
                </a:cubicBezTo>
                <a:close/>
                <a:moveTo>
                  <a:pt x="4030520" y="4194628"/>
                </a:moveTo>
                <a:cubicBezTo>
                  <a:pt x="4034145" y="4194628"/>
                  <a:pt x="4037085" y="4197568"/>
                  <a:pt x="4037085" y="4201192"/>
                </a:cubicBezTo>
                <a:cubicBezTo>
                  <a:pt x="4037085" y="4204816"/>
                  <a:pt x="4034145" y="4207756"/>
                  <a:pt x="4030520" y="4207756"/>
                </a:cubicBezTo>
                <a:cubicBezTo>
                  <a:pt x="4026896" y="4207756"/>
                  <a:pt x="4023956" y="4204816"/>
                  <a:pt x="4023956" y="4201192"/>
                </a:cubicBezTo>
                <a:cubicBezTo>
                  <a:pt x="4023956" y="4197568"/>
                  <a:pt x="4026896" y="4194628"/>
                  <a:pt x="4030520" y="4194628"/>
                </a:cubicBezTo>
                <a:close/>
                <a:moveTo>
                  <a:pt x="3866411" y="4188063"/>
                </a:moveTo>
                <a:cubicBezTo>
                  <a:pt x="3870035" y="4188063"/>
                  <a:pt x="3872975" y="4191003"/>
                  <a:pt x="3872975" y="4194628"/>
                </a:cubicBezTo>
                <a:cubicBezTo>
                  <a:pt x="3872975" y="4198252"/>
                  <a:pt x="3870035" y="4201192"/>
                  <a:pt x="3866411" y="4201192"/>
                </a:cubicBezTo>
                <a:cubicBezTo>
                  <a:pt x="3862787" y="4201192"/>
                  <a:pt x="3859847" y="4198252"/>
                  <a:pt x="3859847" y="4194628"/>
                </a:cubicBezTo>
                <a:cubicBezTo>
                  <a:pt x="3859847" y="4191003"/>
                  <a:pt x="3862787" y="4188063"/>
                  <a:pt x="3866411" y="4188063"/>
                </a:cubicBezTo>
                <a:close/>
                <a:moveTo>
                  <a:pt x="6851554" y="4181501"/>
                </a:moveTo>
                <a:cubicBezTo>
                  <a:pt x="6856086" y="4181501"/>
                  <a:pt x="6859760" y="4185911"/>
                  <a:pt x="6859760" y="4191350"/>
                </a:cubicBezTo>
                <a:cubicBezTo>
                  <a:pt x="6859760" y="4196788"/>
                  <a:pt x="6856086" y="4201198"/>
                  <a:pt x="6851554" y="4201198"/>
                </a:cubicBezTo>
                <a:cubicBezTo>
                  <a:pt x="6847024" y="4201198"/>
                  <a:pt x="6843348" y="4196788"/>
                  <a:pt x="6843348" y="4191350"/>
                </a:cubicBezTo>
                <a:cubicBezTo>
                  <a:pt x="6843348" y="4185911"/>
                  <a:pt x="6847024" y="4181501"/>
                  <a:pt x="6851554" y="4181501"/>
                </a:cubicBezTo>
                <a:close/>
                <a:moveTo>
                  <a:pt x="5602684" y="4181501"/>
                </a:moveTo>
                <a:cubicBezTo>
                  <a:pt x="5606308" y="4181501"/>
                  <a:pt x="5609248" y="4185911"/>
                  <a:pt x="5609248" y="4191350"/>
                </a:cubicBezTo>
                <a:cubicBezTo>
                  <a:pt x="5609248" y="4196788"/>
                  <a:pt x="5606308" y="4201198"/>
                  <a:pt x="5602684" y="4201198"/>
                </a:cubicBezTo>
                <a:cubicBezTo>
                  <a:pt x="5599059" y="4201198"/>
                  <a:pt x="5596119" y="4196788"/>
                  <a:pt x="5596119" y="4191350"/>
                </a:cubicBezTo>
                <a:cubicBezTo>
                  <a:pt x="5596119" y="4185911"/>
                  <a:pt x="5599059" y="4181501"/>
                  <a:pt x="5602684" y="4181501"/>
                </a:cubicBezTo>
                <a:close/>
                <a:moveTo>
                  <a:pt x="4197913" y="4181499"/>
                </a:moveTo>
                <a:cubicBezTo>
                  <a:pt x="4199728" y="4181499"/>
                  <a:pt x="4201198" y="4184439"/>
                  <a:pt x="4201198" y="4188063"/>
                </a:cubicBezTo>
                <a:cubicBezTo>
                  <a:pt x="4201198" y="4191687"/>
                  <a:pt x="4199728" y="4194628"/>
                  <a:pt x="4197913" y="4194628"/>
                </a:cubicBezTo>
                <a:cubicBezTo>
                  <a:pt x="4196099" y="4194628"/>
                  <a:pt x="4194629" y="4191687"/>
                  <a:pt x="4194629" y="4188063"/>
                </a:cubicBezTo>
                <a:cubicBezTo>
                  <a:pt x="4194629" y="4184439"/>
                  <a:pt x="4196099" y="4181499"/>
                  <a:pt x="4197913" y="4181499"/>
                </a:cubicBezTo>
                <a:close/>
                <a:moveTo>
                  <a:pt x="1619758" y="4174936"/>
                </a:moveTo>
                <a:cubicBezTo>
                  <a:pt x="1646042" y="4174936"/>
                  <a:pt x="1667350" y="4196244"/>
                  <a:pt x="1667350" y="4222529"/>
                </a:cubicBezTo>
                <a:cubicBezTo>
                  <a:pt x="1667350" y="4248813"/>
                  <a:pt x="1646042" y="4270121"/>
                  <a:pt x="1619758" y="4270121"/>
                </a:cubicBezTo>
                <a:cubicBezTo>
                  <a:pt x="1593474" y="4270121"/>
                  <a:pt x="1572166" y="4248813"/>
                  <a:pt x="1572166" y="4222529"/>
                </a:cubicBezTo>
                <a:cubicBezTo>
                  <a:pt x="1572166" y="4196244"/>
                  <a:pt x="1593474" y="4174936"/>
                  <a:pt x="1619758" y="4174936"/>
                </a:cubicBezTo>
                <a:close/>
                <a:moveTo>
                  <a:pt x="3702302" y="4174934"/>
                </a:moveTo>
                <a:cubicBezTo>
                  <a:pt x="3705926" y="4174934"/>
                  <a:pt x="3708866" y="4177874"/>
                  <a:pt x="3708866" y="4181499"/>
                </a:cubicBezTo>
                <a:cubicBezTo>
                  <a:pt x="3708866" y="4185123"/>
                  <a:pt x="3705926" y="4188063"/>
                  <a:pt x="3702302" y="4188063"/>
                </a:cubicBezTo>
                <a:cubicBezTo>
                  <a:pt x="3698678" y="4188063"/>
                  <a:pt x="3695738" y="4185123"/>
                  <a:pt x="3695738" y="4181499"/>
                </a:cubicBezTo>
                <a:cubicBezTo>
                  <a:pt x="3695738" y="4177874"/>
                  <a:pt x="3698678" y="4174934"/>
                  <a:pt x="3702302" y="4174934"/>
                </a:cubicBezTo>
                <a:close/>
                <a:moveTo>
                  <a:pt x="2701238" y="4168370"/>
                </a:moveTo>
                <a:cubicBezTo>
                  <a:pt x="2713928" y="4168370"/>
                  <a:pt x="2724214" y="4178656"/>
                  <a:pt x="2724214" y="4191346"/>
                </a:cubicBezTo>
                <a:cubicBezTo>
                  <a:pt x="2724214" y="4204037"/>
                  <a:pt x="2713928" y="4214323"/>
                  <a:pt x="2701238" y="4214323"/>
                </a:cubicBezTo>
                <a:cubicBezTo>
                  <a:pt x="2688548" y="4214323"/>
                  <a:pt x="2678262" y="4204037"/>
                  <a:pt x="2678262" y="4191346"/>
                </a:cubicBezTo>
                <a:cubicBezTo>
                  <a:pt x="2678262" y="4178656"/>
                  <a:pt x="2688548" y="4168370"/>
                  <a:pt x="2701238" y="4168370"/>
                </a:cubicBezTo>
                <a:close/>
                <a:moveTo>
                  <a:pt x="4362024" y="4161806"/>
                </a:moveTo>
                <a:cubicBezTo>
                  <a:pt x="4367463" y="4161806"/>
                  <a:pt x="4371871" y="4164746"/>
                  <a:pt x="4371871" y="4168370"/>
                </a:cubicBezTo>
                <a:cubicBezTo>
                  <a:pt x="4371871" y="4171994"/>
                  <a:pt x="4367463" y="4174934"/>
                  <a:pt x="4362024" y="4174934"/>
                </a:cubicBezTo>
                <a:cubicBezTo>
                  <a:pt x="4356584" y="4174934"/>
                  <a:pt x="4352174" y="4171994"/>
                  <a:pt x="4352174" y="4168370"/>
                </a:cubicBezTo>
                <a:cubicBezTo>
                  <a:pt x="4352174" y="4164746"/>
                  <a:pt x="4356584" y="4161806"/>
                  <a:pt x="4362024" y="4161806"/>
                </a:cubicBezTo>
                <a:close/>
                <a:moveTo>
                  <a:pt x="914088" y="4161806"/>
                </a:moveTo>
                <a:cubicBezTo>
                  <a:pt x="936748" y="4161806"/>
                  <a:pt x="955116" y="4181643"/>
                  <a:pt x="955116" y="4206117"/>
                </a:cubicBezTo>
                <a:cubicBezTo>
                  <a:pt x="955116" y="4230590"/>
                  <a:pt x="936748" y="4250428"/>
                  <a:pt x="914088" y="4250428"/>
                </a:cubicBezTo>
                <a:cubicBezTo>
                  <a:pt x="891428" y="4250428"/>
                  <a:pt x="873060" y="4230590"/>
                  <a:pt x="873060" y="4206117"/>
                </a:cubicBezTo>
                <a:cubicBezTo>
                  <a:pt x="873060" y="4181643"/>
                  <a:pt x="891428" y="4161806"/>
                  <a:pt x="914088" y="4161806"/>
                </a:cubicBezTo>
                <a:close/>
                <a:moveTo>
                  <a:pt x="2384505" y="4155243"/>
                </a:moveTo>
                <a:cubicBezTo>
                  <a:pt x="2403539" y="4155243"/>
                  <a:pt x="2418968" y="4170673"/>
                  <a:pt x="2418968" y="4189707"/>
                </a:cubicBezTo>
                <a:cubicBezTo>
                  <a:pt x="2418968" y="4208740"/>
                  <a:pt x="2403539" y="4224170"/>
                  <a:pt x="2384505" y="4224170"/>
                </a:cubicBezTo>
                <a:cubicBezTo>
                  <a:pt x="2365471" y="4224170"/>
                  <a:pt x="2350042" y="4208740"/>
                  <a:pt x="2350042" y="4189707"/>
                </a:cubicBezTo>
                <a:cubicBezTo>
                  <a:pt x="2350042" y="4170673"/>
                  <a:pt x="2365471" y="4155243"/>
                  <a:pt x="2384505" y="4155243"/>
                </a:cubicBezTo>
                <a:close/>
                <a:moveTo>
                  <a:pt x="4949533" y="4155241"/>
                </a:moveTo>
                <a:cubicBezTo>
                  <a:pt x="4954973" y="4155241"/>
                  <a:pt x="4959381" y="4159651"/>
                  <a:pt x="4959381" y="4165091"/>
                </a:cubicBezTo>
                <a:cubicBezTo>
                  <a:pt x="4959381" y="4170529"/>
                  <a:pt x="4954973" y="4174939"/>
                  <a:pt x="4949533" y="4174939"/>
                </a:cubicBezTo>
                <a:cubicBezTo>
                  <a:pt x="4944093" y="4174939"/>
                  <a:pt x="4939683" y="4170529"/>
                  <a:pt x="4939683" y="4165091"/>
                </a:cubicBezTo>
                <a:cubicBezTo>
                  <a:pt x="4939683" y="4159651"/>
                  <a:pt x="4944093" y="4155241"/>
                  <a:pt x="4949533" y="4155241"/>
                </a:cubicBezTo>
                <a:close/>
                <a:moveTo>
                  <a:pt x="3029456" y="4155241"/>
                </a:moveTo>
                <a:cubicBezTo>
                  <a:pt x="3034896" y="4155241"/>
                  <a:pt x="3039306" y="4159651"/>
                  <a:pt x="3039306" y="4165091"/>
                </a:cubicBezTo>
                <a:cubicBezTo>
                  <a:pt x="3039306" y="4170529"/>
                  <a:pt x="3034896" y="4174939"/>
                  <a:pt x="3029456" y="4174939"/>
                </a:cubicBezTo>
                <a:cubicBezTo>
                  <a:pt x="3024016" y="4174939"/>
                  <a:pt x="3019608" y="4170529"/>
                  <a:pt x="3019608" y="4165091"/>
                </a:cubicBezTo>
                <a:cubicBezTo>
                  <a:pt x="3019608" y="4159651"/>
                  <a:pt x="3024016" y="4155241"/>
                  <a:pt x="3029456" y="4155241"/>
                </a:cubicBezTo>
                <a:close/>
                <a:moveTo>
                  <a:pt x="6636571" y="4148679"/>
                </a:moveTo>
                <a:cubicBezTo>
                  <a:pt x="6652887" y="4148679"/>
                  <a:pt x="6666112" y="4161905"/>
                  <a:pt x="6666112" y="4178220"/>
                </a:cubicBezTo>
                <a:cubicBezTo>
                  <a:pt x="6666112" y="4194535"/>
                  <a:pt x="6652887" y="4207760"/>
                  <a:pt x="6636571" y="4207760"/>
                </a:cubicBezTo>
                <a:cubicBezTo>
                  <a:pt x="6620257" y="4207760"/>
                  <a:pt x="6607031" y="4194535"/>
                  <a:pt x="6607031" y="4178220"/>
                </a:cubicBezTo>
                <a:cubicBezTo>
                  <a:pt x="6607031" y="4161905"/>
                  <a:pt x="6620257" y="4148679"/>
                  <a:pt x="6636571" y="4148679"/>
                </a:cubicBezTo>
                <a:close/>
                <a:moveTo>
                  <a:pt x="3541478" y="4142113"/>
                </a:moveTo>
                <a:cubicBezTo>
                  <a:pt x="3546918" y="4142113"/>
                  <a:pt x="3551326" y="4146523"/>
                  <a:pt x="3551326" y="4151962"/>
                </a:cubicBezTo>
                <a:cubicBezTo>
                  <a:pt x="3551326" y="4157400"/>
                  <a:pt x="3546918" y="4161810"/>
                  <a:pt x="3541478" y="4161810"/>
                </a:cubicBezTo>
                <a:cubicBezTo>
                  <a:pt x="3536039" y="4161810"/>
                  <a:pt x="3531629" y="4157400"/>
                  <a:pt x="3531629" y="4151962"/>
                </a:cubicBezTo>
                <a:cubicBezTo>
                  <a:pt x="3531629" y="4146523"/>
                  <a:pt x="3536039" y="4142113"/>
                  <a:pt x="3541478" y="4142113"/>
                </a:cubicBezTo>
                <a:close/>
                <a:moveTo>
                  <a:pt x="6415023" y="4135550"/>
                </a:moveTo>
                <a:cubicBezTo>
                  <a:pt x="6430432" y="4135550"/>
                  <a:pt x="6442922" y="4145836"/>
                  <a:pt x="6442922" y="4158527"/>
                </a:cubicBezTo>
                <a:cubicBezTo>
                  <a:pt x="6442922" y="4171217"/>
                  <a:pt x="6430432" y="4181503"/>
                  <a:pt x="6415023" y="4181503"/>
                </a:cubicBezTo>
                <a:cubicBezTo>
                  <a:pt x="6399613" y="4181503"/>
                  <a:pt x="6387124" y="4171217"/>
                  <a:pt x="6387124" y="4158527"/>
                </a:cubicBezTo>
                <a:cubicBezTo>
                  <a:pt x="6387124" y="4145836"/>
                  <a:pt x="6399613" y="4135550"/>
                  <a:pt x="6415023" y="4135550"/>
                </a:cubicBezTo>
                <a:close/>
                <a:moveTo>
                  <a:pt x="5353242" y="4135548"/>
                </a:moveTo>
                <a:cubicBezTo>
                  <a:pt x="5358682" y="4135548"/>
                  <a:pt x="5363090" y="4139958"/>
                  <a:pt x="5363090" y="4145398"/>
                </a:cubicBezTo>
                <a:cubicBezTo>
                  <a:pt x="5363090" y="4150835"/>
                  <a:pt x="5358682" y="4155245"/>
                  <a:pt x="5353242" y="4155245"/>
                </a:cubicBezTo>
                <a:cubicBezTo>
                  <a:pt x="5347803" y="4155245"/>
                  <a:pt x="5343393" y="4150835"/>
                  <a:pt x="5343393" y="4145398"/>
                </a:cubicBezTo>
                <a:cubicBezTo>
                  <a:pt x="5343393" y="4139958"/>
                  <a:pt x="5347803" y="4135548"/>
                  <a:pt x="5353242" y="4135548"/>
                </a:cubicBezTo>
                <a:close/>
                <a:moveTo>
                  <a:pt x="4522847" y="4125703"/>
                </a:moveTo>
                <a:cubicBezTo>
                  <a:pt x="4526472" y="4125703"/>
                  <a:pt x="4529412" y="4127909"/>
                  <a:pt x="4529412" y="4130628"/>
                </a:cubicBezTo>
                <a:cubicBezTo>
                  <a:pt x="4529412" y="4133348"/>
                  <a:pt x="4526472" y="4135552"/>
                  <a:pt x="4522847" y="4135552"/>
                </a:cubicBezTo>
                <a:cubicBezTo>
                  <a:pt x="4519223" y="4135552"/>
                  <a:pt x="4516283" y="4133348"/>
                  <a:pt x="4516283" y="4130628"/>
                </a:cubicBezTo>
                <a:cubicBezTo>
                  <a:pt x="4516283" y="4127909"/>
                  <a:pt x="4519223" y="4125703"/>
                  <a:pt x="4522847" y="4125703"/>
                </a:cubicBezTo>
                <a:close/>
                <a:moveTo>
                  <a:pt x="2079263" y="4125703"/>
                </a:moveTo>
                <a:cubicBezTo>
                  <a:pt x="2103736" y="4125703"/>
                  <a:pt x="2123574" y="4145541"/>
                  <a:pt x="2123574" y="4170014"/>
                </a:cubicBezTo>
                <a:cubicBezTo>
                  <a:pt x="2123574" y="4194487"/>
                  <a:pt x="2103736" y="4214325"/>
                  <a:pt x="2079263" y="4214325"/>
                </a:cubicBezTo>
                <a:cubicBezTo>
                  <a:pt x="2054790" y="4214325"/>
                  <a:pt x="2034952" y="4194487"/>
                  <a:pt x="2034952" y="4170014"/>
                </a:cubicBezTo>
                <a:cubicBezTo>
                  <a:pt x="2034952" y="4145541"/>
                  <a:pt x="2054790" y="4125703"/>
                  <a:pt x="2079263" y="4125703"/>
                </a:cubicBezTo>
                <a:close/>
                <a:moveTo>
                  <a:pt x="6188553" y="4119138"/>
                </a:moveTo>
                <a:cubicBezTo>
                  <a:pt x="6196712" y="4119138"/>
                  <a:pt x="6203323" y="4127220"/>
                  <a:pt x="6203323" y="4137192"/>
                </a:cubicBezTo>
                <a:cubicBezTo>
                  <a:pt x="6203323" y="4147164"/>
                  <a:pt x="6196712" y="4155245"/>
                  <a:pt x="6188553" y="4155245"/>
                </a:cubicBezTo>
                <a:cubicBezTo>
                  <a:pt x="6180395" y="4155245"/>
                  <a:pt x="6173783" y="4147164"/>
                  <a:pt x="6173783" y="4137192"/>
                </a:cubicBezTo>
                <a:cubicBezTo>
                  <a:pt x="6173783" y="4127220"/>
                  <a:pt x="6180395" y="4119138"/>
                  <a:pt x="6188553" y="4119138"/>
                </a:cubicBezTo>
                <a:close/>
                <a:moveTo>
                  <a:pt x="1348978" y="4119138"/>
                </a:moveTo>
                <a:cubicBezTo>
                  <a:pt x="1381607" y="4119138"/>
                  <a:pt x="1408057" y="4145588"/>
                  <a:pt x="1408057" y="4178218"/>
                </a:cubicBezTo>
                <a:cubicBezTo>
                  <a:pt x="1408057" y="4210847"/>
                  <a:pt x="1381607" y="4237297"/>
                  <a:pt x="1348978" y="4237297"/>
                </a:cubicBezTo>
                <a:cubicBezTo>
                  <a:pt x="1316348" y="4237297"/>
                  <a:pt x="1289898" y="4210847"/>
                  <a:pt x="1289898" y="4178218"/>
                </a:cubicBezTo>
                <a:cubicBezTo>
                  <a:pt x="1289898" y="4145588"/>
                  <a:pt x="1316348" y="4119138"/>
                  <a:pt x="1348978" y="4119138"/>
                </a:cubicBezTo>
                <a:close/>
                <a:moveTo>
                  <a:pt x="5960445" y="4106010"/>
                </a:moveTo>
                <a:cubicBezTo>
                  <a:pt x="5965884" y="4106010"/>
                  <a:pt x="5970292" y="4108950"/>
                  <a:pt x="5970292" y="4112574"/>
                </a:cubicBezTo>
                <a:cubicBezTo>
                  <a:pt x="5970292" y="4116198"/>
                  <a:pt x="5965884" y="4119138"/>
                  <a:pt x="5960445" y="4119138"/>
                </a:cubicBezTo>
                <a:cubicBezTo>
                  <a:pt x="5955005" y="4119138"/>
                  <a:pt x="5950595" y="4116198"/>
                  <a:pt x="5950595" y="4112574"/>
                </a:cubicBezTo>
                <a:cubicBezTo>
                  <a:pt x="5950595" y="4108950"/>
                  <a:pt x="5955005" y="4106010"/>
                  <a:pt x="5960445" y="4106010"/>
                </a:cubicBezTo>
                <a:close/>
                <a:moveTo>
                  <a:pt x="658080" y="4106010"/>
                </a:moveTo>
                <a:cubicBezTo>
                  <a:pt x="678927" y="4106010"/>
                  <a:pt x="695827" y="4122910"/>
                  <a:pt x="695827" y="4143756"/>
                </a:cubicBezTo>
                <a:cubicBezTo>
                  <a:pt x="695827" y="4164603"/>
                  <a:pt x="678927" y="4181503"/>
                  <a:pt x="658080" y="4181503"/>
                </a:cubicBezTo>
                <a:cubicBezTo>
                  <a:pt x="637233" y="4181503"/>
                  <a:pt x="620334" y="4164603"/>
                  <a:pt x="620334" y="4143756"/>
                </a:cubicBezTo>
                <a:cubicBezTo>
                  <a:pt x="620334" y="4122910"/>
                  <a:pt x="637233" y="4106010"/>
                  <a:pt x="658080" y="4106010"/>
                </a:cubicBezTo>
                <a:close/>
                <a:moveTo>
                  <a:pt x="3380648" y="4092881"/>
                </a:moveTo>
                <a:cubicBezTo>
                  <a:pt x="3387899" y="4092881"/>
                  <a:pt x="3393777" y="4098759"/>
                  <a:pt x="3393777" y="4106010"/>
                </a:cubicBezTo>
                <a:cubicBezTo>
                  <a:pt x="3393777" y="4113260"/>
                  <a:pt x="3387899" y="4119138"/>
                  <a:pt x="3380648" y="4119138"/>
                </a:cubicBezTo>
                <a:cubicBezTo>
                  <a:pt x="3373398" y="4119138"/>
                  <a:pt x="3367520" y="4113260"/>
                  <a:pt x="3367520" y="4106010"/>
                </a:cubicBezTo>
                <a:cubicBezTo>
                  <a:pt x="3367520" y="4098759"/>
                  <a:pt x="3373398" y="4092881"/>
                  <a:pt x="3380648" y="4092881"/>
                </a:cubicBezTo>
                <a:close/>
                <a:moveTo>
                  <a:pt x="1793715" y="4086317"/>
                </a:moveTo>
                <a:cubicBezTo>
                  <a:pt x="1821812" y="4086317"/>
                  <a:pt x="1844590" y="4109094"/>
                  <a:pt x="1844590" y="4137192"/>
                </a:cubicBezTo>
                <a:cubicBezTo>
                  <a:pt x="1844590" y="4165289"/>
                  <a:pt x="1821812" y="4188067"/>
                  <a:pt x="1793715" y="4188067"/>
                </a:cubicBezTo>
                <a:cubicBezTo>
                  <a:pt x="1765617" y="4188067"/>
                  <a:pt x="1742839" y="4165289"/>
                  <a:pt x="1742839" y="4137192"/>
                </a:cubicBezTo>
                <a:cubicBezTo>
                  <a:pt x="1742839" y="4109094"/>
                  <a:pt x="1765617" y="4086317"/>
                  <a:pt x="1793715" y="4086317"/>
                </a:cubicBezTo>
                <a:close/>
                <a:moveTo>
                  <a:pt x="5095588" y="4079752"/>
                </a:moveTo>
                <a:cubicBezTo>
                  <a:pt x="5103745" y="4079752"/>
                  <a:pt x="5110359" y="4084162"/>
                  <a:pt x="5110359" y="4089602"/>
                </a:cubicBezTo>
                <a:cubicBezTo>
                  <a:pt x="5110359" y="4095039"/>
                  <a:pt x="5103745" y="4099449"/>
                  <a:pt x="5095588" y="4099449"/>
                </a:cubicBezTo>
                <a:cubicBezTo>
                  <a:pt x="5087432" y="4099449"/>
                  <a:pt x="5080818" y="4095039"/>
                  <a:pt x="5080818" y="4089602"/>
                </a:cubicBezTo>
                <a:cubicBezTo>
                  <a:pt x="5080818" y="4084162"/>
                  <a:pt x="5087432" y="4079752"/>
                  <a:pt x="5095588" y="4079752"/>
                </a:cubicBezTo>
                <a:close/>
                <a:moveTo>
                  <a:pt x="5727409" y="4073188"/>
                </a:moveTo>
                <a:cubicBezTo>
                  <a:pt x="5732848" y="4073188"/>
                  <a:pt x="5737256" y="4077598"/>
                  <a:pt x="5737256" y="4083037"/>
                </a:cubicBezTo>
                <a:cubicBezTo>
                  <a:pt x="5737256" y="4088475"/>
                  <a:pt x="5732848" y="4092885"/>
                  <a:pt x="5727409" y="4092885"/>
                </a:cubicBezTo>
                <a:cubicBezTo>
                  <a:pt x="5721969" y="4092885"/>
                  <a:pt x="5717559" y="4088475"/>
                  <a:pt x="5717559" y="4083037"/>
                </a:cubicBezTo>
                <a:cubicBezTo>
                  <a:pt x="5717559" y="4077598"/>
                  <a:pt x="5721969" y="4073188"/>
                  <a:pt x="5727409" y="4073188"/>
                </a:cubicBezTo>
                <a:close/>
                <a:moveTo>
                  <a:pt x="4680392" y="4073188"/>
                </a:moveTo>
                <a:cubicBezTo>
                  <a:pt x="4684016" y="4073188"/>
                  <a:pt x="4686956" y="4076128"/>
                  <a:pt x="4686956" y="4079752"/>
                </a:cubicBezTo>
                <a:cubicBezTo>
                  <a:pt x="4686956" y="4083377"/>
                  <a:pt x="4684016" y="4086317"/>
                  <a:pt x="4680392" y="4086317"/>
                </a:cubicBezTo>
                <a:cubicBezTo>
                  <a:pt x="4676768" y="4086317"/>
                  <a:pt x="4673828" y="4083377"/>
                  <a:pt x="4673828" y="4079752"/>
                </a:cubicBezTo>
                <a:cubicBezTo>
                  <a:pt x="4673828" y="4076128"/>
                  <a:pt x="4676768" y="4073188"/>
                  <a:pt x="4680392" y="4073188"/>
                </a:cubicBezTo>
                <a:close/>
                <a:moveTo>
                  <a:pt x="2885040" y="4073188"/>
                </a:moveTo>
                <a:cubicBezTo>
                  <a:pt x="2894104" y="4073188"/>
                  <a:pt x="2901452" y="4080536"/>
                  <a:pt x="2901452" y="4089600"/>
                </a:cubicBezTo>
                <a:cubicBezTo>
                  <a:pt x="2901452" y="4098664"/>
                  <a:pt x="2894104" y="4106012"/>
                  <a:pt x="2885040" y="4106012"/>
                </a:cubicBezTo>
                <a:cubicBezTo>
                  <a:pt x="2875976" y="4106012"/>
                  <a:pt x="2868628" y="4098664"/>
                  <a:pt x="2868628" y="4089600"/>
                </a:cubicBezTo>
                <a:cubicBezTo>
                  <a:pt x="2868628" y="4080536"/>
                  <a:pt x="2875976" y="4073188"/>
                  <a:pt x="2885040" y="4073188"/>
                </a:cubicBezTo>
                <a:close/>
                <a:moveTo>
                  <a:pt x="2565028" y="4066623"/>
                </a:moveTo>
                <a:cubicBezTo>
                  <a:pt x="2582250" y="4066623"/>
                  <a:pt x="2596210" y="4079849"/>
                  <a:pt x="2596210" y="4096164"/>
                </a:cubicBezTo>
                <a:cubicBezTo>
                  <a:pt x="2596210" y="4112479"/>
                  <a:pt x="2582250" y="4125705"/>
                  <a:pt x="2565028" y="4125705"/>
                </a:cubicBezTo>
                <a:cubicBezTo>
                  <a:pt x="2547806" y="4125705"/>
                  <a:pt x="2533846" y="4112479"/>
                  <a:pt x="2533846" y="4096164"/>
                </a:cubicBezTo>
                <a:cubicBezTo>
                  <a:pt x="2533846" y="4079849"/>
                  <a:pt x="2547806" y="4066623"/>
                  <a:pt x="2565028" y="4066623"/>
                </a:cubicBezTo>
                <a:close/>
                <a:moveTo>
                  <a:pt x="1081480" y="4066623"/>
                </a:moveTo>
                <a:cubicBezTo>
                  <a:pt x="1113204" y="4066623"/>
                  <a:pt x="1138920" y="4092339"/>
                  <a:pt x="1138920" y="4124063"/>
                </a:cubicBezTo>
                <a:cubicBezTo>
                  <a:pt x="1138920" y="4155787"/>
                  <a:pt x="1113204" y="4181503"/>
                  <a:pt x="1081480" y="4181503"/>
                </a:cubicBezTo>
                <a:cubicBezTo>
                  <a:pt x="1049756" y="4181503"/>
                  <a:pt x="1024041" y="4155787"/>
                  <a:pt x="1024041" y="4124063"/>
                </a:cubicBezTo>
                <a:cubicBezTo>
                  <a:pt x="1024041" y="4092339"/>
                  <a:pt x="1049756" y="4066623"/>
                  <a:pt x="1081480" y="4066623"/>
                </a:cubicBezTo>
                <a:close/>
                <a:moveTo>
                  <a:pt x="2256501" y="4046930"/>
                </a:moveTo>
                <a:cubicBezTo>
                  <a:pt x="2277348" y="4046930"/>
                  <a:pt x="2294248" y="4063094"/>
                  <a:pt x="2294248" y="4083035"/>
                </a:cubicBezTo>
                <a:cubicBezTo>
                  <a:pt x="2294248" y="4102977"/>
                  <a:pt x="2277348" y="4119140"/>
                  <a:pt x="2256501" y="4119140"/>
                </a:cubicBezTo>
                <a:cubicBezTo>
                  <a:pt x="2235654" y="4119140"/>
                  <a:pt x="2218754" y="4102977"/>
                  <a:pt x="2218754" y="4083035"/>
                </a:cubicBezTo>
                <a:cubicBezTo>
                  <a:pt x="2218754" y="4063094"/>
                  <a:pt x="2235654" y="4046930"/>
                  <a:pt x="2256501" y="4046930"/>
                </a:cubicBezTo>
                <a:close/>
                <a:moveTo>
                  <a:pt x="1516370" y="4046930"/>
                </a:moveTo>
                <a:cubicBezTo>
                  <a:pt x="1547186" y="4046930"/>
                  <a:pt x="1572168" y="4069708"/>
                  <a:pt x="1572168" y="4097806"/>
                </a:cubicBezTo>
                <a:cubicBezTo>
                  <a:pt x="1572168" y="4125903"/>
                  <a:pt x="1547186" y="4148681"/>
                  <a:pt x="1516370" y="4148681"/>
                </a:cubicBezTo>
                <a:cubicBezTo>
                  <a:pt x="1485554" y="4148681"/>
                  <a:pt x="1460572" y="4125903"/>
                  <a:pt x="1460572" y="4097806"/>
                </a:cubicBezTo>
                <a:cubicBezTo>
                  <a:pt x="1460572" y="4069708"/>
                  <a:pt x="1485554" y="4046930"/>
                  <a:pt x="1516370" y="4046930"/>
                </a:cubicBezTo>
                <a:close/>
                <a:moveTo>
                  <a:pt x="6731756" y="4037085"/>
                </a:moveTo>
                <a:cubicBezTo>
                  <a:pt x="6737195" y="4037085"/>
                  <a:pt x="6741603" y="4040759"/>
                  <a:pt x="6741603" y="4045291"/>
                </a:cubicBezTo>
                <a:cubicBezTo>
                  <a:pt x="6741603" y="4049823"/>
                  <a:pt x="6737195" y="4053497"/>
                  <a:pt x="6731756" y="4053497"/>
                </a:cubicBezTo>
                <a:cubicBezTo>
                  <a:pt x="6726316" y="4053497"/>
                  <a:pt x="6721906" y="4049823"/>
                  <a:pt x="6721906" y="4045291"/>
                </a:cubicBezTo>
                <a:cubicBezTo>
                  <a:pt x="6721906" y="4040759"/>
                  <a:pt x="6726316" y="4037085"/>
                  <a:pt x="6731756" y="4037085"/>
                </a:cubicBezTo>
                <a:close/>
                <a:moveTo>
                  <a:pt x="5484525" y="4037083"/>
                </a:moveTo>
                <a:cubicBezTo>
                  <a:pt x="5488150" y="4037083"/>
                  <a:pt x="5491090" y="4040757"/>
                  <a:pt x="5491090" y="4045289"/>
                </a:cubicBezTo>
                <a:cubicBezTo>
                  <a:pt x="5491090" y="4049821"/>
                  <a:pt x="5488150" y="4053495"/>
                  <a:pt x="5484525" y="4053495"/>
                </a:cubicBezTo>
                <a:cubicBezTo>
                  <a:pt x="5480901" y="4053495"/>
                  <a:pt x="5477961" y="4049821"/>
                  <a:pt x="5477961" y="4045289"/>
                </a:cubicBezTo>
                <a:cubicBezTo>
                  <a:pt x="5477961" y="4040757"/>
                  <a:pt x="5480901" y="4037083"/>
                  <a:pt x="5484525" y="4037083"/>
                </a:cubicBezTo>
                <a:close/>
                <a:moveTo>
                  <a:pt x="3226387" y="4037083"/>
                </a:moveTo>
                <a:cubicBezTo>
                  <a:pt x="3231827" y="4037083"/>
                  <a:pt x="3236237" y="4042227"/>
                  <a:pt x="3236237" y="4048572"/>
                </a:cubicBezTo>
                <a:cubicBezTo>
                  <a:pt x="3236237" y="4054915"/>
                  <a:pt x="3231827" y="4060059"/>
                  <a:pt x="3226387" y="4060059"/>
                </a:cubicBezTo>
                <a:cubicBezTo>
                  <a:pt x="3220947" y="4060059"/>
                  <a:pt x="3216539" y="4054915"/>
                  <a:pt x="3216539" y="4048572"/>
                </a:cubicBezTo>
                <a:cubicBezTo>
                  <a:pt x="3216539" y="4042227"/>
                  <a:pt x="3220947" y="4037083"/>
                  <a:pt x="3226387" y="4037083"/>
                </a:cubicBezTo>
                <a:close/>
                <a:moveTo>
                  <a:pt x="4831372" y="4017390"/>
                </a:moveTo>
                <a:cubicBezTo>
                  <a:pt x="4833188" y="4017390"/>
                  <a:pt x="4834658" y="4018126"/>
                  <a:pt x="4834658" y="4019031"/>
                </a:cubicBezTo>
                <a:cubicBezTo>
                  <a:pt x="4834658" y="4019939"/>
                  <a:pt x="4833188" y="4020673"/>
                  <a:pt x="4831372" y="4020673"/>
                </a:cubicBezTo>
                <a:cubicBezTo>
                  <a:pt x="4829559" y="4020673"/>
                  <a:pt x="4828089" y="4019939"/>
                  <a:pt x="4828089" y="4019031"/>
                </a:cubicBezTo>
                <a:cubicBezTo>
                  <a:pt x="4828089" y="4018126"/>
                  <a:pt x="4829559" y="4017390"/>
                  <a:pt x="4831372" y="4017390"/>
                </a:cubicBezTo>
                <a:close/>
                <a:moveTo>
                  <a:pt x="825470" y="4017390"/>
                </a:moveTo>
                <a:cubicBezTo>
                  <a:pt x="848130" y="4017390"/>
                  <a:pt x="866498" y="4037228"/>
                  <a:pt x="866498" y="4061701"/>
                </a:cubicBezTo>
                <a:cubicBezTo>
                  <a:pt x="866498" y="4086174"/>
                  <a:pt x="848130" y="4106012"/>
                  <a:pt x="825470" y="4106012"/>
                </a:cubicBezTo>
                <a:cubicBezTo>
                  <a:pt x="802810" y="4106012"/>
                  <a:pt x="784443" y="4086174"/>
                  <a:pt x="784443" y="4061701"/>
                </a:cubicBezTo>
                <a:cubicBezTo>
                  <a:pt x="784443" y="4037228"/>
                  <a:pt x="802810" y="4017390"/>
                  <a:pt x="825470" y="4017390"/>
                </a:cubicBezTo>
                <a:close/>
                <a:moveTo>
                  <a:pt x="6516771" y="4010827"/>
                </a:moveTo>
                <a:cubicBezTo>
                  <a:pt x="6524930" y="4010827"/>
                  <a:pt x="6531542" y="4018909"/>
                  <a:pt x="6531542" y="4028881"/>
                </a:cubicBezTo>
                <a:cubicBezTo>
                  <a:pt x="6531542" y="4038853"/>
                  <a:pt x="6524930" y="4046935"/>
                  <a:pt x="6516771" y="4046935"/>
                </a:cubicBezTo>
                <a:cubicBezTo>
                  <a:pt x="6508613" y="4046935"/>
                  <a:pt x="6502001" y="4038853"/>
                  <a:pt x="6502001" y="4028881"/>
                </a:cubicBezTo>
                <a:cubicBezTo>
                  <a:pt x="6502001" y="4018909"/>
                  <a:pt x="6508613" y="4010827"/>
                  <a:pt x="6516771" y="4010827"/>
                </a:cubicBezTo>
                <a:close/>
                <a:moveTo>
                  <a:pt x="1964388" y="4010827"/>
                </a:moveTo>
                <a:cubicBezTo>
                  <a:pt x="1988861" y="4010827"/>
                  <a:pt x="2008699" y="4030665"/>
                  <a:pt x="2008699" y="4055138"/>
                </a:cubicBezTo>
                <a:cubicBezTo>
                  <a:pt x="2008699" y="4079612"/>
                  <a:pt x="1988861" y="4099449"/>
                  <a:pt x="1964388" y="4099449"/>
                </a:cubicBezTo>
                <a:cubicBezTo>
                  <a:pt x="1939915" y="4099449"/>
                  <a:pt x="1920077" y="4079612"/>
                  <a:pt x="1920077" y="4055138"/>
                </a:cubicBezTo>
                <a:cubicBezTo>
                  <a:pt x="1920077" y="4030665"/>
                  <a:pt x="1939915" y="4010827"/>
                  <a:pt x="1964388" y="4010827"/>
                </a:cubicBezTo>
                <a:close/>
                <a:moveTo>
                  <a:pt x="4073190" y="4010825"/>
                </a:moveTo>
                <a:cubicBezTo>
                  <a:pt x="4075005" y="4010825"/>
                  <a:pt x="4076475" y="4012295"/>
                  <a:pt x="4076475" y="4014109"/>
                </a:cubicBezTo>
                <a:cubicBezTo>
                  <a:pt x="4076475" y="4015924"/>
                  <a:pt x="4075005" y="4017392"/>
                  <a:pt x="4073190" y="4017392"/>
                </a:cubicBezTo>
                <a:cubicBezTo>
                  <a:pt x="4071376" y="4017392"/>
                  <a:pt x="4069906" y="4015924"/>
                  <a:pt x="4069906" y="4014109"/>
                </a:cubicBezTo>
                <a:cubicBezTo>
                  <a:pt x="4069906" y="4012295"/>
                  <a:pt x="4071376" y="4010825"/>
                  <a:pt x="4073190" y="4010825"/>
                </a:cubicBezTo>
                <a:close/>
                <a:moveTo>
                  <a:pt x="3907439" y="4010825"/>
                </a:moveTo>
                <a:cubicBezTo>
                  <a:pt x="3908347" y="4010825"/>
                  <a:pt x="3909081" y="4012295"/>
                  <a:pt x="3909081" y="4014109"/>
                </a:cubicBezTo>
                <a:cubicBezTo>
                  <a:pt x="3909081" y="4015924"/>
                  <a:pt x="3908347" y="4017392"/>
                  <a:pt x="3907439" y="4017392"/>
                </a:cubicBezTo>
                <a:cubicBezTo>
                  <a:pt x="3906533" y="4017392"/>
                  <a:pt x="3905797" y="4015924"/>
                  <a:pt x="3905797" y="4014109"/>
                </a:cubicBezTo>
                <a:cubicBezTo>
                  <a:pt x="3905797" y="4012295"/>
                  <a:pt x="3906533" y="4010825"/>
                  <a:pt x="3907439" y="4010825"/>
                </a:cubicBezTo>
                <a:close/>
                <a:moveTo>
                  <a:pt x="6295227" y="4004263"/>
                </a:moveTo>
                <a:cubicBezTo>
                  <a:pt x="6300667" y="4004263"/>
                  <a:pt x="6305075" y="4008673"/>
                  <a:pt x="6305075" y="4014113"/>
                </a:cubicBezTo>
                <a:cubicBezTo>
                  <a:pt x="6305075" y="4019550"/>
                  <a:pt x="6300667" y="4023960"/>
                  <a:pt x="6295227" y="4023960"/>
                </a:cubicBezTo>
                <a:cubicBezTo>
                  <a:pt x="6289787" y="4023960"/>
                  <a:pt x="6285377" y="4019550"/>
                  <a:pt x="6285377" y="4014113"/>
                </a:cubicBezTo>
                <a:cubicBezTo>
                  <a:pt x="6285377" y="4008673"/>
                  <a:pt x="6289787" y="4004263"/>
                  <a:pt x="6295227" y="4004263"/>
                </a:cubicBezTo>
                <a:close/>
                <a:moveTo>
                  <a:pt x="5235082" y="3997697"/>
                </a:moveTo>
                <a:cubicBezTo>
                  <a:pt x="5236897" y="3997697"/>
                  <a:pt x="5238367" y="3999167"/>
                  <a:pt x="5238367" y="4000980"/>
                </a:cubicBezTo>
                <a:cubicBezTo>
                  <a:pt x="5238367" y="4002795"/>
                  <a:pt x="5236897" y="4004263"/>
                  <a:pt x="5235082" y="4004263"/>
                </a:cubicBezTo>
                <a:cubicBezTo>
                  <a:pt x="5233268" y="4004263"/>
                  <a:pt x="5231798" y="4002795"/>
                  <a:pt x="5231798" y="4000980"/>
                </a:cubicBezTo>
                <a:cubicBezTo>
                  <a:pt x="5231798" y="3999167"/>
                  <a:pt x="5233268" y="3997697"/>
                  <a:pt x="5235082" y="3997697"/>
                </a:cubicBezTo>
                <a:close/>
                <a:moveTo>
                  <a:pt x="4237299" y="3997697"/>
                </a:moveTo>
                <a:cubicBezTo>
                  <a:pt x="4239114" y="3997697"/>
                  <a:pt x="4240584" y="3999167"/>
                  <a:pt x="4240584" y="4000980"/>
                </a:cubicBezTo>
                <a:cubicBezTo>
                  <a:pt x="4240584" y="4002795"/>
                  <a:pt x="4239114" y="4004263"/>
                  <a:pt x="4237299" y="4004263"/>
                </a:cubicBezTo>
                <a:cubicBezTo>
                  <a:pt x="4235486" y="4004263"/>
                  <a:pt x="4234016" y="4002795"/>
                  <a:pt x="4234016" y="4000980"/>
                </a:cubicBezTo>
                <a:cubicBezTo>
                  <a:pt x="4234016" y="3999167"/>
                  <a:pt x="4235486" y="3997697"/>
                  <a:pt x="4237299" y="3997697"/>
                </a:cubicBezTo>
                <a:close/>
                <a:moveTo>
                  <a:pt x="3743330" y="3997697"/>
                </a:moveTo>
                <a:cubicBezTo>
                  <a:pt x="3744238" y="3997697"/>
                  <a:pt x="3744971" y="3999167"/>
                  <a:pt x="3744971" y="4000980"/>
                </a:cubicBezTo>
                <a:cubicBezTo>
                  <a:pt x="3744971" y="4002795"/>
                  <a:pt x="3744238" y="4004263"/>
                  <a:pt x="3743330" y="4004263"/>
                </a:cubicBezTo>
                <a:cubicBezTo>
                  <a:pt x="3742424" y="4004263"/>
                  <a:pt x="3741688" y="4002795"/>
                  <a:pt x="3741688" y="4000980"/>
                </a:cubicBezTo>
                <a:cubicBezTo>
                  <a:pt x="3741688" y="3999167"/>
                  <a:pt x="3742424" y="3997697"/>
                  <a:pt x="3743330" y="3997697"/>
                </a:cubicBezTo>
                <a:close/>
                <a:moveTo>
                  <a:pt x="2745547" y="3991132"/>
                </a:moveTo>
                <a:cubicBezTo>
                  <a:pt x="2753703" y="3991132"/>
                  <a:pt x="2760317" y="3995542"/>
                  <a:pt x="2760317" y="4000982"/>
                </a:cubicBezTo>
                <a:cubicBezTo>
                  <a:pt x="2760317" y="4006419"/>
                  <a:pt x="2753703" y="4010829"/>
                  <a:pt x="2745547" y="4010829"/>
                </a:cubicBezTo>
                <a:cubicBezTo>
                  <a:pt x="2737391" y="4010829"/>
                  <a:pt x="2730777" y="4006419"/>
                  <a:pt x="2730777" y="4000982"/>
                </a:cubicBezTo>
                <a:cubicBezTo>
                  <a:pt x="2730777" y="3995542"/>
                  <a:pt x="2737391" y="3991132"/>
                  <a:pt x="2745547" y="3991132"/>
                </a:cubicBezTo>
                <a:close/>
                <a:moveTo>
                  <a:pt x="577666" y="3991132"/>
                </a:moveTo>
                <a:cubicBezTo>
                  <a:pt x="583106" y="3991132"/>
                  <a:pt x="587516" y="3995542"/>
                  <a:pt x="587516" y="4000982"/>
                </a:cubicBezTo>
                <a:cubicBezTo>
                  <a:pt x="587516" y="4006419"/>
                  <a:pt x="583106" y="4010829"/>
                  <a:pt x="577666" y="4010829"/>
                </a:cubicBezTo>
                <a:cubicBezTo>
                  <a:pt x="572227" y="4010829"/>
                  <a:pt x="567818" y="4006419"/>
                  <a:pt x="567818" y="4000982"/>
                </a:cubicBezTo>
                <a:cubicBezTo>
                  <a:pt x="567818" y="3995542"/>
                  <a:pt x="572227" y="3991132"/>
                  <a:pt x="577666" y="3991132"/>
                </a:cubicBezTo>
                <a:close/>
                <a:moveTo>
                  <a:pt x="6072035" y="3984570"/>
                </a:moveTo>
                <a:cubicBezTo>
                  <a:pt x="6075659" y="3984570"/>
                  <a:pt x="6078599" y="3988980"/>
                  <a:pt x="6078599" y="3994420"/>
                </a:cubicBezTo>
                <a:cubicBezTo>
                  <a:pt x="6078599" y="3999857"/>
                  <a:pt x="6075659" y="4004267"/>
                  <a:pt x="6072035" y="4004267"/>
                </a:cubicBezTo>
                <a:cubicBezTo>
                  <a:pt x="6068410" y="4004267"/>
                  <a:pt x="6065470" y="3999857"/>
                  <a:pt x="6065470" y="3994420"/>
                </a:cubicBezTo>
                <a:cubicBezTo>
                  <a:pt x="6065470" y="3988980"/>
                  <a:pt x="6068410" y="3984570"/>
                  <a:pt x="6072035" y="3984570"/>
                </a:cubicBezTo>
                <a:close/>
                <a:moveTo>
                  <a:pt x="1248871" y="3984570"/>
                </a:moveTo>
                <a:cubicBezTo>
                  <a:pt x="1278781" y="3984570"/>
                  <a:pt x="1303027" y="4010286"/>
                  <a:pt x="1303027" y="4042010"/>
                </a:cubicBezTo>
                <a:cubicBezTo>
                  <a:pt x="1303027" y="4073734"/>
                  <a:pt x="1278781" y="4099449"/>
                  <a:pt x="1248871" y="4099449"/>
                </a:cubicBezTo>
                <a:cubicBezTo>
                  <a:pt x="1218960" y="4099449"/>
                  <a:pt x="1194714" y="4073734"/>
                  <a:pt x="1194714" y="4042010"/>
                </a:cubicBezTo>
                <a:cubicBezTo>
                  <a:pt x="1194714" y="4010286"/>
                  <a:pt x="1218960" y="3984570"/>
                  <a:pt x="1248871" y="3984570"/>
                </a:cubicBezTo>
                <a:close/>
                <a:moveTo>
                  <a:pt x="3073765" y="3978004"/>
                </a:moveTo>
                <a:cubicBezTo>
                  <a:pt x="3078295" y="3978004"/>
                  <a:pt x="3081971" y="3980944"/>
                  <a:pt x="3081971" y="3984568"/>
                </a:cubicBezTo>
                <a:cubicBezTo>
                  <a:pt x="3081971" y="3988192"/>
                  <a:pt x="3078295" y="3991132"/>
                  <a:pt x="3073765" y="3991132"/>
                </a:cubicBezTo>
                <a:cubicBezTo>
                  <a:pt x="3069233" y="3991132"/>
                  <a:pt x="3065559" y="3988192"/>
                  <a:pt x="3065559" y="3984568"/>
                </a:cubicBezTo>
                <a:cubicBezTo>
                  <a:pt x="3065559" y="3980944"/>
                  <a:pt x="3069233" y="3978004"/>
                  <a:pt x="3073765" y="3978004"/>
                </a:cubicBezTo>
                <a:close/>
                <a:moveTo>
                  <a:pt x="2435380" y="3978004"/>
                </a:moveTo>
                <a:cubicBezTo>
                  <a:pt x="2444444" y="3978004"/>
                  <a:pt x="2451792" y="3985351"/>
                  <a:pt x="2451792" y="3994415"/>
                </a:cubicBezTo>
                <a:cubicBezTo>
                  <a:pt x="2451792" y="4003479"/>
                  <a:pt x="2444444" y="4010827"/>
                  <a:pt x="2435380" y="4010827"/>
                </a:cubicBezTo>
                <a:cubicBezTo>
                  <a:pt x="2426316" y="4010827"/>
                  <a:pt x="2418968" y="4003479"/>
                  <a:pt x="2418968" y="3994415"/>
                </a:cubicBezTo>
                <a:cubicBezTo>
                  <a:pt x="2418968" y="3985351"/>
                  <a:pt x="2426316" y="3978004"/>
                  <a:pt x="2435380" y="3978004"/>
                </a:cubicBezTo>
                <a:close/>
                <a:moveTo>
                  <a:pt x="1682120" y="3971441"/>
                </a:moveTo>
                <a:cubicBezTo>
                  <a:pt x="1706594" y="3971441"/>
                  <a:pt x="1726431" y="3991279"/>
                  <a:pt x="1726431" y="4015752"/>
                </a:cubicBezTo>
                <a:cubicBezTo>
                  <a:pt x="1726431" y="4040225"/>
                  <a:pt x="1706594" y="4060063"/>
                  <a:pt x="1682120" y="4060063"/>
                </a:cubicBezTo>
                <a:cubicBezTo>
                  <a:pt x="1657647" y="4060063"/>
                  <a:pt x="1637809" y="4040225"/>
                  <a:pt x="1637809" y="4015752"/>
                </a:cubicBezTo>
                <a:cubicBezTo>
                  <a:pt x="1637809" y="3991279"/>
                  <a:pt x="1657647" y="3971441"/>
                  <a:pt x="1682120" y="3971441"/>
                </a:cubicBezTo>
                <a:close/>
                <a:moveTo>
                  <a:pt x="4401408" y="3971439"/>
                </a:moveTo>
                <a:cubicBezTo>
                  <a:pt x="4403223" y="3971439"/>
                  <a:pt x="4404693" y="3972175"/>
                  <a:pt x="4404693" y="3973081"/>
                </a:cubicBezTo>
                <a:cubicBezTo>
                  <a:pt x="4404693" y="3973988"/>
                  <a:pt x="4403223" y="3974722"/>
                  <a:pt x="4401408" y="3974722"/>
                </a:cubicBezTo>
                <a:cubicBezTo>
                  <a:pt x="4399595" y="3974722"/>
                  <a:pt x="4398125" y="3973988"/>
                  <a:pt x="4398125" y="3973081"/>
                </a:cubicBezTo>
                <a:cubicBezTo>
                  <a:pt x="4398125" y="3972175"/>
                  <a:pt x="4399595" y="3971439"/>
                  <a:pt x="4401408" y="3971439"/>
                </a:cubicBezTo>
                <a:close/>
                <a:moveTo>
                  <a:pt x="3584144" y="3971439"/>
                </a:moveTo>
                <a:cubicBezTo>
                  <a:pt x="3585959" y="3971439"/>
                  <a:pt x="3587429" y="3972175"/>
                  <a:pt x="3587429" y="3973081"/>
                </a:cubicBezTo>
                <a:cubicBezTo>
                  <a:pt x="3587429" y="3973988"/>
                  <a:pt x="3585959" y="3974722"/>
                  <a:pt x="3584144" y="3974722"/>
                </a:cubicBezTo>
                <a:cubicBezTo>
                  <a:pt x="3582330" y="3974722"/>
                  <a:pt x="3580860" y="3973988"/>
                  <a:pt x="3580860" y="3973081"/>
                </a:cubicBezTo>
                <a:cubicBezTo>
                  <a:pt x="3580860" y="3972175"/>
                  <a:pt x="3582330" y="3971439"/>
                  <a:pt x="3584144" y="3971439"/>
                </a:cubicBezTo>
                <a:close/>
                <a:moveTo>
                  <a:pt x="5843925" y="3964877"/>
                </a:moveTo>
                <a:cubicBezTo>
                  <a:pt x="5850269" y="3964877"/>
                  <a:pt x="5855413" y="3967817"/>
                  <a:pt x="5855413" y="3971441"/>
                </a:cubicBezTo>
                <a:cubicBezTo>
                  <a:pt x="5855413" y="3975066"/>
                  <a:pt x="5850269" y="3978006"/>
                  <a:pt x="5843925" y="3978006"/>
                </a:cubicBezTo>
                <a:cubicBezTo>
                  <a:pt x="5837580" y="3978006"/>
                  <a:pt x="5832436" y="3975066"/>
                  <a:pt x="5832436" y="3971441"/>
                </a:cubicBezTo>
                <a:cubicBezTo>
                  <a:pt x="5832436" y="3967817"/>
                  <a:pt x="5837580" y="3964877"/>
                  <a:pt x="5843925" y="3964877"/>
                </a:cubicBezTo>
                <a:close/>
                <a:moveTo>
                  <a:pt x="4982353" y="3941901"/>
                </a:moveTo>
                <a:cubicBezTo>
                  <a:pt x="4984168" y="3941901"/>
                  <a:pt x="4985638" y="3943371"/>
                  <a:pt x="4985638" y="3945184"/>
                </a:cubicBezTo>
                <a:cubicBezTo>
                  <a:pt x="4985638" y="3946999"/>
                  <a:pt x="4984168" y="3948467"/>
                  <a:pt x="4982353" y="3948467"/>
                </a:cubicBezTo>
                <a:cubicBezTo>
                  <a:pt x="4980540" y="3948467"/>
                  <a:pt x="4979069" y="3946999"/>
                  <a:pt x="4979069" y="3945184"/>
                </a:cubicBezTo>
                <a:cubicBezTo>
                  <a:pt x="4979069" y="3943371"/>
                  <a:pt x="4980540" y="3941901"/>
                  <a:pt x="4982353" y="3941901"/>
                </a:cubicBezTo>
                <a:close/>
                <a:moveTo>
                  <a:pt x="2138342" y="3941901"/>
                </a:moveTo>
                <a:cubicBezTo>
                  <a:pt x="2150125" y="3941901"/>
                  <a:pt x="2159677" y="3952923"/>
                  <a:pt x="2159677" y="3966518"/>
                </a:cubicBezTo>
                <a:cubicBezTo>
                  <a:pt x="2159677" y="3980114"/>
                  <a:pt x="2150125" y="3991136"/>
                  <a:pt x="2138342" y="3991136"/>
                </a:cubicBezTo>
                <a:cubicBezTo>
                  <a:pt x="2126560" y="3991136"/>
                  <a:pt x="2117008" y="3980114"/>
                  <a:pt x="2117008" y="3966518"/>
                </a:cubicBezTo>
                <a:cubicBezTo>
                  <a:pt x="2117008" y="3952923"/>
                  <a:pt x="2126560" y="3941901"/>
                  <a:pt x="2138342" y="3941901"/>
                </a:cubicBezTo>
                <a:close/>
                <a:moveTo>
                  <a:pt x="992863" y="3941901"/>
                </a:moveTo>
                <a:cubicBezTo>
                  <a:pt x="1017336" y="3941901"/>
                  <a:pt x="1037174" y="3960268"/>
                  <a:pt x="1037174" y="3982928"/>
                </a:cubicBezTo>
                <a:cubicBezTo>
                  <a:pt x="1037174" y="4005588"/>
                  <a:pt x="1017336" y="4023956"/>
                  <a:pt x="992863" y="4023956"/>
                </a:cubicBezTo>
                <a:cubicBezTo>
                  <a:pt x="968389" y="4023956"/>
                  <a:pt x="948552" y="4005588"/>
                  <a:pt x="948552" y="3982928"/>
                </a:cubicBezTo>
                <a:cubicBezTo>
                  <a:pt x="948552" y="3960268"/>
                  <a:pt x="968389" y="3941901"/>
                  <a:pt x="992863" y="3941901"/>
                </a:cubicBezTo>
                <a:close/>
                <a:moveTo>
                  <a:pt x="5612531" y="3935336"/>
                </a:moveTo>
                <a:cubicBezTo>
                  <a:pt x="5614347" y="3935336"/>
                  <a:pt x="5615817" y="3936806"/>
                  <a:pt x="5615817" y="3938619"/>
                </a:cubicBezTo>
                <a:cubicBezTo>
                  <a:pt x="5615817" y="3940435"/>
                  <a:pt x="5614347" y="3941903"/>
                  <a:pt x="5612531" y="3941903"/>
                </a:cubicBezTo>
                <a:cubicBezTo>
                  <a:pt x="5610718" y="3941903"/>
                  <a:pt x="5609248" y="3940435"/>
                  <a:pt x="5609248" y="3938619"/>
                </a:cubicBezTo>
                <a:cubicBezTo>
                  <a:pt x="5609248" y="3936806"/>
                  <a:pt x="5610718" y="3935336"/>
                  <a:pt x="5612531" y="3935336"/>
                </a:cubicBezTo>
                <a:close/>
                <a:moveTo>
                  <a:pt x="4558952" y="3922208"/>
                </a:moveTo>
                <a:cubicBezTo>
                  <a:pt x="4560768" y="3922208"/>
                  <a:pt x="4562238" y="3923678"/>
                  <a:pt x="4562238" y="3925491"/>
                </a:cubicBezTo>
                <a:cubicBezTo>
                  <a:pt x="4562238" y="3927306"/>
                  <a:pt x="4560768" y="3928774"/>
                  <a:pt x="4558952" y="3928774"/>
                </a:cubicBezTo>
                <a:cubicBezTo>
                  <a:pt x="4557139" y="3928774"/>
                  <a:pt x="4555669" y="3927306"/>
                  <a:pt x="4555669" y="3925491"/>
                </a:cubicBezTo>
                <a:cubicBezTo>
                  <a:pt x="4555669" y="3923678"/>
                  <a:pt x="4557139" y="3922208"/>
                  <a:pt x="4558952" y="3922208"/>
                </a:cubicBezTo>
                <a:close/>
                <a:moveTo>
                  <a:pt x="3424957" y="3922208"/>
                </a:moveTo>
                <a:cubicBezTo>
                  <a:pt x="3425865" y="3922208"/>
                  <a:pt x="3426599" y="3923678"/>
                  <a:pt x="3426599" y="3925491"/>
                </a:cubicBezTo>
                <a:cubicBezTo>
                  <a:pt x="3426599" y="3927306"/>
                  <a:pt x="3425865" y="3928774"/>
                  <a:pt x="3424957" y="3928774"/>
                </a:cubicBezTo>
                <a:cubicBezTo>
                  <a:pt x="3424052" y="3928774"/>
                  <a:pt x="3423316" y="3927306"/>
                  <a:pt x="3423316" y="3925491"/>
                </a:cubicBezTo>
                <a:cubicBezTo>
                  <a:pt x="3423316" y="3923678"/>
                  <a:pt x="3424052" y="3922208"/>
                  <a:pt x="3424957" y="3922208"/>
                </a:cubicBezTo>
                <a:close/>
                <a:moveTo>
                  <a:pt x="1416263" y="3915643"/>
                </a:moveTo>
                <a:cubicBezTo>
                  <a:pt x="1440736" y="3915643"/>
                  <a:pt x="1460574" y="3935481"/>
                  <a:pt x="1460574" y="3959954"/>
                </a:cubicBezTo>
                <a:cubicBezTo>
                  <a:pt x="1460574" y="3984427"/>
                  <a:pt x="1440736" y="4004265"/>
                  <a:pt x="1416263" y="4004265"/>
                </a:cubicBezTo>
                <a:cubicBezTo>
                  <a:pt x="1391790" y="4004265"/>
                  <a:pt x="1371952" y="3984427"/>
                  <a:pt x="1371952" y="3959954"/>
                </a:cubicBezTo>
                <a:cubicBezTo>
                  <a:pt x="1371952" y="3935481"/>
                  <a:pt x="1391790" y="3915643"/>
                  <a:pt x="1416263" y="3915643"/>
                </a:cubicBezTo>
                <a:close/>
                <a:moveTo>
                  <a:pt x="7032073" y="3909079"/>
                </a:moveTo>
                <a:cubicBezTo>
                  <a:pt x="7032981" y="3909079"/>
                  <a:pt x="7033715" y="3910549"/>
                  <a:pt x="7033715" y="3912362"/>
                </a:cubicBezTo>
                <a:cubicBezTo>
                  <a:pt x="7033715" y="3914177"/>
                  <a:pt x="7032981" y="3915645"/>
                  <a:pt x="7032073" y="3915645"/>
                </a:cubicBezTo>
                <a:cubicBezTo>
                  <a:pt x="7031167" y="3915645"/>
                  <a:pt x="7030431" y="3914177"/>
                  <a:pt x="7030431" y="3912362"/>
                </a:cubicBezTo>
                <a:cubicBezTo>
                  <a:pt x="7030431" y="3910549"/>
                  <a:pt x="7031167" y="3909079"/>
                  <a:pt x="7032073" y="3909079"/>
                </a:cubicBezTo>
                <a:close/>
                <a:moveTo>
                  <a:pt x="5372933" y="3902514"/>
                </a:moveTo>
                <a:cubicBezTo>
                  <a:pt x="5374749" y="3902514"/>
                  <a:pt x="5376219" y="3903984"/>
                  <a:pt x="5376219" y="3905798"/>
                </a:cubicBezTo>
                <a:cubicBezTo>
                  <a:pt x="5376219" y="3907613"/>
                  <a:pt x="5374749" y="3909081"/>
                  <a:pt x="5372933" y="3909081"/>
                </a:cubicBezTo>
                <a:cubicBezTo>
                  <a:pt x="5371120" y="3909081"/>
                  <a:pt x="5369650" y="3907613"/>
                  <a:pt x="5369650" y="3905798"/>
                </a:cubicBezTo>
                <a:cubicBezTo>
                  <a:pt x="5369650" y="3903984"/>
                  <a:pt x="5371120" y="3902514"/>
                  <a:pt x="5372933" y="3902514"/>
                </a:cubicBezTo>
                <a:close/>
                <a:moveTo>
                  <a:pt x="2930989" y="3895950"/>
                </a:moveTo>
                <a:cubicBezTo>
                  <a:pt x="2934613" y="3895950"/>
                  <a:pt x="2937553" y="3898890"/>
                  <a:pt x="2937553" y="3902514"/>
                </a:cubicBezTo>
                <a:cubicBezTo>
                  <a:pt x="2937553" y="3906139"/>
                  <a:pt x="2934613" y="3909079"/>
                  <a:pt x="2930989" y="3909079"/>
                </a:cubicBezTo>
                <a:cubicBezTo>
                  <a:pt x="2927364" y="3909079"/>
                  <a:pt x="2924424" y="3906139"/>
                  <a:pt x="2924424" y="3902514"/>
                </a:cubicBezTo>
                <a:cubicBezTo>
                  <a:pt x="2924424" y="3898890"/>
                  <a:pt x="2927364" y="3895950"/>
                  <a:pt x="2930989" y="3895950"/>
                </a:cubicBezTo>
                <a:close/>
                <a:moveTo>
                  <a:pt x="1854433" y="3895950"/>
                </a:moveTo>
                <a:cubicBezTo>
                  <a:pt x="1870748" y="3895950"/>
                  <a:pt x="1883974" y="3911380"/>
                  <a:pt x="1883974" y="3930413"/>
                </a:cubicBezTo>
                <a:cubicBezTo>
                  <a:pt x="1883974" y="3949447"/>
                  <a:pt x="1870748" y="3964877"/>
                  <a:pt x="1854433" y="3964877"/>
                </a:cubicBezTo>
                <a:cubicBezTo>
                  <a:pt x="1838119" y="3964877"/>
                  <a:pt x="1824893" y="3949447"/>
                  <a:pt x="1824893" y="3930413"/>
                </a:cubicBezTo>
                <a:cubicBezTo>
                  <a:pt x="1824893" y="3911380"/>
                  <a:pt x="1838119" y="3895950"/>
                  <a:pt x="1854433" y="3895950"/>
                </a:cubicBezTo>
                <a:close/>
                <a:moveTo>
                  <a:pt x="6820373" y="3889386"/>
                </a:moveTo>
                <a:cubicBezTo>
                  <a:pt x="6829437" y="3889386"/>
                  <a:pt x="6836785" y="3896734"/>
                  <a:pt x="6836785" y="3905798"/>
                </a:cubicBezTo>
                <a:cubicBezTo>
                  <a:pt x="6836785" y="3914862"/>
                  <a:pt x="6829437" y="3922210"/>
                  <a:pt x="6820373" y="3922210"/>
                </a:cubicBezTo>
                <a:cubicBezTo>
                  <a:pt x="6811309" y="3922210"/>
                  <a:pt x="6803962" y="3914862"/>
                  <a:pt x="6803962" y="3905798"/>
                </a:cubicBezTo>
                <a:cubicBezTo>
                  <a:pt x="6803962" y="3896734"/>
                  <a:pt x="6811309" y="3889386"/>
                  <a:pt x="6820373" y="3889386"/>
                </a:cubicBezTo>
                <a:close/>
                <a:moveTo>
                  <a:pt x="2609335" y="3889386"/>
                </a:moveTo>
                <a:cubicBezTo>
                  <a:pt x="2616586" y="3889386"/>
                  <a:pt x="2622464" y="3895264"/>
                  <a:pt x="2622464" y="3902514"/>
                </a:cubicBezTo>
                <a:cubicBezTo>
                  <a:pt x="2622464" y="3909765"/>
                  <a:pt x="2616586" y="3915643"/>
                  <a:pt x="2609335" y="3915643"/>
                </a:cubicBezTo>
                <a:cubicBezTo>
                  <a:pt x="2602084" y="3915643"/>
                  <a:pt x="2596206" y="3909765"/>
                  <a:pt x="2596206" y="3902514"/>
                </a:cubicBezTo>
                <a:cubicBezTo>
                  <a:pt x="2596206" y="3895264"/>
                  <a:pt x="2602084" y="3889386"/>
                  <a:pt x="2609335" y="3889386"/>
                </a:cubicBezTo>
                <a:close/>
                <a:moveTo>
                  <a:pt x="743415" y="3882821"/>
                </a:moveTo>
                <a:cubicBezTo>
                  <a:pt x="766075" y="3882821"/>
                  <a:pt x="784443" y="3898985"/>
                  <a:pt x="784443" y="3918926"/>
                </a:cubicBezTo>
                <a:cubicBezTo>
                  <a:pt x="784443" y="3938868"/>
                  <a:pt x="766075" y="3955031"/>
                  <a:pt x="743415" y="3955031"/>
                </a:cubicBezTo>
                <a:cubicBezTo>
                  <a:pt x="720755" y="3955031"/>
                  <a:pt x="702387" y="3938868"/>
                  <a:pt x="702387" y="3918926"/>
                </a:cubicBezTo>
                <a:cubicBezTo>
                  <a:pt x="702387" y="3898985"/>
                  <a:pt x="720755" y="3882821"/>
                  <a:pt x="743415" y="3882821"/>
                </a:cubicBezTo>
                <a:close/>
                <a:moveTo>
                  <a:pt x="6611953" y="3866411"/>
                </a:moveTo>
                <a:cubicBezTo>
                  <a:pt x="6627363" y="3866411"/>
                  <a:pt x="6639853" y="3878901"/>
                  <a:pt x="6639853" y="3894311"/>
                </a:cubicBezTo>
                <a:cubicBezTo>
                  <a:pt x="6639853" y="3909720"/>
                  <a:pt x="6627363" y="3922210"/>
                  <a:pt x="6611953" y="3922210"/>
                </a:cubicBezTo>
                <a:cubicBezTo>
                  <a:pt x="6596545" y="3922210"/>
                  <a:pt x="6584055" y="3909720"/>
                  <a:pt x="6584055" y="3894311"/>
                </a:cubicBezTo>
                <a:cubicBezTo>
                  <a:pt x="6584055" y="3878901"/>
                  <a:pt x="6596545" y="3866411"/>
                  <a:pt x="6611953" y="3866411"/>
                </a:cubicBezTo>
                <a:close/>
                <a:moveTo>
                  <a:pt x="4716497" y="3866409"/>
                </a:moveTo>
                <a:cubicBezTo>
                  <a:pt x="4718312" y="3866409"/>
                  <a:pt x="4719782" y="3867145"/>
                  <a:pt x="4719782" y="3868051"/>
                </a:cubicBezTo>
                <a:cubicBezTo>
                  <a:pt x="4719782" y="3868959"/>
                  <a:pt x="4718312" y="3869693"/>
                  <a:pt x="4716497" y="3869693"/>
                </a:cubicBezTo>
                <a:cubicBezTo>
                  <a:pt x="4714684" y="3869693"/>
                  <a:pt x="4713214" y="3868959"/>
                  <a:pt x="4713214" y="3868051"/>
                </a:cubicBezTo>
                <a:cubicBezTo>
                  <a:pt x="4713214" y="3867145"/>
                  <a:pt x="4714684" y="3866409"/>
                  <a:pt x="4716497" y="3866409"/>
                </a:cubicBezTo>
                <a:close/>
                <a:moveTo>
                  <a:pt x="3269054" y="3866409"/>
                </a:moveTo>
                <a:cubicBezTo>
                  <a:pt x="3270867" y="3866409"/>
                  <a:pt x="3272337" y="3868615"/>
                  <a:pt x="3272337" y="3871334"/>
                </a:cubicBezTo>
                <a:cubicBezTo>
                  <a:pt x="3272337" y="3874055"/>
                  <a:pt x="3270867" y="3876259"/>
                  <a:pt x="3269054" y="3876259"/>
                </a:cubicBezTo>
                <a:cubicBezTo>
                  <a:pt x="3267241" y="3876259"/>
                  <a:pt x="3265771" y="3874055"/>
                  <a:pt x="3265771" y="3871334"/>
                </a:cubicBezTo>
                <a:cubicBezTo>
                  <a:pt x="3265771" y="3868615"/>
                  <a:pt x="3267241" y="3866409"/>
                  <a:pt x="3269054" y="3866409"/>
                </a:cubicBezTo>
                <a:close/>
                <a:moveTo>
                  <a:pt x="2312299" y="3866409"/>
                </a:moveTo>
                <a:cubicBezTo>
                  <a:pt x="2322271" y="3866409"/>
                  <a:pt x="2330353" y="3874491"/>
                  <a:pt x="2330353" y="3884463"/>
                </a:cubicBezTo>
                <a:cubicBezTo>
                  <a:pt x="2330353" y="3894435"/>
                  <a:pt x="2322271" y="3902516"/>
                  <a:pt x="2312299" y="3902516"/>
                </a:cubicBezTo>
                <a:cubicBezTo>
                  <a:pt x="2302327" y="3902516"/>
                  <a:pt x="2294246" y="3894435"/>
                  <a:pt x="2294246" y="3884463"/>
                </a:cubicBezTo>
                <a:cubicBezTo>
                  <a:pt x="2294246" y="3874491"/>
                  <a:pt x="2302327" y="3866409"/>
                  <a:pt x="2312299" y="3866409"/>
                </a:cubicBezTo>
                <a:close/>
                <a:moveTo>
                  <a:pt x="6396971" y="3859847"/>
                </a:moveTo>
                <a:cubicBezTo>
                  <a:pt x="6406035" y="3859847"/>
                  <a:pt x="6413383" y="3867929"/>
                  <a:pt x="6413383" y="3877901"/>
                </a:cubicBezTo>
                <a:cubicBezTo>
                  <a:pt x="6413383" y="3887872"/>
                  <a:pt x="6406035" y="3895954"/>
                  <a:pt x="6396971" y="3895954"/>
                </a:cubicBezTo>
                <a:cubicBezTo>
                  <a:pt x="6387907" y="3895954"/>
                  <a:pt x="6380559" y="3887872"/>
                  <a:pt x="6380559" y="3877901"/>
                </a:cubicBezTo>
                <a:cubicBezTo>
                  <a:pt x="6380559" y="3867929"/>
                  <a:pt x="6387907" y="3859847"/>
                  <a:pt x="6396971" y="3859847"/>
                </a:cubicBezTo>
                <a:close/>
                <a:moveTo>
                  <a:pt x="6178708" y="3853283"/>
                </a:moveTo>
                <a:cubicBezTo>
                  <a:pt x="6185053" y="3853283"/>
                  <a:pt x="6190197" y="3858427"/>
                  <a:pt x="6190197" y="3864772"/>
                </a:cubicBezTo>
                <a:cubicBezTo>
                  <a:pt x="6190197" y="3871117"/>
                  <a:pt x="6185053" y="3876261"/>
                  <a:pt x="6178708" y="3876261"/>
                </a:cubicBezTo>
                <a:cubicBezTo>
                  <a:pt x="6172363" y="3876261"/>
                  <a:pt x="6167219" y="3871117"/>
                  <a:pt x="6167219" y="3864772"/>
                </a:cubicBezTo>
                <a:cubicBezTo>
                  <a:pt x="6167219" y="3858427"/>
                  <a:pt x="6172363" y="3853283"/>
                  <a:pt x="6178708" y="3853283"/>
                </a:cubicBezTo>
                <a:close/>
                <a:moveTo>
                  <a:pt x="1160253" y="3853283"/>
                </a:moveTo>
                <a:cubicBezTo>
                  <a:pt x="1186537" y="3853283"/>
                  <a:pt x="1207845" y="3874591"/>
                  <a:pt x="1207845" y="3900875"/>
                </a:cubicBezTo>
                <a:cubicBezTo>
                  <a:pt x="1207845" y="3927159"/>
                  <a:pt x="1186537" y="3948467"/>
                  <a:pt x="1160253" y="3948467"/>
                </a:cubicBezTo>
                <a:cubicBezTo>
                  <a:pt x="1133968" y="3948467"/>
                  <a:pt x="1112660" y="3927159"/>
                  <a:pt x="1112660" y="3900875"/>
                </a:cubicBezTo>
                <a:cubicBezTo>
                  <a:pt x="1112660" y="3874591"/>
                  <a:pt x="1133968" y="3853283"/>
                  <a:pt x="1160253" y="3853283"/>
                </a:cubicBezTo>
                <a:close/>
                <a:moveTo>
                  <a:pt x="5120204" y="3853281"/>
                </a:moveTo>
                <a:cubicBezTo>
                  <a:pt x="5122020" y="3853281"/>
                  <a:pt x="5123490" y="3854751"/>
                  <a:pt x="5123490" y="3856564"/>
                </a:cubicBezTo>
                <a:cubicBezTo>
                  <a:pt x="5123490" y="3858379"/>
                  <a:pt x="5122020" y="3859847"/>
                  <a:pt x="5120204" y="3859847"/>
                </a:cubicBezTo>
                <a:cubicBezTo>
                  <a:pt x="5118391" y="3859847"/>
                  <a:pt x="5116921" y="3858379"/>
                  <a:pt x="5116921" y="3856564"/>
                </a:cubicBezTo>
                <a:cubicBezTo>
                  <a:pt x="5116921" y="3854751"/>
                  <a:pt x="5118391" y="3853281"/>
                  <a:pt x="5120204" y="3853281"/>
                </a:cubicBezTo>
                <a:close/>
                <a:moveTo>
                  <a:pt x="5953878" y="3840154"/>
                </a:moveTo>
                <a:cubicBezTo>
                  <a:pt x="5955693" y="3840154"/>
                  <a:pt x="5957163" y="3841624"/>
                  <a:pt x="5957163" y="3843437"/>
                </a:cubicBezTo>
                <a:cubicBezTo>
                  <a:pt x="5957163" y="3845253"/>
                  <a:pt x="5955693" y="3846720"/>
                  <a:pt x="5953878" y="3846720"/>
                </a:cubicBezTo>
                <a:cubicBezTo>
                  <a:pt x="5952065" y="3846720"/>
                  <a:pt x="5950595" y="3845253"/>
                  <a:pt x="5950595" y="3843437"/>
                </a:cubicBezTo>
                <a:cubicBezTo>
                  <a:pt x="5950595" y="3841624"/>
                  <a:pt x="5952065" y="3840154"/>
                  <a:pt x="5953878" y="3840154"/>
                </a:cubicBezTo>
                <a:close/>
                <a:moveTo>
                  <a:pt x="1586936" y="3833590"/>
                </a:moveTo>
                <a:cubicBezTo>
                  <a:pt x="1611409" y="3833590"/>
                  <a:pt x="1631247" y="3853427"/>
                  <a:pt x="1631247" y="3877901"/>
                </a:cubicBezTo>
                <a:cubicBezTo>
                  <a:pt x="1631247" y="3902374"/>
                  <a:pt x="1611409" y="3922212"/>
                  <a:pt x="1586936" y="3922212"/>
                </a:cubicBezTo>
                <a:cubicBezTo>
                  <a:pt x="1562463" y="3922212"/>
                  <a:pt x="1542625" y="3902374"/>
                  <a:pt x="1542625" y="3877901"/>
                </a:cubicBezTo>
                <a:cubicBezTo>
                  <a:pt x="1542625" y="3853427"/>
                  <a:pt x="1562463" y="3833590"/>
                  <a:pt x="1586936" y="3833590"/>
                </a:cubicBezTo>
                <a:close/>
                <a:moveTo>
                  <a:pt x="2028388" y="3827025"/>
                </a:moveTo>
                <a:cubicBezTo>
                  <a:pt x="2039265" y="3827025"/>
                  <a:pt x="2048081" y="3835841"/>
                  <a:pt x="2048081" y="3846718"/>
                </a:cubicBezTo>
                <a:cubicBezTo>
                  <a:pt x="2048081" y="3857596"/>
                  <a:pt x="2039265" y="3866411"/>
                  <a:pt x="2028388" y="3866411"/>
                </a:cubicBezTo>
                <a:cubicBezTo>
                  <a:pt x="2017511" y="3866411"/>
                  <a:pt x="2008695" y="3857596"/>
                  <a:pt x="2008695" y="3846718"/>
                </a:cubicBezTo>
                <a:cubicBezTo>
                  <a:pt x="2008695" y="3835841"/>
                  <a:pt x="2017511" y="3827025"/>
                  <a:pt x="2028388" y="3827025"/>
                </a:cubicBezTo>
                <a:close/>
                <a:moveTo>
                  <a:pt x="502175" y="3827023"/>
                </a:moveTo>
                <a:cubicBezTo>
                  <a:pt x="514865" y="3827023"/>
                  <a:pt x="525151" y="3838045"/>
                  <a:pt x="525151" y="3851641"/>
                </a:cubicBezTo>
                <a:cubicBezTo>
                  <a:pt x="525151" y="3865237"/>
                  <a:pt x="514865" y="3876259"/>
                  <a:pt x="502175" y="3876259"/>
                </a:cubicBezTo>
                <a:cubicBezTo>
                  <a:pt x="489485" y="3876259"/>
                  <a:pt x="479199" y="3865237"/>
                  <a:pt x="479199" y="3851641"/>
                </a:cubicBezTo>
                <a:cubicBezTo>
                  <a:pt x="479199" y="3838045"/>
                  <a:pt x="489485" y="3827023"/>
                  <a:pt x="502175" y="3827023"/>
                </a:cubicBezTo>
                <a:close/>
                <a:moveTo>
                  <a:pt x="5727409" y="3820459"/>
                </a:moveTo>
                <a:cubicBezTo>
                  <a:pt x="5729224" y="3820459"/>
                  <a:pt x="5730694" y="3821929"/>
                  <a:pt x="5730694" y="3823742"/>
                </a:cubicBezTo>
                <a:cubicBezTo>
                  <a:pt x="5730694" y="3825557"/>
                  <a:pt x="5729224" y="3827025"/>
                  <a:pt x="5727409" y="3827025"/>
                </a:cubicBezTo>
                <a:cubicBezTo>
                  <a:pt x="5725596" y="3827025"/>
                  <a:pt x="5724126" y="3825557"/>
                  <a:pt x="5724126" y="3823742"/>
                </a:cubicBezTo>
                <a:cubicBezTo>
                  <a:pt x="5724126" y="3821929"/>
                  <a:pt x="5725596" y="3820459"/>
                  <a:pt x="5727409" y="3820459"/>
                </a:cubicBezTo>
                <a:close/>
                <a:moveTo>
                  <a:pt x="910807" y="3807332"/>
                </a:moveTo>
                <a:cubicBezTo>
                  <a:pt x="928029" y="3807332"/>
                  <a:pt x="941989" y="3822762"/>
                  <a:pt x="941989" y="3841796"/>
                </a:cubicBezTo>
                <a:cubicBezTo>
                  <a:pt x="941989" y="3860829"/>
                  <a:pt x="928029" y="3876259"/>
                  <a:pt x="910807" y="3876259"/>
                </a:cubicBezTo>
                <a:cubicBezTo>
                  <a:pt x="893584" y="3876259"/>
                  <a:pt x="879625" y="3860829"/>
                  <a:pt x="879625" y="3841796"/>
                </a:cubicBezTo>
                <a:cubicBezTo>
                  <a:pt x="879625" y="3822762"/>
                  <a:pt x="893584" y="3807332"/>
                  <a:pt x="910807" y="3807332"/>
                </a:cubicBezTo>
                <a:close/>
                <a:moveTo>
                  <a:pt x="4865836" y="3800766"/>
                </a:moveTo>
                <a:cubicBezTo>
                  <a:pt x="4866743" y="3800766"/>
                  <a:pt x="4867477" y="3801502"/>
                  <a:pt x="4867477" y="3802407"/>
                </a:cubicBezTo>
                <a:cubicBezTo>
                  <a:pt x="4867477" y="3803315"/>
                  <a:pt x="4866743" y="3804049"/>
                  <a:pt x="4865836" y="3804049"/>
                </a:cubicBezTo>
                <a:cubicBezTo>
                  <a:pt x="4864930" y="3804049"/>
                  <a:pt x="4864194" y="3803315"/>
                  <a:pt x="4864194" y="3802407"/>
                </a:cubicBezTo>
                <a:cubicBezTo>
                  <a:pt x="4864194" y="3801502"/>
                  <a:pt x="4864930" y="3800766"/>
                  <a:pt x="4865836" y="3800766"/>
                </a:cubicBezTo>
                <a:close/>
                <a:moveTo>
                  <a:pt x="2793137" y="3800766"/>
                </a:moveTo>
                <a:cubicBezTo>
                  <a:pt x="2796761" y="3800766"/>
                  <a:pt x="2799701" y="3803706"/>
                  <a:pt x="2799701" y="3807330"/>
                </a:cubicBezTo>
                <a:cubicBezTo>
                  <a:pt x="2799701" y="3810954"/>
                  <a:pt x="2796761" y="3813894"/>
                  <a:pt x="2793137" y="3813894"/>
                </a:cubicBezTo>
                <a:cubicBezTo>
                  <a:pt x="2789513" y="3813894"/>
                  <a:pt x="2786573" y="3810954"/>
                  <a:pt x="2786573" y="3807330"/>
                </a:cubicBezTo>
                <a:cubicBezTo>
                  <a:pt x="2786573" y="3803706"/>
                  <a:pt x="2789513" y="3800766"/>
                  <a:pt x="2793137" y="3800766"/>
                </a:cubicBezTo>
                <a:close/>
                <a:moveTo>
                  <a:pt x="5494373" y="3794201"/>
                </a:moveTo>
                <a:cubicBezTo>
                  <a:pt x="5496188" y="3794201"/>
                  <a:pt x="5497658" y="3795671"/>
                  <a:pt x="5497658" y="3797485"/>
                </a:cubicBezTo>
                <a:cubicBezTo>
                  <a:pt x="5497658" y="3799300"/>
                  <a:pt x="5496188" y="3800768"/>
                  <a:pt x="5494373" y="3800768"/>
                </a:cubicBezTo>
                <a:cubicBezTo>
                  <a:pt x="5492560" y="3800768"/>
                  <a:pt x="5491090" y="3799300"/>
                  <a:pt x="5491090" y="3797485"/>
                </a:cubicBezTo>
                <a:cubicBezTo>
                  <a:pt x="5491090" y="3795671"/>
                  <a:pt x="5492560" y="3794201"/>
                  <a:pt x="5494373" y="3794201"/>
                </a:cubicBezTo>
                <a:close/>
                <a:moveTo>
                  <a:pt x="3118074" y="3794201"/>
                </a:moveTo>
                <a:cubicBezTo>
                  <a:pt x="3119887" y="3794201"/>
                  <a:pt x="3121357" y="3795671"/>
                  <a:pt x="3121357" y="3797485"/>
                </a:cubicBezTo>
                <a:cubicBezTo>
                  <a:pt x="3121357" y="3799300"/>
                  <a:pt x="3119887" y="3800768"/>
                  <a:pt x="3118074" y="3800768"/>
                </a:cubicBezTo>
                <a:cubicBezTo>
                  <a:pt x="3116261" y="3800768"/>
                  <a:pt x="3114791" y="3799300"/>
                  <a:pt x="3114791" y="3797485"/>
                </a:cubicBezTo>
                <a:cubicBezTo>
                  <a:pt x="3114791" y="3795671"/>
                  <a:pt x="3116261" y="3794201"/>
                  <a:pt x="3118074" y="3794201"/>
                </a:cubicBezTo>
                <a:close/>
                <a:moveTo>
                  <a:pt x="1327645" y="3787639"/>
                </a:moveTo>
                <a:cubicBezTo>
                  <a:pt x="1348492" y="3787639"/>
                  <a:pt x="1365392" y="3803803"/>
                  <a:pt x="1365392" y="3823744"/>
                </a:cubicBezTo>
                <a:cubicBezTo>
                  <a:pt x="1365392" y="3843685"/>
                  <a:pt x="1348492" y="3859849"/>
                  <a:pt x="1327645" y="3859849"/>
                </a:cubicBezTo>
                <a:cubicBezTo>
                  <a:pt x="1306798" y="3859849"/>
                  <a:pt x="1289898" y="3843685"/>
                  <a:pt x="1289898" y="3823744"/>
                </a:cubicBezTo>
                <a:cubicBezTo>
                  <a:pt x="1289898" y="3803803"/>
                  <a:pt x="1306798" y="3787639"/>
                  <a:pt x="1327645" y="3787639"/>
                </a:cubicBezTo>
                <a:close/>
                <a:moveTo>
                  <a:pt x="2486254" y="3787637"/>
                </a:moveTo>
                <a:cubicBezTo>
                  <a:pt x="2494410" y="3787637"/>
                  <a:pt x="2501024" y="3792047"/>
                  <a:pt x="2501024" y="3797487"/>
                </a:cubicBezTo>
                <a:cubicBezTo>
                  <a:pt x="2501024" y="3802924"/>
                  <a:pt x="2494410" y="3807334"/>
                  <a:pt x="2486254" y="3807334"/>
                </a:cubicBezTo>
                <a:cubicBezTo>
                  <a:pt x="2478097" y="3807334"/>
                  <a:pt x="2471483" y="3802924"/>
                  <a:pt x="2471483" y="3797487"/>
                </a:cubicBezTo>
                <a:cubicBezTo>
                  <a:pt x="2471483" y="3792047"/>
                  <a:pt x="2478097" y="3787637"/>
                  <a:pt x="2486254" y="3787637"/>
                </a:cubicBezTo>
                <a:close/>
                <a:moveTo>
                  <a:pt x="269141" y="3777792"/>
                </a:moveTo>
                <a:cubicBezTo>
                  <a:pt x="270954" y="3777792"/>
                  <a:pt x="272424" y="3779998"/>
                  <a:pt x="272424" y="3782716"/>
                </a:cubicBezTo>
                <a:cubicBezTo>
                  <a:pt x="272424" y="3785437"/>
                  <a:pt x="270954" y="3787641"/>
                  <a:pt x="269141" y="3787641"/>
                </a:cubicBezTo>
                <a:cubicBezTo>
                  <a:pt x="267328" y="3787641"/>
                  <a:pt x="265858" y="3785437"/>
                  <a:pt x="265858" y="3782716"/>
                </a:cubicBezTo>
                <a:cubicBezTo>
                  <a:pt x="265858" y="3779998"/>
                  <a:pt x="267328" y="3777792"/>
                  <a:pt x="269141" y="3777792"/>
                </a:cubicBezTo>
                <a:close/>
                <a:moveTo>
                  <a:pt x="1754326" y="3771227"/>
                </a:moveTo>
                <a:cubicBezTo>
                  <a:pt x="1769736" y="3771227"/>
                  <a:pt x="1782225" y="3783717"/>
                  <a:pt x="1782225" y="3799126"/>
                </a:cubicBezTo>
                <a:cubicBezTo>
                  <a:pt x="1782225" y="3814535"/>
                  <a:pt x="1769736" y="3827025"/>
                  <a:pt x="1754326" y="3827025"/>
                </a:cubicBezTo>
                <a:cubicBezTo>
                  <a:pt x="1738917" y="3827025"/>
                  <a:pt x="1726427" y="3814535"/>
                  <a:pt x="1726427" y="3799126"/>
                </a:cubicBezTo>
                <a:cubicBezTo>
                  <a:pt x="1726427" y="3783717"/>
                  <a:pt x="1738917" y="3771227"/>
                  <a:pt x="1754326" y="3771227"/>
                </a:cubicBezTo>
                <a:close/>
                <a:moveTo>
                  <a:pt x="6902427" y="3758098"/>
                </a:moveTo>
                <a:cubicBezTo>
                  <a:pt x="6904243" y="3758098"/>
                  <a:pt x="6905713" y="3759568"/>
                  <a:pt x="6905713" y="3761382"/>
                </a:cubicBezTo>
                <a:cubicBezTo>
                  <a:pt x="6905713" y="3763197"/>
                  <a:pt x="6904243" y="3764665"/>
                  <a:pt x="6902427" y="3764665"/>
                </a:cubicBezTo>
                <a:cubicBezTo>
                  <a:pt x="6900614" y="3764665"/>
                  <a:pt x="6899144" y="3763197"/>
                  <a:pt x="6899144" y="3761382"/>
                </a:cubicBezTo>
                <a:cubicBezTo>
                  <a:pt x="6899144" y="3759568"/>
                  <a:pt x="6900614" y="3758098"/>
                  <a:pt x="6902427" y="3758098"/>
                </a:cubicBezTo>
                <a:close/>
                <a:moveTo>
                  <a:pt x="5256416" y="3758098"/>
                </a:moveTo>
                <a:cubicBezTo>
                  <a:pt x="5259137" y="3758098"/>
                  <a:pt x="5261341" y="3758834"/>
                  <a:pt x="5261341" y="3759740"/>
                </a:cubicBezTo>
                <a:cubicBezTo>
                  <a:pt x="5261341" y="3760648"/>
                  <a:pt x="5259137" y="3761382"/>
                  <a:pt x="5256416" y="3761382"/>
                </a:cubicBezTo>
                <a:cubicBezTo>
                  <a:pt x="5253698" y="3761382"/>
                  <a:pt x="5251492" y="3760648"/>
                  <a:pt x="5251492" y="3759740"/>
                </a:cubicBezTo>
                <a:cubicBezTo>
                  <a:pt x="5251492" y="3758834"/>
                  <a:pt x="5253698" y="3758098"/>
                  <a:pt x="5256416" y="3758098"/>
                </a:cubicBezTo>
                <a:close/>
                <a:moveTo>
                  <a:pt x="2199063" y="3751534"/>
                </a:moveTo>
                <a:cubicBezTo>
                  <a:pt x="2206312" y="3751534"/>
                  <a:pt x="2212192" y="3755944"/>
                  <a:pt x="2212192" y="3761384"/>
                </a:cubicBezTo>
                <a:cubicBezTo>
                  <a:pt x="2212192" y="3766821"/>
                  <a:pt x="2206312" y="3771231"/>
                  <a:pt x="2199063" y="3771231"/>
                </a:cubicBezTo>
                <a:cubicBezTo>
                  <a:pt x="2191813" y="3771231"/>
                  <a:pt x="2185935" y="3766821"/>
                  <a:pt x="2185935" y="3761384"/>
                </a:cubicBezTo>
                <a:cubicBezTo>
                  <a:pt x="2185935" y="3755944"/>
                  <a:pt x="2191813" y="3751534"/>
                  <a:pt x="2199063" y="3751534"/>
                </a:cubicBezTo>
                <a:close/>
                <a:moveTo>
                  <a:pt x="667926" y="3738405"/>
                </a:moveTo>
                <a:cubicBezTo>
                  <a:pt x="686959" y="3738405"/>
                  <a:pt x="702389" y="3753835"/>
                  <a:pt x="702389" y="3772869"/>
                </a:cubicBezTo>
                <a:cubicBezTo>
                  <a:pt x="702389" y="3791902"/>
                  <a:pt x="686959" y="3807332"/>
                  <a:pt x="667926" y="3807332"/>
                </a:cubicBezTo>
                <a:cubicBezTo>
                  <a:pt x="648892" y="3807332"/>
                  <a:pt x="633462" y="3791902"/>
                  <a:pt x="633462" y="3772869"/>
                </a:cubicBezTo>
                <a:cubicBezTo>
                  <a:pt x="633462" y="3753835"/>
                  <a:pt x="648892" y="3738405"/>
                  <a:pt x="667926" y="3738405"/>
                </a:cubicBezTo>
                <a:close/>
                <a:moveTo>
                  <a:pt x="6488873" y="3731841"/>
                </a:moveTo>
                <a:cubicBezTo>
                  <a:pt x="6496123" y="3731841"/>
                  <a:pt x="6502001" y="3737719"/>
                  <a:pt x="6502001" y="3744970"/>
                </a:cubicBezTo>
                <a:cubicBezTo>
                  <a:pt x="6502001" y="3752221"/>
                  <a:pt x="6496123" y="3758098"/>
                  <a:pt x="6488873" y="3758098"/>
                </a:cubicBezTo>
                <a:cubicBezTo>
                  <a:pt x="6481621" y="3758098"/>
                  <a:pt x="6475743" y="3752221"/>
                  <a:pt x="6475743" y="3744970"/>
                </a:cubicBezTo>
                <a:cubicBezTo>
                  <a:pt x="6475743" y="3737719"/>
                  <a:pt x="6481621" y="3731841"/>
                  <a:pt x="6488873" y="3731841"/>
                </a:cubicBezTo>
                <a:close/>
                <a:moveTo>
                  <a:pt x="6697293" y="3725277"/>
                </a:moveTo>
                <a:cubicBezTo>
                  <a:pt x="6714515" y="3725277"/>
                  <a:pt x="6728475" y="3737033"/>
                  <a:pt x="6728475" y="3751534"/>
                </a:cubicBezTo>
                <a:cubicBezTo>
                  <a:pt x="6728475" y="3766036"/>
                  <a:pt x="6714515" y="3777792"/>
                  <a:pt x="6697293" y="3777792"/>
                </a:cubicBezTo>
                <a:cubicBezTo>
                  <a:pt x="6680070" y="3777792"/>
                  <a:pt x="6666110" y="3766036"/>
                  <a:pt x="6666110" y="3751534"/>
                </a:cubicBezTo>
                <a:cubicBezTo>
                  <a:pt x="6666110" y="3737033"/>
                  <a:pt x="6680070" y="3725277"/>
                  <a:pt x="6697293" y="3725277"/>
                </a:cubicBezTo>
                <a:close/>
                <a:moveTo>
                  <a:pt x="6275531" y="3725277"/>
                </a:moveTo>
                <a:cubicBezTo>
                  <a:pt x="6277347" y="3725277"/>
                  <a:pt x="6278817" y="3728217"/>
                  <a:pt x="6278817" y="3731841"/>
                </a:cubicBezTo>
                <a:cubicBezTo>
                  <a:pt x="6278817" y="3735465"/>
                  <a:pt x="6277347" y="3738405"/>
                  <a:pt x="6275531" y="3738405"/>
                </a:cubicBezTo>
                <a:cubicBezTo>
                  <a:pt x="6273719" y="3738405"/>
                  <a:pt x="6272249" y="3735465"/>
                  <a:pt x="6272249" y="3731841"/>
                </a:cubicBezTo>
                <a:cubicBezTo>
                  <a:pt x="6272249" y="3728217"/>
                  <a:pt x="6273719" y="3725277"/>
                  <a:pt x="6275531" y="3725277"/>
                </a:cubicBezTo>
                <a:close/>
                <a:moveTo>
                  <a:pt x="6060547" y="3718712"/>
                </a:moveTo>
                <a:cubicBezTo>
                  <a:pt x="6061455" y="3718712"/>
                  <a:pt x="6062189" y="3719448"/>
                  <a:pt x="6062189" y="3720354"/>
                </a:cubicBezTo>
                <a:cubicBezTo>
                  <a:pt x="6062189" y="3721262"/>
                  <a:pt x="6061455" y="3721995"/>
                  <a:pt x="6060547" y="3721995"/>
                </a:cubicBezTo>
                <a:cubicBezTo>
                  <a:pt x="6059641" y="3721995"/>
                  <a:pt x="6058905" y="3721262"/>
                  <a:pt x="6058905" y="3720354"/>
                </a:cubicBezTo>
                <a:cubicBezTo>
                  <a:pt x="6058905" y="3719448"/>
                  <a:pt x="6059641" y="3718712"/>
                  <a:pt x="6060547" y="3718712"/>
                </a:cubicBezTo>
                <a:close/>
                <a:moveTo>
                  <a:pt x="1078197" y="3718712"/>
                </a:moveTo>
                <a:cubicBezTo>
                  <a:pt x="1104481" y="3718712"/>
                  <a:pt x="1125789" y="3738550"/>
                  <a:pt x="1125789" y="3763023"/>
                </a:cubicBezTo>
                <a:cubicBezTo>
                  <a:pt x="1125789" y="3787496"/>
                  <a:pt x="1104481" y="3807334"/>
                  <a:pt x="1078197" y="3807334"/>
                </a:cubicBezTo>
                <a:cubicBezTo>
                  <a:pt x="1051913" y="3807334"/>
                  <a:pt x="1030605" y="3787496"/>
                  <a:pt x="1030605" y="3763023"/>
                </a:cubicBezTo>
                <a:cubicBezTo>
                  <a:pt x="1030605" y="3738550"/>
                  <a:pt x="1051913" y="3718712"/>
                  <a:pt x="1078197" y="3718712"/>
                </a:cubicBezTo>
                <a:close/>
                <a:moveTo>
                  <a:pt x="5010252" y="3712148"/>
                </a:moveTo>
                <a:cubicBezTo>
                  <a:pt x="5011159" y="3712148"/>
                  <a:pt x="5011893" y="3712884"/>
                  <a:pt x="5011893" y="3713790"/>
                </a:cubicBezTo>
                <a:cubicBezTo>
                  <a:pt x="5011893" y="3714697"/>
                  <a:pt x="5011159" y="3715431"/>
                  <a:pt x="5010252" y="3715431"/>
                </a:cubicBezTo>
                <a:cubicBezTo>
                  <a:pt x="5009346" y="3715431"/>
                  <a:pt x="5008610" y="3714697"/>
                  <a:pt x="5008610" y="3713790"/>
                </a:cubicBezTo>
                <a:cubicBezTo>
                  <a:pt x="5008610" y="3712884"/>
                  <a:pt x="5009346" y="3712148"/>
                  <a:pt x="5010252" y="3712148"/>
                </a:cubicBezTo>
                <a:close/>
                <a:moveTo>
                  <a:pt x="2973658" y="3712148"/>
                </a:moveTo>
                <a:cubicBezTo>
                  <a:pt x="2975471" y="3712148"/>
                  <a:pt x="2976941" y="3713618"/>
                  <a:pt x="2976941" y="3715431"/>
                </a:cubicBezTo>
                <a:cubicBezTo>
                  <a:pt x="2976941" y="3717246"/>
                  <a:pt x="2975471" y="3718714"/>
                  <a:pt x="2973658" y="3718714"/>
                </a:cubicBezTo>
                <a:cubicBezTo>
                  <a:pt x="2971845" y="3718714"/>
                  <a:pt x="2970375" y="3717246"/>
                  <a:pt x="2970375" y="3715431"/>
                </a:cubicBezTo>
                <a:cubicBezTo>
                  <a:pt x="2970375" y="3713618"/>
                  <a:pt x="2971845" y="3712148"/>
                  <a:pt x="2973658" y="3712148"/>
                </a:cubicBezTo>
                <a:close/>
                <a:moveTo>
                  <a:pt x="438173" y="3705584"/>
                </a:moveTo>
                <a:cubicBezTo>
                  <a:pt x="439078" y="3705584"/>
                  <a:pt x="439815" y="3706320"/>
                  <a:pt x="439815" y="3707225"/>
                </a:cubicBezTo>
                <a:cubicBezTo>
                  <a:pt x="439815" y="3708133"/>
                  <a:pt x="439078" y="3708867"/>
                  <a:pt x="438173" y="3708867"/>
                </a:cubicBezTo>
                <a:cubicBezTo>
                  <a:pt x="437265" y="3708867"/>
                  <a:pt x="436531" y="3708133"/>
                  <a:pt x="436531" y="3707225"/>
                </a:cubicBezTo>
                <a:cubicBezTo>
                  <a:pt x="436531" y="3706320"/>
                  <a:pt x="437265" y="3705584"/>
                  <a:pt x="438173" y="3705584"/>
                </a:cubicBezTo>
                <a:close/>
                <a:moveTo>
                  <a:pt x="5835719" y="3699019"/>
                </a:moveTo>
                <a:cubicBezTo>
                  <a:pt x="5837535" y="3699019"/>
                  <a:pt x="5839005" y="3700489"/>
                  <a:pt x="5839005" y="3702302"/>
                </a:cubicBezTo>
                <a:cubicBezTo>
                  <a:pt x="5839005" y="3704118"/>
                  <a:pt x="5837535" y="3705586"/>
                  <a:pt x="5835719" y="3705586"/>
                </a:cubicBezTo>
                <a:cubicBezTo>
                  <a:pt x="5833907" y="3705586"/>
                  <a:pt x="5832436" y="3704118"/>
                  <a:pt x="5832436" y="3702302"/>
                </a:cubicBezTo>
                <a:cubicBezTo>
                  <a:pt x="5832436" y="3700489"/>
                  <a:pt x="5833907" y="3699019"/>
                  <a:pt x="5835719" y="3699019"/>
                </a:cubicBezTo>
                <a:close/>
                <a:moveTo>
                  <a:pt x="2665133" y="3699019"/>
                </a:moveTo>
                <a:cubicBezTo>
                  <a:pt x="2668757" y="3699019"/>
                  <a:pt x="2671697" y="3701959"/>
                  <a:pt x="2671697" y="3705584"/>
                </a:cubicBezTo>
                <a:cubicBezTo>
                  <a:pt x="2671697" y="3709208"/>
                  <a:pt x="2668757" y="3712148"/>
                  <a:pt x="2665133" y="3712148"/>
                </a:cubicBezTo>
                <a:cubicBezTo>
                  <a:pt x="2661509" y="3712148"/>
                  <a:pt x="2658569" y="3709208"/>
                  <a:pt x="2658569" y="3705584"/>
                </a:cubicBezTo>
                <a:cubicBezTo>
                  <a:pt x="2658569" y="3701959"/>
                  <a:pt x="2661509" y="3699019"/>
                  <a:pt x="2665133" y="3699019"/>
                </a:cubicBezTo>
                <a:close/>
                <a:moveTo>
                  <a:pt x="1923360" y="3699019"/>
                </a:moveTo>
                <a:cubicBezTo>
                  <a:pt x="1932424" y="3699019"/>
                  <a:pt x="1939772" y="3707835"/>
                  <a:pt x="1939772" y="3718712"/>
                </a:cubicBezTo>
                <a:cubicBezTo>
                  <a:pt x="1939772" y="3729589"/>
                  <a:pt x="1932424" y="3738405"/>
                  <a:pt x="1923360" y="3738405"/>
                </a:cubicBezTo>
                <a:cubicBezTo>
                  <a:pt x="1914296" y="3738405"/>
                  <a:pt x="1906948" y="3729589"/>
                  <a:pt x="1906948" y="3718712"/>
                </a:cubicBezTo>
                <a:cubicBezTo>
                  <a:pt x="1906948" y="3707835"/>
                  <a:pt x="1914296" y="3699019"/>
                  <a:pt x="1923360" y="3699019"/>
                </a:cubicBezTo>
                <a:close/>
                <a:moveTo>
                  <a:pt x="1495035" y="3699019"/>
                </a:moveTo>
                <a:cubicBezTo>
                  <a:pt x="1517695" y="3699019"/>
                  <a:pt x="1536063" y="3718857"/>
                  <a:pt x="1536063" y="3743330"/>
                </a:cubicBezTo>
                <a:cubicBezTo>
                  <a:pt x="1536063" y="3767803"/>
                  <a:pt x="1517695" y="3787641"/>
                  <a:pt x="1495035" y="3787641"/>
                </a:cubicBezTo>
                <a:cubicBezTo>
                  <a:pt x="1472375" y="3787641"/>
                  <a:pt x="1454007" y="3767803"/>
                  <a:pt x="1454007" y="3743330"/>
                </a:cubicBezTo>
                <a:cubicBezTo>
                  <a:pt x="1454007" y="3718857"/>
                  <a:pt x="1472375" y="3699019"/>
                  <a:pt x="1495035" y="3699019"/>
                </a:cubicBezTo>
                <a:close/>
                <a:moveTo>
                  <a:pt x="3308440" y="3682607"/>
                </a:moveTo>
                <a:cubicBezTo>
                  <a:pt x="3310256" y="3682607"/>
                  <a:pt x="3311726" y="3683343"/>
                  <a:pt x="3311726" y="3684249"/>
                </a:cubicBezTo>
                <a:cubicBezTo>
                  <a:pt x="3311726" y="3685156"/>
                  <a:pt x="3310256" y="3685890"/>
                  <a:pt x="3308440" y="3685890"/>
                </a:cubicBezTo>
                <a:cubicBezTo>
                  <a:pt x="3306627" y="3685890"/>
                  <a:pt x="3305157" y="3685156"/>
                  <a:pt x="3305157" y="3684249"/>
                </a:cubicBezTo>
                <a:cubicBezTo>
                  <a:pt x="3305157" y="3683343"/>
                  <a:pt x="3306627" y="3682607"/>
                  <a:pt x="3308440" y="3682607"/>
                </a:cubicBezTo>
                <a:close/>
                <a:moveTo>
                  <a:pt x="5612531" y="3676043"/>
                </a:moveTo>
                <a:cubicBezTo>
                  <a:pt x="5614347" y="3676043"/>
                  <a:pt x="5615817" y="3677513"/>
                  <a:pt x="5615817" y="3679326"/>
                </a:cubicBezTo>
                <a:cubicBezTo>
                  <a:pt x="5615817" y="3681139"/>
                  <a:pt x="5614347" y="3682609"/>
                  <a:pt x="5612531" y="3682609"/>
                </a:cubicBezTo>
                <a:cubicBezTo>
                  <a:pt x="5610718" y="3682609"/>
                  <a:pt x="5609248" y="3681139"/>
                  <a:pt x="5609248" y="3679326"/>
                </a:cubicBezTo>
                <a:cubicBezTo>
                  <a:pt x="5609248" y="3677513"/>
                  <a:pt x="5610718" y="3676043"/>
                  <a:pt x="5612531" y="3676043"/>
                </a:cubicBezTo>
                <a:close/>
                <a:moveTo>
                  <a:pt x="2369737" y="3669479"/>
                </a:moveTo>
                <a:cubicBezTo>
                  <a:pt x="2373361" y="3669479"/>
                  <a:pt x="2376301" y="3673889"/>
                  <a:pt x="2376301" y="3679326"/>
                </a:cubicBezTo>
                <a:cubicBezTo>
                  <a:pt x="2376301" y="3684766"/>
                  <a:pt x="2373361" y="3689176"/>
                  <a:pt x="2369737" y="3689176"/>
                </a:cubicBezTo>
                <a:cubicBezTo>
                  <a:pt x="2366112" y="3689176"/>
                  <a:pt x="2363172" y="3684766"/>
                  <a:pt x="2363172" y="3679326"/>
                </a:cubicBezTo>
                <a:cubicBezTo>
                  <a:pt x="2363172" y="3673889"/>
                  <a:pt x="2366112" y="3669479"/>
                  <a:pt x="2369737" y="3669479"/>
                </a:cubicBezTo>
                <a:close/>
                <a:moveTo>
                  <a:pt x="835318" y="3662916"/>
                </a:moveTo>
                <a:cubicBezTo>
                  <a:pt x="852540" y="3662916"/>
                  <a:pt x="866500" y="3676876"/>
                  <a:pt x="866500" y="3694099"/>
                </a:cubicBezTo>
                <a:cubicBezTo>
                  <a:pt x="866500" y="3711321"/>
                  <a:pt x="852540" y="3725281"/>
                  <a:pt x="835318" y="3725281"/>
                </a:cubicBezTo>
                <a:cubicBezTo>
                  <a:pt x="818096" y="3725281"/>
                  <a:pt x="804135" y="3711321"/>
                  <a:pt x="804135" y="3694099"/>
                </a:cubicBezTo>
                <a:cubicBezTo>
                  <a:pt x="804135" y="3676876"/>
                  <a:pt x="818096" y="3662916"/>
                  <a:pt x="835318" y="3662916"/>
                </a:cubicBezTo>
                <a:close/>
                <a:moveTo>
                  <a:pt x="5384420" y="3649785"/>
                </a:moveTo>
                <a:cubicBezTo>
                  <a:pt x="5385328" y="3649785"/>
                  <a:pt x="5386062" y="3650519"/>
                  <a:pt x="5386062" y="3651427"/>
                </a:cubicBezTo>
                <a:cubicBezTo>
                  <a:pt x="5386062" y="3652333"/>
                  <a:pt x="5385328" y="3653069"/>
                  <a:pt x="5384420" y="3653069"/>
                </a:cubicBezTo>
                <a:cubicBezTo>
                  <a:pt x="5383515" y="3653069"/>
                  <a:pt x="5382779" y="3652333"/>
                  <a:pt x="5382779" y="3651427"/>
                </a:cubicBezTo>
                <a:cubicBezTo>
                  <a:pt x="5382779" y="3650519"/>
                  <a:pt x="5383515" y="3649785"/>
                  <a:pt x="5384420" y="3649785"/>
                </a:cubicBezTo>
                <a:close/>
                <a:moveTo>
                  <a:pt x="1242306" y="3643223"/>
                </a:moveTo>
                <a:cubicBezTo>
                  <a:pt x="1264966" y="3643223"/>
                  <a:pt x="1283334" y="3660123"/>
                  <a:pt x="1283334" y="3680970"/>
                </a:cubicBezTo>
                <a:cubicBezTo>
                  <a:pt x="1283334" y="3701817"/>
                  <a:pt x="1264966" y="3718716"/>
                  <a:pt x="1242306" y="3718716"/>
                </a:cubicBezTo>
                <a:cubicBezTo>
                  <a:pt x="1219646" y="3718716"/>
                  <a:pt x="1201278" y="3701817"/>
                  <a:pt x="1201278" y="3680970"/>
                </a:cubicBezTo>
                <a:cubicBezTo>
                  <a:pt x="1201278" y="3660123"/>
                  <a:pt x="1219646" y="3643223"/>
                  <a:pt x="1242306" y="3643223"/>
                </a:cubicBezTo>
                <a:close/>
                <a:moveTo>
                  <a:pt x="1659144" y="3636659"/>
                </a:moveTo>
                <a:cubicBezTo>
                  <a:pt x="1674553" y="3636659"/>
                  <a:pt x="1687043" y="3648415"/>
                  <a:pt x="1687043" y="3662916"/>
                </a:cubicBezTo>
                <a:cubicBezTo>
                  <a:pt x="1687043" y="3677418"/>
                  <a:pt x="1674553" y="3689174"/>
                  <a:pt x="1659144" y="3689174"/>
                </a:cubicBezTo>
                <a:cubicBezTo>
                  <a:pt x="1643735" y="3689174"/>
                  <a:pt x="1631245" y="3677418"/>
                  <a:pt x="1631245" y="3662916"/>
                </a:cubicBezTo>
                <a:cubicBezTo>
                  <a:pt x="1631245" y="3648415"/>
                  <a:pt x="1643735" y="3636659"/>
                  <a:pt x="1659144" y="3636659"/>
                </a:cubicBezTo>
                <a:close/>
                <a:moveTo>
                  <a:pt x="2094034" y="3623528"/>
                </a:moveTo>
                <a:cubicBezTo>
                  <a:pt x="2099473" y="3623528"/>
                  <a:pt x="2103883" y="3629406"/>
                  <a:pt x="2103883" y="3636657"/>
                </a:cubicBezTo>
                <a:cubicBezTo>
                  <a:pt x="2103883" y="3643905"/>
                  <a:pt x="2099473" y="3649785"/>
                  <a:pt x="2094034" y="3649785"/>
                </a:cubicBezTo>
                <a:cubicBezTo>
                  <a:pt x="2088594" y="3649785"/>
                  <a:pt x="2084186" y="3643905"/>
                  <a:pt x="2084186" y="3636657"/>
                </a:cubicBezTo>
                <a:cubicBezTo>
                  <a:pt x="2084186" y="3629406"/>
                  <a:pt x="2088594" y="3623528"/>
                  <a:pt x="2094034" y="3623528"/>
                </a:cubicBezTo>
                <a:close/>
                <a:moveTo>
                  <a:pt x="5139897" y="3616964"/>
                </a:moveTo>
                <a:cubicBezTo>
                  <a:pt x="5141713" y="3616964"/>
                  <a:pt x="5143183" y="3617698"/>
                  <a:pt x="5143183" y="3618605"/>
                </a:cubicBezTo>
                <a:cubicBezTo>
                  <a:pt x="5143183" y="3619511"/>
                  <a:pt x="5141713" y="3620247"/>
                  <a:pt x="5139897" y="3620247"/>
                </a:cubicBezTo>
                <a:cubicBezTo>
                  <a:pt x="5138084" y="3620247"/>
                  <a:pt x="5136614" y="3619511"/>
                  <a:pt x="5136614" y="3618605"/>
                </a:cubicBezTo>
                <a:cubicBezTo>
                  <a:pt x="5136614" y="3617698"/>
                  <a:pt x="5138084" y="3616964"/>
                  <a:pt x="5139897" y="3616964"/>
                </a:cubicBezTo>
                <a:close/>
                <a:moveTo>
                  <a:pt x="2844012" y="3616964"/>
                </a:moveTo>
                <a:cubicBezTo>
                  <a:pt x="2844918" y="3616964"/>
                  <a:pt x="2845654" y="3617698"/>
                  <a:pt x="2845654" y="3618605"/>
                </a:cubicBezTo>
                <a:cubicBezTo>
                  <a:pt x="2845654" y="3619511"/>
                  <a:pt x="2844918" y="3620247"/>
                  <a:pt x="2844012" y="3620247"/>
                </a:cubicBezTo>
                <a:cubicBezTo>
                  <a:pt x="2843105" y="3620247"/>
                  <a:pt x="2842371" y="3619511"/>
                  <a:pt x="2842371" y="3618605"/>
                </a:cubicBezTo>
                <a:cubicBezTo>
                  <a:pt x="2842371" y="3617698"/>
                  <a:pt x="2843105" y="3616964"/>
                  <a:pt x="2844012" y="3616964"/>
                </a:cubicBezTo>
                <a:close/>
                <a:moveTo>
                  <a:pt x="6977919" y="3607118"/>
                </a:moveTo>
                <a:cubicBezTo>
                  <a:pt x="6979733" y="3607118"/>
                  <a:pt x="6981203" y="3609322"/>
                  <a:pt x="6981203" y="3612043"/>
                </a:cubicBezTo>
                <a:cubicBezTo>
                  <a:pt x="6981203" y="3614762"/>
                  <a:pt x="6979733" y="3616968"/>
                  <a:pt x="6977919" y="3616968"/>
                </a:cubicBezTo>
                <a:cubicBezTo>
                  <a:pt x="6976105" y="3616968"/>
                  <a:pt x="6974635" y="3614762"/>
                  <a:pt x="6974635" y="3612043"/>
                </a:cubicBezTo>
                <a:cubicBezTo>
                  <a:pt x="6974635" y="3609322"/>
                  <a:pt x="6976105" y="3607118"/>
                  <a:pt x="6977919" y="3607118"/>
                </a:cubicBezTo>
                <a:close/>
                <a:moveTo>
                  <a:pt x="600640" y="3593989"/>
                </a:moveTo>
                <a:cubicBezTo>
                  <a:pt x="615142" y="3593989"/>
                  <a:pt x="626898" y="3606479"/>
                  <a:pt x="626898" y="3621888"/>
                </a:cubicBezTo>
                <a:cubicBezTo>
                  <a:pt x="626898" y="3637298"/>
                  <a:pt x="615142" y="3649788"/>
                  <a:pt x="600640" y="3649788"/>
                </a:cubicBezTo>
                <a:cubicBezTo>
                  <a:pt x="586139" y="3649788"/>
                  <a:pt x="574383" y="3637298"/>
                  <a:pt x="574383" y="3621888"/>
                </a:cubicBezTo>
                <a:cubicBezTo>
                  <a:pt x="574383" y="3606479"/>
                  <a:pt x="586139" y="3593989"/>
                  <a:pt x="600640" y="3593989"/>
                </a:cubicBezTo>
                <a:close/>
                <a:moveTo>
                  <a:pt x="2540410" y="3587425"/>
                </a:moveTo>
                <a:cubicBezTo>
                  <a:pt x="2544034" y="3587425"/>
                  <a:pt x="2546974" y="3590365"/>
                  <a:pt x="2546974" y="3593989"/>
                </a:cubicBezTo>
                <a:cubicBezTo>
                  <a:pt x="2546974" y="3597614"/>
                  <a:pt x="2544034" y="3600554"/>
                  <a:pt x="2540410" y="3600554"/>
                </a:cubicBezTo>
                <a:cubicBezTo>
                  <a:pt x="2536786" y="3600554"/>
                  <a:pt x="2533846" y="3597614"/>
                  <a:pt x="2533846" y="3593989"/>
                </a:cubicBezTo>
                <a:cubicBezTo>
                  <a:pt x="2533846" y="3590365"/>
                  <a:pt x="2536786" y="3587425"/>
                  <a:pt x="2540410" y="3587425"/>
                </a:cubicBezTo>
                <a:close/>
                <a:moveTo>
                  <a:pt x="1002708" y="3587425"/>
                </a:moveTo>
                <a:cubicBezTo>
                  <a:pt x="1018117" y="3587425"/>
                  <a:pt x="1030607" y="3599915"/>
                  <a:pt x="1030607" y="3615324"/>
                </a:cubicBezTo>
                <a:cubicBezTo>
                  <a:pt x="1030607" y="3630733"/>
                  <a:pt x="1018117" y="3643223"/>
                  <a:pt x="1002708" y="3643223"/>
                </a:cubicBezTo>
                <a:cubicBezTo>
                  <a:pt x="987299" y="3643223"/>
                  <a:pt x="974809" y="3630733"/>
                  <a:pt x="974809" y="3615324"/>
                </a:cubicBezTo>
                <a:cubicBezTo>
                  <a:pt x="974809" y="3599915"/>
                  <a:pt x="987299" y="3587425"/>
                  <a:pt x="1002708" y="3587425"/>
                </a:cubicBezTo>
                <a:close/>
                <a:moveTo>
                  <a:pt x="6367431" y="3580861"/>
                </a:moveTo>
                <a:cubicBezTo>
                  <a:pt x="6374681" y="3580861"/>
                  <a:pt x="6380559" y="3585271"/>
                  <a:pt x="6380559" y="3590708"/>
                </a:cubicBezTo>
                <a:cubicBezTo>
                  <a:pt x="6380559" y="3596148"/>
                  <a:pt x="6374681" y="3600558"/>
                  <a:pt x="6367431" y="3600558"/>
                </a:cubicBezTo>
                <a:cubicBezTo>
                  <a:pt x="6360182" y="3600558"/>
                  <a:pt x="6354302" y="3596148"/>
                  <a:pt x="6354302" y="3590708"/>
                </a:cubicBezTo>
                <a:cubicBezTo>
                  <a:pt x="6354302" y="3585271"/>
                  <a:pt x="6360182" y="3580861"/>
                  <a:pt x="6367431" y="3580861"/>
                </a:cubicBezTo>
                <a:close/>
                <a:moveTo>
                  <a:pt x="6150809" y="3580861"/>
                </a:moveTo>
                <a:cubicBezTo>
                  <a:pt x="6152624" y="3580861"/>
                  <a:pt x="6154094" y="3582331"/>
                  <a:pt x="6154094" y="3584144"/>
                </a:cubicBezTo>
                <a:cubicBezTo>
                  <a:pt x="6154094" y="3585957"/>
                  <a:pt x="6152624" y="3587427"/>
                  <a:pt x="6150809" y="3587427"/>
                </a:cubicBezTo>
                <a:cubicBezTo>
                  <a:pt x="6148995" y="3587427"/>
                  <a:pt x="6147525" y="3585957"/>
                  <a:pt x="6147525" y="3584144"/>
                </a:cubicBezTo>
                <a:cubicBezTo>
                  <a:pt x="6147525" y="3582331"/>
                  <a:pt x="6148995" y="3580861"/>
                  <a:pt x="6150809" y="3580861"/>
                </a:cubicBezTo>
                <a:close/>
                <a:moveTo>
                  <a:pt x="6776063" y="3574296"/>
                </a:moveTo>
                <a:cubicBezTo>
                  <a:pt x="6795096" y="3574296"/>
                  <a:pt x="6810526" y="3589726"/>
                  <a:pt x="6810526" y="3608760"/>
                </a:cubicBezTo>
                <a:cubicBezTo>
                  <a:pt x="6810526" y="3627793"/>
                  <a:pt x="6795096" y="3643223"/>
                  <a:pt x="6776063" y="3643223"/>
                </a:cubicBezTo>
                <a:cubicBezTo>
                  <a:pt x="6757029" y="3643223"/>
                  <a:pt x="6741599" y="3627793"/>
                  <a:pt x="6741599" y="3608760"/>
                </a:cubicBezTo>
                <a:cubicBezTo>
                  <a:pt x="6741599" y="3589726"/>
                  <a:pt x="6757029" y="3574296"/>
                  <a:pt x="6776063" y="3574296"/>
                </a:cubicBezTo>
                <a:close/>
                <a:moveTo>
                  <a:pt x="6572567" y="3567732"/>
                </a:moveTo>
                <a:cubicBezTo>
                  <a:pt x="6591601" y="3567732"/>
                  <a:pt x="6607031" y="3583162"/>
                  <a:pt x="6607031" y="3602195"/>
                </a:cubicBezTo>
                <a:cubicBezTo>
                  <a:pt x="6607031" y="3621229"/>
                  <a:pt x="6591601" y="3636659"/>
                  <a:pt x="6572567" y="3636659"/>
                </a:cubicBezTo>
                <a:cubicBezTo>
                  <a:pt x="6553534" y="3636659"/>
                  <a:pt x="6538104" y="3621229"/>
                  <a:pt x="6538104" y="3602195"/>
                </a:cubicBezTo>
                <a:cubicBezTo>
                  <a:pt x="6538104" y="3583162"/>
                  <a:pt x="6553534" y="3567732"/>
                  <a:pt x="6572567" y="3567732"/>
                </a:cubicBezTo>
                <a:close/>
                <a:moveTo>
                  <a:pt x="5940749" y="3567732"/>
                </a:moveTo>
                <a:cubicBezTo>
                  <a:pt x="5942565" y="3567732"/>
                  <a:pt x="5944035" y="3569202"/>
                  <a:pt x="5944035" y="3571015"/>
                </a:cubicBezTo>
                <a:cubicBezTo>
                  <a:pt x="5944035" y="3572828"/>
                  <a:pt x="5942565" y="3574298"/>
                  <a:pt x="5940749" y="3574298"/>
                </a:cubicBezTo>
                <a:cubicBezTo>
                  <a:pt x="5938936" y="3574298"/>
                  <a:pt x="5937466" y="3572828"/>
                  <a:pt x="5937466" y="3571015"/>
                </a:cubicBezTo>
                <a:cubicBezTo>
                  <a:pt x="5937466" y="3569202"/>
                  <a:pt x="5938936" y="3567732"/>
                  <a:pt x="5940749" y="3567732"/>
                </a:cubicBezTo>
                <a:close/>
                <a:moveTo>
                  <a:pt x="1826536" y="3567732"/>
                </a:moveTo>
                <a:cubicBezTo>
                  <a:pt x="1836508" y="3567732"/>
                  <a:pt x="1844590" y="3575080"/>
                  <a:pt x="1844590" y="3584144"/>
                </a:cubicBezTo>
                <a:cubicBezTo>
                  <a:pt x="1844590" y="3593208"/>
                  <a:pt x="1836508" y="3600556"/>
                  <a:pt x="1826536" y="3600556"/>
                </a:cubicBezTo>
                <a:cubicBezTo>
                  <a:pt x="1816565" y="3600556"/>
                  <a:pt x="1808483" y="3593208"/>
                  <a:pt x="1808483" y="3584144"/>
                </a:cubicBezTo>
                <a:cubicBezTo>
                  <a:pt x="1808483" y="3575080"/>
                  <a:pt x="1816565" y="3567732"/>
                  <a:pt x="1826536" y="3567732"/>
                </a:cubicBezTo>
                <a:close/>
                <a:moveTo>
                  <a:pt x="1409699" y="3567732"/>
                </a:moveTo>
                <a:cubicBezTo>
                  <a:pt x="1426921" y="3567732"/>
                  <a:pt x="1440881" y="3581692"/>
                  <a:pt x="1440881" y="3598914"/>
                </a:cubicBezTo>
                <a:cubicBezTo>
                  <a:pt x="1440881" y="3616137"/>
                  <a:pt x="1426921" y="3630096"/>
                  <a:pt x="1409699" y="3630096"/>
                </a:cubicBezTo>
                <a:cubicBezTo>
                  <a:pt x="1392476" y="3630096"/>
                  <a:pt x="1378516" y="3616137"/>
                  <a:pt x="1378516" y="3598914"/>
                </a:cubicBezTo>
                <a:cubicBezTo>
                  <a:pt x="1378516" y="3581692"/>
                  <a:pt x="1392476" y="3567732"/>
                  <a:pt x="1409699" y="3567732"/>
                </a:cubicBezTo>
                <a:close/>
                <a:moveTo>
                  <a:pt x="5720844" y="3554603"/>
                </a:moveTo>
                <a:cubicBezTo>
                  <a:pt x="5722660" y="3554603"/>
                  <a:pt x="5724130" y="3555337"/>
                  <a:pt x="5724130" y="3556245"/>
                </a:cubicBezTo>
                <a:cubicBezTo>
                  <a:pt x="5724130" y="3557150"/>
                  <a:pt x="5722660" y="3557886"/>
                  <a:pt x="5720844" y="3557886"/>
                </a:cubicBezTo>
                <a:cubicBezTo>
                  <a:pt x="5719031" y="3557886"/>
                  <a:pt x="5717561" y="3557150"/>
                  <a:pt x="5717561" y="3556245"/>
                </a:cubicBezTo>
                <a:cubicBezTo>
                  <a:pt x="5717561" y="3555337"/>
                  <a:pt x="5719031" y="3554603"/>
                  <a:pt x="5720844" y="3554603"/>
                </a:cubicBezTo>
                <a:close/>
                <a:moveTo>
                  <a:pt x="2261424" y="3548039"/>
                </a:moveTo>
                <a:cubicBezTo>
                  <a:pt x="2265048" y="3548039"/>
                  <a:pt x="2267988" y="3550979"/>
                  <a:pt x="2267988" y="3554603"/>
                </a:cubicBezTo>
                <a:cubicBezTo>
                  <a:pt x="2267988" y="3558228"/>
                  <a:pt x="2265048" y="3561168"/>
                  <a:pt x="2261424" y="3561168"/>
                </a:cubicBezTo>
                <a:cubicBezTo>
                  <a:pt x="2257799" y="3561168"/>
                  <a:pt x="2254859" y="3558228"/>
                  <a:pt x="2254859" y="3554603"/>
                </a:cubicBezTo>
                <a:cubicBezTo>
                  <a:pt x="2254859" y="3550979"/>
                  <a:pt x="2257799" y="3548039"/>
                  <a:pt x="2261424" y="3548039"/>
                </a:cubicBezTo>
                <a:close/>
                <a:moveTo>
                  <a:pt x="370888" y="3548039"/>
                </a:moveTo>
                <a:cubicBezTo>
                  <a:pt x="372701" y="3548039"/>
                  <a:pt x="374171" y="3549509"/>
                  <a:pt x="374171" y="3551322"/>
                </a:cubicBezTo>
                <a:cubicBezTo>
                  <a:pt x="374171" y="3553135"/>
                  <a:pt x="372701" y="3554605"/>
                  <a:pt x="370888" y="3554605"/>
                </a:cubicBezTo>
                <a:cubicBezTo>
                  <a:pt x="369074" y="3554605"/>
                  <a:pt x="367605" y="3553135"/>
                  <a:pt x="367605" y="3551322"/>
                </a:cubicBezTo>
                <a:cubicBezTo>
                  <a:pt x="367605" y="3549509"/>
                  <a:pt x="369074" y="3548039"/>
                  <a:pt x="370888" y="3548039"/>
                </a:cubicBezTo>
                <a:close/>
                <a:moveTo>
                  <a:pt x="5494373" y="3528346"/>
                </a:moveTo>
                <a:cubicBezTo>
                  <a:pt x="5496188" y="3528346"/>
                  <a:pt x="5497658" y="3529816"/>
                  <a:pt x="5497658" y="3531629"/>
                </a:cubicBezTo>
                <a:cubicBezTo>
                  <a:pt x="5497658" y="3533442"/>
                  <a:pt x="5496188" y="3534912"/>
                  <a:pt x="5494373" y="3534912"/>
                </a:cubicBezTo>
                <a:cubicBezTo>
                  <a:pt x="5492560" y="3534912"/>
                  <a:pt x="5491090" y="3533442"/>
                  <a:pt x="5491090" y="3531629"/>
                </a:cubicBezTo>
                <a:cubicBezTo>
                  <a:pt x="5491090" y="3529816"/>
                  <a:pt x="5492560" y="3528346"/>
                  <a:pt x="5494373" y="3528346"/>
                </a:cubicBezTo>
                <a:close/>
                <a:moveTo>
                  <a:pt x="768033" y="3518500"/>
                </a:moveTo>
                <a:cubicBezTo>
                  <a:pt x="780723" y="3518500"/>
                  <a:pt x="791009" y="3529522"/>
                  <a:pt x="791009" y="3543118"/>
                </a:cubicBezTo>
                <a:cubicBezTo>
                  <a:pt x="791009" y="3556714"/>
                  <a:pt x="780723" y="3567736"/>
                  <a:pt x="768033" y="3567736"/>
                </a:cubicBezTo>
                <a:cubicBezTo>
                  <a:pt x="755342" y="3567736"/>
                  <a:pt x="745056" y="3556714"/>
                  <a:pt x="745056" y="3543118"/>
                </a:cubicBezTo>
                <a:cubicBezTo>
                  <a:pt x="745056" y="3529522"/>
                  <a:pt x="755342" y="3518500"/>
                  <a:pt x="768033" y="3518500"/>
                </a:cubicBezTo>
                <a:close/>
                <a:moveTo>
                  <a:pt x="1166817" y="3505372"/>
                </a:moveTo>
                <a:cubicBezTo>
                  <a:pt x="1182226" y="3505372"/>
                  <a:pt x="1194716" y="3517861"/>
                  <a:pt x="1194716" y="3533271"/>
                </a:cubicBezTo>
                <a:cubicBezTo>
                  <a:pt x="1194716" y="3548680"/>
                  <a:pt x="1182226" y="3561170"/>
                  <a:pt x="1166817" y="3561170"/>
                </a:cubicBezTo>
                <a:cubicBezTo>
                  <a:pt x="1151408" y="3561170"/>
                  <a:pt x="1138918" y="3548680"/>
                  <a:pt x="1138918" y="3533271"/>
                </a:cubicBezTo>
                <a:cubicBezTo>
                  <a:pt x="1138918" y="3517861"/>
                  <a:pt x="1151408" y="3505372"/>
                  <a:pt x="1166817" y="3505372"/>
                </a:cubicBezTo>
                <a:close/>
                <a:moveTo>
                  <a:pt x="5269543" y="3505369"/>
                </a:moveTo>
                <a:cubicBezTo>
                  <a:pt x="5270451" y="3505369"/>
                  <a:pt x="5271185" y="3506103"/>
                  <a:pt x="5271185" y="3507011"/>
                </a:cubicBezTo>
                <a:cubicBezTo>
                  <a:pt x="5271185" y="3507917"/>
                  <a:pt x="5270451" y="3508653"/>
                  <a:pt x="5269543" y="3508653"/>
                </a:cubicBezTo>
                <a:cubicBezTo>
                  <a:pt x="5268637" y="3508653"/>
                  <a:pt x="5267901" y="3507917"/>
                  <a:pt x="5267901" y="3507011"/>
                </a:cubicBezTo>
                <a:cubicBezTo>
                  <a:pt x="5267901" y="3506103"/>
                  <a:pt x="5268637" y="3505369"/>
                  <a:pt x="5269543" y="3505369"/>
                </a:cubicBezTo>
                <a:close/>
                <a:moveTo>
                  <a:pt x="2714367" y="3498805"/>
                </a:moveTo>
                <a:cubicBezTo>
                  <a:pt x="2716180" y="3498805"/>
                  <a:pt x="2717650" y="3501745"/>
                  <a:pt x="2717650" y="3505369"/>
                </a:cubicBezTo>
                <a:cubicBezTo>
                  <a:pt x="2717650" y="3508994"/>
                  <a:pt x="2716180" y="3511934"/>
                  <a:pt x="2714367" y="3511934"/>
                </a:cubicBezTo>
                <a:cubicBezTo>
                  <a:pt x="2712554" y="3511934"/>
                  <a:pt x="2711084" y="3508994"/>
                  <a:pt x="2711084" y="3505369"/>
                </a:cubicBezTo>
                <a:cubicBezTo>
                  <a:pt x="2711084" y="3501745"/>
                  <a:pt x="2712554" y="3498805"/>
                  <a:pt x="2714367" y="3498805"/>
                </a:cubicBezTo>
                <a:close/>
                <a:moveTo>
                  <a:pt x="1577089" y="3492243"/>
                </a:moveTo>
                <a:cubicBezTo>
                  <a:pt x="1592498" y="3492243"/>
                  <a:pt x="1604988" y="3504733"/>
                  <a:pt x="1604988" y="3520142"/>
                </a:cubicBezTo>
                <a:cubicBezTo>
                  <a:pt x="1604988" y="3535551"/>
                  <a:pt x="1592498" y="3548041"/>
                  <a:pt x="1577089" y="3548041"/>
                </a:cubicBezTo>
                <a:cubicBezTo>
                  <a:pt x="1561679" y="3548041"/>
                  <a:pt x="1549190" y="3535551"/>
                  <a:pt x="1549190" y="3520142"/>
                </a:cubicBezTo>
                <a:cubicBezTo>
                  <a:pt x="1549190" y="3504733"/>
                  <a:pt x="1561679" y="3492243"/>
                  <a:pt x="1577089" y="3492243"/>
                </a:cubicBezTo>
                <a:close/>
                <a:moveTo>
                  <a:pt x="1998851" y="3492241"/>
                </a:moveTo>
                <a:cubicBezTo>
                  <a:pt x="2004291" y="3492241"/>
                  <a:pt x="2008701" y="3496651"/>
                  <a:pt x="2008701" y="3502088"/>
                </a:cubicBezTo>
                <a:cubicBezTo>
                  <a:pt x="2008701" y="3507528"/>
                  <a:pt x="2004291" y="3511938"/>
                  <a:pt x="1998851" y="3511938"/>
                </a:cubicBezTo>
                <a:cubicBezTo>
                  <a:pt x="1993412" y="3511938"/>
                  <a:pt x="1989004" y="3507528"/>
                  <a:pt x="1989004" y="3502088"/>
                </a:cubicBezTo>
                <a:cubicBezTo>
                  <a:pt x="1989004" y="3496651"/>
                  <a:pt x="1993412" y="3492241"/>
                  <a:pt x="1998851" y="3492241"/>
                </a:cubicBezTo>
                <a:close/>
                <a:moveTo>
                  <a:pt x="2432097" y="3465983"/>
                </a:moveTo>
                <a:cubicBezTo>
                  <a:pt x="2435721" y="3465983"/>
                  <a:pt x="2438661" y="3468923"/>
                  <a:pt x="2438661" y="3472548"/>
                </a:cubicBezTo>
                <a:cubicBezTo>
                  <a:pt x="2438661" y="3476172"/>
                  <a:pt x="2435721" y="3479112"/>
                  <a:pt x="2432097" y="3479112"/>
                </a:cubicBezTo>
                <a:cubicBezTo>
                  <a:pt x="2428473" y="3479112"/>
                  <a:pt x="2425533" y="3476172"/>
                  <a:pt x="2425533" y="3472548"/>
                </a:cubicBezTo>
                <a:cubicBezTo>
                  <a:pt x="2425533" y="3468923"/>
                  <a:pt x="2428473" y="3465983"/>
                  <a:pt x="2432097" y="3465983"/>
                </a:cubicBezTo>
                <a:close/>
                <a:moveTo>
                  <a:pt x="7046843" y="3459421"/>
                </a:moveTo>
                <a:cubicBezTo>
                  <a:pt x="7048659" y="3459421"/>
                  <a:pt x="7050129" y="3460891"/>
                  <a:pt x="7050129" y="3462704"/>
                </a:cubicBezTo>
                <a:cubicBezTo>
                  <a:pt x="7050129" y="3464517"/>
                  <a:pt x="7048659" y="3465987"/>
                  <a:pt x="7046843" y="3465987"/>
                </a:cubicBezTo>
                <a:cubicBezTo>
                  <a:pt x="7045030" y="3465987"/>
                  <a:pt x="7043560" y="3464517"/>
                  <a:pt x="7043560" y="3462704"/>
                </a:cubicBezTo>
                <a:cubicBezTo>
                  <a:pt x="7043560" y="3460891"/>
                  <a:pt x="7045030" y="3459421"/>
                  <a:pt x="7046843" y="3459421"/>
                </a:cubicBezTo>
                <a:close/>
                <a:moveTo>
                  <a:pt x="6848273" y="3439728"/>
                </a:moveTo>
                <a:cubicBezTo>
                  <a:pt x="6861869" y="3439728"/>
                  <a:pt x="6872891" y="3448544"/>
                  <a:pt x="6872891" y="3459421"/>
                </a:cubicBezTo>
                <a:cubicBezTo>
                  <a:pt x="6872891" y="3470298"/>
                  <a:pt x="6861869" y="3479114"/>
                  <a:pt x="6848273" y="3479114"/>
                </a:cubicBezTo>
                <a:cubicBezTo>
                  <a:pt x="6834677" y="3479114"/>
                  <a:pt x="6823655" y="3470298"/>
                  <a:pt x="6823655" y="3459421"/>
                </a:cubicBezTo>
                <a:cubicBezTo>
                  <a:pt x="6823655" y="3448544"/>
                  <a:pt x="6834677" y="3439728"/>
                  <a:pt x="6848273" y="3439728"/>
                </a:cubicBezTo>
                <a:close/>
                <a:moveTo>
                  <a:pt x="6239427" y="3439728"/>
                </a:moveTo>
                <a:cubicBezTo>
                  <a:pt x="6241242" y="3439728"/>
                  <a:pt x="6242712" y="3441198"/>
                  <a:pt x="6242712" y="3443011"/>
                </a:cubicBezTo>
                <a:cubicBezTo>
                  <a:pt x="6242712" y="3444824"/>
                  <a:pt x="6241242" y="3446294"/>
                  <a:pt x="6239427" y="3446294"/>
                </a:cubicBezTo>
                <a:cubicBezTo>
                  <a:pt x="6237613" y="3446294"/>
                  <a:pt x="6236143" y="3444824"/>
                  <a:pt x="6236143" y="3443011"/>
                </a:cubicBezTo>
                <a:cubicBezTo>
                  <a:pt x="6236143" y="3441198"/>
                  <a:pt x="6237613" y="3439728"/>
                  <a:pt x="6239427" y="3439728"/>
                </a:cubicBezTo>
                <a:close/>
                <a:moveTo>
                  <a:pt x="932142" y="3439728"/>
                </a:moveTo>
                <a:cubicBezTo>
                  <a:pt x="944832" y="3439728"/>
                  <a:pt x="955118" y="3450014"/>
                  <a:pt x="955118" y="3462704"/>
                </a:cubicBezTo>
                <a:cubicBezTo>
                  <a:pt x="955118" y="3475395"/>
                  <a:pt x="944832" y="3485681"/>
                  <a:pt x="932142" y="3485681"/>
                </a:cubicBezTo>
                <a:cubicBezTo>
                  <a:pt x="919451" y="3485681"/>
                  <a:pt x="909165" y="3475395"/>
                  <a:pt x="909165" y="3462704"/>
                </a:cubicBezTo>
                <a:cubicBezTo>
                  <a:pt x="909165" y="3450014"/>
                  <a:pt x="919451" y="3439728"/>
                  <a:pt x="932142" y="3439728"/>
                </a:cubicBezTo>
                <a:close/>
                <a:moveTo>
                  <a:pt x="543203" y="3439726"/>
                </a:moveTo>
                <a:cubicBezTo>
                  <a:pt x="560425" y="3439726"/>
                  <a:pt x="574385" y="3452952"/>
                  <a:pt x="574385" y="3469267"/>
                </a:cubicBezTo>
                <a:cubicBezTo>
                  <a:pt x="574385" y="3485581"/>
                  <a:pt x="560425" y="3498807"/>
                  <a:pt x="543203" y="3498807"/>
                </a:cubicBezTo>
                <a:cubicBezTo>
                  <a:pt x="525980" y="3498807"/>
                  <a:pt x="512020" y="3485581"/>
                  <a:pt x="512020" y="3469267"/>
                </a:cubicBezTo>
                <a:cubicBezTo>
                  <a:pt x="512020" y="3452952"/>
                  <a:pt x="525980" y="3439726"/>
                  <a:pt x="543203" y="3439726"/>
                </a:cubicBezTo>
                <a:close/>
                <a:moveTo>
                  <a:pt x="6649701" y="3429880"/>
                </a:moveTo>
                <a:cubicBezTo>
                  <a:pt x="6662391" y="3429880"/>
                  <a:pt x="6672677" y="3440902"/>
                  <a:pt x="6672677" y="3454498"/>
                </a:cubicBezTo>
                <a:cubicBezTo>
                  <a:pt x="6672677" y="3468094"/>
                  <a:pt x="6662391" y="3479116"/>
                  <a:pt x="6649701" y="3479116"/>
                </a:cubicBezTo>
                <a:cubicBezTo>
                  <a:pt x="6637010" y="3479116"/>
                  <a:pt x="6626724" y="3468094"/>
                  <a:pt x="6626724" y="3454498"/>
                </a:cubicBezTo>
                <a:cubicBezTo>
                  <a:pt x="6626724" y="3440902"/>
                  <a:pt x="6637010" y="3429880"/>
                  <a:pt x="6649701" y="3429880"/>
                </a:cubicBezTo>
                <a:close/>
                <a:moveTo>
                  <a:pt x="6444563" y="3429880"/>
                </a:moveTo>
                <a:cubicBezTo>
                  <a:pt x="6454535" y="3429880"/>
                  <a:pt x="6462617" y="3437962"/>
                  <a:pt x="6462617" y="3447934"/>
                </a:cubicBezTo>
                <a:cubicBezTo>
                  <a:pt x="6462617" y="3457906"/>
                  <a:pt x="6454535" y="3465987"/>
                  <a:pt x="6444563" y="3465987"/>
                </a:cubicBezTo>
                <a:cubicBezTo>
                  <a:pt x="6434592" y="3465987"/>
                  <a:pt x="6426510" y="3457906"/>
                  <a:pt x="6426510" y="3447934"/>
                </a:cubicBezTo>
                <a:cubicBezTo>
                  <a:pt x="6426510" y="3437962"/>
                  <a:pt x="6434592" y="3429880"/>
                  <a:pt x="6444563" y="3429880"/>
                </a:cubicBezTo>
                <a:close/>
                <a:moveTo>
                  <a:pt x="6034292" y="3429880"/>
                </a:moveTo>
                <a:cubicBezTo>
                  <a:pt x="6035199" y="3429880"/>
                  <a:pt x="6035933" y="3430614"/>
                  <a:pt x="6035933" y="3431522"/>
                </a:cubicBezTo>
                <a:cubicBezTo>
                  <a:pt x="6035933" y="3432428"/>
                  <a:pt x="6035199" y="3433164"/>
                  <a:pt x="6034292" y="3433164"/>
                </a:cubicBezTo>
                <a:cubicBezTo>
                  <a:pt x="6033387" y="3433164"/>
                  <a:pt x="6032651" y="3432428"/>
                  <a:pt x="6032651" y="3431522"/>
                </a:cubicBezTo>
                <a:cubicBezTo>
                  <a:pt x="6032651" y="3430614"/>
                  <a:pt x="6033387" y="3429880"/>
                  <a:pt x="6034292" y="3429880"/>
                </a:cubicBezTo>
                <a:close/>
                <a:moveTo>
                  <a:pt x="1741198" y="3423316"/>
                </a:moveTo>
                <a:cubicBezTo>
                  <a:pt x="1749356" y="3423316"/>
                  <a:pt x="1755968" y="3429928"/>
                  <a:pt x="1755968" y="3438086"/>
                </a:cubicBezTo>
                <a:cubicBezTo>
                  <a:pt x="1755968" y="3446245"/>
                  <a:pt x="1749356" y="3452857"/>
                  <a:pt x="1741198" y="3452857"/>
                </a:cubicBezTo>
                <a:cubicBezTo>
                  <a:pt x="1733039" y="3452857"/>
                  <a:pt x="1726427" y="3446245"/>
                  <a:pt x="1726427" y="3438086"/>
                </a:cubicBezTo>
                <a:cubicBezTo>
                  <a:pt x="1726427" y="3429928"/>
                  <a:pt x="1733039" y="3423316"/>
                  <a:pt x="1741198" y="3423316"/>
                </a:cubicBezTo>
                <a:close/>
                <a:moveTo>
                  <a:pt x="5820949" y="3416752"/>
                </a:moveTo>
                <a:cubicBezTo>
                  <a:pt x="5821857" y="3416752"/>
                  <a:pt x="5822591" y="3418222"/>
                  <a:pt x="5822591" y="3420035"/>
                </a:cubicBezTo>
                <a:cubicBezTo>
                  <a:pt x="5822591" y="3421848"/>
                  <a:pt x="5821857" y="3423318"/>
                  <a:pt x="5820949" y="3423318"/>
                </a:cubicBezTo>
                <a:cubicBezTo>
                  <a:pt x="5820044" y="3423318"/>
                  <a:pt x="5819308" y="3421848"/>
                  <a:pt x="5819308" y="3420035"/>
                </a:cubicBezTo>
                <a:cubicBezTo>
                  <a:pt x="5819308" y="3418222"/>
                  <a:pt x="5820044" y="3416752"/>
                  <a:pt x="5820949" y="3416752"/>
                </a:cubicBezTo>
                <a:close/>
                <a:moveTo>
                  <a:pt x="1330926" y="3416752"/>
                </a:moveTo>
                <a:cubicBezTo>
                  <a:pt x="1349960" y="3416752"/>
                  <a:pt x="1365389" y="3432181"/>
                  <a:pt x="1365389" y="3451215"/>
                </a:cubicBezTo>
                <a:cubicBezTo>
                  <a:pt x="1365389" y="3470249"/>
                  <a:pt x="1349960" y="3485678"/>
                  <a:pt x="1330926" y="3485678"/>
                </a:cubicBezTo>
                <a:cubicBezTo>
                  <a:pt x="1311893" y="3485678"/>
                  <a:pt x="1296463" y="3470249"/>
                  <a:pt x="1296463" y="3451215"/>
                </a:cubicBezTo>
                <a:cubicBezTo>
                  <a:pt x="1296463" y="3432181"/>
                  <a:pt x="1311893" y="3416752"/>
                  <a:pt x="1330926" y="3416752"/>
                </a:cubicBezTo>
                <a:close/>
                <a:moveTo>
                  <a:pt x="2166241" y="3410187"/>
                </a:moveTo>
                <a:cubicBezTo>
                  <a:pt x="2169866" y="3410187"/>
                  <a:pt x="2172806" y="3413127"/>
                  <a:pt x="2172806" y="3416752"/>
                </a:cubicBezTo>
                <a:cubicBezTo>
                  <a:pt x="2172806" y="3420376"/>
                  <a:pt x="2169866" y="3423316"/>
                  <a:pt x="2166241" y="3423316"/>
                </a:cubicBezTo>
                <a:cubicBezTo>
                  <a:pt x="2162617" y="3423316"/>
                  <a:pt x="2159677" y="3420376"/>
                  <a:pt x="2159677" y="3416752"/>
                </a:cubicBezTo>
                <a:cubicBezTo>
                  <a:pt x="2159677" y="3413127"/>
                  <a:pt x="2162617" y="3410187"/>
                  <a:pt x="2166241" y="3410187"/>
                </a:cubicBezTo>
                <a:close/>
                <a:moveTo>
                  <a:pt x="5604325" y="3403623"/>
                </a:moveTo>
                <a:cubicBezTo>
                  <a:pt x="5605233" y="3403623"/>
                  <a:pt x="5605967" y="3404357"/>
                  <a:pt x="5605967" y="3405265"/>
                </a:cubicBezTo>
                <a:cubicBezTo>
                  <a:pt x="5605967" y="3406170"/>
                  <a:pt x="5605233" y="3406906"/>
                  <a:pt x="5604325" y="3406906"/>
                </a:cubicBezTo>
                <a:cubicBezTo>
                  <a:pt x="5603420" y="3406906"/>
                  <a:pt x="5602684" y="3406170"/>
                  <a:pt x="5602684" y="3405265"/>
                </a:cubicBezTo>
                <a:cubicBezTo>
                  <a:pt x="5602684" y="3404357"/>
                  <a:pt x="5603420" y="3403623"/>
                  <a:pt x="5604325" y="3403623"/>
                </a:cubicBezTo>
                <a:close/>
                <a:moveTo>
                  <a:pt x="318373" y="3390494"/>
                </a:moveTo>
                <a:cubicBezTo>
                  <a:pt x="320186" y="3390494"/>
                  <a:pt x="321656" y="3391964"/>
                  <a:pt x="321656" y="3393777"/>
                </a:cubicBezTo>
                <a:cubicBezTo>
                  <a:pt x="321656" y="3395591"/>
                  <a:pt x="320186" y="3397061"/>
                  <a:pt x="318373" y="3397061"/>
                </a:cubicBezTo>
                <a:cubicBezTo>
                  <a:pt x="316560" y="3397061"/>
                  <a:pt x="315089" y="3395591"/>
                  <a:pt x="315089" y="3393777"/>
                </a:cubicBezTo>
                <a:cubicBezTo>
                  <a:pt x="315089" y="3391964"/>
                  <a:pt x="316560" y="3390494"/>
                  <a:pt x="318373" y="3390494"/>
                </a:cubicBezTo>
                <a:close/>
                <a:moveTo>
                  <a:pt x="2602771" y="3383930"/>
                </a:moveTo>
                <a:cubicBezTo>
                  <a:pt x="2606395" y="3383930"/>
                  <a:pt x="2609335" y="3385400"/>
                  <a:pt x="2609335" y="3387213"/>
                </a:cubicBezTo>
                <a:cubicBezTo>
                  <a:pt x="2609335" y="3389026"/>
                  <a:pt x="2606395" y="3390496"/>
                  <a:pt x="2602771" y="3390496"/>
                </a:cubicBezTo>
                <a:cubicBezTo>
                  <a:pt x="2599146" y="3390496"/>
                  <a:pt x="2596206" y="3389026"/>
                  <a:pt x="2596206" y="3387213"/>
                </a:cubicBezTo>
                <a:cubicBezTo>
                  <a:pt x="2596206" y="3385400"/>
                  <a:pt x="2599146" y="3383930"/>
                  <a:pt x="2602771" y="3383930"/>
                </a:cubicBezTo>
                <a:close/>
                <a:moveTo>
                  <a:pt x="707312" y="3364237"/>
                </a:moveTo>
                <a:cubicBezTo>
                  <a:pt x="720908" y="3364237"/>
                  <a:pt x="731930" y="3374523"/>
                  <a:pt x="731930" y="3387213"/>
                </a:cubicBezTo>
                <a:cubicBezTo>
                  <a:pt x="731930" y="3399903"/>
                  <a:pt x="720908" y="3410189"/>
                  <a:pt x="707312" y="3410189"/>
                </a:cubicBezTo>
                <a:cubicBezTo>
                  <a:pt x="693716" y="3410189"/>
                  <a:pt x="682694" y="3399903"/>
                  <a:pt x="682694" y="3387213"/>
                </a:cubicBezTo>
                <a:cubicBezTo>
                  <a:pt x="682694" y="3374523"/>
                  <a:pt x="693716" y="3364237"/>
                  <a:pt x="707312" y="3364237"/>
                </a:cubicBezTo>
                <a:close/>
                <a:moveTo>
                  <a:pt x="1911873" y="3351108"/>
                </a:moveTo>
                <a:cubicBezTo>
                  <a:pt x="1920031" y="3351108"/>
                  <a:pt x="1926643" y="3356986"/>
                  <a:pt x="1926643" y="3364237"/>
                </a:cubicBezTo>
                <a:cubicBezTo>
                  <a:pt x="1926643" y="3371488"/>
                  <a:pt x="1920031" y="3377365"/>
                  <a:pt x="1911873" y="3377365"/>
                </a:cubicBezTo>
                <a:cubicBezTo>
                  <a:pt x="1903715" y="3377365"/>
                  <a:pt x="1897103" y="3371488"/>
                  <a:pt x="1897103" y="3364237"/>
                </a:cubicBezTo>
                <a:cubicBezTo>
                  <a:pt x="1897103" y="3356986"/>
                  <a:pt x="1903715" y="3351108"/>
                  <a:pt x="1911873" y="3351108"/>
                </a:cubicBezTo>
                <a:close/>
                <a:moveTo>
                  <a:pt x="1498318" y="3351108"/>
                </a:moveTo>
                <a:cubicBezTo>
                  <a:pt x="1511914" y="3351108"/>
                  <a:pt x="1522936" y="3361394"/>
                  <a:pt x="1522936" y="3374084"/>
                </a:cubicBezTo>
                <a:cubicBezTo>
                  <a:pt x="1522936" y="3386775"/>
                  <a:pt x="1511914" y="3397061"/>
                  <a:pt x="1498318" y="3397061"/>
                </a:cubicBezTo>
                <a:cubicBezTo>
                  <a:pt x="1484722" y="3397061"/>
                  <a:pt x="1473701" y="3386775"/>
                  <a:pt x="1473701" y="3374084"/>
                </a:cubicBezTo>
                <a:cubicBezTo>
                  <a:pt x="1473701" y="3361394"/>
                  <a:pt x="1484722" y="3351108"/>
                  <a:pt x="1498318" y="3351108"/>
                </a:cubicBezTo>
                <a:close/>
                <a:moveTo>
                  <a:pt x="1102815" y="3351108"/>
                </a:moveTo>
                <a:cubicBezTo>
                  <a:pt x="1119130" y="3351108"/>
                  <a:pt x="1132356" y="3364334"/>
                  <a:pt x="1132356" y="3380649"/>
                </a:cubicBezTo>
                <a:cubicBezTo>
                  <a:pt x="1132356" y="3396963"/>
                  <a:pt x="1119130" y="3410189"/>
                  <a:pt x="1102815" y="3410189"/>
                </a:cubicBezTo>
                <a:cubicBezTo>
                  <a:pt x="1086500" y="3410189"/>
                  <a:pt x="1073274" y="3396963"/>
                  <a:pt x="1073274" y="3380649"/>
                </a:cubicBezTo>
                <a:cubicBezTo>
                  <a:pt x="1073274" y="3364334"/>
                  <a:pt x="1086500" y="3351108"/>
                  <a:pt x="1102815" y="3351108"/>
                </a:cubicBezTo>
                <a:close/>
                <a:moveTo>
                  <a:pt x="2333634" y="3334696"/>
                </a:moveTo>
                <a:cubicBezTo>
                  <a:pt x="2335447" y="3334696"/>
                  <a:pt x="2336917" y="3336166"/>
                  <a:pt x="2336917" y="3337979"/>
                </a:cubicBezTo>
                <a:cubicBezTo>
                  <a:pt x="2336917" y="3339792"/>
                  <a:pt x="2335447" y="3341262"/>
                  <a:pt x="2333634" y="3341262"/>
                </a:cubicBezTo>
                <a:cubicBezTo>
                  <a:pt x="2331821" y="3341262"/>
                  <a:pt x="2330351" y="3339792"/>
                  <a:pt x="2330351" y="3337979"/>
                </a:cubicBezTo>
                <a:cubicBezTo>
                  <a:pt x="2330351" y="3336166"/>
                  <a:pt x="2331821" y="3334696"/>
                  <a:pt x="2333634" y="3334696"/>
                </a:cubicBezTo>
                <a:close/>
                <a:moveTo>
                  <a:pt x="6912273" y="3301876"/>
                </a:moveTo>
                <a:cubicBezTo>
                  <a:pt x="6915897" y="3301876"/>
                  <a:pt x="6918837" y="3303346"/>
                  <a:pt x="6918837" y="3305160"/>
                </a:cubicBezTo>
                <a:cubicBezTo>
                  <a:pt x="6918837" y="3306973"/>
                  <a:pt x="6915897" y="3308443"/>
                  <a:pt x="6912273" y="3308443"/>
                </a:cubicBezTo>
                <a:cubicBezTo>
                  <a:pt x="6908649" y="3308443"/>
                  <a:pt x="6905709" y="3306973"/>
                  <a:pt x="6905709" y="3305160"/>
                </a:cubicBezTo>
                <a:cubicBezTo>
                  <a:pt x="6905709" y="3303346"/>
                  <a:pt x="6908649" y="3301876"/>
                  <a:pt x="6912273" y="3301876"/>
                </a:cubicBezTo>
                <a:close/>
                <a:moveTo>
                  <a:pt x="2776727" y="3301874"/>
                </a:moveTo>
                <a:cubicBezTo>
                  <a:pt x="2778540" y="3301874"/>
                  <a:pt x="2780010" y="3302608"/>
                  <a:pt x="2780010" y="3303516"/>
                </a:cubicBezTo>
                <a:cubicBezTo>
                  <a:pt x="2780010" y="3304421"/>
                  <a:pt x="2778540" y="3305157"/>
                  <a:pt x="2776727" y="3305157"/>
                </a:cubicBezTo>
                <a:cubicBezTo>
                  <a:pt x="2774914" y="3305157"/>
                  <a:pt x="2773444" y="3304421"/>
                  <a:pt x="2773444" y="3303516"/>
                </a:cubicBezTo>
                <a:cubicBezTo>
                  <a:pt x="2773444" y="3302608"/>
                  <a:pt x="2774914" y="3301874"/>
                  <a:pt x="2776727" y="3301874"/>
                </a:cubicBezTo>
                <a:close/>
                <a:moveTo>
                  <a:pt x="6516771" y="3295312"/>
                </a:moveTo>
                <a:cubicBezTo>
                  <a:pt x="6521303" y="3295312"/>
                  <a:pt x="6524977" y="3298252"/>
                  <a:pt x="6524977" y="3301876"/>
                </a:cubicBezTo>
                <a:cubicBezTo>
                  <a:pt x="6524977" y="3305501"/>
                  <a:pt x="6521303" y="3308441"/>
                  <a:pt x="6516771" y="3308441"/>
                </a:cubicBezTo>
                <a:cubicBezTo>
                  <a:pt x="6512241" y="3308441"/>
                  <a:pt x="6508565" y="3305501"/>
                  <a:pt x="6508565" y="3301876"/>
                </a:cubicBezTo>
                <a:cubicBezTo>
                  <a:pt x="6508565" y="3298252"/>
                  <a:pt x="6512241" y="3295312"/>
                  <a:pt x="6516771" y="3295312"/>
                </a:cubicBezTo>
                <a:close/>
                <a:moveTo>
                  <a:pt x="6314918" y="3295312"/>
                </a:moveTo>
                <a:cubicBezTo>
                  <a:pt x="6316733" y="3295312"/>
                  <a:pt x="6318203" y="3296046"/>
                  <a:pt x="6318203" y="3296954"/>
                </a:cubicBezTo>
                <a:cubicBezTo>
                  <a:pt x="6318203" y="3297859"/>
                  <a:pt x="6316733" y="3298595"/>
                  <a:pt x="6314918" y="3298595"/>
                </a:cubicBezTo>
                <a:cubicBezTo>
                  <a:pt x="6313105" y="3298595"/>
                  <a:pt x="6311635" y="3297859"/>
                  <a:pt x="6311635" y="3296954"/>
                </a:cubicBezTo>
                <a:cubicBezTo>
                  <a:pt x="6311635" y="3296046"/>
                  <a:pt x="6313105" y="3295312"/>
                  <a:pt x="6314918" y="3295312"/>
                </a:cubicBezTo>
                <a:close/>
                <a:moveTo>
                  <a:pt x="871421" y="3288748"/>
                </a:moveTo>
                <a:cubicBezTo>
                  <a:pt x="885017" y="3288748"/>
                  <a:pt x="896039" y="3299033"/>
                  <a:pt x="896039" y="3311724"/>
                </a:cubicBezTo>
                <a:cubicBezTo>
                  <a:pt x="896039" y="3324414"/>
                  <a:pt x="885017" y="3334700"/>
                  <a:pt x="871421" y="3334700"/>
                </a:cubicBezTo>
                <a:cubicBezTo>
                  <a:pt x="857825" y="3334700"/>
                  <a:pt x="846803" y="3324414"/>
                  <a:pt x="846803" y="3311724"/>
                </a:cubicBezTo>
                <a:cubicBezTo>
                  <a:pt x="846803" y="3299033"/>
                  <a:pt x="857825" y="3288748"/>
                  <a:pt x="871421" y="3288748"/>
                </a:cubicBezTo>
                <a:close/>
                <a:moveTo>
                  <a:pt x="6116345" y="3288746"/>
                </a:moveTo>
                <a:cubicBezTo>
                  <a:pt x="6117253" y="3288746"/>
                  <a:pt x="6117987" y="3289479"/>
                  <a:pt x="6117987" y="3290387"/>
                </a:cubicBezTo>
                <a:cubicBezTo>
                  <a:pt x="6117987" y="3291293"/>
                  <a:pt x="6117253" y="3292029"/>
                  <a:pt x="6116345" y="3292029"/>
                </a:cubicBezTo>
                <a:cubicBezTo>
                  <a:pt x="6115440" y="3292029"/>
                  <a:pt x="6114704" y="3291293"/>
                  <a:pt x="6114704" y="3290387"/>
                </a:cubicBezTo>
                <a:cubicBezTo>
                  <a:pt x="6114704" y="3289479"/>
                  <a:pt x="6115440" y="3288746"/>
                  <a:pt x="6116345" y="3288746"/>
                </a:cubicBezTo>
                <a:close/>
                <a:moveTo>
                  <a:pt x="6715342" y="3282183"/>
                </a:moveTo>
                <a:cubicBezTo>
                  <a:pt x="6726219" y="3282183"/>
                  <a:pt x="6735035" y="3290999"/>
                  <a:pt x="6735035" y="3301876"/>
                </a:cubicBezTo>
                <a:cubicBezTo>
                  <a:pt x="6735035" y="3312754"/>
                  <a:pt x="6726219" y="3321569"/>
                  <a:pt x="6715342" y="3321569"/>
                </a:cubicBezTo>
                <a:cubicBezTo>
                  <a:pt x="6704465" y="3321569"/>
                  <a:pt x="6695649" y="3312754"/>
                  <a:pt x="6695649" y="3301876"/>
                </a:cubicBezTo>
                <a:cubicBezTo>
                  <a:pt x="6695649" y="3290999"/>
                  <a:pt x="6704465" y="3282183"/>
                  <a:pt x="6715342" y="3282183"/>
                </a:cubicBezTo>
                <a:close/>
                <a:moveTo>
                  <a:pt x="1667348" y="3282183"/>
                </a:moveTo>
                <a:cubicBezTo>
                  <a:pt x="1674599" y="3282183"/>
                  <a:pt x="1680477" y="3288061"/>
                  <a:pt x="1680477" y="3295312"/>
                </a:cubicBezTo>
                <a:cubicBezTo>
                  <a:pt x="1680477" y="3302563"/>
                  <a:pt x="1674599" y="3308441"/>
                  <a:pt x="1667348" y="3308441"/>
                </a:cubicBezTo>
                <a:cubicBezTo>
                  <a:pt x="1660097" y="3308441"/>
                  <a:pt x="1654219" y="3302563"/>
                  <a:pt x="1654219" y="3295312"/>
                </a:cubicBezTo>
                <a:cubicBezTo>
                  <a:pt x="1654219" y="3288061"/>
                  <a:pt x="1660097" y="3282183"/>
                  <a:pt x="1667348" y="3282183"/>
                </a:cubicBezTo>
                <a:close/>
                <a:moveTo>
                  <a:pt x="5909569" y="3282181"/>
                </a:moveTo>
                <a:cubicBezTo>
                  <a:pt x="5910477" y="3282181"/>
                  <a:pt x="5911211" y="3282915"/>
                  <a:pt x="5911211" y="3283823"/>
                </a:cubicBezTo>
                <a:cubicBezTo>
                  <a:pt x="5911211" y="3284728"/>
                  <a:pt x="5910477" y="3285464"/>
                  <a:pt x="5909569" y="3285464"/>
                </a:cubicBezTo>
                <a:cubicBezTo>
                  <a:pt x="5908663" y="3285464"/>
                  <a:pt x="5907927" y="3284728"/>
                  <a:pt x="5907927" y="3283823"/>
                </a:cubicBezTo>
                <a:cubicBezTo>
                  <a:pt x="5907927" y="3282915"/>
                  <a:pt x="5908663" y="3282181"/>
                  <a:pt x="5909569" y="3282181"/>
                </a:cubicBezTo>
                <a:close/>
                <a:moveTo>
                  <a:pt x="487407" y="3282181"/>
                </a:moveTo>
                <a:cubicBezTo>
                  <a:pt x="504629" y="3282181"/>
                  <a:pt x="518589" y="3295407"/>
                  <a:pt x="518589" y="3311722"/>
                </a:cubicBezTo>
                <a:cubicBezTo>
                  <a:pt x="518589" y="3328037"/>
                  <a:pt x="504629" y="3341262"/>
                  <a:pt x="487407" y="3341262"/>
                </a:cubicBezTo>
                <a:cubicBezTo>
                  <a:pt x="470184" y="3341262"/>
                  <a:pt x="456225" y="3328037"/>
                  <a:pt x="456225" y="3311722"/>
                </a:cubicBezTo>
                <a:cubicBezTo>
                  <a:pt x="456225" y="3295407"/>
                  <a:pt x="470184" y="3282181"/>
                  <a:pt x="487407" y="3282181"/>
                </a:cubicBezTo>
                <a:close/>
                <a:moveTo>
                  <a:pt x="2077622" y="3275617"/>
                </a:moveTo>
                <a:cubicBezTo>
                  <a:pt x="2081246" y="3275617"/>
                  <a:pt x="2084186" y="3278557"/>
                  <a:pt x="2084186" y="3282181"/>
                </a:cubicBezTo>
                <a:cubicBezTo>
                  <a:pt x="2084186" y="3285806"/>
                  <a:pt x="2081246" y="3288746"/>
                  <a:pt x="2077622" y="3288746"/>
                </a:cubicBezTo>
                <a:cubicBezTo>
                  <a:pt x="2073997" y="3288746"/>
                  <a:pt x="2071057" y="3285806"/>
                  <a:pt x="2071057" y="3282181"/>
                </a:cubicBezTo>
                <a:cubicBezTo>
                  <a:pt x="2071057" y="3278557"/>
                  <a:pt x="2073997" y="3275617"/>
                  <a:pt x="2077622" y="3275617"/>
                </a:cubicBezTo>
                <a:close/>
                <a:moveTo>
                  <a:pt x="1266924" y="3269055"/>
                </a:moveTo>
                <a:cubicBezTo>
                  <a:pt x="1283239" y="3269055"/>
                  <a:pt x="1296465" y="3283748"/>
                  <a:pt x="1296465" y="3301876"/>
                </a:cubicBezTo>
                <a:cubicBezTo>
                  <a:pt x="1296465" y="3320004"/>
                  <a:pt x="1283239" y="3334698"/>
                  <a:pt x="1266924" y="3334698"/>
                </a:cubicBezTo>
                <a:cubicBezTo>
                  <a:pt x="1250609" y="3334698"/>
                  <a:pt x="1237383" y="3320004"/>
                  <a:pt x="1237383" y="3301876"/>
                </a:cubicBezTo>
                <a:cubicBezTo>
                  <a:pt x="1237383" y="3283748"/>
                  <a:pt x="1250609" y="3269055"/>
                  <a:pt x="1266924" y="3269055"/>
                </a:cubicBezTo>
                <a:close/>
                <a:moveTo>
                  <a:pt x="5699510" y="3269052"/>
                </a:moveTo>
                <a:cubicBezTo>
                  <a:pt x="5700417" y="3269052"/>
                  <a:pt x="5701151" y="3270522"/>
                  <a:pt x="5701151" y="3272336"/>
                </a:cubicBezTo>
                <a:cubicBezTo>
                  <a:pt x="5701151" y="3274149"/>
                  <a:pt x="5700417" y="3275619"/>
                  <a:pt x="5699510" y="3275619"/>
                </a:cubicBezTo>
                <a:cubicBezTo>
                  <a:pt x="5698604" y="3275619"/>
                  <a:pt x="5697868" y="3274149"/>
                  <a:pt x="5697868" y="3272336"/>
                </a:cubicBezTo>
                <a:cubicBezTo>
                  <a:pt x="5697868" y="3270522"/>
                  <a:pt x="5698604" y="3269052"/>
                  <a:pt x="5699510" y="3269052"/>
                </a:cubicBezTo>
                <a:close/>
                <a:moveTo>
                  <a:pt x="2502666" y="3252643"/>
                </a:moveTo>
                <a:cubicBezTo>
                  <a:pt x="2503571" y="3252643"/>
                  <a:pt x="2504307" y="3254847"/>
                  <a:pt x="2504307" y="3257567"/>
                </a:cubicBezTo>
                <a:cubicBezTo>
                  <a:pt x="2504307" y="3260286"/>
                  <a:pt x="2503571" y="3262492"/>
                  <a:pt x="2502666" y="3262492"/>
                </a:cubicBezTo>
                <a:cubicBezTo>
                  <a:pt x="2501758" y="3262492"/>
                  <a:pt x="2501024" y="3260286"/>
                  <a:pt x="2501024" y="3257567"/>
                </a:cubicBezTo>
                <a:cubicBezTo>
                  <a:pt x="2501024" y="3254847"/>
                  <a:pt x="2501758" y="3252643"/>
                  <a:pt x="2502666" y="3252643"/>
                </a:cubicBezTo>
                <a:close/>
                <a:moveTo>
                  <a:pt x="269141" y="3226385"/>
                </a:moveTo>
                <a:cubicBezTo>
                  <a:pt x="274581" y="3226385"/>
                  <a:pt x="278991" y="3230795"/>
                  <a:pt x="278991" y="3236233"/>
                </a:cubicBezTo>
                <a:cubicBezTo>
                  <a:pt x="278991" y="3241672"/>
                  <a:pt x="274581" y="3246082"/>
                  <a:pt x="269141" y="3246082"/>
                </a:cubicBezTo>
                <a:cubicBezTo>
                  <a:pt x="263702" y="3246082"/>
                  <a:pt x="259293" y="3241672"/>
                  <a:pt x="259293" y="3236233"/>
                </a:cubicBezTo>
                <a:cubicBezTo>
                  <a:pt x="259293" y="3230795"/>
                  <a:pt x="263702" y="3226385"/>
                  <a:pt x="269141" y="3226385"/>
                </a:cubicBezTo>
                <a:close/>
                <a:moveTo>
                  <a:pt x="654797" y="3213256"/>
                </a:moveTo>
                <a:cubicBezTo>
                  <a:pt x="666580" y="3213256"/>
                  <a:pt x="676132" y="3222072"/>
                  <a:pt x="676132" y="3232949"/>
                </a:cubicBezTo>
                <a:cubicBezTo>
                  <a:pt x="676132" y="3243827"/>
                  <a:pt x="666580" y="3252643"/>
                  <a:pt x="654797" y="3252643"/>
                </a:cubicBezTo>
                <a:cubicBezTo>
                  <a:pt x="643014" y="3252643"/>
                  <a:pt x="633462" y="3243827"/>
                  <a:pt x="633462" y="3232949"/>
                </a:cubicBezTo>
                <a:cubicBezTo>
                  <a:pt x="633462" y="3222072"/>
                  <a:pt x="643014" y="3213256"/>
                  <a:pt x="654797" y="3213256"/>
                </a:cubicBezTo>
                <a:close/>
                <a:moveTo>
                  <a:pt x="1834742" y="3206692"/>
                </a:moveTo>
                <a:cubicBezTo>
                  <a:pt x="1840182" y="3206692"/>
                  <a:pt x="1844592" y="3211102"/>
                  <a:pt x="1844592" y="3216540"/>
                </a:cubicBezTo>
                <a:cubicBezTo>
                  <a:pt x="1844592" y="3221979"/>
                  <a:pt x="1840182" y="3226389"/>
                  <a:pt x="1834742" y="3226389"/>
                </a:cubicBezTo>
                <a:cubicBezTo>
                  <a:pt x="1829303" y="3226389"/>
                  <a:pt x="1824895" y="3221979"/>
                  <a:pt x="1824895" y="3216540"/>
                </a:cubicBezTo>
                <a:cubicBezTo>
                  <a:pt x="1824895" y="3211102"/>
                  <a:pt x="1829303" y="3206692"/>
                  <a:pt x="1834742" y="3206692"/>
                </a:cubicBezTo>
                <a:close/>
                <a:moveTo>
                  <a:pt x="1434314" y="3206692"/>
                </a:moveTo>
                <a:cubicBezTo>
                  <a:pt x="1445192" y="3206692"/>
                  <a:pt x="1454007" y="3214040"/>
                  <a:pt x="1454007" y="3223104"/>
                </a:cubicBezTo>
                <a:cubicBezTo>
                  <a:pt x="1454007" y="3232168"/>
                  <a:pt x="1445192" y="3239516"/>
                  <a:pt x="1434314" y="3239516"/>
                </a:cubicBezTo>
                <a:cubicBezTo>
                  <a:pt x="1423437" y="3239516"/>
                  <a:pt x="1414621" y="3232168"/>
                  <a:pt x="1414621" y="3223104"/>
                </a:cubicBezTo>
                <a:cubicBezTo>
                  <a:pt x="1414621" y="3214040"/>
                  <a:pt x="1423437" y="3206692"/>
                  <a:pt x="1434314" y="3206692"/>
                </a:cubicBezTo>
                <a:close/>
                <a:moveTo>
                  <a:pt x="1042094" y="3206692"/>
                </a:moveTo>
                <a:cubicBezTo>
                  <a:pt x="1055690" y="3206692"/>
                  <a:pt x="1066712" y="3216978"/>
                  <a:pt x="1066712" y="3229668"/>
                </a:cubicBezTo>
                <a:cubicBezTo>
                  <a:pt x="1066712" y="3242359"/>
                  <a:pt x="1055690" y="3252645"/>
                  <a:pt x="1042094" y="3252645"/>
                </a:cubicBezTo>
                <a:cubicBezTo>
                  <a:pt x="1028498" y="3252645"/>
                  <a:pt x="1017476" y="3242359"/>
                  <a:pt x="1017476" y="3229668"/>
                </a:cubicBezTo>
                <a:cubicBezTo>
                  <a:pt x="1017476" y="3216978"/>
                  <a:pt x="1028498" y="3206692"/>
                  <a:pt x="1042094" y="3206692"/>
                </a:cubicBezTo>
                <a:close/>
                <a:moveTo>
                  <a:pt x="2240091" y="3193563"/>
                </a:moveTo>
                <a:cubicBezTo>
                  <a:pt x="2244621" y="3193563"/>
                  <a:pt x="2248297" y="3196503"/>
                  <a:pt x="2248297" y="3200128"/>
                </a:cubicBezTo>
                <a:cubicBezTo>
                  <a:pt x="2248297" y="3203752"/>
                  <a:pt x="2244621" y="3206692"/>
                  <a:pt x="2240091" y="3206692"/>
                </a:cubicBezTo>
                <a:cubicBezTo>
                  <a:pt x="2235559" y="3206692"/>
                  <a:pt x="2231885" y="3203752"/>
                  <a:pt x="2231885" y="3200128"/>
                </a:cubicBezTo>
                <a:cubicBezTo>
                  <a:pt x="2231885" y="3196503"/>
                  <a:pt x="2235559" y="3193563"/>
                  <a:pt x="2240091" y="3193563"/>
                </a:cubicBezTo>
                <a:close/>
                <a:moveTo>
                  <a:pt x="6971354" y="3144332"/>
                </a:moveTo>
                <a:cubicBezTo>
                  <a:pt x="6973169" y="3144332"/>
                  <a:pt x="6974639" y="3145802"/>
                  <a:pt x="6974639" y="3147615"/>
                </a:cubicBezTo>
                <a:cubicBezTo>
                  <a:pt x="6974639" y="3149428"/>
                  <a:pt x="6973169" y="3150898"/>
                  <a:pt x="6971354" y="3150898"/>
                </a:cubicBezTo>
                <a:cubicBezTo>
                  <a:pt x="6969541" y="3150898"/>
                  <a:pt x="6968071" y="3149428"/>
                  <a:pt x="6968071" y="3147615"/>
                </a:cubicBezTo>
                <a:cubicBezTo>
                  <a:pt x="6968071" y="3145802"/>
                  <a:pt x="6969541" y="3144332"/>
                  <a:pt x="6971354" y="3144332"/>
                </a:cubicBezTo>
                <a:close/>
                <a:moveTo>
                  <a:pt x="436531" y="3144330"/>
                </a:moveTo>
                <a:cubicBezTo>
                  <a:pt x="440156" y="3144330"/>
                  <a:pt x="443096" y="3148740"/>
                  <a:pt x="443096" y="3154177"/>
                </a:cubicBezTo>
                <a:cubicBezTo>
                  <a:pt x="443096" y="3159617"/>
                  <a:pt x="440156" y="3164027"/>
                  <a:pt x="436531" y="3164027"/>
                </a:cubicBezTo>
                <a:cubicBezTo>
                  <a:pt x="432907" y="3164027"/>
                  <a:pt x="429967" y="3159617"/>
                  <a:pt x="429967" y="3154177"/>
                </a:cubicBezTo>
                <a:cubicBezTo>
                  <a:pt x="429967" y="3148740"/>
                  <a:pt x="432907" y="3144330"/>
                  <a:pt x="436531" y="3144330"/>
                </a:cubicBezTo>
                <a:close/>
                <a:moveTo>
                  <a:pt x="6776063" y="3137767"/>
                </a:moveTo>
                <a:cubicBezTo>
                  <a:pt x="6784221" y="3137767"/>
                  <a:pt x="6790833" y="3143645"/>
                  <a:pt x="6790833" y="3150896"/>
                </a:cubicBezTo>
                <a:cubicBezTo>
                  <a:pt x="6790833" y="3158147"/>
                  <a:pt x="6784221" y="3164025"/>
                  <a:pt x="6776063" y="3164025"/>
                </a:cubicBezTo>
                <a:cubicBezTo>
                  <a:pt x="6767905" y="3164025"/>
                  <a:pt x="6761293" y="3158147"/>
                  <a:pt x="6761293" y="3150896"/>
                </a:cubicBezTo>
                <a:cubicBezTo>
                  <a:pt x="6761293" y="3143645"/>
                  <a:pt x="6767905" y="3137767"/>
                  <a:pt x="6776063" y="3137767"/>
                </a:cubicBezTo>
                <a:close/>
                <a:moveTo>
                  <a:pt x="6380559" y="3137767"/>
                </a:moveTo>
                <a:cubicBezTo>
                  <a:pt x="6384184" y="3137767"/>
                  <a:pt x="6387124" y="3140707"/>
                  <a:pt x="6387124" y="3144332"/>
                </a:cubicBezTo>
                <a:cubicBezTo>
                  <a:pt x="6387124" y="3147956"/>
                  <a:pt x="6384184" y="3150896"/>
                  <a:pt x="6380559" y="3150896"/>
                </a:cubicBezTo>
                <a:cubicBezTo>
                  <a:pt x="6376935" y="3150896"/>
                  <a:pt x="6373995" y="3147956"/>
                  <a:pt x="6373995" y="3144332"/>
                </a:cubicBezTo>
                <a:cubicBezTo>
                  <a:pt x="6373995" y="3140707"/>
                  <a:pt x="6376935" y="3137767"/>
                  <a:pt x="6380559" y="3137767"/>
                </a:cubicBezTo>
                <a:close/>
                <a:moveTo>
                  <a:pt x="6186914" y="3137765"/>
                </a:moveTo>
                <a:cubicBezTo>
                  <a:pt x="6188729" y="3137765"/>
                  <a:pt x="6190199" y="3138499"/>
                  <a:pt x="6190199" y="3139407"/>
                </a:cubicBezTo>
                <a:cubicBezTo>
                  <a:pt x="6190199" y="3140312"/>
                  <a:pt x="6188729" y="3141048"/>
                  <a:pt x="6186914" y="3141048"/>
                </a:cubicBezTo>
                <a:cubicBezTo>
                  <a:pt x="6185101" y="3141048"/>
                  <a:pt x="6183631" y="3140312"/>
                  <a:pt x="6183631" y="3139407"/>
                </a:cubicBezTo>
                <a:cubicBezTo>
                  <a:pt x="6183631" y="3138499"/>
                  <a:pt x="6185101" y="3137765"/>
                  <a:pt x="6186914" y="3137765"/>
                </a:cubicBezTo>
                <a:close/>
                <a:moveTo>
                  <a:pt x="1598423" y="3131203"/>
                </a:moveTo>
                <a:cubicBezTo>
                  <a:pt x="1605674" y="3131203"/>
                  <a:pt x="1611552" y="3137081"/>
                  <a:pt x="1611552" y="3144332"/>
                </a:cubicBezTo>
                <a:cubicBezTo>
                  <a:pt x="1611552" y="3151582"/>
                  <a:pt x="1605674" y="3157460"/>
                  <a:pt x="1598423" y="3157460"/>
                </a:cubicBezTo>
                <a:cubicBezTo>
                  <a:pt x="1591173" y="3157460"/>
                  <a:pt x="1585295" y="3151582"/>
                  <a:pt x="1585295" y="3144332"/>
                </a:cubicBezTo>
                <a:cubicBezTo>
                  <a:pt x="1585295" y="3137081"/>
                  <a:pt x="1591173" y="3131203"/>
                  <a:pt x="1598423" y="3131203"/>
                </a:cubicBezTo>
                <a:close/>
                <a:moveTo>
                  <a:pt x="822189" y="3131203"/>
                </a:moveTo>
                <a:cubicBezTo>
                  <a:pt x="835785" y="3131203"/>
                  <a:pt x="846807" y="3142225"/>
                  <a:pt x="846807" y="3155821"/>
                </a:cubicBezTo>
                <a:cubicBezTo>
                  <a:pt x="846807" y="3169417"/>
                  <a:pt x="835785" y="3180439"/>
                  <a:pt x="822189" y="3180439"/>
                </a:cubicBezTo>
                <a:cubicBezTo>
                  <a:pt x="808593" y="3180439"/>
                  <a:pt x="797571" y="3169417"/>
                  <a:pt x="797571" y="3155821"/>
                </a:cubicBezTo>
                <a:cubicBezTo>
                  <a:pt x="797571" y="3142225"/>
                  <a:pt x="808593" y="3131203"/>
                  <a:pt x="822189" y="3131203"/>
                </a:cubicBezTo>
                <a:close/>
                <a:moveTo>
                  <a:pt x="5985058" y="3131201"/>
                </a:moveTo>
                <a:cubicBezTo>
                  <a:pt x="5985966" y="3131201"/>
                  <a:pt x="5986700" y="3132671"/>
                  <a:pt x="5986700" y="3134484"/>
                </a:cubicBezTo>
                <a:cubicBezTo>
                  <a:pt x="5986700" y="3136297"/>
                  <a:pt x="5985966" y="3137767"/>
                  <a:pt x="5985058" y="3137767"/>
                </a:cubicBezTo>
                <a:cubicBezTo>
                  <a:pt x="5984153" y="3137767"/>
                  <a:pt x="5983417" y="3136297"/>
                  <a:pt x="5983417" y="3134484"/>
                </a:cubicBezTo>
                <a:cubicBezTo>
                  <a:pt x="5983417" y="3132671"/>
                  <a:pt x="5984153" y="3131201"/>
                  <a:pt x="5985058" y="3131201"/>
                </a:cubicBezTo>
                <a:close/>
                <a:moveTo>
                  <a:pt x="5781563" y="3131201"/>
                </a:moveTo>
                <a:cubicBezTo>
                  <a:pt x="5782471" y="3131201"/>
                  <a:pt x="5783205" y="3131935"/>
                  <a:pt x="5783205" y="3132842"/>
                </a:cubicBezTo>
                <a:cubicBezTo>
                  <a:pt x="5783205" y="3133748"/>
                  <a:pt x="5782471" y="3134484"/>
                  <a:pt x="5781563" y="3134484"/>
                </a:cubicBezTo>
                <a:cubicBezTo>
                  <a:pt x="5780658" y="3134484"/>
                  <a:pt x="5779922" y="3133748"/>
                  <a:pt x="5779922" y="3132842"/>
                </a:cubicBezTo>
                <a:cubicBezTo>
                  <a:pt x="5779922" y="3131935"/>
                  <a:pt x="5780658" y="3131201"/>
                  <a:pt x="5781563" y="3131201"/>
                </a:cubicBezTo>
                <a:close/>
                <a:moveTo>
                  <a:pt x="2002133" y="3131201"/>
                </a:moveTo>
                <a:cubicBezTo>
                  <a:pt x="2005757" y="3131201"/>
                  <a:pt x="2008697" y="3132671"/>
                  <a:pt x="2008697" y="3134484"/>
                </a:cubicBezTo>
                <a:cubicBezTo>
                  <a:pt x="2008697" y="3136297"/>
                  <a:pt x="2005757" y="3137767"/>
                  <a:pt x="2002133" y="3137767"/>
                </a:cubicBezTo>
                <a:cubicBezTo>
                  <a:pt x="1998508" y="3137767"/>
                  <a:pt x="1995568" y="3136297"/>
                  <a:pt x="1995568" y="3134484"/>
                </a:cubicBezTo>
                <a:cubicBezTo>
                  <a:pt x="1995568" y="3132671"/>
                  <a:pt x="1998508" y="3131201"/>
                  <a:pt x="2002133" y="3131201"/>
                </a:cubicBezTo>
                <a:close/>
                <a:moveTo>
                  <a:pt x="6577490" y="3124639"/>
                </a:moveTo>
                <a:cubicBezTo>
                  <a:pt x="6588367" y="3124639"/>
                  <a:pt x="6597183" y="3133454"/>
                  <a:pt x="6597183" y="3144332"/>
                </a:cubicBezTo>
                <a:cubicBezTo>
                  <a:pt x="6597183" y="3155209"/>
                  <a:pt x="6588367" y="3164025"/>
                  <a:pt x="6577490" y="3164025"/>
                </a:cubicBezTo>
                <a:cubicBezTo>
                  <a:pt x="6566613" y="3164025"/>
                  <a:pt x="6557797" y="3155209"/>
                  <a:pt x="6557797" y="3144332"/>
                </a:cubicBezTo>
                <a:cubicBezTo>
                  <a:pt x="6557797" y="3133454"/>
                  <a:pt x="6566613" y="3124639"/>
                  <a:pt x="6577490" y="3124639"/>
                </a:cubicBezTo>
                <a:close/>
                <a:moveTo>
                  <a:pt x="1209484" y="3124639"/>
                </a:moveTo>
                <a:cubicBezTo>
                  <a:pt x="1224894" y="3124639"/>
                  <a:pt x="1237383" y="3137128"/>
                  <a:pt x="1237383" y="3152538"/>
                </a:cubicBezTo>
                <a:cubicBezTo>
                  <a:pt x="1237383" y="3167947"/>
                  <a:pt x="1224894" y="3180437"/>
                  <a:pt x="1209484" y="3180437"/>
                </a:cubicBezTo>
                <a:cubicBezTo>
                  <a:pt x="1194075" y="3180437"/>
                  <a:pt x="1181585" y="3167947"/>
                  <a:pt x="1181585" y="3152538"/>
                </a:cubicBezTo>
                <a:cubicBezTo>
                  <a:pt x="1181585" y="3137128"/>
                  <a:pt x="1194075" y="3124639"/>
                  <a:pt x="1209484" y="3124639"/>
                </a:cubicBezTo>
                <a:close/>
                <a:moveTo>
                  <a:pt x="2409123" y="3118072"/>
                </a:moveTo>
                <a:cubicBezTo>
                  <a:pt x="2410936" y="3118072"/>
                  <a:pt x="2412406" y="3119542"/>
                  <a:pt x="2412406" y="3121355"/>
                </a:cubicBezTo>
                <a:cubicBezTo>
                  <a:pt x="2412406" y="3123169"/>
                  <a:pt x="2410936" y="3124639"/>
                  <a:pt x="2409123" y="3124639"/>
                </a:cubicBezTo>
                <a:cubicBezTo>
                  <a:pt x="2407310" y="3124639"/>
                  <a:pt x="2405840" y="3123169"/>
                  <a:pt x="2405840" y="3121355"/>
                </a:cubicBezTo>
                <a:cubicBezTo>
                  <a:pt x="2405840" y="3119542"/>
                  <a:pt x="2407310" y="3118072"/>
                  <a:pt x="2409123" y="3118072"/>
                </a:cubicBezTo>
                <a:close/>
                <a:moveTo>
                  <a:pt x="1765816" y="3055712"/>
                </a:moveTo>
                <a:cubicBezTo>
                  <a:pt x="1767629" y="3055712"/>
                  <a:pt x="1769099" y="3058652"/>
                  <a:pt x="1769099" y="3062276"/>
                </a:cubicBezTo>
                <a:cubicBezTo>
                  <a:pt x="1769099" y="3065901"/>
                  <a:pt x="1767629" y="3068841"/>
                  <a:pt x="1765816" y="3068841"/>
                </a:cubicBezTo>
                <a:cubicBezTo>
                  <a:pt x="1764002" y="3068841"/>
                  <a:pt x="1762532" y="3065901"/>
                  <a:pt x="1762532" y="3062276"/>
                </a:cubicBezTo>
                <a:cubicBezTo>
                  <a:pt x="1762532" y="3058652"/>
                  <a:pt x="1764002" y="3055712"/>
                  <a:pt x="1765816" y="3055712"/>
                </a:cubicBezTo>
                <a:close/>
                <a:moveTo>
                  <a:pt x="1375235" y="3055712"/>
                </a:moveTo>
                <a:cubicBezTo>
                  <a:pt x="1384299" y="3055712"/>
                  <a:pt x="1391647" y="3061590"/>
                  <a:pt x="1391647" y="3068841"/>
                </a:cubicBezTo>
                <a:cubicBezTo>
                  <a:pt x="1391647" y="3076091"/>
                  <a:pt x="1384299" y="3081969"/>
                  <a:pt x="1375235" y="3081969"/>
                </a:cubicBezTo>
                <a:cubicBezTo>
                  <a:pt x="1366171" y="3081969"/>
                  <a:pt x="1358823" y="3076091"/>
                  <a:pt x="1358823" y="3068841"/>
                </a:cubicBezTo>
                <a:cubicBezTo>
                  <a:pt x="1358823" y="3061590"/>
                  <a:pt x="1366171" y="3055712"/>
                  <a:pt x="1375235" y="3055712"/>
                </a:cubicBezTo>
                <a:close/>
                <a:moveTo>
                  <a:pt x="989579" y="3055712"/>
                </a:moveTo>
                <a:cubicBezTo>
                  <a:pt x="1001362" y="3055712"/>
                  <a:pt x="1010914" y="3063794"/>
                  <a:pt x="1010914" y="3073766"/>
                </a:cubicBezTo>
                <a:cubicBezTo>
                  <a:pt x="1010914" y="3083737"/>
                  <a:pt x="1001362" y="3091819"/>
                  <a:pt x="989579" y="3091819"/>
                </a:cubicBezTo>
                <a:cubicBezTo>
                  <a:pt x="977796" y="3091819"/>
                  <a:pt x="968245" y="3083737"/>
                  <a:pt x="968245" y="3073766"/>
                </a:cubicBezTo>
                <a:cubicBezTo>
                  <a:pt x="968245" y="3063794"/>
                  <a:pt x="977796" y="3055712"/>
                  <a:pt x="989579" y="3055712"/>
                </a:cubicBezTo>
                <a:close/>
                <a:moveTo>
                  <a:pt x="2166241" y="3049148"/>
                </a:moveTo>
                <a:cubicBezTo>
                  <a:pt x="2169866" y="3049148"/>
                  <a:pt x="2172806" y="3052088"/>
                  <a:pt x="2172806" y="3055712"/>
                </a:cubicBezTo>
                <a:cubicBezTo>
                  <a:pt x="2172806" y="3059336"/>
                  <a:pt x="2169866" y="3062276"/>
                  <a:pt x="2166241" y="3062276"/>
                </a:cubicBezTo>
                <a:cubicBezTo>
                  <a:pt x="2162617" y="3062276"/>
                  <a:pt x="2159677" y="3059336"/>
                  <a:pt x="2159677" y="3055712"/>
                </a:cubicBezTo>
                <a:cubicBezTo>
                  <a:pt x="2159677" y="3052088"/>
                  <a:pt x="2162617" y="3049148"/>
                  <a:pt x="2166241" y="3049148"/>
                </a:cubicBezTo>
                <a:close/>
                <a:moveTo>
                  <a:pt x="603924" y="3049148"/>
                </a:moveTo>
                <a:cubicBezTo>
                  <a:pt x="616614" y="3049148"/>
                  <a:pt x="626900" y="3060170"/>
                  <a:pt x="626900" y="3073766"/>
                </a:cubicBezTo>
                <a:cubicBezTo>
                  <a:pt x="626900" y="3087361"/>
                  <a:pt x="616614" y="3098383"/>
                  <a:pt x="603924" y="3098383"/>
                </a:cubicBezTo>
                <a:cubicBezTo>
                  <a:pt x="591233" y="3098383"/>
                  <a:pt x="580947" y="3087361"/>
                  <a:pt x="580947" y="3073766"/>
                </a:cubicBezTo>
                <a:cubicBezTo>
                  <a:pt x="580947" y="3060170"/>
                  <a:pt x="591233" y="3049148"/>
                  <a:pt x="603924" y="3049148"/>
                </a:cubicBezTo>
                <a:close/>
                <a:moveTo>
                  <a:pt x="7015663" y="2986787"/>
                </a:moveTo>
                <a:cubicBezTo>
                  <a:pt x="7020195" y="2986787"/>
                  <a:pt x="7023869" y="2990461"/>
                  <a:pt x="7023869" y="2994993"/>
                </a:cubicBezTo>
                <a:cubicBezTo>
                  <a:pt x="7023869" y="2999525"/>
                  <a:pt x="7020195" y="3003199"/>
                  <a:pt x="7015663" y="3003199"/>
                </a:cubicBezTo>
                <a:cubicBezTo>
                  <a:pt x="7011133" y="3003199"/>
                  <a:pt x="7007457" y="2999525"/>
                  <a:pt x="7007457" y="2994993"/>
                </a:cubicBezTo>
                <a:cubicBezTo>
                  <a:pt x="7007457" y="2990461"/>
                  <a:pt x="7011133" y="2986787"/>
                  <a:pt x="7015663" y="2986787"/>
                </a:cubicBezTo>
                <a:close/>
                <a:moveTo>
                  <a:pt x="6823655" y="2980223"/>
                </a:moveTo>
                <a:cubicBezTo>
                  <a:pt x="6827279" y="2980223"/>
                  <a:pt x="6830219" y="2985367"/>
                  <a:pt x="6830219" y="2991710"/>
                </a:cubicBezTo>
                <a:cubicBezTo>
                  <a:pt x="6830219" y="2998055"/>
                  <a:pt x="6827279" y="3003199"/>
                  <a:pt x="6823655" y="3003199"/>
                </a:cubicBezTo>
                <a:cubicBezTo>
                  <a:pt x="6820031" y="3003199"/>
                  <a:pt x="6817091" y="2998055"/>
                  <a:pt x="6817091" y="2991710"/>
                </a:cubicBezTo>
                <a:cubicBezTo>
                  <a:pt x="6817091" y="2985367"/>
                  <a:pt x="6820031" y="2980223"/>
                  <a:pt x="6823655" y="2980223"/>
                </a:cubicBezTo>
                <a:close/>
                <a:moveTo>
                  <a:pt x="6633289" y="2980223"/>
                </a:moveTo>
                <a:cubicBezTo>
                  <a:pt x="6640539" y="2980223"/>
                  <a:pt x="6646417" y="2985367"/>
                  <a:pt x="6646417" y="2991712"/>
                </a:cubicBezTo>
                <a:cubicBezTo>
                  <a:pt x="6646417" y="2998057"/>
                  <a:pt x="6640539" y="3003201"/>
                  <a:pt x="6633289" y="3003201"/>
                </a:cubicBezTo>
                <a:cubicBezTo>
                  <a:pt x="6626037" y="3003201"/>
                  <a:pt x="6620159" y="2998057"/>
                  <a:pt x="6620159" y="2991712"/>
                </a:cubicBezTo>
                <a:cubicBezTo>
                  <a:pt x="6620159" y="2985367"/>
                  <a:pt x="6626037" y="2980223"/>
                  <a:pt x="6633289" y="2980223"/>
                </a:cubicBezTo>
                <a:close/>
                <a:moveTo>
                  <a:pt x="6442922" y="2980223"/>
                </a:moveTo>
                <a:cubicBezTo>
                  <a:pt x="6446546" y="2980223"/>
                  <a:pt x="6449486" y="2983163"/>
                  <a:pt x="6449486" y="2986787"/>
                </a:cubicBezTo>
                <a:cubicBezTo>
                  <a:pt x="6449486" y="2990411"/>
                  <a:pt x="6446546" y="2993351"/>
                  <a:pt x="6442922" y="2993351"/>
                </a:cubicBezTo>
                <a:cubicBezTo>
                  <a:pt x="6439297" y="2993351"/>
                  <a:pt x="6436357" y="2990411"/>
                  <a:pt x="6436357" y="2986787"/>
                </a:cubicBezTo>
                <a:cubicBezTo>
                  <a:pt x="6436357" y="2983163"/>
                  <a:pt x="6439297" y="2980223"/>
                  <a:pt x="6442922" y="2980223"/>
                </a:cubicBezTo>
                <a:close/>
                <a:moveTo>
                  <a:pt x="6245993" y="2980221"/>
                </a:moveTo>
                <a:cubicBezTo>
                  <a:pt x="6247809" y="2980221"/>
                  <a:pt x="6249279" y="2981691"/>
                  <a:pt x="6249279" y="2983504"/>
                </a:cubicBezTo>
                <a:cubicBezTo>
                  <a:pt x="6249279" y="2985317"/>
                  <a:pt x="6247809" y="2986787"/>
                  <a:pt x="6245993" y="2986787"/>
                </a:cubicBezTo>
                <a:cubicBezTo>
                  <a:pt x="6244180" y="2986787"/>
                  <a:pt x="6242710" y="2985317"/>
                  <a:pt x="6242710" y="2983504"/>
                </a:cubicBezTo>
                <a:cubicBezTo>
                  <a:pt x="6242710" y="2981691"/>
                  <a:pt x="6244180" y="2980221"/>
                  <a:pt x="6245993" y="2980221"/>
                </a:cubicBezTo>
                <a:close/>
                <a:moveTo>
                  <a:pt x="6053985" y="2980221"/>
                </a:moveTo>
                <a:cubicBezTo>
                  <a:pt x="6054893" y="2980221"/>
                  <a:pt x="6055627" y="2980954"/>
                  <a:pt x="6055627" y="2981862"/>
                </a:cubicBezTo>
                <a:cubicBezTo>
                  <a:pt x="6055627" y="2982768"/>
                  <a:pt x="6054893" y="2983504"/>
                  <a:pt x="6053985" y="2983504"/>
                </a:cubicBezTo>
                <a:cubicBezTo>
                  <a:pt x="6053079" y="2983504"/>
                  <a:pt x="6052343" y="2982768"/>
                  <a:pt x="6052343" y="2981862"/>
                </a:cubicBezTo>
                <a:cubicBezTo>
                  <a:pt x="6052343" y="2980954"/>
                  <a:pt x="6053079" y="2980221"/>
                  <a:pt x="6053985" y="2980221"/>
                </a:cubicBezTo>
                <a:close/>
                <a:moveTo>
                  <a:pt x="5857054" y="2980221"/>
                </a:moveTo>
                <a:cubicBezTo>
                  <a:pt x="5857962" y="2980221"/>
                  <a:pt x="5858696" y="2980954"/>
                  <a:pt x="5858696" y="2981862"/>
                </a:cubicBezTo>
                <a:cubicBezTo>
                  <a:pt x="5858696" y="2982768"/>
                  <a:pt x="5857962" y="2983504"/>
                  <a:pt x="5857054" y="2983504"/>
                </a:cubicBezTo>
                <a:cubicBezTo>
                  <a:pt x="5856149" y="2983504"/>
                  <a:pt x="5855413" y="2982768"/>
                  <a:pt x="5855413" y="2981862"/>
                </a:cubicBezTo>
                <a:cubicBezTo>
                  <a:pt x="5855413" y="2980954"/>
                  <a:pt x="5856149" y="2980221"/>
                  <a:pt x="5857054" y="2980221"/>
                </a:cubicBezTo>
                <a:close/>
                <a:moveTo>
                  <a:pt x="1933206" y="2980221"/>
                </a:moveTo>
                <a:cubicBezTo>
                  <a:pt x="1936830" y="2980221"/>
                  <a:pt x="1939770" y="2981691"/>
                  <a:pt x="1939770" y="2983504"/>
                </a:cubicBezTo>
                <a:cubicBezTo>
                  <a:pt x="1939770" y="2985317"/>
                  <a:pt x="1936830" y="2986787"/>
                  <a:pt x="1933206" y="2986787"/>
                </a:cubicBezTo>
                <a:cubicBezTo>
                  <a:pt x="1929581" y="2986787"/>
                  <a:pt x="1926641" y="2985317"/>
                  <a:pt x="1926641" y="2983504"/>
                </a:cubicBezTo>
                <a:cubicBezTo>
                  <a:pt x="1926641" y="2981691"/>
                  <a:pt x="1929581" y="2980221"/>
                  <a:pt x="1933206" y="2980221"/>
                </a:cubicBezTo>
                <a:close/>
                <a:moveTo>
                  <a:pt x="398787" y="2980221"/>
                </a:moveTo>
                <a:cubicBezTo>
                  <a:pt x="405132" y="2980221"/>
                  <a:pt x="410276" y="2986833"/>
                  <a:pt x="410276" y="2994991"/>
                </a:cubicBezTo>
                <a:cubicBezTo>
                  <a:pt x="410276" y="3003150"/>
                  <a:pt x="405132" y="3009761"/>
                  <a:pt x="398787" y="3009761"/>
                </a:cubicBezTo>
                <a:cubicBezTo>
                  <a:pt x="392441" y="3009761"/>
                  <a:pt x="387298" y="3003150"/>
                  <a:pt x="387298" y="2994991"/>
                </a:cubicBezTo>
                <a:cubicBezTo>
                  <a:pt x="387298" y="2986833"/>
                  <a:pt x="392441" y="2980221"/>
                  <a:pt x="398787" y="2980221"/>
                </a:cubicBezTo>
                <a:close/>
                <a:moveTo>
                  <a:pt x="1539344" y="2973658"/>
                </a:moveTo>
                <a:cubicBezTo>
                  <a:pt x="1548408" y="2973658"/>
                  <a:pt x="1555756" y="2980270"/>
                  <a:pt x="1555756" y="2988429"/>
                </a:cubicBezTo>
                <a:cubicBezTo>
                  <a:pt x="1555756" y="2996587"/>
                  <a:pt x="1548408" y="3003199"/>
                  <a:pt x="1539344" y="3003199"/>
                </a:cubicBezTo>
                <a:cubicBezTo>
                  <a:pt x="1530280" y="3003199"/>
                  <a:pt x="1522932" y="2996587"/>
                  <a:pt x="1522932" y="2988429"/>
                </a:cubicBezTo>
                <a:cubicBezTo>
                  <a:pt x="1522932" y="2980270"/>
                  <a:pt x="1530280" y="2973658"/>
                  <a:pt x="1539344" y="2973658"/>
                </a:cubicBezTo>
                <a:close/>
                <a:moveTo>
                  <a:pt x="777878" y="2973658"/>
                </a:moveTo>
                <a:cubicBezTo>
                  <a:pt x="788755" y="2973658"/>
                  <a:pt x="797571" y="2983210"/>
                  <a:pt x="797571" y="2994993"/>
                </a:cubicBezTo>
                <a:cubicBezTo>
                  <a:pt x="797571" y="3006776"/>
                  <a:pt x="788755" y="3016328"/>
                  <a:pt x="777878" y="3016328"/>
                </a:cubicBezTo>
                <a:cubicBezTo>
                  <a:pt x="767001" y="3016328"/>
                  <a:pt x="758185" y="3006776"/>
                  <a:pt x="758185" y="2994993"/>
                </a:cubicBezTo>
                <a:cubicBezTo>
                  <a:pt x="758185" y="2983210"/>
                  <a:pt x="767001" y="2973658"/>
                  <a:pt x="777878" y="2973658"/>
                </a:cubicBezTo>
                <a:close/>
                <a:moveTo>
                  <a:pt x="2331992" y="2973656"/>
                </a:moveTo>
                <a:cubicBezTo>
                  <a:pt x="2332898" y="2973656"/>
                  <a:pt x="2333634" y="2974390"/>
                  <a:pt x="2333634" y="2975298"/>
                </a:cubicBezTo>
                <a:cubicBezTo>
                  <a:pt x="2333634" y="2976203"/>
                  <a:pt x="2332898" y="2976940"/>
                  <a:pt x="2331992" y="2976940"/>
                </a:cubicBezTo>
                <a:cubicBezTo>
                  <a:pt x="2331085" y="2976940"/>
                  <a:pt x="2330351" y="2976203"/>
                  <a:pt x="2330351" y="2975298"/>
                </a:cubicBezTo>
                <a:cubicBezTo>
                  <a:pt x="2330351" y="2974390"/>
                  <a:pt x="2331085" y="2973656"/>
                  <a:pt x="2331992" y="2973656"/>
                </a:cubicBezTo>
                <a:close/>
                <a:moveTo>
                  <a:pt x="1156972" y="2960530"/>
                </a:moveTo>
                <a:cubicBezTo>
                  <a:pt x="1174194" y="2960530"/>
                  <a:pt x="1188154" y="2974489"/>
                  <a:pt x="1188154" y="2991712"/>
                </a:cubicBezTo>
                <a:cubicBezTo>
                  <a:pt x="1188154" y="3008934"/>
                  <a:pt x="1174194" y="3022894"/>
                  <a:pt x="1156972" y="3022894"/>
                </a:cubicBezTo>
                <a:cubicBezTo>
                  <a:pt x="1139749" y="3022894"/>
                  <a:pt x="1125789" y="3008934"/>
                  <a:pt x="1125789" y="2991712"/>
                </a:cubicBezTo>
                <a:cubicBezTo>
                  <a:pt x="1125789" y="2974489"/>
                  <a:pt x="1139749" y="2960530"/>
                  <a:pt x="1156972" y="2960530"/>
                </a:cubicBezTo>
                <a:close/>
                <a:moveTo>
                  <a:pt x="2097315" y="2898167"/>
                </a:moveTo>
                <a:cubicBezTo>
                  <a:pt x="2100939" y="2898167"/>
                  <a:pt x="2103879" y="2899637"/>
                  <a:pt x="2103879" y="2901450"/>
                </a:cubicBezTo>
                <a:cubicBezTo>
                  <a:pt x="2103879" y="2903264"/>
                  <a:pt x="2100939" y="2904734"/>
                  <a:pt x="2097315" y="2904734"/>
                </a:cubicBezTo>
                <a:cubicBezTo>
                  <a:pt x="2093690" y="2904734"/>
                  <a:pt x="2090750" y="2903264"/>
                  <a:pt x="2090750" y="2901450"/>
                </a:cubicBezTo>
                <a:cubicBezTo>
                  <a:pt x="2090750" y="2899637"/>
                  <a:pt x="2093690" y="2898167"/>
                  <a:pt x="2097315" y="2898167"/>
                </a:cubicBezTo>
                <a:close/>
                <a:moveTo>
                  <a:pt x="1706736" y="2898167"/>
                </a:moveTo>
                <a:cubicBezTo>
                  <a:pt x="1710361" y="2898167"/>
                  <a:pt x="1713301" y="2901841"/>
                  <a:pt x="1713301" y="2906373"/>
                </a:cubicBezTo>
                <a:cubicBezTo>
                  <a:pt x="1713301" y="2910905"/>
                  <a:pt x="1710361" y="2914579"/>
                  <a:pt x="1706736" y="2914579"/>
                </a:cubicBezTo>
                <a:cubicBezTo>
                  <a:pt x="1703112" y="2914579"/>
                  <a:pt x="1700172" y="2910905"/>
                  <a:pt x="1700172" y="2906373"/>
                </a:cubicBezTo>
                <a:cubicBezTo>
                  <a:pt x="1700172" y="2901841"/>
                  <a:pt x="1703112" y="2898167"/>
                  <a:pt x="1706736" y="2898167"/>
                </a:cubicBezTo>
                <a:close/>
                <a:moveTo>
                  <a:pt x="945270" y="2898167"/>
                </a:moveTo>
                <a:cubicBezTo>
                  <a:pt x="954334" y="2898167"/>
                  <a:pt x="961682" y="2904779"/>
                  <a:pt x="961682" y="2912938"/>
                </a:cubicBezTo>
                <a:cubicBezTo>
                  <a:pt x="961682" y="2921096"/>
                  <a:pt x="954334" y="2927708"/>
                  <a:pt x="945270" y="2927708"/>
                </a:cubicBezTo>
                <a:cubicBezTo>
                  <a:pt x="936206" y="2927708"/>
                  <a:pt x="928859" y="2921096"/>
                  <a:pt x="928859" y="2912938"/>
                </a:cubicBezTo>
                <a:cubicBezTo>
                  <a:pt x="928859" y="2904779"/>
                  <a:pt x="936206" y="2898167"/>
                  <a:pt x="945270" y="2898167"/>
                </a:cubicBezTo>
                <a:close/>
                <a:moveTo>
                  <a:pt x="1324362" y="2891603"/>
                </a:moveTo>
                <a:cubicBezTo>
                  <a:pt x="1336145" y="2891603"/>
                  <a:pt x="1345696" y="2901155"/>
                  <a:pt x="1345696" y="2912938"/>
                </a:cubicBezTo>
                <a:cubicBezTo>
                  <a:pt x="1345696" y="2924720"/>
                  <a:pt x="1336145" y="2934272"/>
                  <a:pt x="1324362" y="2934272"/>
                </a:cubicBezTo>
                <a:cubicBezTo>
                  <a:pt x="1312579" y="2934272"/>
                  <a:pt x="1303027" y="2924720"/>
                  <a:pt x="1303027" y="2912938"/>
                </a:cubicBezTo>
                <a:cubicBezTo>
                  <a:pt x="1303027" y="2901155"/>
                  <a:pt x="1312579" y="2891603"/>
                  <a:pt x="1324362" y="2891603"/>
                </a:cubicBezTo>
                <a:close/>
                <a:moveTo>
                  <a:pt x="566177" y="2891603"/>
                </a:moveTo>
                <a:cubicBezTo>
                  <a:pt x="577960" y="2891603"/>
                  <a:pt x="587512" y="2901155"/>
                  <a:pt x="587512" y="2912938"/>
                </a:cubicBezTo>
                <a:cubicBezTo>
                  <a:pt x="587512" y="2924720"/>
                  <a:pt x="577960" y="2934272"/>
                  <a:pt x="566177" y="2934272"/>
                </a:cubicBezTo>
                <a:cubicBezTo>
                  <a:pt x="554394" y="2934272"/>
                  <a:pt x="544842" y="2924720"/>
                  <a:pt x="544842" y="2912938"/>
                </a:cubicBezTo>
                <a:cubicBezTo>
                  <a:pt x="544842" y="2901155"/>
                  <a:pt x="554394" y="2891603"/>
                  <a:pt x="566177" y="2891603"/>
                </a:cubicBezTo>
                <a:close/>
                <a:moveTo>
                  <a:pt x="7056689" y="2822678"/>
                </a:moveTo>
                <a:cubicBezTo>
                  <a:pt x="7060313" y="2822678"/>
                  <a:pt x="7063253" y="2826352"/>
                  <a:pt x="7063253" y="2830884"/>
                </a:cubicBezTo>
                <a:cubicBezTo>
                  <a:pt x="7063253" y="2835416"/>
                  <a:pt x="7060313" y="2839090"/>
                  <a:pt x="7056689" y="2839090"/>
                </a:cubicBezTo>
                <a:cubicBezTo>
                  <a:pt x="7053065" y="2839090"/>
                  <a:pt x="7050125" y="2835416"/>
                  <a:pt x="7050125" y="2830884"/>
                </a:cubicBezTo>
                <a:cubicBezTo>
                  <a:pt x="7050125" y="2826352"/>
                  <a:pt x="7053065" y="2822678"/>
                  <a:pt x="7056689" y="2822678"/>
                </a:cubicBezTo>
                <a:close/>
                <a:moveTo>
                  <a:pt x="6869605" y="2822678"/>
                </a:moveTo>
                <a:cubicBezTo>
                  <a:pt x="6871421" y="2822678"/>
                  <a:pt x="6872891" y="2826352"/>
                  <a:pt x="6872891" y="2830884"/>
                </a:cubicBezTo>
                <a:cubicBezTo>
                  <a:pt x="6872891" y="2835416"/>
                  <a:pt x="6871421" y="2839090"/>
                  <a:pt x="6869605" y="2839090"/>
                </a:cubicBezTo>
                <a:cubicBezTo>
                  <a:pt x="6867792" y="2839090"/>
                  <a:pt x="6866322" y="2835416"/>
                  <a:pt x="6866322" y="2830884"/>
                </a:cubicBezTo>
                <a:cubicBezTo>
                  <a:pt x="6866322" y="2826352"/>
                  <a:pt x="6867792" y="2822678"/>
                  <a:pt x="6869605" y="2822678"/>
                </a:cubicBezTo>
                <a:close/>
                <a:moveTo>
                  <a:pt x="6675957" y="2822678"/>
                </a:moveTo>
                <a:cubicBezTo>
                  <a:pt x="6677773" y="2822678"/>
                  <a:pt x="6679243" y="2826352"/>
                  <a:pt x="6679243" y="2830884"/>
                </a:cubicBezTo>
                <a:cubicBezTo>
                  <a:pt x="6679243" y="2835416"/>
                  <a:pt x="6677773" y="2839090"/>
                  <a:pt x="6675957" y="2839090"/>
                </a:cubicBezTo>
                <a:cubicBezTo>
                  <a:pt x="6674145" y="2839090"/>
                  <a:pt x="6672675" y="2835416"/>
                  <a:pt x="6672675" y="2830884"/>
                </a:cubicBezTo>
                <a:cubicBezTo>
                  <a:pt x="6672675" y="2826352"/>
                  <a:pt x="6674145" y="2822678"/>
                  <a:pt x="6675957" y="2822678"/>
                </a:cubicBezTo>
                <a:close/>
                <a:moveTo>
                  <a:pt x="6485591" y="2822678"/>
                </a:moveTo>
                <a:cubicBezTo>
                  <a:pt x="6487407" y="2822678"/>
                  <a:pt x="6488877" y="2824882"/>
                  <a:pt x="6488877" y="2827603"/>
                </a:cubicBezTo>
                <a:cubicBezTo>
                  <a:pt x="6488877" y="2830321"/>
                  <a:pt x="6487407" y="2832528"/>
                  <a:pt x="6485591" y="2832528"/>
                </a:cubicBezTo>
                <a:cubicBezTo>
                  <a:pt x="6483778" y="2832528"/>
                  <a:pt x="6482308" y="2830321"/>
                  <a:pt x="6482308" y="2827603"/>
                </a:cubicBezTo>
                <a:cubicBezTo>
                  <a:pt x="6482308" y="2824882"/>
                  <a:pt x="6483778" y="2822678"/>
                  <a:pt x="6485591" y="2822678"/>
                </a:cubicBezTo>
                <a:close/>
                <a:moveTo>
                  <a:pt x="6295225" y="2822676"/>
                </a:moveTo>
                <a:cubicBezTo>
                  <a:pt x="6297040" y="2822676"/>
                  <a:pt x="6298510" y="2824880"/>
                  <a:pt x="6298510" y="2827601"/>
                </a:cubicBezTo>
                <a:cubicBezTo>
                  <a:pt x="6298510" y="2830320"/>
                  <a:pt x="6297040" y="2832526"/>
                  <a:pt x="6295225" y="2832526"/>
                </a:cubicBezTo>
                <a:cubicBezTo>
                  <a:pt x="6293411" y="2832526"/>
                  <a:pt x="6291941" y="2830320"/>
                  <a:pt x="6291941" y="2827601"/>
                </a:cubicBezTo>
                <a:cubicBezTo>
                  <a:pt x="6291941" y="2824880"/>
                  <a:pt x="6293411" y="2822676"/>
                  <a:pt x="6295225" y="2822676"/>
                </a:cubicBezTo>
                <a:close/>
                <a:moveTo>
                  <a:pt x="6109781" y="2822676"/>
                </a:moveTo>
                <a:cubicBezTo>
                  <a:pt x="6110689" y="2822676"/>
                  <a:pt x="6111423" y="2824880"/>
                  <a:pt x="6111423" y="2827601"/>
                </a:cubicBezTo>
                <a:cubicBezTo>
                  <a:pt x="6111423" y="2830320"/>
                  <a:pt x="6110689" y="2832526"/>
                  <a:pt x="6109781" y="2832526"/>
                </a:cubicBezTo>
                <a:cubicBezTo>
                  <a:pt x="6108875" y="2832526"/>
                  <a:pt x="6108139" y="2830320"/>
                  <a:pt x="6108139" y="2827601"/>
                </a:cubicBezTo>
                <a:cubicBezTo>
                  <a:pt x="6108139" y="2824880"/>
                  <a:pt x="6108875" y="2822676"/>
                  <a:pt x="6109781" y="2822676"/>
                </a:cubicBezTo>
                <a:close/>
                <a:moveTo>
                  <a:pt x="5909569" y="2822676"/>
                </a:moveTo>
                <a:cubicBezTo>
                  <a:pt x="5910477" y="2822676"/>
                  <a:pt x="5911211" y="2823410"/>
                  <a:pt x="5911211" y="2824318"/>
                </a:cubicBezTo>
                <a:cubicBezTo>
                  <a:pt x="5911211" y="2825223"/>
                  <a:pt x="5910477" y="2825959"/>
                  <a:pt x="5909569" y="2825959"/>
                </a:cubicBezTo>
                <a:cubicBezTo>
                  <a:pt x="5908663" y="2825959"/>
                  <a:pt x="5907927" y="2825223"/>
                  <a:pt x="5907927" y="2824318"/>
                </a:cubicBezTo>
                <a:cubicBezTo>
                  <a:pt x="5907927" y="2823410"/>
                  <a:pt x="5908663" y="2822676"/>
                  <a:pt x="5909569" y="2822676"/>
                </a:cubicBezTo>
                <a:close/>
                <a:moveTo>
                  <a:pt x="1877410" y="2822676"/>
                </a:moveTo>
                <a:cubicBezTo>
                  <a:pt x="1881034" y="2822676"/>
                  <a:pt x="1883974" y="2824880"/>
                  <a:pt x="1883974" y="2827601"/>
                </a:cubicBezTo>
                <a:cubicBezTo>
                  <a:pt x="1883974" y="2830320"/>
                  <a:pt x="1881034" y="2832526"/>
                  <a:pt x="1877410" y="2832526"/>
                </a:cubicBezTo>
                <a:cubicBezTo>
                  <a:pt x="1873785" y="2832526"/>
                  <a:pt x="1870845" y="2830320"/>
                  <a:pt x="1870845" y="2827601"/>
                </a:cubicBezTo>
                <a:cubicBezTo>
                  <a:pt x="1870845" y="2824880"/>
                  <a:pt x="1873785" y="2822676"/>
                  <a:pt x="1877410" y="2822676"/>
                </a:cubicBezTo>
                <a:close/>
                <a:moveTo>
                  <a:pt x="361040" y="2822676"/>
                </a:moveTo>
                <a:cubicBezTo>
                  <a:pt x="364665" y="2822676"/>
                  <a:pt x="367605" y="2826350"/>
                  <a:pt x="367605" y="2830882"/>
                </a:cubicBezTo>
                <a:cubicBezTo>
                  <a:pt x="367605" y="2835414"/>
                  <a:pt x="364665" y="2839088"/>
                  <a:pt x="361040" y="2839088"/>
                </a:cubicBezTo>
                <a:cubicBezTo>
                  <a:pt x="357416" y="2839088"/>
                  <a:pt x="354476" y="2835414"/>
                  <a:pt x="354476" y="2830882"/>
                </a:cubicBezTo>
                <a:cubicBezTo>
                  <a:pt x="354476" y="2826350"/>
                  <a:pt x="357416" y="2822676"/>
                  <a:pt x="361040" y="2822676"/>
                </a:cubicBezTo>
                <a:close/>
                <a:moveTo>
                  <a:pt x="1496675" y="2816114"/>
                </a:moveTo>
                <a:cubicBezTo>
                  <a:pt x="1503926" y="2816114"/>
                  <a:pt x="1509803" y="2822726"/>
                  <a:pt x="1509803" y="2830884"/>
                </a:cubicBezTo>
                <a:cubicBezTo>
                  <a:pt x="1509803" y="2839043"/>
                  <a:pt x="1503926" y="2845654"/>
                  <a:pt x="1496675" y="2845654"/>
                </a:cubicBezTo>
                <a:cubicBezTo>
                  <a:pt x="1489424" y="2845654"/>
                  <a:pt x="1483546" y="2839043"/>
                  <a:pt x="1483546" y="2830884"/>
                </a:cubicBezTo>
                <a:cubicBezTo>
                  <a:pt x="1483546" y="2822726"/>
                  <a:pt x="1489424" y="2816114"/>
                  <a:pt x="1496675" y="2816114"/>
                </a:cubicBezTo>
                <a:close/>
                <a:moveTo>
                  <a:pt x="2264707" y="2816112"/>
                </a:moveTo>
                <a:cubicBezTo>
                  <a:pt x="2266520" y="2816112"/>
                  <a:pt x="2267990" y="2817582"/>
                  <a:pt x="2267990" y="2819395"/>
                </a:cubicBezTo>
                <a:cubicBezTo>
                  <a:pt x="2267990" y="2821208"/>
                  <a:pt x="2266520" y="2822678"/>
                  <a:pt x="2264707" y="2822678"/>
                </a:cubicBezTo>
                <a:cubicBezTo>
                  <a:pt x="2262894" y="2822678"/>
                  <a:pt x="2261424" y="2821208"/>
                  <a:pt x="2261424" y="2819395"/>
                </a:cubicBezTo>
                <a:cubicBezTo>
                  <a:pt x="2261424" y="2817582"/>
                  <a:pt x="2262894" y="2816112"/>
                  <a:pt x="2264707" y="2816112"/>
                </a:cubicBezTo>
                <a:close/>
                <a:moveTo>
                  <a:pt x="1115944" y="2809549"/>
                </a:moveTo>
                <a:cubicBezTo>
                  <a:pt x="1128634" y="2809549"/>
                  <a:pt x="1138920" y="2819101"/>
                  <a:pt x="1138920" y="2830884"/>
                </a:cubicBezTo>
                <a:cubicBezTo>
                  <a:pt x="1138920" y="2842667"/>
                  <a:pt x="1128634" y="2852219"/>
                  <a:pt x="1115944" y="2852219"/>
                </a:cubicBezTo>
                <a:cubicBezTo>
                  <a:pt x="1103253" y="2852219"/>
                  <a:pt x="1092968" y="2842667"/>
                  <a:pt x="1092968" y="2830884"/>
                </a:cubicBezTo>
                <a:cubicBezTo>
                  <a:pt x="1092968" y="2819101"/>
                  <a:pt x="1103253" y="2809549"/>
                  <a:pt x="1115944" y="2809549"/>
                </a:cubicBezTo>
                <a:close/>
                <a:moveTo>
                  <a:pt x="740134" y="2809549"/>
                </a:moveTo>
                <a:cubicBezTo>
                  <a:pt x="750105" y="2809549"/>
                  <a:pt x="758187" y="2819101"/>
                  <a:pt x="758187" y="2830884"/>
                </a:cubicBezTo>
                <a:cubicBezTo>
                  <a:pt x="758187" y="2842667"/>
                  <a:pt x="750105" y="2852219"/>
                  <a:pt x="740134" y="2852219"/>
                </a:cubicBezTo>
                <a:cubicBezTo>
                  <a:pt x="730162" y="2852219"/>
                  <a:pt x="722080" y="2842667"/>
                  <a:pt x="722080" y="2830884"/>
                </a:cubicBezTo>
                <a:cubicBezTo>
                  <a:pt x="722080" y="2819101"/>
                  <a:pt x="730162" y="2809549"/>
                  <a:pt x="740134" y="2809549"/>
                </a:cubicBezTo>
                <a:close/>
                <a:moveTo>
                  <a:pt x="2044802" y="2743903"/>
                </a:moveTo>
                <a:cubicBezTo>
                  <a:pt x="2046615" y="2743903"/>
                  <a:pt x="2048085" y="2745373"/>
                  <a:pt x="2048085" y="2747187"/>
                </a:cubicBezTo>
                <a:cubicBezTo>
                  <a:pt x="2048085" y="2749000"/>
                  <a:pt x="2046615" y="2750470"/>
                  <a:pt x="2044802" y="2750470"/>
                </a:cubicBezTo>
                <a:cubicBezTo>
                  <a:pt x="2042989" y="2750470"/>
                  <a:pt x="2041519" y="2749000"/>
                  <a:pt x="2041519" y="2747187"/>
                </a:cubicBezTo>
                <a:cubicBezTo>
                  <a:pt x="2041519" y="2745373"/>
                  <a:pt x="2042989" y="2743903"/>
                  <a:pt x="2044802" y="2743903"/>
                </a:cubicBezTo>
                <a:close/>
                <a:moveTo>
                  <a:pt x="1667350" y="2743903"/>
                </a:moveTo>
                <a:cubicBezTo>
                  <a:pt x="1670974" y="2743903"/>
                  <a:pt x="1673914" y="2746843"/>
                  <a:pt x="1673914" y="2750468"/>
                </a:cubicBezTo>
                <a:cubicBezTo>
                  <a:pt x="1673914" y="2754092"/>
                  <a:pt x="1670974" y="2757032"/>
                  <a:pt x="1667350" y="2757032"/>
                </a:cubicBezTo>
                <a:cubicBezTo>
                  <a:pt x="1663726" y="2757032"/>
                  <a:pt x="1660786" y="2754092"/>
                  <a:pt x="1660786" y="2750468"/>
                </a:cubicBezTo>
                <a:cubicBezTo>
                  <a:pt x="1660786" y="2746843"/>
                  <a:pt x="1663726" y="2743903"/>
                  <a:pt x="1667350" y="2743903"/>
                </a:cubicBezTo>
                <a:close/>
                <a:moveTo>
                  <a:pt x="1286617" y="2734058"/>
                </a:moveTo>
                <a:cubicBezTo>
                  <a:pt x="1292057" y="2734058"/>
                  <a:pt x="1296467" y="2740672"/>
                  <a:pt x="1296467" y="2748829"/>
                </a:cubicBezTo>
                <a:cubicBezTo>
                  <a:pt x="1296467" y="2756985"/>
                  <a:pt x="1292057" y="2763599"/>
                  <a:pt x="1286617" y="2763599"/>
                </a:cubicBezTo>
                <a:cubicBezTo>
                  <a:pt x="1281177" y="2763599"/>
                  <a:pt x="1276770" y="2756985"/>
                  <a:pt x="1276770" y="2748829"/>
                </a:cubicBezTo>
                <a:cubicBezTo>
                  <a:pt x="1276770" y="2740672"/>
                  <a:pt x="1281177" y="2734058"/>
                  <a:pt x="1286617" y="2734058"/>
                </a:cubicBezTo>
                <a:close/>
                <a:moveTo>
                  <a:pt x="912449" y="2734058"/>
                </a:moveTo>
                <a:cubicBezTo>
                  <a:pt x="921513" y="2734058"/>
                  <a:pt x="928861" y="2742140"/>
                  <a:pt x="928861" y="2752112"/>
                </a:cubicBezTo>
                <a:cubicBezTo>
                  <a:pt x="928861" y="2762083"/>
                  <a:pt x="921513" y="2770165"/>
                  <a:pt x="912449" y="2770165"/>
                </a:cubicBezTo>
                <a:cubicBezTo>
                  <a:pt x="903385" y="2770165"/>
                  <a:pt x="896037" y="2762083"/>
                  <a:pt x="896037" y="2752112"/>
                </a:cubicBezTo>
                <a:cubicBezTo>
                  <a:pt x="896037" y="2742140"/>
                  <a:pt x="903385" y="2734058"/>
                  <a:pt x="912449" y="2734058"/>
                </a:cubicBezTo>
                <a:close/>
                <a:moveTo>
                  <a:pt x="539920" y="2727494"/>
                </a:moveTo>
                <a:cubicBezTo>
                  <a:pt x="551702" y="2727494"/>
                  <a:pt x="561254" y="2738516"/>
                  <a:pt x="561254" y="2752112"/>
                </a:cubicBezTo>
                <a:cubicBezTo>
                  <a:pt x="561254" y="2765708"/>
                  <a:pt x="551702" y="2776730"/>
                  <a:pt x="539920" y="2776730"/>
                </a:cubicBezTo>
                <a:cubicBezTo>
                  <a:pt x="528137" y="2776730"/>
                  <a:pt x="518585" y="2765708"/>
                  <a:pt x="518585" y="2752112"/>
                </a:cubicBezTo>
                <a:cubicBezTo>
                  <a:pt x="518585" y="2738516"/>
                  <a:pt x="528137" y="2727494"/>
                  <a:pt x="539920" y="2727494"/>
                </a:cubicBezTo>
                <a:close/>
                <a:moveTo>
                  <a:pt x="6899144" y="2668415"/>
                </a:moveTo>
                <a:cubicBezTo>
                  <a:pt x="6902769" y="2668415"/>
                  <a:pt x="6905709" y="2669885"/>
                  <a:pt x="6905709" y="2671698"/>
                </a:cubicBezTo>
                <a:cubicBezTo>
                  <a:pt x="6905709" y="2673511"/>
                  <a:pt x="6902769" y="2674981"/>
                  <a:pt x="6899144" y="2674981"/>
                </a:cubicBezTo>
                <a:cubicBezTo>
                  <a:pt x="6895519" y="2674981"/>
                  <a:pt x="6892579" y="2673511"/>
                  <a:pt x="6892579" y="2671698"/>
                </a:cubicBezTo>
                <a:cubicBezTo>
                  <a:pt x="6892579" y="2669885"/>
                  <a:pt x="6895519" y="2668415"/>
                  <a:pt x="6899144" y="2668415"/>
                </a:cubicBezTo>
                <a:close/>
                <a:moveTo>
                  <a:pt x="6712061" y="2668415"/>
                </a:moveTo>
                <a:cubicBezTo>
                  <a:pt x="6713876" y="2668415"/>
                  <a:pt x="6715346" y="2669885"/>
                  <a:pt x="6715346" y="2671698"/>
                </a:cubicBezTo>
                <a:cubicBezTo>
                  <a:pt x="6715346" y="2673511"/>
                  <a:pt x="6713876" y="2674981"/>
                  <a:pt x="6712061" y="2674981"/>
                </a:cubicBezTo>
                <a:cubicBezTo>
                  <a:pt x="6710247" y="2674981"/>
                  <a:pt x="6708777" y="2673511"/>
                  <a:pt x="6708777" y="2671698"/>
                </a:cubicBezTo>
                <a:cubicBezTo>
                  <a:pt x="6708777" y="2669885"/>
                  <a:pt x="6710247" y="2668415"/>
                  <a:pt x="6712061" y="2668415"/>
                </a:cubicBezTo>
                <a:close/>
                <a:moveTo>
                  <a:pt x="6526617" y="2668415"/>
                </a:moveTo>
                <a:cubicBezTo>
                  <a:pt x="6527525" y="2668415"/>
                  <a:pt x="6528259" y="2669885"/>
                  <a:pt x="6528259" y="2671698"/>
                </a:cubicBezTo>
                <a:cubicBezTo>
                  <a:pt x="6528259" y="2673511"/>
                  <a:pt x="6527525" y="2674981"/>
                  <a:pt x="6526617" y="2674981"/>
                </a:cubicBezTo>
                <a:cubicBezTo>
                  <a:pt x="6525711" y="2674981"/>
                  <a:pt x="6524975" y="2673511"/>
                  <a:pt x="6524975" y="2671698"/>
                </a:cubicBezTo>
                <a:cubicBezTo>
                  <a:pt x="6524975" y="2669885"/>
                  <a:pt x="6525711" y="2668415"/>
                  <a:pt x="6526617" y="2668415"/>
                </a:cubicBezTo>
                <a:close/>
                <a:moveTo>
                  <a:pt x="6334611" y="2668415"/>
                </a:moveTo>
                <a:cubicBezTo>
                  <a:pt x="6336426" y="2668415"/>
                  <a:pt x="6337896" y="2669148"/>
                  <a:pt x="6337896" y="2670056"/>
                </a:cubicBezTo>
                <a:cubicBezTo>
                  <a:pt x="6337896" y="2670962"/>
                  <a:pt x="6336426" y="2671698"/>
                  <a:pt x="6334611" y="2671698"/>
                </a:cubicBezTo>
                <a:cubicBezTo>
                  <a:pt x="6332797" y="2671698"/>
                  <a:pt x="6331327" y="2670962"/>
                  <a:pt x="6331327" y="2670056"/>
                </a:cubicBezTo>
                <a:cubicBezTo>
                  <a:pt x="6331327" y="2669148"/>
                  <a:pt x="6332797" y="2668415"/>
                  <a:pt x="6334611" y="2668415"/>
                </a:cubicBezTo>
                <a:close/>
                <a:moveTo>
                  <a:pt x="6149167" y="2668415"/>
                </a:moveTo>
                <a:cubicBezTo>
                  <a:pt x="6150075" y="2668415"/>
                  <a:pt x="6150809" y="2669148"/>
                  <a:pt x="6150809" y="2670056"/>
                </a:cubicBezTo>
                <a:cubicBezTo>
                  <a:pt x="6150809" y="2670962"/>
                  <a:pt x="6150075" y="2671698"/>
                  <a:pt x="6149167" y="2671698"/>
                </a:cubicBezTo>
                <a:cubicBezTo>
                  <a:pt x="6148261" y="2671698"/>
                  <a:pt x="6147525" y="2670962"/>
                  <a:pt x="6147525" y="2670056"/>
                </a:cubicBezTo>
                <a:cubicBezTo>
                  <a:pt x="6147525" y="2669148"/>
                  <a:pt x="6148261" y="2668415"/>
                  <a:pt x="6149167" y="2668415"/>
                </a:cubicBezTo>
                <a:close/>
                <a:moveTo>
                  <a:pt x="5958801" y="2668415"/>
                </a:moveTo>
                <a:cubicBezTo>
                  <a:pt x="5959709" y="2668415"/>
                  <a:pt x="5960443" y="2669148"/>
                  <a:pt x="5960443" y="2670056"/>
                </a:cubicBezTo>
                <a:cubicBezTo>
                  <a:pt x="5960443" y="2670962"/>
                  <a:pt x="5959709" y="2671698"/>
                  <a:pt x="5958801" y="2671698"/>
                </a:cubicBezTo>
                <a:cubicBezTo>
                  <a:pt x="5957895" y="2671698"/>
                  <a:pt x="5957159" y="2670962"/>
                  <a:pt x="5957159" y="2670056"/>
                </a:cubicBezTo>
                <a:cubicBezTo>
                  <a:pt x="5957159" y="2669148"/>
                  <a:pt x="5957895" y="2668415"/>
                  <a:pt x="5958801" y="2668415"/>
                </a:cubicBezTo>
                <a:close/>
                <a:moveTo>
                  <a:pt x="2213834" y="2668415"/>
                </a:moveTo>
                <a:cubicBezTo>
                  <a:pt x="2214739" y="2668415"/>
                  <a:pt x="2215475" y="2669148"/>
                  <a:pt x="2215475" y="2670056"/>
                </a:cubicBezTo>
                <a:cubicBezTo>
                  <a:pt x="2215475" y="2670962"/>
                  <a:pt x="2214739" y="2671698"/>
                  <a:pt x="2213834" y="2671698"/>
                </a:cubicBezTo>
                <a:cubicBezTo>
                  <a:pt x="2212926" y="2671698"/>
                  <a:pt x="2212192" y="2670962"/>
                  <a:pt x="2212192" y="2670056"/>
                </a:cubicBezTo>
                <a:cubicBezTo>
                  <a:pt x="2212192" y="2669148"/>
                  <a:pt x="2212926" y="2668415"/>
                  <a:pt x="2213834" y="2668415"/>
                </a:cubicBezTo>
                <a:close/>
                <a:moveTo>
                  <a:pt x="338066" y="2668415"/>
                </a:moveTo>
                <a:cubicBezTo>
                  <a:pt x="339879" y="2668415"/>
                  <a:pt x="341349" y="2669885"/>
                  <a:pt x="341349" y="2671698"/>
                </a:cubicBezTo>
                <a:cubicBezTo>
                  <a:pt x="341349" y="2673511"/>
                  <a:pt x="339879" y="2674981"/>
                  <a:pt x="338066" y="2674981"/>
                </a:cubicBezTo>
                <a:cubicBezTo>
                  <a:pt x="336253" y="2674981"/>
                  <a:pt x="334783" y="2673511"/>
                  <a:pt x="334783" y="2671698"/>
                </a:cubicBezTo>
                <a:cubicBezTo>
                  <a:pt x="334783" y="2669885"/>
                  <a:pt x="336253" y="2668415"/>
                  <a:pt x="338066" y="2668415"/>
                </a:cubicBezTo>
                <a:close/>
                <a:moveTo>
                  <a:pt x="1838023" y="2661850"/>
                </a:moveTo>
                <a:cubicBezTo>
                  <a:pt x="1841648" y="2661850"/>
                  <a:pt x="1844588" y="2664790"/>
                  <a:pt x="1844588" y="2668415"/>
                </a:cubicBezTo>
                <a:cubicBezTo>
                  <a:pt x="1844588" y="2672039"/>
                  <a:pt x="1841648" y="2674979"/>
                  <a:pt x="1838023" y="2674979"/>
                </a:cubicBezTo>
                <a:cubicBezTo>
                  <a:pt x="1834399" y="2674979"/>
                  <a:pt x="1831459" y="2672039"/>
                  <a:pt x="1831459" y="2668415"/>
                </a:cubicBezTo>
                <a:cubicBezTo>
                  <a:pt x="1831459" y="2664790"/>
                  <a:pt x="1834399" y="2661850"/>
                  <a:pt x="1838023" y="2661850"/>
                </a:cubicBezTo>
                <a:close/>
                <a:moveTo>
                  <a:pt x="1457291" y="2661850"/>
                </a:moveTo>
                <a:cubicBezTo>
                  <a:pt x="1462730" y="2661850"/>
                  <a:pt x="1467140" y="2666260"/>
                  <a:pt x="1467140" y="2671698"/>
                </a:cubicBezTo>
                <a:cubicBezTo>
                  <a:pt x="1467140" y="2677137"/>
                  <a:pt x="1462730" y="2681547"/>
                  <a:pt x="1457291" y="2681547"/>
                </a:cubicBezTo>
                <a:cubicBezTo>
                  <a:pt x="1451851" y="2681547"/>
                  <a:pt x="1447443" y="2677137"/>
                  <a:pt x="1447443" y="2671698"/>
                </a:cubicBezTo>
                <a:cubicBezTo>
                  <a:pt x="1447443" y="2666260"/>
                  <a:pt x="1451851" y="2661850"/>
                  <a:pt x="1457291" y="2661850"/>
                </a:cubicBezTo>
                <a:close/>
                <a:moveTo>
                  <a:pt x="708951" y="2655286"/>
                </a:moveTo>
                <a:cubicBezTo>
                  <a:pt x="716202" y="2655286"/>
                  <a:pt x="722080" y="2661164"/>
                  <a:pt x="722080" y="2668415"/>
                </a:cubicBezTo>
                <a:cubicBezTo>
                  <a:pt x="722080" y="2675665"/>
                  <a:pt x="716202" y="2681543"/>
                  <a:pt x="708951" y="2681543"/>
                </a:cubicBezTo>
                <a:cubicBezTo>
                  <a:pt x="701700" y="2681543"/>
                  <a:pt x="695823" y="2675665"/>
                  <a:pt x="695823" y="2668415"/>
                </a:cubicBezTo>
                <a:cubicBezTo>
                  <a:pt x="695823" y="2661164"/>
                  <a:pt x="701700" y="2655286"/>
                  <a:pt x="708951" y="2655286"/>
                </a:cubicBezTo>
                <a:close/>
                <a:moveTo>
                  <a:pt x="1086403" y="2645440"/>
                </a:moveTo>
                <a:cubicBezTo>
                  <a:pt x="1097280" y="2645440"/>
                  <a:pt x="1106096" y="2654992"/>
                  <a:pt x="1106096" y="2666775"/>
                </a:cubicBezTo>
                <a:cubicBezTo>
                  <a:pt x="1106096" y="2678558"/>
                  <a:pt x="1097280" y="2688110"/>
                  <a:pt x="1086403" y="2688110"/>
                </a:cubicBezTo>
                <a:cubicBezTo>
                  <a:pt x="1075526" y="2688110"/>
                  <a:pt x="1066710" y="2678558"/>
                  <a:pt x="1066710" y="2666775"/>
                </a:cubicBezTo>
                <a:cubicBezTo>
                  <a:pt x="1066710" y="2654992"/>
                  <a:pt x="1075526" y="2645440"/>
                  <a:pt x="1086403" y="2645440"/>
                </a:cubicBezTo>
                <a:close/>
                <a:moveTo>
                  <a:pt x="2005416" y="2586359"/>
                </a:moveTo>
                <a:cubicBezTo>
                  <a:pt x="2007229" y="2586359"/>
                  <a:pt x="2008699" y="2587829"/>
                  <a:pt x="2008699" y="2589642"/>
                </a:cubicBezTo>
                <a:cubicBezTo>
                  <a:pt x="2008699" y="2591455"/>
                  <a:pt x="2007229" y="2592925"/>
                  <a:pt x="2005416" y="2592925"/>
                </a:cubicBezTo>
                <a:cubicBezTo>
                  <a:pt x="2003603" y="2592925"/>
                  <a:pt x="2002133" y="2591455"/>
                  <a:pt x="2002133" y="2589642"/>
                </a:cubicBezTo>
                <a:cubicBezTo>
                  <a:pt x="2002133" y="2587829"/>
                  <a:pt x="2003603" y="2586359"/>
                  <a:pt x="2005416" y="2586359"/>
                </a:cubicBezTo>
                <a:close/>
                <a:moveTo>
                  <a:pt x="1631245" y="2579794"/>
                </a:moveTo>
                <a:cubicBezTo>
                  <a:pt x="1634869" y="2579794"/>
                  <a:pt x="1637809" y="2582734"/>
                  <a:pt x="1637809" y="2586359"/>
                </a:cubicBezTo>
                <a:cubicBezTo>
                  <a:pt x="1637809" y="2589983"/>
                  <a:pt x="1634869" y="2592923"/>
                  <a:pt x="1631245" y="2592923"/>
                </a:cubicBezTo>
                <a:cubicBezTo>
                  <a:pt x="1627621" y="2592923"/>
                  <a:pt x="1624681" y="2589983"/>
                  <a:pt x="1624681" y="2586359"/>
                </a:cubicBezTo>
                <a:cubicBezTo>
                  <a:pt x="1624681" y="2582734"/>
                  <a:pt x="1627621" y="2579794"/>
                  <a:pt x="1631245" y="2579794"/>
                </a:cubicBezTo>
                <a:close/>
                <a:moveTo>
                  <a:pt x="1257077" y="2573232"/>
                </a:moveTo>
                <a:cubicBezTo>
                  <a:pt x="1264327" y="2573232"/>
                  <a:pt x="1270205" y="2579110"/>
                  <a:pt x="1270205" y="2586361"/>
                </a:cubicBezTo>
                <a:cubicBezTo>
                  <a:pt x="1270205" y="2593612"/>
                  <a:pt x="1264327" y="2599490"/>
                  <a:pt x="1257077" y="2599490"/>
                </a:cubicBezTo>
                <a:cubicBezTo>
                  <a:pt x="1249826" y="2599490"/>
                  <a:pt x="1243948" y="2593612"/>
                  <a:pt x="1243948" y="2586361"/>
                </a:cubicBezTo>
                <a:cubicBezTo>
                  <a:pt x="1243948" y="2579110"/>
                  <a:pt x="1249826" y="2573232"/>
                  <a:pt x="1257077" y="2573232"/>
                </a:cubicBezTo>
                <a:close/>
                <a:moveTo>
                  <a:pt x="512020" y="2573232"/>
                </a:moveTo>
                <a:cubicBezTo>
                  <a:pt x="522898" y="2573232"/>
                  <a:pt x="531714" y="2580580"/>
                  <a:pt x="531714" y="2589644"/>
                </a:cubicBezTo>
                <a:cubicBezTo>
                  <a:pt x="531714" y="2598708"/>
                  <a:pt x="522898" y="2606056"/>
                  <a:pt x="512020" y="2606056"/>
                </a:cubicBezTo>
                <a:cubicBezTo>
                  <a:pt x="501143" y="2606056"/>
                  <a:pt x="492327" y="2598708"/>
                  <a:pt x="492327" y="2589644"/>
                </a:cubicBezTo>
                <a:cubicBezTo>
                  <a:pt x="492327" y="2580580"/>
                  <a:pt x="501143" y="2573232"/>
                  <a:pt x="512020" y="2573232"/>
                </a:cubicBezTo>
                <a:close/>
                <a:moveTo>
                  <a:pt x="884549" y="2566668"/>
                </a:moveTo>
                <a:cubicBezTo>
                  <a:pt x="898146" y="2566668"/>
                  <a:pt x="909167" y="2576954"/>
                  <a:pt x="909167" y="2589644"/>
                </a:cubicBezTo>
                <a:cubicBezTo>
                  <a:pt x="909167" y="2602334"/>
                  <a:pt x="898146" y="2612621"/>
                  <a:pt x="884549" y="2612621"/>
                </a:cubicBezTo>
                <a:cubicBezTo>
                  <a:pt x="870954" y="2612621"/>
                  <a:pt x="859932" y="2602334"/>
                  <a:pt x="859932" y="2589644"/>
                </a:cubicBezTo>
                <a:cubicBezTo>
                  <a:pt x="859932" y="2576954"/>
                  <a:pt x="870954" y="2566668"/>
                  <a:pt x="884549" y="2566668"/>
                </a:cubicBezTo>
                <a:close/>
                <a:moveTo>
                  <a:pt x="6922121" y="2504306"/>
                </a:moveTo>
                <a:cubicBezTo>
                  <a:pt x="6923935" y="2504306"/>
                  <a:pt x="6925405" y="2505776"/>
                  <a:pt x="6925405" y="2507589"/>
                </a:cubicBezTo>
                <a:cubicBezTo>
                  <a:pt x="6925405" y="2509402"/>
                  <a:pt x="6923935" y="2510872"/>
                  <a:pt x="6922121" y="2510872"/>
                </a:cubicBezTo>
                <a:cubicBezTo>
                  <a:pt x="6920307" y="2510872"/>
                  <a:pt x="6918837" y="2509402"/>
                  <a:pt x="6918837" y="2507589"/>
                </a:cubicBezTo>
                <a:cubicBezTo>
                  <a:pt x="6918837" y="2505776"/>
                  <a:pt x="6920307" y="2504306"/>
                  <a:pt x="6922121" y="2504306"/>
                </a:cubicBezTo>
                <a:close/>
                <a:moveTo>
                  <a:pt x="6735035" y="2504306"/>
                </a:moveTo>
                <a:cubicBezTo>
                  <a:pt x="6738659" y="2504306"/>
                  <a:pt x="6741599" y="2505776"/>
                  <a:pt x="6741599" y="2507589"/>
                </a:cubicBezTo>
                <a:cubicBezTo>
                  <a:pt x="6741599" y="2509402"/>
                  <a:pt x="6738659" y="2510872"/>
                  <a:pt x="6735035" y="2510872"/>
                </a:cubicBezTo>
                <a:cubicBezTo>
                  <a:pt x="6731411" y="2510872"/>
                  <a:pt x="6728471" y="2509402"/>
                  <a:pt x="6728471" y="2507589"/>
                </a:cubicBezTo>
                <a:cubicBezTo>
                  <a:pt x="6728471" y="2505776"/>
                  <a:pt x="6731411" y="2504306"/>
                  <a:pt x="6735035" y="2504306"/>
                </a:cubicBezTo>
                <a:close/>
                <a:moveTo>
                  <a:pt x="6552875" y="2504306"/>
                </a:moveTo>
                <a:cubicBezTo>
                  <a:pt x="6553782" y="2504306"/>
                  <a:pt x="6554516" y="2505776"/>
                  <a:pt x="6554516" y="2507589"/>
                </a:cubicBezTo>
                <a:cubicBezTo>
                  <a:pt x="6554516" y="2509402"/>
                  <a:pt x="6553782" y="2510872"/>
                  <a:pt x="6552875" y="2510872"/>
                </a:cubicBezTo>
                <a:cubicBezTo>
                  <a:pt x="6551969" y="2510872"/>
                  <a:pt x="6551233" y="2509402"/>
                  <a:pt x="6551233" y="2507589"/>
                </a:cubicBezTo>
                <a:cubicBezTo>
                  <a:pt x="6551233" y="2505776"/>
                  <a:pt x="6551969" y="2504306"/>
                  <a:pt x="6552875" y="2504306"/>
                </a:cubicBezTo>
                <a:close/>
                <a:moveTo>
                  <a:pt x="6369075" y="2504306"/>
                </a:moveTo>
                <a:cubicBezTo>
                  <a:pt x="6369982" y="2504306"/>
                  <a:pt x="6370716" y="2505039"/>
                  <a:pt x="6370716" y="2505947"/>
                </a:cubicBezTo>
                <a:cubicBezTo>
                  <a:pt x="6370716" y="2506853"/>
                  <a:pt x="6369982" y="2507589"/>
                  <a:pt x="6369075" y="2507589"/>
                </a:cubicBezTo>
                <a:cubicBezTo>
                  <a:pt x="6368169" y="2507589"/>
                  <a:pt x="6367433" y="2506853"/>
                  <a:pt x="6367433" y="2505947"/>
                </a:cubicBezTo>
                <a:cubicBezTo>
                  <a:pt x="6367433" y="2505039"/>
                  <a:pt x="6368169" y="2504306"/>
                  <a:pt x="6369075" y="2504306"/>
                </a:cubicBezTo>
                <a:close/>
                <a:moveTo>
                  <a:pt x="6178708" y="2504306"/>
                </a:moveTo>
                <a:cubicBezTo>
                  <a:pt x="6181429" y="2504306"/>
                  <a:pt x="6183633" y="2505039"/>
                  <a:pt x="6183633" y="2505947"/>
                </a:cubicBezTo>
                <a:cubicBezTo>
                  <a:pt x="6183633" y="2506853"/>
                  <a:pt x="6181429" y="2507589"/>
                  <a:pt x="6178708" y="2507589"/>
                </a:cubicBezTo>
                <a:cubicBezTo>
                  <a:pt x="6175989" y="2507589"/>
                  <a:pt x="6173783" y="2506853"/>
                  <a:pt x="6173783" y="2505947"/>
                </a:cubicBezTo>
                <a:cubicBezTo>
                  <a:pt x="6173783" y="2505039"/>
                  <a:pt x="6175989" y="2504306"/>
                  <a:pt x="6178708" y="2504306"/>
                </a:cubicBezTo>
                <a:close/>
                <a:moveTo>
                  <a:pt x="5991623" y="2504306"/>
                </a:moveTo>
                <a:cubicBezTo>
                  <a:pt x="5992530" y="2504306"/>
                  <a:pt x="5993264" y="2505039"/>
                  <a:pt x="5993264" y="2505947"/>
                </a:cubicBezTo>
                <a:cubicBezTo>
                  <a:pt x="5993264" y="2506853"/>
                  <a:pt x="5992530" y="2507589"/>
                  <a:pt x="5991623" y="2507589"/>
                </a:cubicBezTo>
                <a:cubicBezTo>
                  <a:pt x="5990717" y="2507589"/>
                  <a:pt x="5989981" y="2506853"/>
                  <a:pt x="5989981" y="2505947"/>
                </a:cubicBezTo>
                <a:cubicBezTo>
                  <a:pt x="5989981" y="2505039"/>
                  <a:pt x="5990717" y="2504306"/>
                  <a:pt x="5991623" y="2504306"/>
                </a:cubicBezTo>
                <a:close/>
                <a:moveTo>
                  <a:pt x="2181012" y="2504306"/>
                </a:moveTo>
                <a:cubicBezTo>
                  <a:pt x="2181917" y="2504306"/>
                  <a:pt x="2182653" y="2505039"/>
                  <a:pt x="2182653" y="2505947"/>
                </a:cubicBezTo>
                <a:cubicBezTo>
                  <a:pt x="2182653" y="2506853"/>
                  <a:pt x="2181917" y="2507589"/>
                  <a:pt x="2181012" y="2507589"/>
                </a:cubicBezTo>
                <a:cubicBezTo>
                  <a:pt x="2180104" y="2507589"/>
                  <a:pt x="2179370" y="2506853"/>
                  <a:pt x="2179370" y="2505947"/>
                </a:cubicBezTo>
                <a:cubicBezTo>
                  <a:pt x="2179370" y="2505039"/>
                  <a:pt x="2180104" y="2504306"/>
                  <a:pt x="2181012" y="2504306"/>
                </a:cubicBezTo>
                <a:close/>
                <a:moveTo>
                  <a:pt x="318373" y="2504306"/>
                </a:moveTo>
                <a:cubicBezTo>
                  <a:pt x="320186" y="2504306"/>
                  <a:pt x="321656" y="2505776"/>
                  <a:pt x="321656" y="2507589"/>
                </a:cubicBezTo>
                <a:cubicBezTo>
                  <a:pt x="321656" y="2509402"/>
                  <a:pt x="320186" y="2510872"/>
                  <a:pt x="318373" y="2510872"/>
                </a:cubicBezTo>
                <a:cubicBezTo>
                  <a:pt x="316560" y="2510872"/>
                  <a:pt x="315089" y="2509402"/>
                  <a:pt x="315089" y="2507589"/>
                </a:cubicBezTo>
                <a:cubicBezTo>
                  <a:pt x="315089" y="2505776"/>
                  <a:pt x="316560" y="2504306"/>
                  <a:pt x="318373" y="2504306"/>
                </a:cubicBezTo>
                <a:close/>
                <a:moveTo>
                  <a:pt x="1801918" y="2497741"/>
                </a:moveTo>
                <a:cubicBezTo>
                  <a:pt x="1805543" y="2497741"/>
                  <a:pt x="1808483" y="2500681"/>
                  <a:pt x="1808483" y="2504306"/>
                </a:cubicBezTo>
                <a:cubicBezTo>
                  <a:pt x="1808483" y="2507930"/>
                  <a:pt x="1805543" y="2510870"/>
                  <a:pt x="1801918" y="2510870"/>
                </a:cubicBezTo>
                <a:cubicBezTo>
                  <a:pt x="1798294" y="2510870"/>
                  <a:pt x="1795354" y="2507930"/>
                  <a:pt x="1795354" y="2504306"/>
                </a:cubicBezTo>
                <a:cubicBezTo>
                  <a:pt x="1795354" y="2500681"/>
                  <a:pt x="1798294" y="2497741"/>
                  <a:pt x="1801918" y="2497741"/>
                </a:cubicBezTo>
                <a:close/>
                <a:moveTo>
                  <a:pt x="1434314" y="2491177"/>
                </a:moveTo>
                <a:cubicBezTo>
                  <a:pt x="1441565" y="2491177"/>
                  <a:pt x="1447443" y="2497055"/>
                  <a:pt x="1447443" y="2504306"/>
                </a:cubicBezTo>
                <a:cubicBezTo>
                  <a:pt x="1447443" y="2511556"/>
                  <a:pt x="1441565" y="2517434"/>
                  <a:pt x="1434314" y="2517434"/>
                </a:cubicBezTo>
                <a:cubicBezTo>
                  <a:pt x="1427064" y="2517434"/>
                  <a:pt x="1421186" y="2511556"/>
                  <a:pt x="1421186" y="2504306"/>
                </a:cubicBezTo>
                <a:cubicBezTo>
                  <a:pt x="1421186" y="2497055"/>
                  <a:pt x="1427064" y="2491177"/>
                  <a:pt x="1434314" y="2491177"/>
                </a:cubicBezTo>
                <a:close/>
                <a:moveTo>
                  <a:pt x="689258" y="2491177"/>
                </a:moveTo>
                <a:cubicBezTo>
                  <a:pt x="696509" y="2491177"/>
                  <a:pt x="702387" y="2498525"/>
                  <a:pt x="702387" y="2507589"/>
                </a:cubicBezTo>
                <a:cubicBezTo>
                  <a:pt x="702387" y="2516652"/>
                  <a:pt x="696509" y="2524001"/>
                  <a:pt x="689258" y="2524001"/>
                </a:cubicBezTo>
                <a:cubicBezTo>
                  <a:pt x="682008" y="2524001"/>
                  <a:pt x="676130" y="2516652"/>
                  <a:pt x="676130" y="2507589"/>
                </a:cubicBezTo>
                <a:cubicBezTo>
                  <a:pt x="676130" y="2498525"/>
                  <a:pt x="682008" y="2491177"/>
                  <a:pt x="689258" y="2491177"/>
                </a:cubicBezTo>
                <a:close/>
                <a:moveTo>
                  <a:pt x="1058504" y="2484612"/>
                </a:moveTo>
                <a:cubicBezTo>
                  <a:pt x="1070287" y="2484612"/>
                  <a:pt x="1079839" y="2493428"/>
                  <a:pt x="1079839" y="2504306"/>
                </a:cubicBezTo>
                <a:cubicBezTo>
                  <a:pt x="1079839" y="2515182"/>
                  <a:pt x="1070287" y="2523999"/>
                  <a:pt x="1058504" y="2523999"/>
                </a:cubicBezTo>
                <a:cubicBezTo>
                  <a:pt x="1046721" y="2523999"/>
                  <a:pt x="1037169" y="2515182"/>
                  <a:pt x="1037169" y="2504306"/>
                </a:cubicBezTo>
                <a:cubicBezTo>
                  <a:pt x="1037169" y="2493428"/>
                  <a:pt x="1046721" y="2484612"/>
                  <a:pt x="1058504" y="2484612"/>
                </a:cubicBezTo>
                <a:close/>
                <a:moveTo>
                  <a:pt x="1975875" y="2422250"/>
                </a:moveTo>
                <a:cubicBezTo>
                  <a:pt x="1977688" y="2422250"/>
                  <a:pt x="1979158" y="2423720"/>
                  <a:pt x="1979158" y="2425533"/>
                </a:cubicBezTo>
                <a:cubicBezTo>
                  <a:pt x="1979158" y="2427346"/>
                  <a:pt x="1977688" y="2428816"/>
                  <a:pt x="1975875" y="2428816"/>
                </a:cubicBezTo>
                <a:cubicBezTo>
                  <a:pt x="1974062" y="2428816"/>
                  <a:pt x="1972592" y="2427346"/>
                  <a:pt x="1972592" y="2425533"/>
                </a:cubicBezTo>
                <a:cubicBezTo>
                  <a:pt x="1972592" y="2423720"/>
                  <a:pt x="1974062" y="2422250"/>
                  <a:pt x="1975875" y="2422250"/>
                </a:cubicBezTo>
                <a:close/>
                <a:moveTo>
                  <a:pt x="1608271" y="2415686"/>
                </a:moveTo>
                <a:cubicBezTo>
                  <a:pt x="1610084" y="2415686"/>
                  <a:pt x="1611554" y="2418626"/>
                  <a:pt x="1611554" y="2422250"/>
                </a:cubicBezTo>
                <a:cubicBezTo>
                  <a:pt x="1611554" y="2425874"/>
                  <a:pt x="1610084" y="2428814"/>
                  <a:pt x="1608271" y="2428814"/>
                </a:cubicBezTo>
                <a:cubicBezTo>
                  <a:pt x="1606458" y="2428814"/>
                  <a:pt x="1604988" y="2425874"/>
                  <a:pt x="1604988" y="2422250"/>
                </a:cubicBezTo>
                <a:cubicBezTo>
                  <a:pt x="1604988" y="2418626"/>
                  <a:pt x="1606458" y="2415686"/>
                  <a:pt x="1608271" y="2415686"/>
                </a:cubicBezTo>
                <a:close/>
                <a:moveTo>
                  <a:pt x="1235742" y="2409123"/>
                </a:moveTo>
                <a:cubicBezTo>
                  <a:pt x="1243900" y="2409123"/>
                  <a:pt x="1250512" y="2415001"/>
                  <a:pt x="1250512" y="2422252"/>
                </a:cubicBezTo>
                <a:cubicBezTo>
                  <a:pt x="1250512" y="2429503"/>
                  <a:pt x="1243900" y="2435381"/>
                  <a:pt x="1235742" y="2435381"/>
                </a:cubicBezTo>
                <a:cubicBezTo>
                  <a:pt x="1227583" y="2435381"/>
                  <a:pt x="1220972" y="2429503"/>
                  <a:pt x="1220972" y="2422252"/>
                </a:cubicBezTo>
                <a:cubicBezTo>
                  <a:pt x="1220972" y="2415001"/>
                  <a:pt x="1227583" y="2409123"/>
                  <a:pt x="1235742" y="2409123"/>
                </a:cubicBezTo>
                <a:close/>
                <a:moveTo>
                  <a:pt x="869779" y="2409123"/>
                </a:moveTo>
                <a:cubicBezTo>
                  <a:pt x="878843" y="2409123"/>
                  <a:pt x="886191" y="2416471"/>
                  <a:pt x="886191" y="2425535"/>
                </a:cubicBezTo>
                <a:cubicBezTo>
                  <a:pt x="886191" y="2434599"/>
                  <a:pt x="878843" y="2441947"/>
                  <a:pt x="869779" y="2441947"/>
                </a:cubicBezTo>
                <a:cubicBezTo>
                  <a:pt x="860715" y="2441947"/>
                  <a:pt x="853367" y="2434599"/>
                  <a:pt x="853367" y="2425535"/>
                </a:cubicBezTo>
                <a:cubicBezTo>
                  <a:pt x="853367" y="2416471"/>
                  <a:pt x="860715" y="2409123"/>
                  <a:pt x="869779" y="2409123"/>
                </a:cubicBezTo>
                <a:close/>
                <a:moveTo>
                  <a:pt x="498892" y="2402559"/>
                </a:moveTo>
                <a:cubicBezTo>
                  <a:pt x="509769" y="2402559"/>
                  <a:pt x="518585" y="2411375"/>
                  <a:pt x="518585" y="2422252"/>
                </a:cubicBezTo>
                <a:cubicBezTo>
                  <a:pt x="518585" y="2433129"/>
                  <a:pt x="509769" y="2441945"/>
                  <a:pt x="498892" y="2441945"/>
                </a:cubicBezTo>
                <a:cubicBezTo>
                  <a:pt x="488015" y="2441945"/>
                  <a:pt x="479199" y="2433129"/>
                  <a:pt x="479199" y="2422252"/>
                </a:cubicBezTo>
                <a:cubicBezTo>
                  <a:pt x="479199" y="2411375"/>
                  <a:pt x="488015" y="2402559"/>
                  <a:pt x="498892" y="2402559"/>
                </a:cubicBezTo>
                <a:close/>
                <a:moveTo>
                  <a:pt x="6566003" y="2340196"/>
                </a:moveTo>
                <a:cubicBezTo>
                  <a:pt x="6566911" y="2340196"/>
                  <a:pt x="6567645" y="2341666"/>
                  <a:pt x="6567645" y="2343480"/>
                </a:cubicBezTo>
                <a:cubicBezTo>
                  <a:pt x="6567645" y="2345293"/>
                  <a:pt x="6566911" y="2346763"/>
                  <a:pt x="6566003" y="2346763"/>
                </a:cubicBezTo>
                <a:cubicBezTo>
                  <a:pt x="6565097" y="2346763"/>
                  <a:pt x="6564361" y="2345293"/>
                  <a:pt x="6564361" y="2343480"/>
                </a:cubicBezTo>
                <a:cubicBezTo>
                  <a:pt x="6564361" y="2341666"/>
                  <a:pt x="6565097" y="2340196"/>
                  <a:pt x="6566003" y="2340196"/>
                </a:cubicBezTo>
                <a:close/>
                <a:moveTo>
                  <a:pt x="6382203" y="2340196"/>
                </a:moveTo>
                <a:cubicBezTo>
                  <a:pt x="6383111" y="2340196"/>
                  <a:pt x="6383845" y="2340930"/>
                  <a:pt x="6383845" y="2341838"/>
                </a:cubicBezTo>
                <a:cubicBezTo>
                  <a:pt x="6383845" y="2342743"/>
                  <a:pt x="6383111" y="2343480"/>
                  <a:pt x="6382203" y="2343480"/>
                </a:cubicBezTo>
                <a:cubicBezTo>
                  <a:pt x="6381297" y="2343480"/>
                  <a:pt x="6380561" y="2342743"/>
                  <a:pt x="6380561" y="2341838"/>
                </a:cubicBezTo>
                <a:cubicBezTo>
                  <a:pt x="6380561" y="2340930"/>
                  <a:pt x="6381297" y="2340196"/>
                  <a:pt x="6382203" y="2340196"/>
                </a:cubicBezTo>
                <a:close/>
                <a:moveTo>
                  <a:pt x="6198401" y="2340196"/>
                </a:moveTo>
                <a:cubicBezTo>
                  <a:pt x="6199309" y="2340196"/>
                  <a:pt x="6200043" y="2340930"/>
                  <a:pt x="6200043" y="2341838"/>
                </a:cubicBezTo>
                <a:cubicBezTo>
                  <a:pt x="6200043" y="2342743"/>
                  <a:pt x="6199309" y="2343480"/>
                  <a:pt x="6198401" y="2343480"/>
                </a:cubicBezTo>
                <a:cubicBezTo>
                  <a:pt x="6197495" y="2343480"/>
                  <a:pt x="6196759" y="2342743"/>
                  <a:pt x="6196759" y="2341838"/>
                </a:cubicBezTo>
                <a:cubicBezTo>
                  <a:pt x="6196759" y="2340930"/>
                  <a:pt x="6197495" y="2340196"/>
                  <a:pt x="6198401" y="2340196"/>
                </a:cubicBezTo>
                <a:close/>
                <a:moveTo>
                  <a:pt x="6011315" y="2340196"/>
                </a:moveTo>
                <a:cubicBezTo>
                  <a:pt x="6012223" y="2340196"/>
                  <a:pt x="6012957" y="2340930"/>
                  <a:pt x="6012957" y="2341838"/>
                </a:cubicBezTo>
                <a:cubicBezTo>
                  <a:pt x="6012957" y="2342743"/>
                  <a:pt x="6012223" y="2343480"/>
                  <a:pt x="6011315" y="2343480"/>
                </a:cubicBezTo>
                <a:cubicBezTo>
                  <a:pt x="6010410" y="2343480"/>
                  <a:pt x="6009674" y="2342743"/>
                  <a:pt x="6009674" y="2341838"/>
                </a:cubicBezTo>
                <a:cubicBezTo>
                  <a:pt x="6009674" y="2340930"/>
                  <a:pt x="6010410" y="2340196"/>
                  <a:pt x="6011315" y="2340196"/>
                </a:cubicBezTo>
                <a:close/>
                <a:moveTo>
                  <a:pt x="311809" y="2340196"/>
                </a:moveTo>
                <a:cubicBezTo>
                  <a:pt x="313622" y="2340196"/>
                  <a:pt x="315092" y="2341666"/>
                  <a:pt x="315092" y="2343480"/>
                </a:cubicBezTo>
                <a:cubicBezTo>
                  <a:pt x="315092" y="2345293"/>
                  <a:pt x="313622" y="2346763"/>
                  <a:pt x="311809" y="2346763"/>
                </a:cubicBezTo>
                <a:cubicBezTo>
                  <a:pt x="309995" y="2346763"/>
                  <a:pt x="308525" y="2345293"/>
                  <a:pt x="308525" y="2343480"/>
                </a:cubicBezTo>
                <a:cubicBezTo>
                  <a:pt x="308525" y="2341666"/>
                  <a:pt x="309995" y="2340196"/>
                  <a:pt x="311809" y="2340196"/>
                </a:cubicBezTo>
                <a:close/>
                <a:moveTo>
                  <a:pt x="6748163" y="2333632"/>
                </a:moveTo>
                <a:cubicBezTo>
                  <a:pt x="6751788" y="2333632"/>
                  <a:pt x="6754728" y="2336572"/>
                  <a:pt x="6754728" y="2340196"/>
                </a:cubicBezTo>
                <a:cubicBezTo>
                  <a:pt x="6754728" y="2343821"/>
                  <a:pt x="6751788" y="2346761"/>
                  <a:pt x="6748163" y="2346761"/>
                </a:cubicBezTo>
                <a:cubicBezTo>
                  <a:pt x="6744539" y="2346761"/>
                  <a:pt x="6741599" y="2343821"/>
                  <a:pt x="6741599" y="2340196"/>
                </a:cubicBezTo>
                <a:cubicBezTo>
                  <a:pt x="6741599" y="2336572"/>
                  <a:pt x="6744539" y="2333632"/>
                  <a:pt x="6748163" y="2333632"/>
                </a:cubicBezTo>
                <a:close/>
                <a:moveTo>
                  <a:pt x="1785509" y="2333632"/>
                </a:moveTo>
                <a:cubicBezTo>
                  <a:pt x="1787322" y="2333632"/>
                  <a:pt x="1788792" y="2336572"/>
                  <a:pt x="1788792" y="2340196"/>
                </a:cubicBezTo>
                <a:cubicBezTo>
                  <a:pt x="1788792" y="2343821"/>
                  <a:pt x="1787322" y="2346761"/>
                  <a:pt x="1785509" y="2346761"/>
                </a:cubicBezTo>
                <a:cubicBezTo>
                  <a:pt x="1783695" y="2346761"/>
                  <a:pt x="1782225" y="2343821"/>
                  <a:pt x="1782225" y="2340196"/>
                </a:cubicBezTo>
                <a:cubicBezTo>
                  <a:pt x="1782225" y="2336572"/>
                  <a:pt x="1783695" y="2333632"/>
                  <a:pt x="1785509" y="2333632"/>
                </a:cubicBezTo>
                <a:close/>
                <a:moveTo>
                  <a:pt x="1417904" y="2333632"/>
                </a:moveTo>
                <a:cubicBezTo>
                  <a:pt x="1423344" y="2333632"/>
                  <a:pt x="1427754" y="2338042"/>
                  <a:pt x="1427754" y="2343480"/>
                </a:cubicBezTo>
                <a:cubicBezTo>
                  <a:pt x="1427754" y="2348919"/>
                  <a:pt x="1423344" y="2353329"/>
                  <a:pt x="1417904" y="2353329"/>
                </a:cubicBezTo>
                <a:cubicBezTo>
                  <a:pt x="1412465" y="2353329"/>
                  <a:pt x="1408057" y="2348919"/>
                  <a:pt x="1408057" y="2343480"/>
                </a:cubicBezTo>
                <a:cubicBezTo>
                  <a:pt x="1408057" y="2338042"/>
                  <a:pt x="1412465" y="2333632"/>
                  <a:pt x="1417904" y="2333632"/>
                </a:cubicBezTo>
                <a:close/>
                <a:moveTo>
                  <a:pt x="676130" y="2327068"/>
                </a:moveTo>
                <a:cubicBezTo>
                  <a:pt x="683380" y="2327068"/>
                  <a:pt x="689258" y="2332946"/>
                  <a:pt x="689258" y="2340196"/>
                </a:cubicBezTo>
                <a:cubicBezTo>
                  <a:pt x="689258" y="2347447"/>
                  <a:pt x="683380" y="2353325"/>
                  <a:pt x="676130" y="2353325"/>
                </a:cubicBezTo>
                <a:cubicBezTo>
                  <a:pt x="668879" y="2353325"/>
                  <a:pt x="663001" y="2347447"/>
                  <a:pt x="663001" y="2340196"/>
                </a:cubicBezTo>
                <a:cubicBezTo>
                  <a:pt x="663001" y="2332946"/>
                  <a:pt x="668879" y="2327068"/>
                  <a:pt x="676130" y="2327068"/>
                </a:cubicBezTo>
                <a:close/>
                <a:moveTo>
                  <a:pt x="1045375" y="2320503"/>
                </a:moveTo>
                <a:cubicBezTo>
                  <a:pt x="1057158" y="2320503"/>
                  <a:pt x="1066710" y="2329319"/>
                  <a:pt x="1066710" y="2340196"/>
                </a:cubicBezTo>
                <a:cubicBezTo>
                  <a:pt x="1066710" y="2351074"/>
                  <a:pt x="1057158" y="2359889"/>
                  <a:pt x="1045375" y="2359889"/>
                </a:cubicBezTo>
                <a:cubicBezTo>
                  <a:pt x="1033592" y="2359889"/>
                  <a:pt x="1024041" y="2351074"/>
                  <a:pt x="1024041" y="2340196"/>
                </a:cubicBezTo>
                <a:cubicBezTo>
                  <a:pt x="1024041" y="2329319"/>
                  <a:pt x="1033592" y="2320503"/>
                  <a:pt x="1045375" y="2320503"/>
                </a:cubicBezTo>
                <a:close/>
                <a:moveTo>
                  <a:pt x="1962746" y="2258141"/>
                </a:moveTo>
                <a:cubicBezTo>
                  <a:pt x="1964560" y="2258141"/>
                  <a:pt x="1966030" y="2259611"/>
                  <a:pt x="1966030" y="2261424"/>
                </a:cubicBezTo>
                <a:cubicBezTo>
                  <a:pt x="1966030" y="2263237"/>
                  <a:pt x="1964560" y="2264707"/>
                  <a:pt x="1962746" y="2264707"/>
                </a:cubicBezTo>
                <a:cubicBezTo>
                  <a:pt x="1960933" y="2264707"/>
                  <a:pt x="1959463" y="2263237"/>
                  <a:pt x="1959463" y="2261424"/>
                </a:cubicBezTo>
                <a:cubicBezTo>
                  <a:pt x="1959463" y="2259611"/>
                  <a:pt x="1960933" y="2258141"/>
                  <a:pt x="1962746" y="2258141"/>
                </a:cubicBezTo>
                <a:close/>
                <a:moveTo>
                  <a:pt x="1595142" y="2258141"/>
                </a:moveTo>
                <a:cubicBezTo>
                  <a:pt x="1596955" y="2258141"/>
                  <a:pt x="1598425" y="2259611"/>
                  <a:pt x="1598425" y="2261424"/>
                </a:cubicBezTo>
                <a:cubicBezTo>
                  <a:pt x="1598425" y="2263237"/>
                  <a:pt x="1596955" y="2264707"/>
                  <a:pt x="1595142" y="2264707"/>
                </a:cubicBezTo>
                <a:cubicBezTo>
                  <a:pt x="1593329" y="2264707"/>
                  <a:pt x="1591859" y="2263237"/>
                  <a:pt x="1591859" y="2261424"/>
                </a:cubicBezTo>
                <a:cubicBezTo>
                  <a:pt x="1591859" y="2259611"/>
                  <a:pt x="1593329" y="2258141"/>
                  <a:pt x="1595142" y="2258141"/>
                </a:cubicBezTo>
                <a:close/>
                <a:moveTo>
                  <a:pt x="1229178" y="2245014"/>
                </a:moveTo>
                <a:cubicBezTo>
                  <a:pt x="1237336" y="2245014"/>
                  <a:pt x="1243948" y="2250892"/>
                  <a:pt x="1243948" y="2258143"/>
                </a:cubicBezTo>
                <a:cubicBezTo>
                  <a:pt x="1243948" y="2265394"/>
                  <a:pt x="1237336" y="2271272"/>
                  <a:pt x="1229178" y="2271272"/>
                </a:cubicBezTo>
                <a:cubicBezTo>
                  <a:pt x="1221019" y="2271272"/>
                  <a:pt x="1214407" y="2265394"/>
                  <a:pt x="1214407" y="2258143"/>
                </a:cubicBezTo>
                <a:cubicBezTo>
                  <a:pt x="1214407" y="2250892"/>
                  <a:pt x="1221019" y="2245014"/>
                  <a:pt x="1229178" y="2245014"/>
                </a:cubicBezTo>
                <a:close/>
                <a:moveTo>
                  <a:pt x="859932" y="2245014"/>
                </a:moveTo>
                <a:cubicBezTo>
                  <a:pt x="867182" y="2245014"/>
                  <a:pt x="873060" y="2250892"/>
                  <a:pt x="873060" y="2258143"/>
                </a:cubicBezTo>
                <a:cubicBezTo>
                  <a:pt x="873060" y="2265394"/>
                  <a:pt x="867182" y="2271272"/>
                  <a:pt x="859932" y="2271272"/>
                </a:cubicBezTo>
                <a:cubicBezTo>
                  <a:pt x="852681" y="2271272"/>
                  <a:pt x="846803" y="2265394"/>
                  <a:pt x="846803" y="2258143"/>
                </a:cubicBezTo>
                <a:cubicBezTo>
                  <a:pt x="846803" y="2250892"/>
                  <a:pt x="852681" y="2245014"/>
                  <a:pt x="859932" y="2245014"/>
                </a:cubicBezTo>
                <a:close/>
                <a:moveTo>
                  <a:pt x="492327" y="2245014"/>
                </a:moveTo>
                <a:cubicBezTo>
                  <a:pt x="499578" y="2245014"/>
                  <a:pt x="505456" y="2250892"/>
                  <a:pt x="505456" y="2258143"/>
                </a:cubicBezTo>
                <a:cubicBezTo>
                  <a:pt x="505456" y="2265394"/>
                  <a:pt x="499578" y="2271272"/>
                  <a:pt x="492327" y="2271272"/>
                </a:cubicBezTo>
                <a:cubicBezTo>
                  <a:pt x="485077" y="2271272"/>
                  <a:pt x="479199" y="2265394"/>
                  <a:pt x="479199" y="2258143"/>
                </a:cubicBezTo>
                <a:cubicBezTo>
                  <a:pt x="479199" y="2250892"/>
                  <a:pt x="485077" y="2245014"/>
                  <a:pt x="492327" y="2245014"/>
                </a:cubicBezTo>
                <a:close/>
                <a:moveTo>
                  <a:pt x="6756369" y="2176087"/>
                </a:moveTo>
                <a:cubicBezTo>
                  <a:pt x="6757277" y="2176087"/>
                  <a:pt x="6758011" y="2176821"/>
                  <a:pt x="6758011" y="2177729"/>
                </a:cubicBezTo>
                <a:cubicBezTo>
                  <a:pt x="6758011" y="2178634"/>
                  <a:pt x="6757277" y="2179371"/>
                  <a:pt x="6756369" y="2179371"/>
                </a:cubicBezTo>
                <a:cubicBezTo>
                  <a:pt x="6755464" y="2179371"/>
                  <a:pt x="6754728" y="2178634"/>
                  <a:pt x="6754728" y="2177729"/>
                </a:cubicBezTo>
                <a:cubicBezTo>
                  <a:pt x="6754728" y="2176821"/>
                  <a:pt x="6755464" y="2176087"/>
                  <a:pt x="6756369" y="2176087"/>
                </a:cubicBezTo>
                <a:close/>
                <a:moveTo>
                  <a:pt x="6572567" y="2176087"/>
                </a:moveTo>
                <a:cubicBezTo>
                  <a:pt x="6573475" y="2176087"/>
                  <a:pt x="6574209" y="2176821"/>
                  <a:pt x="6574209" y="2177729"/>
                </a:cubicBezTo>
                <a:cubicBezTo>
                  <a:pt x="6574209" y="2178634"/>
                  <a:pt x="6573475" y="2179371"/>
                  <a:pt x="6572567" y="2179371"/>
                </a:cubicBezTo>
                <a:cubicBezTo>
                  <a:pt x="6571662" y="2179371"/>
                  <a:pt x="6570926" y="2178634"/>
                  <a:pt x="6570926" y="2177729"/>
                </a:cubicBezTo>
                <a:cubicBezTo>
                  <a:pt x="6570926" y="2176821"/>
                  <a:pt x="6571662" y="2176087"/>
                  <a:pt x="6572567" y="2176087"/>
                </a:cubicBezTo>
                <a:close/>
                <a:moveTo>
                  <a:pt x="6388767" y="2176087"/>
                </a:moveTo>
                <a:cubicBezTo>
                  <a:pt x="6389675" y="2176087"/>
                  <a:pt x="6390409" y="2176821"/>
                  <a:pt x="6390409" y="2177729"/>
                </a:cubicBezTo>
                <a:cubicBezTo>
                  <a:pt x="6390409" y="2178634"/>
                  <a:pt x="6389675" y="2179371"/>
                  <a:pt x="6388767" y="2179371"/>
                </a:cubicBezTo>
                <a:cubicBezTo>
                  <a:pt x="6387862" y="2179371"/>
                  <a:pt x="6387126" y="2178634"/>
                  <a:pt x="6387126" y="2177729"/>
                </a:cubicBezTo>
                <a:cubicBezTo>
                  <a:pt x="6387126" y="2176821"/>
                  <a:pt x="6387862" y="2176087"/>
                  <a:pt x="6388767" y="2176087"/>
                </a:cubicBezTo>
                <a:close/>
                <a:moveTo>
                  <a:pt x="6021163" y="2176087"/>
                </a:moveTo>
                <a:cubicBezTo>
                  <a:pt x="6022071" y="2176087"/>
                  <a:pt x="6022805" y="2176821"/>
                  <a:pt x="6022805" y="2177729"/>
                </a:cubicBezTo>
                <a:cubicBezTo>
                  <a:pt x="6022805" y="2178634"/>
                  <a:pt x="6022071" y="2179371"/>
                  <a:pt x="6021163" y="2179371"/>
                </a:cubicBezTo>
                <a:cubicBezTo>
                  <a:pt x="6020257" y="2179371"/>
                  <a:pt x="6019521" y="2178634"/>
                  <a:pt x="6019521" y="2177729"/>
                </a:cubicBezTo>
                <a:cubicBezTo>
                  <a:pt x="6019521" y="2176821"/>
                  <a:pt x="6020257" y="2176087"/>
                  <a:pt x="6021163" y="2176087"/>
                </a:cubicBezTo>
                <a:close/>
                <a:moveTo>
                  <a:pt x="1778944" y="2169523"/>
                </a:moveTo>
                <a:cubicBezTo>
                  <a:pt x="1780757" y="2169523"/>
                  <a:pt x="1782227" y="2172463"/>
                  <a:pt x="1782227" y="2176087"/>
                </a:cubicBezTo>
                <a:cubicBezTo>
                  <a:pt x="1782227" y="2179712"/>
                  <a:pt x="1780757" y="2182652"/>
                  <a:pt x="1778944" y="2182652"/>
                </a:cubicBezTo>
                <a:cubicBezTo>
                  <a:pt x="1777131" y="2182652"/>
                  <a:pt x="1775661" y="2179712"/>
                  <a:pt x="1775661" y="2176087"/>
                </a:cubicBezTo>
                <a:cubicBezTo>
                  <a:pt x="1775661" y="2172463"/>
                  <a:pt x="1777131" y="2169523"/>
                  <a:pt x="1778944" y="2169523"/>
                </a:cubicBezTo>
                <a:close/>
                <a:moveTo>
                  <a:pt x="1411340" y="2169523"/>
                </a:moveTo>
                <a:cubicBezTo>
                  <a:pt x="1416780" y="2169523"/>
                  <a:pt x="1421190" y="2172463"/>
                  <a:pt x="1421190" y="2176087"/>
                </a:cubicBezTo>
                <a:cubicBezTo>
                  <a:pt x="1421190" y="2179712"/>
                  <a:pt x="1416780" y="2182652"/>
                  <a:pt x="1411340" y="2182652"/>
                </a:cubicBezTo>
                <a:cubicBezTo>
                  <a:pt x="1405900" y="2182652"/>
                  <a:pt x="1401493" y="2179712"/>
                  <a:pt x="1401493" y="2176087"/>
                </a:cubicBezTo>
                <a:cubicBezTo>
                  <a:pt x="1401493" y="2172463"/>
                  <a:pt x="1405900" y="2169523"/>
                  <a:pt x="1411340" y="2169523"/>
                </a:cubicBezTo>
                <a:close/>
                <a:moveTo>
                  <a:pt x="676130" y="2162958"/>
                </a:moveTo>
                <a:cubicBezTo>
                  <a:pt x="683380" y="2162958"/>
                  <a:pt x="689258" y="2168837"/>
                  <a:pt x="689258" y="2176087"/>
                </a:cubicBezTo>
                <a:cubicBezTo>
                  <a:pt x="689258" y="2183338"/>
                  <a:pt x="683380" y="2189216"/>
                  <a:pt x="676130" y="2189216"/>
                </a:cubicBezTo>
                <a:cubicBezTo>
                  <a:pt x="668879" y="2189216"/>
                  <a:pt x="663001" y="2183338"/>
                  <a:pt x="663001" y="2176087"/>
                </a:cubicBezTo>
                <a:cubicBezTo>
                  <a:pt x="663001" y="2168837"/>
                  <a:pt x="668879" y="2162958"/>
                  <a:pt x="676130" y="2162958"/>
                </a:cubicBezTo>
                <a:close/>
                <a:moveTo>
                  <a:pt x="1045375" y="2156394"/>
                </a:moveTo>
                <a:cubicBezTo>
                  <a:pt x="1057158" y="2156394"/>
                  <a:pt x="1066710" y="2165210"/>
                  <a:pt x="1066710" y="2176087"/>
                </a:cubicBezTo>
                <a:cubicBezTo>
                  <a:pt x="1066710" y="2186965"/>
                  <a:pt x="1057158" y="2195781"/>
                  <a:pt x="1045375" y="2195781"/>
                </a:cubicBezTo>
                <a:cubicBezTo>
                  <a:pt x="1033592" y="2195781"/>
                  <a:pt x="1024041" y="2186965"/>
                  <a:pt x="1024041" y="2176087"/>
                </a:cubicBezTo>
                <a:cubicBezTo>
                  <a:pt x="1024041" y="2165210"/>
                  <a:pt x="1033592" y="2156394"/>
                  <a:pt x="1045375" y="2156394"/>
                </a:cubicBezTo>
                <a:close/>
                <a:moveTo>
                  <a:pt x="1962746" y="2094032"/>
                </a:moveTo>
                <a:cubicBezTo>
                  <a:pt x="1964560" y="2094032"/>
                  <a:pt x="1966030" y="2094766"/>
                  <a:pt x="1966030" y="2095673"/>
                </a:cubicBezTo>
                <a:cubicBezTo>
                  <a:pt x="1966030" y="2096579"/>
                  <a:pt x="1964560" y="2097315"/>
                  <a:pt x="1962746" y="2097315"/>
                </a:cubicBezTo>
                <a:cubicBezTo>
                  <a:pt x="1960933" y="2097315"/>
                  <a:pt x="1959463" y="2096579"/>
                  <a:pt x="1959463" y="2095673"/>
                </a:cubicBezTo>
                <a:cubicBezTo>
                  <a:pt x="1959463" y="2094766"/>
                  <a:pt x="1960933" y="2094032"/>
                  <a:pt x="1962746" y="2094032"/>
                </a:cubicBezTo>
                <a:close/>
                <a:moveTo>
                  <a:pt x="1598423" y="2087467"/>
                </a:moveTo>
                <a:cubicBezTo>
                  <a:pt x="1602048" y="2087467"/>
                  <a:pt x="1604988" y="2090407"/>
                  <a:pt x="1604988" y="2094032"/>
                </a:cubicBezTo>
                <a:cubicBezTo>
                  <a:pt x="1604988" y="2097656"/>
                  <a:pt x="1602048" y="2100596"/>
                  <a:pt x="1598423" y="2100596"/>
                </a:cubicBezTo>
                <a:cubicBezTo>
                  <a:pt x="1594799" y="2100596"/>
                  <a:pt x="1591859" y="2097656"/>
                  <a:pt x="1591859" y="2094032"/>
                </a:cubicBezTo>
                <a:cubicBezTo>
                  <a:pt x="1591859" y="2090407"/>
                  <a:pt x="1594799" y="2087467"/>
                  <a:pt x="1598423" y="2087467"/>
                </a:cubicBezTo>
                <a:close/>
                <a:moveTo>
                  <a:pt x="1225896" y="2080905"/>
                </a:moveTo>
                <a:cubicBezTo>
                  <a:pt x="1232242" y="2080905"/>
                  <a:pt x="1237386" y="2086783"/>
                  <a:pt x="1237386" y="2094034"/>
                </a:cubicBezTo>
                <a:cubicBezTo>
                  <a:pt x="1237386" y="2101285"/>
                  <a:pt x="1232242" y="2107163"/>
                  <a:pt x="1225896" y="2107163"/>
                </a:cubicBezTo>
                <a:cubicBezTo>
                  <a:pt x="1219551" y="2107163"/>
                  <a:pt x="1214407" y="2101285"/>
                  <a:pt x="1214407" y="2094034"/>
                </a:cubicBezTo>
                <a:cubicBezTo>
                  <a:pt x="1214407" y="2086783"/>
                  <a:pt x="1219551" y="2080905"/>
                  <a:pt x="1225896" y="2080905"/>
                </a:cubicBezTo>
                <a:close/>
                <a:moveTo>
                  <a:pt x="856651" y="2080905"/>
                </a:moveTo>
                <a:cubicBezTo>
                  <a:pt x="865715" y="2080905"/>
                  <a:pt x="873062" y="2086783"/>
                  <a:pt x="873062" y="2094034"/>
                </a:cubicBezTo>
                <a:cubicBezTo>
                  <a:pt x="873062" y="2101285"/>
                  <a:pt x="865715" y="2107163"/>
                  <a:pt x="856651" y="2107163"/>
                </a:cubicBezTo>
                <a:cubicBezTo>
                  <a:pt x="847587" y="2107163"/>
                  <a:pt x="840239" y="2101285"/>
                  <a:pt x="840239" y="2094034"/>
                </a:cubicBezTo>
                <a:cubicBezTo>
                  <a:pt x="840239" y="2086783"/>
                  <a:pt x="847587" y="2080905"/>
                  <a:pt x="856651" y="2080905"/>
                </a:cubicBezTo>
                <a:close/>
                <a:moveTo>
                  <a:pt x="489046" y="2080905"/>
                </a:moveTo>
                <a:cubicBezTo>
                  <a:pt x="494486" y="2080905"/>
                  <a:pt x="498896" y="2086783"/>
                  <a:pt x="498896" y="2094034"/>
                </a:cubicBezTo>
                <a:cubicBezTo>
                  <a:pt x="498896" y="2101283"/>
                  <a:pt x="494486" y="2107163"/>
                  <a:pt x="489046" y="2107163"/>
                </a:cubicBezTo>
                <a:cubicBezTo>
                  <a:pt x="483607" y="2107163"/>
                  <a:pt x="479199" y="2101283"/>
                  <a:pt x="479199" y="2094034"/>
                </a:cubicBezTo>
                <a:cubicBezTo>
                  <a:pt x="479199" y="2086783"/>
                  <a:pt x="483607" y="2080905"/>
                  <a:pt x="489046" y="2080905"/>
                </a:cubicBezTo>
                <a:close/>
                <a:moveTo>
                  <a:pt x="6566003" y="2011978"/>
                </a:moveTo>
                <a:cubicBezTo>
                  <a:pt x="6566911" y="2011978"/>
                  <a:pt x="6567645" y="2012712"/>
                  <a:pt x="6567645" y="2013620"/>
                </a:cubicBezTo>
                <a:cubicBezTo>
                  <a:pt x="6567645" y="2014526"/>
                  <a:pt x="6566911" y="2015262"/>
                  <a:pt x="6566003" y="2015262"/>
                </a:cubicBezTo>
                <a:cubicBezTo>
                  <a:pt x="6565097" y="2015262"/>
                  <a:pt x="6564361" y="2014526"/>
                  <a:pt x="6564361" y="2013620"/>
                </a:cubicBezTo>
                <a:cubicBezTo>
                  <a:pt x="6564361" y="2012712"/>
                  <a:pt x="6565097" y="2011978"/>
                  <a:pt x="6566003" y="2011978"/>
                </a:cubicBezTo>
                <a:close/>
                <a:moveTo>
                  <a:pt x="6382201" y="2011978"/>
                </a:moveTo>
                <a:cubicBezTo>
                  <a:pt x="6383109" y="2011978"/>
                  <a:pt x="6383843" y="2012712"/>
                  <a:pt x="6383843" y="2013620"/>
                </a:cubicBezTo>
                <a:cubicBezTo>
                  <a:pt x="6383843" y="2014526"/>
                  <a:pt x="6383109" y="2015262"/>
                  <a:pt x="6382201" y="2015262"/>
                </a:cubicBezTo>
                <a:cubicBezTo>
                  <a:pt x="6381295" y="2015262"/>
                  <a:pt x="6380559" y="2014526"/>
                  <a:pt x="6380559" y="2013620"/>
                </a:cubicBezTo>
                <a:cubicBezTo>
                  <a:pt x="6380559" y="2012712"/>
                  <a:pt x="6381295" y="2011978"/>
                  <a:pt x="6382201" y="2011978"/>
                </a:cubicBezTo>
                <a:close/>
                <a:moveTo>
                  <a:pt x="6198401" y="2011978"/>
                </a:moveTo>
                <a:cubicBezTo>
                  <a:pt x="6199309" y="2011978"/>
                  <a:pt x="6200043" y="2012712"/>
                  <a:pt x="6200043" y="2013620"/>
                </a:cubicBezTo>
                <a:cubicBezTo>
                  <a:pt x="6200043" y="2014526"/>
                  <a:pt x="6199309" y="2015262"/>
                  <a:pt x="6198401" y="2015262"/>
                </a:cubicBezTo>
                <a:cubicBezTo>
                  <a:pt x="6197495" y="2015262"/>
                  <a:pt x="6196759" y="2014526"/>
                  <a:pt x="6196759" y="2013620"/>
                </a:cubicBezTo>
                <a:cubicBezTo>
                  <a:pt x="6196759" y="2012712"/>
                  <a:pt x="6197495" y="2011978"/>
                  <a:pt x="6198401" y="2011978"/>
                </a:cubicBezTo>
                <a:close/>
                <a:moveTo>
                  <a:pt x="6011315" y="2011978"/>
                </a:moveTo>
                <a:cubicBezTo>
                  <a:pt x="6012223" y="2011978"/>
                  <a:pt x="6012957" y="2012712"/>
                  <a:pt x="6012957" y="2013620"/>
                </a:cubicBezTo>
                <a:cubicBezTo>
                  <a:pt x="6012957" y="2014526"/>
                  <a:pt x="6012223" y="2015262"/>
                  <a:pt x="6011315" y="2015262"/>
                </a:cubicBezTo>
                <a:cubicBezTo>
                  <a:pt x="6010410" y="2015262"/>
                  <a:pt x="6009674" y="2014526"/>
                  <a:pt x="6009674" y="2013620"/>
                </a:cubicBezTo>
                <a:cubicBezTo>
                  <a:pt x="6009674" y="2012712"/>
                  <a:pt x="6010410" y="2011978"/>
                  <a:pt x="6011315" y="2011978"/>
                </a:cubicBezTo>
                <a:close/>
                <a:moveTo>
                  <a:pt x="1785509" y="2005414"/>
                </a:moveTo>
                <a:cubicBezTo>
                  <a:pt x="1787322" y="2005414"/>
                  <a:pt x="1788792" y="2006884"/>
                  <a:pt x="1788792" y="2008697"/>
                </a:cubicBezTo>
                <a:cubicBezTo>
                  <a:pt x="1788792" y="2010510"/>
                  <a:pt x="1787322" y="2011980"/>
                  <a:pt x="1785509" y="2011980"/>
                </a:cubicBezTo>
                <a:cubicBezTo>
                  <a:pt x="1783695" y="2011980"/>
                  <a:pt x="1782225" y="2010510"/>
                  <a:pt x="1782225" y="2008697"/>
                </a:cubicBezTo>
                <a:cubicBezTo>
                  <a:pt x="1782225" y="2006884"/>
                  <a:pt x="1783695" y="2005414"/>
                  <a:pt x="1785509" y="2005414"/>
                </a:cubicBezTo>
                <a:close/>
                <a:moveTo>
                  <a:pt x="1417904" y="2005414"/>
                </a:moveTo>
                <a:cubicBezTo>
                  <a:pt x="1423344" y="2005414"/>
                  <a:pt x="1427754" y="2008354"/>
                  <a:pt x="1427754" y="2011978"/>
                </a:cubicBezTo>
                <a:cubicBezTo>
                  <a:pt x="1427754" y="2015603"/>
                  <a:pt x="1423344" y="2018543"/>
                  <a:pt x="1417904" y="2018543"/>
                </a:cubicBezTo>
                <a:cubicBezTo>
                  <a:pt x="1412465" y="2018543"/>
                  <a:pt x="1408057" y="2015603"/>
                  <a:pt x="1408057" y="2011978"/>
                </a:cubicBezTo>
                <a:cubicBezTo>
                  <a:pt x="1408057" y="2008354"/>
                  <a:pt x="1412465" y="2005414"/>
                  <a:pt x="1417904" y="2005414"/>
                </a:cubicBezTo>
                <a:close/>
                <a:moveTo>
                  <a:pt x="1048658" y="1998850"/>
                </a:moveTo>
                <a:cubicBezTo>
                  <a:pt x="1058630" y="1998850"/>
                  <a:pt x="1066712" y="2004728"/>
                  <a:pt x="1066712" y="2011978"/>
                </a:cubicBezTo>
                <a:cubicBezTo>
                  <a:pt x="1066712" y="2019229"/>
                  <a:pt x="1058630" y="2025107"/>
                  <a:pt x="1048658" y="2025107"/>
                </a:cubicBezTo>
                <a:cubicBezTo>
                  <a:pt x="1038687" y="2025107"/>
                  <a:pt x="1030605" y="2019229"/>
                  <a:pt x="1030605" y="2011978"/>
                </a:cubicBezTo>
                <a:cubicBezTo>
                  <a:pt x="1030605" y="2004728"/>
                  <a:pt x="1038687" y="1998850"/>
                  <a:pt x="1048658" y="1998850"/>
                </a:cubicBezTo>
                <a:close/>
                <a:moveTo>
                  <a:pt x="676130" y="1998850"/>
                </a:moveTo>
                <a:cubicBezTo>
                  <a:pt x="683380" y="1998850"/>
                  <a:pt x="689258" y="2004728"/>
                  <a:pt x="689258" y="2011978"/>
                </a:cubicBezTo>
                <a:cubicBezTo>
                  <a:pt x="689258" y="2019229"/>
                  <a:pt x="683380" y="2025107"/>
                  <a:pt x="676130" y="2025107"/>
                </a:cubicBezTo>
                <a:cubicBezTo>
                  <a:pt x="668879" y="2025107"/>
                  <a:pt x="663001" y="2019229"/>
                  <a:pt x="663001" y="2011978"/>
                </a:cubicBezTo>
                <a:cubicBezTo>
                  <a:pt x="663001" y="2004728"/>
                  <a:pt x="668879" y="1998850"/>
                  <a:pt x="676130" y="1998850"/>
                </a:cubicBezTo>
                <a:close/>
                <a:moveTo>
                  <a:pt x="1980798" y="1929923"/>
                </a:moveTo>
                <a:cubicBezTo>
                  <a:pt x="1981703" y="1929923"/>
                  <a:pt x="1982439" y="1930657"/>
                  <a:pt x="1982439" y="1931564"/>
                </a:cubicBezTo>
                <a:cubicBezTo>
                  <a:pt x="1982439" y="1932470"/>
                  <a:pt x="1981703" y="1933206"/>
                  <a:pt x="1980798" y="1933206"/>
                </a:cubicBezTo>
                <a:cubicBezTo>
                  <a:pt x="1979890" y="1933206"/>
                  <a:pt x="1979156" y="1932470"/>
                  <a:pt x="1979156" y="1931564"/>
                </a:cubicBezTo>
                <a:cubicBezTo>
                  <a:pt x="1979156" y="1930657"/>
                  <a:pt x="1979890" y="1929923"/>
                  <a:pt x="1980798" y="1929923"/>
                </a:cubicBezTo>
                <a:close/>
                <a:moveTo>
                  <a:pt x="498892" y="1923360"/>
                </a:moveTo>
                <a:cubicBezTo>
                  <a:pt x="502516" y="1923360"/>
                  <a:pt x="505456" y="1926300"/>
                  <a:pt x="505456" y="1929925"/>
                </a:cubicBezTo>
                <a:cubicBezTo>
                  <a:pt x="505456" y="1933549"/>
                  <a:pt x="502516" y="1936489"/>
                  <a:pt x="498892" y="1936489"/>
                </a:cubicBezTo>
                <a:cubicBezTo>
                  <a:pt x="495267" y="1936489"/>
                  <a:pt x="492327" y="1933549"/>
                  <a:pt x="492327" y="1929925"/>
                </a:cubicBezTo>
                <a:cubicBezTo>
                  <a:pt x="492327" y="1926300"/>
                  <a:pt x="495267" y="1923360"/>
                  <a:pt x="498892" y="1923360"/>
                </a:cubicBezTo>
                <a:close/>
                <a:moveTo>
                  <a:pt x="1608271" y="1923358"/>
                </a:moveTo>
                <a:cubicBezTo>
                  <a:pt x="1610084" y="1923358"/>
                  <a:pt x="1611554" y="1926298"/>
                  <a:pt x="1611554" y="1929923"/>
                </a:cubicBezTo>
                <a:cubicBezTo>
                  <a:pt x="1611554" y="1933547"/>
                  <a:pt x="1610084" y="1936487"/>
                  <a:pt x="1608271" y="1936487"/>
                </a:cubicBezTo>
                <a:cubicBezTo>
                  <a:pt x="1606458" y="1936487"/>
                  <a:pt x="1604988" y="1933547"/>
                  <a:pt x="1604988" y="1929923"/>
                </a:cubicBezTo>
                <a:cubicBezTo>
                  <a:pt x="1604988" y="1926298"/>
                  <a:pt x="1606458" y="1923358"/>
                  <a:pt x="1608271" y="1923358"/>
                </a:cubicBezTo>
                <a:close/>
                <a:moveTo>
                  <a:pt x="1240667" y="1916796"/>
                </a:moveTo>
                <a:cubicBezTo>
                  <a:pt x="1246106" y="1916796"/>
                  <a:pt x="1250516" y="1921206"/>
                  <a:pt x="1250516" y="1926644"/>
                </a:cubicBezTo>
                <a:cubicBezTo>
                  <a:pt x="1250516" y="1932083"/>
                  <a:pt x="1246106" y="1936493"/>
                  <a:pt x="1240667" y="1936493"/>
                </a:cubicBezTo>
                <a:cubicBezTo>
                  <a:pt x="1235227" y="1936493"/>
                  <a:pt x="1230819" y="1932083"/>
                  <a:pt x="1230819" y="1926644"/>
                </a:cubicBezTo>
                <a:cubicBezTo>
                  <a:pt x="1230819" y="1921206"/>
                  <a:pt x="1235227" y="1916796"/>
                  <a:pt x="1240667" y="1916796"/>
                </a:cubicBezTo>
                <a:close/>
                <a:moveTo>
                  <a:pt x="866496" y="1916796"/>
                </a:moveTo>
                <a:cubicBezTo>
                  <a:pt x="873747" y="1916796"/>
                  <a:pt x="879625" y="1922674"/>
                  <a:pt x="879625" y="1929925"/>
                </a:cubicBezTo>
                <a:cubicBezTo>
                  <a:pt x="879625" y="1937176"/>
                  <a:pt x="873747" y="1943053"/>
                  <a:pt x="866496" y="1943053"/>
                </a:cubicBezTo>
                <a:cubicBezTo>
                  <a:pt x="859245" y="1943053"/>
                  <a:pt x="853367" y="1937176"/>
                  <a:pt x="853367" y="1929925"/>
                </a:cubicBezTo>
                <a:cubicBezTo>
                  <a:pt x="853367" y="1922674"/>
                  <a:pt x="859245" y="1916796"/>
                  <a:pt x="866496" y="1916796"/>
                </a:cubicBezTo>
                <a:close/>
                <a:moveTo>
                  <a:pt x="6552875" y="1847869"/>
                </a:moveTo>
                <a:cubicBezTo>
                  <a:pt x="6553782" y="1847869"/>
                  <a:pt x="6554516" y="1848603"/>
                  <a:pt x="6554516" y="1849511"/>
                </a:cubicBezTo>
                <a:cubicBezTo>
                  <a:pt x="6554516" y="1850416"/>
                  <a:pt x="6553782" y="1851152"/>
                  <a:pt x="6552875" y="1851152"/>
                </a:cubicBezTo>
                <a:cubicBezTo>
                  <a:pt x="6551969" y="1851152"/>
                  <a:pt x="6551233" y="1850416"/>
                  <a:pt x="6551233" y="1849511"/>
                </a:cubicBezTo>
                <a:cubicBezTo>
                  <a:pt x="6551233" y="1848603"/>
                  <a:pt x="6551969" y="1847869"/>
                  <a:pt x="6552875" y="1847869"/>
                </a:cubicBezTo>
                <a:close/>
                <a:moveTo>
                  <a:pt x="6369075" y="1847869"/>
                </a:moveTo>
                <a:cubicBezTo>
                  <a:pt x="6369982" y="1847869"/>
                  <a:pt x="6370716" y="1848603"/>
                  <a:pt x="6370716" y="1849511"/>
                </a:cubicBezTo>
                <a:cubicBezTo>
                  <a:pt x="6370716" y="1850416"/>
                  <a:pt x="6369982" y="1851152"/>
                  <a:pt x="6369075" y="1851152"/>
                </a:cubicBezTo>
                <a:cubicBezTo>
                  <a:pt x="6368169" y="1851152"/>
                  <a:pt x="6367433" y="1850416"/>
                  <a:pt x="6367433" y="1849511"/>
                </a:cubicBezTo>
                <a:cubicBezTo>
                  <a:pt x="6367433" y="1848603"/>
                  <a:pt x="6368169" y="1847869"/>
                  <a:pt x="6369075" y="1847869"/>
                </a:cubicBezTo>
                <a:close/>
                <a:moveTo>
                  <a:pt x="6178708" y="1847869"/>
                </a:moveTo>
                <a:cubicBezTo>
                  <a:pt x="6181429" y="1847869"/>
                  <a:pt x="6183633" y="1848603"/>
                  <a:pt x="6183633" y="1849511"/>
                </a:cubicBezTo>
                <a:cubicBezTo>
                  <a:pt x="6183633" y="1850416"/>
                  <a:pt x="6181429" y="1851152"/>
                  <a:pt x="6178708" y="1851152"/>
                </a:cubicBezTo>
                <a:cubicBezTo>
                  <a:pt x="6175989" y="1851152"/>
                  <a:pt x="6173783" y="1850416"/>
                  <a:pt x="6173783" y="1849511"/>
                </a:cubicBezTo>
                <a:cubicBezTo>
                  <a:pt x="6173783" y="1848603"/>
                  <a:pt x="6175989" y="1847869"/>
                  <a:pt x="6178708" y="1847869"/>
                </a:cubicBezTo>
                <a:close/>
                <a:moveTo>
                  <a:pt x="5991623" y="1847869"/>
                </a:moveTo>
                <a:cubicBezTo>
                  <a:pt x="5992530" y="1847869"/>
                  <a:pt x="5993264" y="1848603"/>
                  <a:pt x="5993264" y="1849511"/>
                </a:cubicBezTo>
                <a:cubicBezTo>
                  <a:pt x="5993264" y="1850416"/>
                  <a:pt x="5992530" y="1851152"/>
                  <a:pt x="5991623" y="1851152"/>
                </a:cubicBezTo>
                <a:cubicBezTo>
                  <a:pt x="5990717" y="1851152"/>
                  <a:pt x="5989981" y="1850416"/>
                  <a:pt x="5989981" y="1849511"/>
                </a:cubicBezTo>
                <a:cubicBezTo>
                  <a:pt x="5989981" y="1848603"/>
                  <a:pt x="5990717" y="1847869"/>
                  <a:pt x="5991623" y="1847869"/>
                </a:cubicBezTo>
                <a:close/>
                <a:moveTo>
                  <a:pt x="1805202" y="1841305"/>
                </a:moveTo>
                <a:cubicBezTo>
                  <a:pt x="1807015" y="1841305"/>
                  <a:pt x="1808485" y="1842775"/>
                  <a:pt x="1808485" y="1844588"/>
                </a:cubicBezTo>
                <a:cubicBezTo>
                  <a:pt x="1808485" y="1846401"/>
                  <a:pt x="1807015" y="1847871"/>
                  <a:pt x="1805202" y="1847871"/>
                </a:cubicBezTo>
                <a:cubicBezTo>
                  <a:pt x="1803388" y="1847871"/>
                  <a:pt x="1801918" y="1846401"/>
                  <a:pt x="1801918" y="1844588"/>
                </a:cubicBezTo>
                <a:cubicBezTo>
                  <a:pt x="1801918" y="1842775"/>
                  <a:pt x="1803388" y="1841305"/>
                  <a:pt x="1805202" y="1841305"/>
                </a:cubicBezTo>
                <a:close/>
                <a:moveTo>
                  <a:pt x="1434314" y="1841305"/>
                </a:moveTo>
                <a:cubicBezTo>
                  <a:pt x="1437939" y="1841305"/>
                  <a:pt x="1440879" y="1844245"/>
                  <a:pt x="1440879" y="1847869"/>
                </a:cubicBezTo>
                <a:cubicBezTo>
                  <a:pt x="1440879" y="1851494"/>
                  <a:pt x="1437939" y="1854434"/>
                  <a:pt x="1434314" y="1854434"/>
                </a:cubicBezTo>
                <a:cubicBezTo>
                  <a:pt x="1430690" y="1854434"/>
                  <a:pt x="1427750" y="1851494"/>
                  <a:pt x="1427750" y="1847869"/>
                </a:cubicBezTo>
                <a:cubicBezTo>
                  <a:pt x="1427750" y="1844245"/>
                  <a:pt x="1430690" y="1841305"/>
                  <a:pt x="1434314" y="1841305"/>
                </a:cubicBezTo>
                <a:close/>
                <a:moveTo>
                  <a:pt x="689258" y="1834741"/>
                </a:moveTo>
                <a:cubicBezTo>
                  <a:pt x="696509" y="1834741"/>
                  <a:pt x="702387" y="1840618"/>
                  <a:pt x="702387" y="1847869"/>
                </a:cubicBezTo>
                <a:cubicBezTo>
                  <a:pt x="702387" y="1855120"/>
                  <a:pt x="696509" y="1860998"/>
                  <a:pt x="689258" y="1860998"/>
                </a:cubicBezTo>
                <a:cubicBezTo>
                  <a:pt x="682008" y="1860998"/>
                  <a:pt x="676130" y="1855120"/>
                  <a:pt x="676130" y="1847869"/>
                </a:cubicBezTo>
                <a:cubicBezTo>
                  <a:pt x="676130" y="1840618"/>
                  <a:pt x="682008" y="1834741"/>
                  <a:pt x="689258" y="1834741"/>
                </a:cubicBezTo>
                <a:close/>
                <a:moveTo>
                  <a:pt x="1061787" y="1828176"/>
                </a:moveTo>
                <a:cubicBezTo>
                  <a:pt x="1071759" y="1828176"/>
                  <a:pt x="1079841" y="1835524"/>
                  <a:pt x="1079841" y="1844588"/>
                </a:cubicBezTo>
                <a:cubicBezTo>
                  <a:pt x="1079841" y="1853652"/>
                  <a:pt x="1071759" y="1861000"/>
                  <a:pt x="1061787" y="1861000"/>
                </a:cubicBezTo>
                <a:cubicBezTo>
                  <a:pt x="1051816" y="1861000"/>
                  <a:pt x="1043734" y="1853652"/>
                  <a:pt x="1043734" y="1844588"/>
                </a:cubicBezTo>
                <a:cubicBezTo>
                  <a:pt x="1043734" y="1835524"/>
                  <a:pt x="1051816" y="1828176"/>
                  <a:pt x="1061787" y="1828176"/>
                </a:cubicBezTo>
                <a:close/>
                <a:moveTo>
                  <a:pt x="2010338" y="1765814"/>
                </a:moveTo>
                <a:cubicBezTo>
                  <a:pt x="2011244" y="1765814"/>
                  <a:pt x="2011980" y="1766548"/>
                  <a:pt x="2011980" y="1767455"/>
                </a:cubicBezTo>
                <a:cubicBezTo>
                  <a:pt x="2011980" y="1768361"/>
                  <a:pt x="2011244" y="1769097"/>
                  <a:pt x="2010338" y="1769097"/>
                </a:cubicBezTo>
                <a:cubicBezTo>
                  <a:pt x="2009431" y="1769097"/>
                  <a:pt x="2008697" y="1768361"/>
                  <a:pt x="2008697" y="1767455"/>
                </a:cubicBezTo>
                <a:cubicBezTo>
                  <a:pt x="2008697" y="1766548"/>
                  <a:pt x="2009431" y="1765814"/>
                  <a:pt x="2010338" y="1765814"/>
                </a:cubicBezTo>
                <a:close/>
                <a:moveTo>
                  <a:pt x="515304" y="1759251"/>
                </a:moveTo>
                <a:cubicBezTo>
                  <a:pt x="517117" y="1759251"/>
                  <a:pt x="518587" y="1760721"/>
                  <a:pt x="518587" y="1762535"/>
                </a:cubicBezTo>
                <a:cubicBezTo>
                  <a:pt x="518587" y="1764348"/>
                  <a:pt x="517117" y="1765818"/>
                  <a:pt x="515304" y="1765818"/>
                </a:cubicBezTo>
                <a:cubicBezTo>
                  <a:pt x="513491" y="1765818"/>
                  <a:pt x="512020" y="1764348"/>
                  <a:pt x="512020" y="1762535"/>
                </a:cubicBezTo>
                <a:cubicBezTo>
                  <a:pt x="512020" y="1760721"/>
                  <a:pt x="513491" y="1759251"/>
                  <a:pt x="515304" y="1759251"/>
                </a:cubicBezTo>
                <a:close/>
                <a:moveTo>
                  <a:pt x="1627964" y="1759249"/>
                </a:moveTo>
                <a:cubicBezTo>
                  <a:pt x="1629777" y="1759249"/>
                  <a:pt x="1631247" y="1760719"/>
                  <a:pt x="1631247" y="1762532"/>
                </a:cubicBezTo>
                <a:cubicBezTo>
                  <a:pt x="1631247" y="1764346"/>
                  <a:pt x="1629777" y="1765816"/>
                  <a:pt x="1627964" y="1765816"/>
                </a:cubicBezTo>
                <a:cubicBezTo>
                  <a:pt x="1626151" y="1765816"/>
                  <a:pt x="1624681" y="1764346"/>
                  <a:pt x="1624681" y="1762532"/>
                </a:cubicBezTo>
                <a:cubicBezTo>
                  <a:pt x="1624681" y="1760719"/>
                  <a:pt x="1626151" y="1759249"/>
                  <a:pt x="1627964" y="1759249"/>
                </a:cubicBezTo>
                <a:close/>
                <a:moveTo>
                  <a:pt x="1260360" y="1752687"/>
                </a:moveTo>
                <a:cubicBezTo>
                  <a:pt x="1265799" y="1752687"/>
                  <a:pt x="1270209" y="1757097"/>
                  <a:pt x="1270209" y="1762535"/>
                </a:cubicBezTo>
                <a:cubicBezTo>
                  <a:pt x="1270209" y="1767974"/>
                  <a:pt x="1265799" y="1772384"/>
                  <a:pt x="1260360" y="1772384"/>
                </a:cubicBezTo>
                <a:cubicBezTo>
                  <a:pt x="1254920" y="1772384"/>
                  <a:pt x="1250512" y="1767974"/>
                  <a:pt x="1250512" y="1762535"/>
                </a:cubicBezTo>
                <a:cubicBezTo>
                  <a:pt x="1250512" y="1757097"/>
                  <a:pt x="1254920" y="1752687"/>
                  <a:pt x="1260360" y="1752687"/>
                </a:cubicBezTo>
                <a:close/>
                <a:moveTo>
                  <a:pt x="884549" y="1746123"/>
                </a:moveTo>
                <a:cubicBezTo>
                  <a:pt x="894521" y="1746123"/>
                  <a:pt x="902603" y="1754204"/>
                  <a:pt x="902603" y="1764176"/>
                </a:cubicBezTo>
                <a:cubicBezTo>
                  <a:pt x="902603" y="1774148"/>
                  <a:pt x="894521" y="1782230"/>
                  <a:pt x="884549" y="1782230"/>
                </a:cubicBezTo>
                <a:cubicBezTo>
                  <a:pt x="874578" y="1782230"/>
                  <a:pt x="866496" y="1774148"/>
                  <a:pt x="866496" y="1764176"/>
                </a:cubicBezTo>
                <a:cubicBezTo>
                  <a:pt x="866496" y="1754204"/>
                  <a:pt x="874578" y="1746123"/>
                  <a:pt x="884549" y="1746123"/>
                </a:cubicBezTo>
                <a:close/>
                <a:moveTo>
                  <a:pt x="6526617" y="1683760"/>
                </a:moveTo>
                <a:cubicBezTo>
                  <a:pt x="6527525" y="1683760"/>
                  <a:pt x="6528259" y="1684494"/>
                  <a:pt x="6528259" y="1685402"/>
                </a:cubicBezTo>
                <a:cubicBezTo>
                  <a:pt x="6528259" y="1686307"/>
                  <a:pt x="6527525" y="1687043"/>
                  <a:pt x="6526617" y="1687043"/>
                </a:cubicBezTo>
                <a:cubicBezTo>
                  <a:pt x="6525711" y="1687043"/>
                  <a:pt x="6524975" y="1686307"/>
                  <a:pt x="6524975" y="1685402"/>
                </a:cubicBezTo>
                <a:cubicBezTo>
                  <a:pt x="6524975" y="1684494"/>
                  <a:pt x="6525711" y="1683760"/>
                  <a:pt x="6526617" y="1683760"/>
                </a:cubicBezTo>
                <a:close/>
                <a:moveTo>
                  <a:pt x="6334611" y="1683760"/>
                </a:moveTo>
                <a:cubicBezTo>
                  <a:pt x="6336426" y="1683760"/>
                  <a:pt x="6337896" y="1684494"/>
                  <a:pt x="6337896" y="1685402"/>
                </a:cubicBezTo>
                <a:cubicBezTo>
                  <a:pt x="6337896" y="1686307"/>
                  <a:pt x="6336426" y="1687043"/>
                  <a:pt x="6334611" y="1687043"/>
                </a:cubicBezTo>
                <a:cubicBezTo>
                  <a:pt x="6332797" y="1687043"/>
                  <a:pt x="6331327" y="1686307"/>
                  <a:pt x="6331327" y="1685402"/>
                </a:cubicBezTo>
                <a:cubicBezTo>
                  <a:pt x="6331327" y="1684494"/>
                  <a:pt x="6332797" y="1683760"/>
                  <a:pt x="6334611" y="1683760"/>
                </a:cubicBezTo>
                <a:close/>
                <a:moveTo>
                  <a:pt x="1834742" y="1683760"/>
                </a:moveTo>
                <a:cubicBezTo>
                  <a:pt x="1836556" y="1683760"/>
                  <a:pt x="1838026" y="1684494"/>
                  <a:pt x="1838026" y="1685402"/>
                </a:cubicBezTo>
                <a:cubicBezTo>
                  <a:pt x="1838026" y="1686307"/>
                  <a:pt x="1836556" y="1687043"/>
                  <a:pt x="1834742" y="1687043"/>
                </a:cubicBezTo>
                <a:cubicBezTo>
                  <a:pt x="1832929" y="1687043"/>
                  <a:pt x="1831459" y="1686307"/>
                  <a:pt x="1831459" y="1685402"/>
                </a:cubicBezTo>
                <a:cubicBezTo>
                  <a:pt x="1831459" y="1684494"/>
                  <a:pt x="1832929" y="1683760"/>
                  <a:pt x="1834742" y="1683760"/>
                </a:cubicBezTo>
                <a:close/>
                <a:moveTo>
                  <a:pt x="1457291" y="1677196"/>
                </a:moveTo>
                <a:cubicBezTo>
                  <a:pt x="1459104" y="1677196"/>
                  <a:pt x="1460574" y="1680136"/>
                  <a:pt x="1460574" y="1683760"/>
                </a:cubicBezTo>
                <a:cubicBezTo>
                  <a:pt x="1460574" y="1687384"/>
                  <a:pt x="1459104" y="1690324"/>
                  <a:pt x="1457291" y="1690324"/>
                </a:cubicBezTo>
                <a:cubicBezTo>
                  <a:pt x="1455477" y="1690324"/>
                  <a:pt x="1454007" y="1687384"/>
                  <a:pt x="1454007" y="1683760"/>
                </a:cubicBezTo>
                <a:cubicBezTo>
                  <a:pt x="1454007" y="1680136"/>
                  <a:pt x="1455477" y="1677196"/>
                  <a:pt x="1457291" y="1677196"/>
                </a:cubicBezTo>
                <a:close/>
                <a:moveTo>
                  <a:pt x="708951" y="1670631"/>
                </a:moveTo>
                <a:cubicBezTo>
                  <a:pt x="716200" y="1670631"/>
                  <a:pt x="722080" y="1675041"/>
                  <a:pt x="722080" y="1680479"/>
                </a:cubicBezTo>
                <a:cubicBezTo>
                  <a:pt x="722080" y="1685919"/>
                  <a:pt x="716200" y="1690329"/>
                  <a:pt x="708951" y="1690329"/>
                </a:cubicBezTo>
                <a:cubicBezTo>
                  <a:pt x="701700" y="1690329"/>
                  <a:pt x="695823" y="1685919"/>
                  <a:pt x="695823" y="1680479"/>
                </a:cubicBezTo>
                <a:cubicBezTo>
                  <a:pt x="695823" y="1675041"/>
                  <a:pt x="701700" y="1670631"/>
                  <a:pt x="708951" y="1670631"/>
                </a:cubicBezTo>
                <a:close/>
                <a:moveTo>
                  <a:pt x="1083122" y="1664067"/>
                </a:moveTo>
                <a:cubicBezTo>
                  <a:pt x="1092186" y="1664067"/>
                  <a:pt x="1099534" y="1672149"/>
                  <a:pt x="1099534" y="1682121"/>
                </a:cubicBezTo>
                <a:cubicBezTo>
                  <a:pt x="1099534" y="1692092"/>
                  <a:pt x="1092186" y="1700174"/>
                  <a:pt x="1083122" y="1700174"/>
                </a:cubicBezTo>
                <a:cubicBezTo>
                  <a:pt x="1074058" y="1700174"/>
                  <a:pt x="1066710" y="1692092"/>
                  <a:pt x="1066710" y="1682121"/>
                </a:cubicBezTo>
                <a:cubicBezTo>
                  <a:pt x="1066710" y="1672149"/>
                  <a:pt x="1074058" y="1664067"/>
                  <a:pt x="1083122" y="1664067"/>
                </a:cubicBezTo>
                <a:close/>
                <a:moveTo>
                  <a:pt x="2044802" y="1601705"/>
                </a:moveTo>
                <a:cubicBezTo>
                  <a:pt x="2046615" y="1601705"/>
                  <a:pt x="2048085" y="1603909"/>
                  <a:pt x="2048085" y="1606629"/>
                </a:cubicBezTo>
                <a:cubicBezTo>
                  <a:pt x="2048085" y="1609348"/>
                  <a:pt x="2046615" y="1611554"/>
                  <a:pt x="2044802" y="1611554"/>
                </a:cubicBezTo>
                <a:cubicBezTo>
                  <a:pt x="2042989" y="1611554"/>
                  <a:pt x="2041519" y="1609348"/>
                  <a:pt x="2041519" y="1606629"/>
                </a:cubicBezTo>
                <a:cubicBezTo>
                  <a:pt x="2041519" y="1603909"/>
                  <a:pt x="2042989" y="1601705"/>
                  <a:pt x="2044802" y="1601705"/>
                </a:cubicBezTo>
                <a:close/>
                <a:moveTo>
                  <a:pt x="1664069" y="1601705"/>
                </a:moveTo>
                <a:cubicBezTo>
                  <a:pt x="1665882" y="1601705"/>
                  <a:pt x="1667352" y="1603909"/>
                  <a:pt x="1667352" y="1606629"/>
                </a:cubicBezTo>
                <a:cubicBezTo>
                  <a:pt x="1667352" y="1609348"/>
                  <a:pt x="1665882" y="1611554"/>
                  <a:pt x="1664069" y="1611554"/>
                </a:cubicBezTo>
                <a:cubicBezTo>
                  <a:pt x="1662256" y="1611554"/>
                  <a:pt x="1660786" y="1609348"/>
                  <a:pt x="1660786" y="1606629"/>
                </a:cubicBezTo>
                <a:cubicBezTo>
                  <a:pt x="1660786" y="1603909"/>
                  <a:pt x="1662256" y="1601705"/>
                  <a:pt x="1664069" y="1601705"/>
                </a:cubicBezTo>
                <a:close/>
                <a:moveTo>
                  <a:pt x="1286617" y="1595142"/>
                </a:moveTo>
                <a:cubicBezTo>
                  <a:pt x="1292057" y="1595142"/>
                  <a:pt x="1296467" y="1598816"/>
                  <a:pt x="1296467" y="1603348"/>
                </a:cubicBezTo>
                <a:cubicBezTo>
                  <a:pt x="1296467" y="1607880"/>
                  <a:pt x="1292057" y="1611554"/>
                  <a:pt x="1286617" y="1611554"/>
                </a:cubicBezTo>
                <a:cubicBezTo>
                  <a:pt x="1281177" y="1611554"/>
                  <a:pt x="1276770" y="1607880"/>
                  <a:pt x="1276770" y="1603348"/>
                </a:cubicBezTo>
                <a:cubicBezTo>
                  <a:pt x="1276770" y="1598816"/>
                  <a:pt x="1281177" y="1595142"/>
                  <a:pt x="1286617" y="1595142"/>
                </a:cubicBezTo>
                <a:close/>
                <a:moveTo>
                  <a:pt x="912449" y="1588578"/>
                </a:moveTo>
                <a:cubicBezTo>
                  <a:pt x="921513" y="1588578"/>
                  <a:pt x="928861" y="1595190"/>
                  <a:pt x="928861" y="1603348"/>
                </a:cubicBezTo>
                <a:cubicBezTo>
                  <a:pt x="928861" y="1611507"/>
                  <a:pt x="921513" y="1618119"/>
                  <a:pt x="912449" y="1618119"/>
                </a:cubicBezTo>
                <a:cubicBezTo>
                  <a:pt x="903385" y="1618119"/>
                  <a:pt x="896037" y="1611507"/>
                  <a:pt x="896037" y="1603348"/>
                </a:cubicBezTo>
                <a:cubicBezTo>
                  <a:pt x="896037" y="1595190"/>
                  <a:pt x="903385" y="1588578"/>
                  <a:pt x="912449" y="1588578"/>
                </a:cubicBezTo>
                <a:close/>
                <a:moveTo>
                  <a:pt x="2269630" y="1529497"/>
                </a:moveTo>
                <a:cubicBezTo>
                  <a:pt x="2270535" y="1529497"/>
                  <a:pt x="2271271" y="1530231"/>
                  <a:pt x="2271271" y="1531138"/>
                </a:cubicBezTo>
                <a:cubicBezTo>
                  <a:pt x="2271271" y="1532044"/>
                  <a:pt x="2270535" y="1532780"/>
                  <a:pt x="2269630" y="1532780"/>
                </a:cubicBezTo>
                <a:cubicBezTo>
                  <a:pt x="2268722" y="1532780"/>
                  <a:pt x="2267988" y="1532044"/>
                  <a:pt x="2267988" y="1531138"/>
                </a:cubicBezTo>
                <a:cubicBezTo>
                  <a:pt x="2267988" y="1530231"/>
                  <a:pt x="2268722" y="1529497"/>
                  <a:pt x="2269630" y="1529497"/>
                </a:cubicBezTo>
                <a:close/>
                <a:moveTo>
                  <a:pt x="1879051" y="1529497"/>
                </a:moveTo>
                <a:cubicBezTo>
                  <a:pt x="1879957" y="1529497"/>
                  <a:pt x="1880693" y="1530231"/>
                  <a:pt x="1880693" y="1531138"/>
                </a:cubicBezTo>
                <a:cubicBezTo>
                  <a:pt x="1880693" y="1532044"/>
                  <a:pt x="1879957" y="1532780"/>
                  <a:pt x="1879051" y="1532780"/>
                </a:cubicBezTo>
                <a:cubicBezTo>
                  <a:pt x="1878144" y="1532780"/>
                  <a:pt x="1877410" y="1532044"/>
                  <a:pt x="1877410" y="1531138"/>
                </a:cubicBezTo>
                <a:cubicBezTo>
                  <a:pt x="1877410" y="1530231"/>
                  <a:pt x="1878144" y="1529497"/>
                  <a:pt x="1879051" y="1529497"/>
                </a:cubicBezTo>
                <a:close/>
                <a:moveTo>
                  <a:pt x="1493394" y="1522934"/>
                </a:moveTo>
                <a:cubicBezTo>
                  <a:pt x="1495207" y="1522934"/>
                  <a:pt x="1496677" y="1524404"/>
                  <a:pt x="1496677" y="1526217"/>
                </a:cubicBezTo>
                <a:cubicBezTo>
                  <a:pt x="1496677" y="1528031"/>
                  <a:pt x="1495207" y="1529501"/>
                  <a:pt x="1493394" y="1529501"/>
                </a:cubicBezTo>
                <a:cubicBezTo>
                  <a:pt x="1491580" y="1529501"/>
                  <a:pt x="1490110" y="1528031"/>
                  <a:pt x="1490110" y="1526217"/>
                </a:cubicBezTo>
                <a:cubicBezTo>
                  <a:pt x="1490110" y="1524404"/>
                  <a:pt x="1491580" y="1522934"/>
                  <a:pt x="1493394" y="1522934"/>
                </a:cubicBezTo>
                <a:close/>
                <a:moveTo>
                  <a:pt x="6300147" y="1522932"/>
                </a:moveTo>
                <a:cubicBezTo>
                  <a:pt x="6301055" y="1522932"/>
                  <a:pt x="6301789" y="1523666"/>
                  <a:pt x="6301789" y="1524574"/>
                </a:cubicBezTo>
                <a:cubicBezTo>
                  <a:pt x="6301789" y="1525479"/>
                  <a:pt x="6301055" y="1526216"/>
                  <a:pt x="6300147" y="1526216"/>
                </a:cubicBezTo>
                <a:cubicBezTo>
                  <a:pt x="6299242" y="1526216"/>
                  <a:pt x="6298506" y="1525479"/>
                  <a:pt x="6298506" y="1524574"/>
                </a:cubicBezTo>
                <a:cubicBezTo>
                  <a:pt x="6298506" y="1523666"/>
                  <a:pt x="6299242" y="1522932"/>
                  <a:pt x="6300147" y="1522932"/>
                </a:cubicBezTo>
                <a:close/>
                <a:moveTo>
                  <a:pt x="738492" y="1513087"/>
                </a:moveTo>
                <a:cubicBezTo>
                  <a:pt x="742116" y="1513087"/>
                  <a:pt x="745056" y="1516761"/>
                  <a:pt x="745056" y="1521293"/>
                </a:cubicBezTo>
                <a:cubicBezTo>
                  <a:pt x="745056" y="1525825"/>
                  <a:pt x="742116" y="1529499"/>
                  <a:pt x="738492" y="1529499"/>
                </a:cubicBezTo>
                <a:cubicBezTo>
                  <a:pt x="734868" y="1529499"/>
                  <a:pt x="731928" y="1525825"/>
                  <a:pt x="731928" y="1521293"/>
                </a:cubicBezTo>
                <a:cubicBezTo>
                  <a:pt x="731928" y="1516761"/>
                  <a:pt x="734868" y="1513087"/>
                  <a:pt x="738492" y="1513087"/>
                </a:cubicBezTo>
                <a:close/>
                <a:moveTo>
                  <a:pt x="1115944" y="1506522"/>
                </a:moveTo>
                <a:cubicBezTo>
                  <a:pt x="1121383" y="1506522"/>
                  <a:pt x="1125793" y="1513136"/>
                  <a:pt x="1125793" y="1521293"/>
                </a:cubicBezTo>
                <a:cubicBezTo>
                  <a:pt x="1125793" y="1529449"/>
                  <a:pt x="1121383" y="1536063"/>
                  <a:pt x="1115944" y="1536063"/>
                </a:cubicBezTo>
                <a:cubicBezTo>
                  <a:pt x="1110504" y="1536063"/>
                  <a:pt x="1106096" y="1529449"/>
                  <a:pt x="1106096" y="1521293"/>
                </a:cubicBezTo>
                <a:cubicBezTo>
                  <a:pt x="1106096" y="1513136"/>
                  <a:pt x="1110504" y="1506522"/>
                  <a:pt x="1115944" y="1506522"/>
                </a:cubicBezTo>
                <a:close/>
                <a:moveTo>
                  <a:pt x="2098956" y="1447443"/>
                </a:moveTo>
                <a:cubicBezTo>
                  <a:pt x="2099862" y="1447443"/>
                  <a:pt x="2100598" y="1448913"/>
                  <a:pt x="2100598" y="1450726"/>
                </a:cubicBezTo>
                <a:cubicBezTo>
                  <a:pt x="2100598" y="1452539"/>
                  <a:pt x="2099862" y="1454009"/>
                  <a:pt x="2098956" y="1454009"/>
                </a:cubicBezTo>
                <a:cubicBezTo>
                  <a:pt x="2098049" y="1454009"/>
                  <a:pt x="2097315" y="1452539"/>
                  <a:pt x="2097315" y="1450726"/>
                </a:cubicBezTo>
                <a:cubicBezTo>
                  <a:pt x="2097315" y="1448913"/>
                  <a:pt x="2098049" y="1447443"/>
                  <a:pt x="2098956" y="1447443"/>
                </a:cubicBezTo>
                <a:close/>
                <a:moveTo>
                  <a:pt x="1710019" y="1440879"/>
                </a:moveTo>
                <a:cubicBezTo>
                  <a:pt x="1711833" y="1440879"/>
                  <a:pt x="1713303" y="1442349"/>
                  <a:pt x="1713303" y="1444162"/>
                </a:cubicBezTo>
                <a:cubicBezTo>
                  <a:pt x="1713303" y="1445975"/>
                  <a:pt x="1711833" y="1447445"/>
                  <a:pt x="1710019" y="1447445"/>
                </a:cubicBezTo>
                <a:cubicBezTo>
                  <a:pt x="1708206" y="1447445"/>
                  <a:pt x="1706736" y="1445975"/>
                  <a:pt x="1706736" y="1444162"/>
                </a:cubicBezTo>
                <a:cubicBezTo>
                  <a:pt x="1706736" y="1442349"/>
                  <a:pt x="1708206" y="1440879"/>
                  <a:pt x="1710019" y="1440879"/>
                </a:cubicBezTo>
                <a:close/>
                <a:moveTo>
                  <a:pt x="1329285" y="1434314"/>
                </a:moveTo>
                <a:cubicBezTo>
                  <a:pt x="1334724" y="1434314"/>
                  <a:pt x="1339134" y="1438724"/>
                  <a:pt x="1339134" y="1444162"/>
                </a:cubicBezTo>
                <a:cubicBezTo>
                  <a:pt x="1339134" y="1449602"/>
                  <a:pt x="1334724" y="1454012"/>
                  <a:pt x="1329285" y="1454012"/>
                </a:cubicBezTo>
                <a:cubicBezTo>
                  <a:pt x="1323845" y="1454012"/>
                  <a:pt x="1319437" y="1449602"/>
                  <a:pt x="1319437" y="1444162"/>
                </a:cubicBezTo>
                <a:cubicBezTo>
                  <a:pt x="1319437" y="1438724"/>
                  <a:pt x="1323845" y="1434314"/>
                  <a:pt x="1329285" y="1434314"/>
                </a:cubicBezTo>
                <a:close/>
                <a:moveTo>
                  <a:pt x="945270" y="1434314"/>
                </a:moveTo>
                <a:cubicBezTo>
                  <a:pt x="950710" y="1434314"/>
                  <a:pt x="955120" y="1437254"/>
                  <a:pt x="955120" y="1440879"/>
                </a:cubicBezTo>
                <a:cubicBezTo>
                  <a:pt x="955120" y="1444503"/>
                  <a:pt x="950710" y="1447443"/>
                  <a:pt x="945270" y="1447443"/>
                </a:cubicBezTo>
                <a:cubicBezTo>
                  <a:pt x="939831" y="1447443"/>
                  <a:pt x="935423" y="1444503"/>
                  <a:pt x="935423" y="1440879"/>
                </a:cubicBezTo>
                <a:cubicBezTo>
                  <a:pt x="935423" y="1437254"/>
                  <a:pt x="939831" y="1434314"/>
                  <a:pt x="945270" y="1434314"/>
                </a:cubicBezTo>
                <a:close/>
                <a:moveTo>
                  <a:pt x="1934847" y="1371952"/>
                </a:moveTo>
                <a:cubicBezTo>
                  <a:pt x="1935753" y="1371952"/>
                  <a:pt x="1936489" y="1372686"/>
                  <a:pt x="1936489" y="1373593"/>
                </a:cubicBezTo>
                <a:cubicBezTo>
                  <a:pt x="1936489" y="1374499"/>
                  <a:pt x="1935753" y="1375235"/>
                  <a:pt x="1934847" y="1375235"/>
                </a:cubicBezTo>
                <a:cubicBezTo>
                  <a:pt x="1933940" y="1375235"/>
                  <a:pt x="1933206" y="1374499"/>
                  <a:pt x="1933206" y="1373593"/>
                </a:cubicBezTo>
                <a:cubicBezTo>
                  <a:pt x="1933206" y="1372686"/>
                  <a:pt x="1933940" y="1371952"/>
                  <a:pt x="1934847" y="1371952"/>
                </a:cubicBezTo>
                <a:close/>
                <a:moveTo>
                  <a:pt x="1542625" y="1358825"/>
                </a:moveTo>
                <a:cubicBezTo>
                  <a:pt x="1546250" y="1358825"/>
                  <a:pt x="1549190" y="1361765"/>
                  <a:pt x="1549190" y="1365390"/>
                </a:cubicBezTo>
                <a:cubicBezTo>
                  <a:pt x="1549190" y="1369014"/>
                  <a:pt x="1546250" y="1371954"/>
                  <a:pt x="1542625" y="1371954"/>
                </a:cubicBezTo>
                <a:cubicBezTo>
                  <a:pt x="1539001" y="1371954"/>
                  <a:pt x="1536061" y="1369014"/>
                  <a:pt x="1536061" y="1365390"/>
                </a:cubicBezTo>
                <a:cubicBezTo>
                  <a:pt x="1536061" y="1361765"/>
                  <a:pt x="1539001" y="1358825"/>
                  <a:pt x="1542625" y="1358825"/>
                </a:cubicBezTo>
                <a:close/>
                <a:moveTo>
                  <a:pt x="1158611" y="1352261"/>
                </a:moveTo>
                <a:cubicBezTo>
                  <a:pt x="1164051" y="1352261"/>
                  <a:pt x="1168461" y="1358139"/>
                  <a:pt x="1168461" y="1365390"/>
                </a:cubicBezTo>
                <a:cubicBezTo>
                  <a:pt x="1168461" y="1372638"/>
                  <a:pt x="1164051" y="1378518"/>
                  <a:pt x="1158611" y="1378518"/>
                </a:cubicBezTo>
                <a:cubicBezTo>
                  <a:pt x="1153171" y="1378518"/>
                  <a:pt x="1148764" y="1372638"/>
                  <a:pt x="1148764" y="1365390"/>
                </a:cubicBezTo>
                <a:cubicBezTo>
                  <a:pt x="1148764" y="1358139"/>
                  <a:pt x="1153171" y="1352261"/>
                  <a:pt x="1158611" y="1352261"/>
                </a:cubicBezTo>
                <a:close/>
                <a:moveTo>
                  <a:pt x="1765816" y="1289898"/>
                </a:moveTo>
                <a:cubicBezTo>
                  <a:pt x="1767629" y="1289898"/>
                  <a:pt x="1769099" y="1290632"/>
                  <a:pt x="1769099" y="1291540"/>
                </a:cubicBezTo>
                <a:cubicBezTo>
                  <a:pt x="1769099" y="1292446"/>
                  <a:pt x="1767629" y="1293182"/>
                  <a:pt x="1765816" y="1293182"/>
                </a:cubicBezTo>
                <a:cubicBezTo>
                  <a:pt x="1764002" y="1293182"/>
                  <a:pt x="1762532" y="1292446"/>
                  <a:pt x="1762532" y="1291540"/>
                </a:cubicBezTo>
                <a:cubicBezTo>
                  <a:pt x="1762532" y="1290632"/>
                  <a:pt x="1764002" y="1289898"/>
                  <a:pt x="1765816" y="1289898"/>
                </a:cubicBezTo>
                <a:close/>
                <a:moveTo>
                  <a:pt x="1371952" y="1276770"/>
                </a:moveTo>
                <a:cubicBezTo>
                  <a:pt x="1375576" y="1276770"/>
                  <a:pt x="1378516" y="1279710"/>
                  <a:pt x="1378516" y="1283334"/>
                </a:cubicBezTo>
                <a:cubicBezTo>
                  <a:pt x="1378516" y="1286958"/>
                  <a:pt x="1375576" y="1289898"/>
                  <a:pt x="1371952" y="1289898"/>
                </a:cubicBezTo>
                <a:cubicBezTo>
                  <a:pt x="1368328" y="1289898"/>
                  <a:pt x="1365387" y="1286958"/>
                  <a:pt x="1365387" y="1283334"/>
                </a:cubicBezTo>
                <a:cubicBezTo>
                  <a:pt x="1365387" y="1279710"/>
                  <a:pt x="1368328" y="1276770"/>
                  <a:pt x="1371952" y="1276770"/>
                </a:cubicBezTo>
                <a:close/>
                <a:moveTo>
                  <a:pt x="991219" y="1270205"/>
                </a:moveTo>
                <a:cubicBezTo>
                  <a:pt x="994843" y="1270205"/>
                  <a:pt x="997783" y="1274615"/>
                  <a:pt x="997783" y="1280053"/>
                </a:cubicBezTo>
                <a:cubicBezTo>
                  <a:pt x="997783" y="1285492"/>
                  <a:pt x="994843" y="1289903"/>
                  <a:pt x="991219" y="1289903"/>
                </a:cubicBezTo>
                <a:cubicBezTo>
                  <a:pt x="987595" y="1289903"/>
                  <a:pt x="984655" y="1285492"/>
                  <a:pt x="984655" y="1280053"/>
                </a:cubicBezTo>
                <a:cubicBezTo>
                  <a:pt x="984655" y="1274615"/>
                  <a:pt x="987595" y="1270205"/>
                  <a:pt x="991219" y="1270205"/>
                </a:cubicBezTo>
                <a:close/>
                <a:moveTo>
                  <a:pt x="2003774" y="1214407"/>
                </a:moveTo>
                <a:cubicBezTo>
                  <a:pt x="2004680" y="1214407"/>
                  <a:pt x="2005416" y="1215877"/>
                  <a:pt x="2005416" y="1217690"/>
                </a:cubicBezTo>
                <a:cubicBezTo>
                  <a:pt x="2005416" y="1219504"/>
                  <a:pt x="2004680" y="1220974"/>
                  <a:pt x="2003774" y="1220974"/>
                </a:cubicBezTo>
                <a:cubicBezTo>
                  <a:pt x="2002866" y="1220974"/>
                  <a:pt x="2002133" y="1219504"/>
                  <a:pt x="2002133" y="1217690"/>
                </a:cubicBezTo>
                <a:cubicBezTo>
                  <a:pt x="2002133" y="1215877"/>
                  <a:pt x="2002866" y="1214407"/>
                  <a:pt x="2003774" y="1214407"/>
                </a:cubicBezTo>
                <a:close/>
                <a:moveTo>
                  <a:pt x="1601706" y="1207845"/>
                </a:moveTo>
                <a:cubicBezTo>
                  <a:pt x="1603520" y="1207845"/>
                  <a:pt x="1604990" y="1209315"/>
                  <a:pt x="1604990" y="1211128"/>
                </a:cubicBezTo>
                <a:cubicBezTo>
                  <a:pt x="1604990" y="1212941"/>
                  <a:pt x="1603520" y="1214411"/>
                  <a:pt x="1601706" y="1214411"/>
                </a:cubicBezTo>
                <a:cubicBezTo>
                  <a:pt x="1599893" y="1214411"/>
                  <a:pt x="1598423" y="1212941"/>
                  <a:pt x="1598423" y="1211128"/>
                </a:cubicBezTo>
                <a:cubicBezTo>
                  <a:pt x="1598423" y="1209315"/>
                  <a:pt x="1599893" y="1207845"/>
                  <a:pt x="1601706" y="1207845"/>
                </a:cubicBezTo>
                <a:close/>
                <a:moveTo>
                  <a:pt x="822187" y="1201281"/>
                </a:moveTo>
                <a:cubicBezTo>
                  <a:pt x="823093" y="1201281"/>
                  <a:pt x="823829" y="1202014"/>
                  <a:pt x="823829" y="1202922"/>
                </a:cubicBezTo>
                <a:cubicBezTo>
                  <a:pt x="823829" y="1203828"/>
                  <a:pt x="823093" y="1204564"/>
                  <a:pt x="822187" y="1204564"/>
                </a:cubicBezTo>
                <a:cubicBezTo>
                  <a:pt x="821280" y="1204564"/>
                  <a:pt x="820545" y="1203828"/>
                  <a:pt x="820545" y="1202922"/>
                </a:cubicBezTo>
                <a:cubicBezTo>
                  <a:pt x="820545" y="1202014"/>
                  <a:pt x="821280" y="1201281"/>
                  <a:pt x="822187" y="1201281"/>
                </a:cubicBezTo>
                <a:close/>
                <a:moveTo>
                  <a:pt x="1207843" y="1194716"/>
                </a:moveTo>
                <a:cubicBezTo>
                  <a:pt x="1211467" y="1194716"/>
                  <a:pt x="1214407" y="1199126"/>
                  <a:pt x="1214407" y="1204564"/>
                </a:cubicBezTo>
                <a:cubicBezTo>
                  <a:pt x="1214407" y="1210003"/>
                  <a:pt x="1211467" y="1214413"/>
                  <a:pt x="1207843" y="1214413"/>
                </a:cubicBezTo>
                <a:cubicBezTo>
                  <a:pt x="1204218" y="1214413"/>
                  <a:pt x="1201278" y="1210003"/>
                  <a:pt x="1201278" y="1204564"/>
                </a:cubicBezTo>
                <a:cubicBezTo>
                  <a:pt x="1201278" y="1199126"/>
                  <a:pt x="1204218" y="1194716"/>
                  <a:pt x="1207843" y="1194716"/>
                </a:cubicBezTo>
                <a:close/>
                <a:moveTo>
                  <a:pt x="1833101" y="1138918"/>
                </a:moveTo>
                <a:cubicBezTo>
                  <a:pt x="1834006" y="1138918"/>
                  <a:pt x="1834742" y="1139652"/>
                  <a:pt x="1834742" y="1140560"/>
                </a:cubicBezTo>
                <a:cubicBezTo>
                  <a:pt x="1834742" y="1141465"/>
                  <a:pt x="1834006" y="1142201"/>
                  <a:pt x="1833101" y="1142201"/>
                </a:cubicBezTo>
                <a:cubicBezTo>
                  <a:pt x="1832193" y="1142201"/>
                  <a:pt x="1831459" y="1141465"/>
                  <a:pt x="1831459" y="1140560"/>
                </a:cubicBezTo>
                <a:cubicBezTo>
                  <a:pt x="1831459" y="1139652"/>
                  <a:pt x="1832193" y="1138918"/>
                  <a:pt x="1833101" y="1138918"/>
                </a:cubicBezTo>
                <a:close/>
                <a:moveTo>
                  <a:pt x="1434314" y="1119225"/>
                </a:moveTo>
                <a:cubicBezTo>
                  <a:pt x="1437939" y="1119225"/>
                  <a:pt x="1440879" y="1123635"/>
                  <a:pt x="1440879" y="1129073"/>
                </a:cubicBezTo>
                <a:cubicBezTo>
                  <a:pt x="1440879" y="1134512"/>
                  <a:pt x="1437939" y="1138922"/>
                  <a:pt x="1434314" y="1138922"/>
                </a:cubicBezTo>
                <a:cubicBezTo>
                  <a:pt x="1430690" y="1138922"/>
                  <a:pt x="1427750" y="1134512"/>
                  <a:pt x="1427750" y="1129073"/>
                </a:cubicBezTo>
                <a:cubicBezTo>
                  <a:pt x="1427750" y="1123635"/>
                  <a:pt x="1430690" y="1119225"/>
                  <a:pt x="1434314" y="1119225"/>
                </a:cubicBezTo>
                <a:close/>
                <a:moveTo>
                  <a:pt x="1040452" y="1112661"/>
                </a:moveTo>
                <a:cubicBezTo>
                  <a:pt x="1045892" y="1112661"/>
                  <a:pt x="1050302" y="1117071"/>
                  <a:pt x="1050302" y="1122508"/>
                </a:cubicBezTo>
                <a:cubicBezTo>
                  <a:pt x="1050302" y="1127948"/>
                  <a:pt x="1045892" y="1132358"/>
                  <a:pt x="1040452" y="1132358"/>
                </a:cubicBezTo>
                <a:cubicBezTo>
                  <a:pt x="1035013" y="1132358"/>
                  <a:pt x="1030605" y="1127948"/>
                  <a:pt x="1030605" y="1122508"/>
                </a:cubicBezTo>
                <a:cubicBezTo>
                  <a:pt x="1030605" y="1117071"/>
                  <a:pt x="1035013" y="1112661"/>
                  <a:pt x="1040452" y="1112661"/>
                </a:cubicBezTo>
                <a:close/>
                <a:moveTo>
                  <a:pt x="2079263" y="1069991"/>
                </a:moveTo>
                <a:cubicBezTo>
                  <a:pt x="2080169" y="1069991"/>
                  <a:pt x="2080905" y="1070725"/>
                  <a:pt x="2080905" y="1071633"/>
                </a:cubicBezTo>
                <a:cubicBezTo>
                  <a:pt x="2080905" y="1072538"/>
                  <a:pt x="2080169" y="1073274"/>
                  <a:pt x="2079263" y="1073274"/>
                </a:cubicBezTo>
                <a:cubicBezTo>
                  <a:pt x="2078356" y="1073274"/>
                  <a:pt x="2077622" y="1072538"/>
                  <a:pt x="2077622" y="1071633"/>
                </a:cubicBezTo>
                <a:cubicBezTo>
                  <a:pt x="2077622" y="1070725"/>
                  <a:pt x="2078356" y="1069991"/>
                  <a:pt x="2079263" y="1069991"/>
                </a:cubicBezTo>
                <a:close/>
                <a:moveTo>
                  <a:pt x="1667348" y="1056865"/>
                </a:moveTo>
                <a:cubicBezTo>
                  <a:pt x="1670972" y="1056865"/>
                  <a:pt x="1673912" y="1058335"/>
                  <a:pt x="1673912" y="1060148"/>
                </a:cubicBezTo>
                <a:cubicBezTo>
                  <a:pt x="1673912" y="1061961"/>
                  <a:pt x="1670972" y="1063431"/>
                  <a:pt x="1667348" y="1063431"/>
                </a:cubicBezTo>
                <a:cubicBezTo>
                  <a:pt x="1663724" y="1063431"/>
                  <a:pt x="1660784" y="1061961"/>
                  <a:pt x="1660784" y="1060148"/>
                </a:cubicBezTo>
                <a:cubicBezTo>
                  <a:pt x="1660784" y="1058335"/>
                  <a:pt x="1663724" y="1056865"/>
                  <a:pt x="1667348" y="1056865"/>
                </a:cubicBezTo>
                <a:close/>
                <a:moveTo>
                  <a:pt x="1266924" y="1043736"/>
                </a:moveTo>
                <a:cubicBezTo>
                  <a:pt x="1268737" y="1043736"/>
                  <a:pt x="1270207" y="1046676"/>
                  <a:pt x="1270207" y="1050300"/>
                </a:cubicBezTo>
                <a:cubicBezTo>
                  <a:pt x="1270207" y="1053925"/>
                  <a:pt x="1268737" y="1056865"/>
                  <a:pt x="1266924" y="1056865"/>
                </a:cubicBezTo>
                <a:cubicBezTo>
                  <a:pt x="1265111" y="1056865"/>
                  <a:pt x="1263641" y="1053925"/>
                  <a:pt x="1263641" y="1050300"/>
                </a:cubicBezTo>
                <a:cubicBezTo>
                  <a:pt x="1263641" y="1046676"/>
                  <a:pt x="1265111" y="1043736"/>
                  <a:pt x="1266924" y="1043736"/>
                </a:cubicBezTo>
                <a:close/>
                <a:moveTo>
                  <a:pt x="1910231" y="987938"/>
                </a:moveTo>
                <a:cubicBezTo>
                  <a:pt x="1912045" y="987938"/>
                  <a:pt x="1913515" y="989408"/>
                  <a:pt x="1913515" y="991221"/>
                </a:cubicBezTo>
                <a:cubicBezTo>
                  <a:pt x="1913515" y="993034"/>
                  <a:pt x="1912045" y="994504"/>
                  <a:pt x="1910231" y="994504"/>
                </a:cubicBezTo>
                <a:cubicBezTo>
                  <a:pt x="1908418" y="994504"/>
                  <a:pt x="1906948" y="993034"/>
                  <a:pt x="1906948" y="991221"/>
                </a:cubicBezTo>
                <a:cubicBezTo>
                  <a:pt x="1906948" y="989408"/>
                  <a:pt x="1908418" y="987938"/>
                  <a:pt x="1910231" y="987938"/>
                </a:cubicBezTo>
                <a:close/>
                <a:moveTo>
                  <a:pt x="1499958" y="968245"/>
                </a:moveTo>
                <a:cubicBezTo>
                  <a:pt x="1505397" y="968245"/>
                  <a:pt x="1509807" y="972655"/>
                  <a:pt x="1509807" y="978092"/>
                </a:cubicBezTo>
                <a:cubicBezTo>
                  <a:pt x="1509807" y="983532"/>
                  <a:pt x="1505397" y="987942"/>
                  <a:pt x="1499958" y="987942"/>
                </a:cubicBezTo>
                <a:cubicBezTo>
                  <a:pt x="1494518" y="987942"/>
                  <a:pt x="1490110" y="983532"/>
                  <a:pt x="1490110" y="978092"/>
                </a:cubicBezTo>
                <a:cubicBezTo>
                  <a:pt x="1490110" y="972655"/>
                  <a:pt x="1494518" y="968245"/>
                  <a:pt x="1499958" y="968245"/>
                </a:cubicBezTo>
                <a:close/>
                <a:moveTo>
                  <a:pt x="1102815" y="961680"/>
                </a:moveTo>
                <a:cubicBezTo>
                  <a:pt x="1104628" y="961680"/>
                  <a:pt x="1106098" y="964620"/>
                  <a:pt x="1106098" y="968245"/>
                </a:cubicBezTo>
                <a:cubicBezTo>
                  <a:pt x="1106098" y="971869"/>
                  <a:pt x="1104628" y="974809"/>
                  <a:pt x="1102815" y="974809"/>
                </a:cubicBezTo>
                <a:cubicBezTo>
                  <a:pt x="1101002" y="974809"/>
                  <a:pt x="1099532" y="971869"/>
                  <a:pt x="1099532" y="968245"/>
                </a:cubicBezTo>
                <a:cubicBezTo>
                  <a:pt x="1099532" y="964620"/>
                  <a:pt x="1101002" y="961680"/>
                  <a:pt x="1102815" y="961680"/>
                </a:cubicBezTo>
                <a:close/>
                <a:moveTo>
                  <a:pt x="2167883" y="935423"/>
                </a:moveTo>
                <a:cubicBezTo>
                  <a:pt x="2168789" y="935423"/>
                  <a:pt x="2169525" y="936157"/>
                  <a:pt x="2169525" y="937064"/>
                </a:cubicBezTo>
                <a:cubicBezTo>
                  <a:pt x="2169525" y="937970"/>
                  <a:pt x="2168789" y="938706"/>
                  <a:pt x="2167883" y="938706"/>
                </a:cubicBezTo>
                <a:cubicBezTo>
                  <a:pt x="2166975" y="938706"/>
                  <a:pt x="2166241" y="937970"/>
                  <a:pt x="2166241" y="937064"/>
                </a:cubicBezTo>
                <a:cubicBezTo>
                  <a:pt x="2166241" y="936157"/>
                  <a:pt x="2166975" y="935423"/>
                  <a:pt x="2167883" y="935423"/>
                </a:cubicBezTo>
                <a:close/>
                <a:moveTo>
                  <a:pt x="1744481" y="905884"/>
                </a:moveTo>
                <a:cubicBezTo>
                  <a:pt x="1745386" y="905884"/>
                  <a:pt x="1746122" y="908088"/>
                  <a:pt x="1746122" y="910809"/>
                </a:cubicBezTo>
                <a:cubicBezTo>
                  <a:pt x="1746122" y="913528"/>
                  <a:pt x="1745386" y="915734"/>
                  <a:pt x="1744481" y="915734"/>
                </a:cubicBezTo>
                <a:cubicBezTo>
                  <a:pt x="1743573" y="915734"/>
                  <a:pt x="1742839" y="913528"/>
                  <a:pt x="1742839" y="910809"/>
                </a:cubicBezTo>
                <a:cubicBezTo>
                  <a:pt x="1742839" y="908088"/>
                  <a:pt x="1743573" y="905884"/>
                  <a:pt x="1744481" y="905884"/>
                </a:cubicBezTo>
                <a:close/>
                <a:moveTo>
                  <a:pt x="1335849" y="892755"/>
                </a:moveTo>
                <a:cubicBezTo>
                  <a:pt x="1341288" y="892755"/>
                  <a:pt x="1345699" y="895695"/>
                  <a:pt x="1345699" y="899320"/>
                </a:cubicBezTo>
                <a:cubicBezTo>
                  <a:pt x="1345699" y="902944"/>
                  <a:pt x="1341288" y="905884"/>
                  <a:pt x="1335849" y="905884"/>
                </a:cubicBezTo>
                <a:cubicBezTo>
                  <a:pt x="1330409" y="905884"/>
                  <a:pt x="1326001" y="902944"/>
                  <a:pt x="1326001" y="899320"/>
                </a:cubicBezTo>
                <a:cubicBezTo>
                  <a:pt x="1326001" y="895695"/>
                  <a:pt x="1330409" y="892755"/>
                  <a:pt x="1335849" y="892755"/>
                </a:cubicBezTo>
                <a:close/>
                <a:moveTo>
                  <a:pt x="2433739" y="879625"/>
                </a:moveTo>
                <a:cubicBezTo>
                  <a:pt x="2434644" y="879625"/>
                  <a:pt x="2435380" y="880359"/>
                  <a:pt x="2435380" y="881266"/>
                </a:cubicBezTo>
                <a:cubicBezTo>
                  <a:pt x="2435380" y="882172"/>
                  <a:pt x="2434644" y="882908"/>
                  <a:pt x="2433739" y="882908"/>
                </a:cubicBezTo>
                <a:cubicBezTo>
                  <a:pt x="2432831" y="882908"/>
                  <a:pt x="2432097" y="882172"/>
                  <a:pt x="2432097" y="881266"/>
                </a:cubicBezTo>
                <a:cubicBezTo>
                  <a:pt x="2432097" y="880359"/>
                  <a:pt x="2432831" y="879625"/>
                  <a:pt x="2433739" y="879625"/>
                </a:cubicBezTo>
                <a:close/>
                <a:moveTo>
                  <a:pt x="1998851" y="853367"/>
                </a:moveTo>
                <a:cubicBezTo>
                  <a:pt x="2000665" y="853367"/>
                  <a:pt x="2002135" y="854101"/>
                  <a:pt x="2002135" y="855009"/>
                </a:cubicBezTo>
                <a:cubicBezTo>
                  <a:pt x="2002135" y="855914"/>
                  <a:pt x="2000665" y="856651"/>
                  <a:pt x="1998851" y="856651"/>
                </a:cubicBezTo>
                <a:cubicBezTo>
                  <a:pt x="1997038" y="856651"/>
                  <a:pt x="1995568" y="855914"/>
                  <a:pt x="1995568" y="855009"/>
                </a:cubicBezTo>
                <a:cubicBezTo>
                  <a:pt x="1995568" y="854101"/>
                  <a:pt x="1997038" y="853367"/>
                  <a:pt x="1998851" y="853367"/>
                </a:cubicBezTo>
                <a:close/>
                <a:moveTo>
                  <a:pt x="1578730" y="827112"/>
                </a:moveTo>
                <a:cubicBezTo>
                  <a:pt x="1582355" y="827112"/>
                  <a:pt x="1585295" y="830052"/>
                  <a:pt x="1585295" y="833676"/>
                </a:cubicBezTo>
                <a:cubicBezTo>
                  <a:pt x="1585295" y="837301"/>
                  <a:pt x="1582355" y="840241"/>
                  <a:pt x="1578730" y="840241"/>
                </a:cubicBezTo>
                <a:cubicBezTo>
                  <a:pt x="1575106" y="840241"/>
                  <a:pt x="1572166" y="837301"/>
                  <a:pt x="1572166" y="833676"/>
                </a:cubicBezTo>
                <a:cubicBezTo>
                  <a:pt x="1572166" y="830052"/>
                  <a:pt x="1575106" y="827112"/>
                  <a:pt x="1578730" y="827112"/>
                </a:cubicBezTo>
                <a:close/>
                <a:moveTo>
                  <a:pt x="2263065" y="797571"/>
                </a:moveTo>
                <a:cubicBezTo>
                  <a:pt x="2263971" y="797571"/>
                  <a:pt x="2264707" y="798305"/>
                  <a:pt x="2264707" y="799213"/>
                </a:cubicBezTo>
                <a:cubicBezTo>
                  <a:pt x="2264707" y="800118"/>
                  <a:pt x="2263971" y="800854"/>
                  <a:pt x="2263065" y="800854"/>
                </a:cubicBezTo>
                <a:cubicBezTo>
                  <a:pt x="2262158" y="800854"/>
                  <a:pt x="2261424" y="800118"/>
                  <a:pt x="2261424" y="799213"/>
                </a:cubicBezTo>
                <a:cubicBezTo>
                  <a:pt x="2261424" y="798305"/>
                  <a:pt x="2262158" y="797571"/>
                  <a:pt x="2263065" y="797571"/>
                </a:cubicBezTo>
                <a:close/>
                <a:moveTo>
                  <a:pt x="1828176" y="764749"/>
                </a:moveTo>
                <a:cubicBezTo>
                  <a:pt x="1829989" y="764749"/>
                  <a:pt x="1831459" y="767690"/>
                  <a:pt x="1831459" y="771314"/>
                </a:cubicBezTo>
                <a:cubicBezTo>
                  <a:pt x="1831459" y="774938"/>
                  <a:pt x="1829989" y="777878"/>
                  <a:pt x="1828176" y="777878"/>
                </a:cubicBezTo>
                <a:cubicBezTo>
                  <a:pt x="1826363" y="777878"/>
                  <a:pt x="1824893" y="774938"/>
                  <a:pt x="1824893" y="771314"/>
                </a:cubicBezTo>
                <a:cubicBezTo>
                  <a:pt x="1824893" y="767690"/>
                  <a:pt x="1826363" y="764749"/>
                  <a:pt x="1828176" y="764749"/>
                </a:cubicBezTo>
                <a:close/>
                <a:moveTo>
                  <a:pt x="1411340" y="745056"/>
                </a:moveTo>
                <a:cubicBezTo>
                  <a:pt x="1416780" y="745056"/>
                  <a:pt x="1421190" y="747996"/>
                  <a:pt x="1421190" y="751621"/>
                </a:cubicBezTo>
                <a:cubicBezTo>
                  <a:pt x="1421190" y="755245"/>
                  <a:pt x="1416780" y="758185"/>
                  <a:pt x="1411340" y="758185"/>
                </a:cubicBezTo>
                <a:cubicBezTo>
                  <a:pt x="1405900" y="758185"/>
                  <a:pt x="1401493" y="755245"/>
                  <a:pt x="1401493" y="751621"/>
                </a:cubicBezTo>
                <a:cubicBezTo>
                  <a:pt x="1401493" y="747996"/>
                  <a:pt x="1405900" y="745056"/>
                  <a:pt x="1411340" y="745056"/>
                </a:cubicBezTo>
                <a:close/>
                <a:moveTo>
                  <a:pt x="2094034" y="715516"/>
                </a:moveTo>
                <a:cubicBezTo>
                  <a:pt x="2095847" y="715516"/>
                  <a:pt x="2097317" y="716250"/>
                  <a:pt x="2097317" y="717157"/>
                </a:cubicBezTo>
                <a:cubicBezTo>
                  <a:pt x="2097317" y="718063"/>
                  <a:pt x="2095847" y="718799"/>
                  <a:pt x="2094034" y="718799"/>
                </a:cubicBezTo>
                <a:cubicBezTo>
                  <a:pt x="2092220" y="718799"/>
                  <a:pt x="2090750" y="718063"/>
                  <a:pt x="2090750" y="717157"/>
                </a:cubicBezTo>
                <a:cubicBezTo>
                  <a:pt x="2090750" y="716250"/>
                  <a:pt x="2092220" y="715516"/>
                  <a:pt x="2094034" y="715516"/>
                </a:cubicBezTo>
                <a:close/>
                <a:moveTo>
                  <a:pt x="1660784" y="682696"/>
                </a:moveTo>
                <a:cubicBezTo>
                  <a:pt x="1664408" y="682696"/>
                  <a:pt x="1667348" y="685636"/>
                  <a:pt x="1667348" y="689260"/>
                </a:cubicBezTo>
                <a:cubicBezTo>
                  <a:pt x="1667348" y="692885"/>
                  <a:pt x="1664408" y="695825"/>
                  <a:pt x="1660784" y="695825"/>
                </a:cubicBezTo>
                <a:cubicBezTo>
                  <a:pt x="1657159" y="695825"/>
                  <a:pt x="1654219" y="692885"/>
                  <a:pt x="1654219" y="689260"/>
                </a:cubicBezTo>
                <a:cubicBezTo>
                  <a:pt x="1654219" y="685636"/>
                  <a:pt x="1657159" y="682696"/>
                  <a:pt x="1660784" y="682696"/>
                </a:cubicBezTo>
                <a:close/>
                <a:moveTo>
                  <a:pt x="2371378" y="676130"/>
                </a:moveTo>
                <a:cubicBezTo>
                  <a:pt x="2372284" y="676130"/>
                  <a:pt x="2373020" y="676863"/>
                  <a:pt x="2373020" y="677771"/>
                </a:cubicBezTo>
                <a:cubicBezTo>
                  <a:pt x="2373020" y="678677"/>
                  <a:pt x="2372284" y="679413"/>
                  <a:pt x="2371378" y="679413"/>
                </a:cubicBezTo>
                <a:cubicBezTo>
                  <a:pt x="2370471" y="679413"/>
                  <a:pt x="2369737" y="678677"/>
                  <a:pt x="2369737" y="677771"/>
                </a:cubicBezTo>
                <a:cubicBezTo>
                  <a:pt x="2369737" y="676863"/>
                  <a:pt x="2370471" y="676130"/>
                  <a:pt x="2371378" y="676130"/>
                </a:cubicBezTo>
                <a:close/>
                <a:moveTo>
                  <a:pt x="1923360" y="633462"/>
                </a:moveTo>
                <a:cubicBezTo>
                  <a:pt x="1925173" y="633462"/>
                  <a:pt x="1926643" y="634196"/>
                  <a:pt x="1926643" y="635104"/>
                </a:cubicBezTo>
                <a:cubicBezTo>
                  <a:pt x="1926643" y="636009"/>
                  <a:pt x="1925173" y="636745"/>
                  <a:pt x="1923360" y="636745"/>
                </a:cubicBezTo>
                <a:cubicBezTo>
                  <a:pt x="1921547" y="636745"/>
                  <a:pt x="1920077" y="636009"/>
                  <a:pt x="1920077" y="635104"/>
                </a:cubicBezTo>
                <a:cubicBezTo>
                  <a:pt x="1920077" y="634196"/>
                  <a:pt x="1921547" y="633462"/>
                  <a:pt x="1923360" y="633462"/>
                </a:cubicBezTo>
                <a:close/>
                <a:moveTo>
                  <a:pt x="1493394" y="607205"/>
                </a:moveTo>
                <a:cubicBezTo>
                  <a:pt x="1495207" y="607205"/>
                  <a:pt x="1496677" y="608675"/>
                  <a:pt x="1496677" y="610488"/>
                </a:cubicBezTo>
                <a:cubicBezTo>
                  <a:pt x="1496677" y="612301"/>
                  <a:pt x="1495207" y="613771"/>
                  <a:pt x="1493394" y="613771"/>
                </a:cubicBezTo>
                <a:cubicBezTo>
                  <a:pt x="1491580" y="613771"/>
                  <a:pt x="1490110" y="612301"/>
                  <a:pt x="1490110" y="610488"/>
                </a:cubicBezTo>
                <a:cubicBezTo>
                  <a:pt x="1490110" y="608675"/>
                  <a:pt x="1491580" y="607205"/>
                  <a:pt x="1493394" y="607205"/>
                </a:cubicBezTo>
                <a:close/>
                <a:moveTo>
                  <a:pt x="2195782" y="587512"/>
                </a:moveTo>
                <a:cubicBezTo>
                  <a:pt x="2197595" y="587512"/>
                  <a:pt x="2199065" y="588982"/>
                  <a:pt x="2199065" y="590795"/>
                </a:cubicBezTo>
                <a:cubicBezTo>
                  <a:pt x="2199065" y="592608"/>
                  <a:pt x="2197595" y="594078"/>
                  <a:pt x="2195782" y="594078"/>
                </a:cubicBezTo>
                <a:cubicBezTo>
                  <a:pt x="2193969" y="594078"/>
                  <a:pt x="2192499" y="592608"/>
                  <a:pt x="2192499" y="590795"/>
                </a:cubicBezTo>
                <a:cubicBezTo>
                  <a:pt x="2192499" y="588982"/>
                  <a:pt x="2193969" y="587512"/>
                  <a:pt x="2195782" y="587512"/>
                </a:cubicBezTo>
                <a:close/>
                <a:moveTo>
                  <a:pt x="2486254" y="557971"/>
                </a:moveTo>
                <a:cubicBezTo>
                  <a:pt x="2487159" y="557971"/>
                  <a:pt x="2487895" y="558705"/>
                  <a:pt x="2487895" y="559613"/>
                </a:cubicBezTo>
                <a:cubicBezTo>
                  <a:pt x="2487895" y="560518"/>
                  <a:pt x="2487159" y="561254"/>
                  <a:pt x="2486254" y="561254"/>
                </a:cubicBezTo>
                <a:cubicBezTo>
                  <a:pt x="2485346" y="561254"/>
                  <a:pt x="2484612" y="560518"/>
                  <a:pt x="2484612" y="559613"/>
                </a:cubicBezTo>
                <a:cubicBezTo>
                  <a:pt x="2484612" y="558705"/>
                  <a:pt x="2485346" y="557971"/>
                  <a:pt x="2486254" y="557971"/>
                </a:cubicBezTo>
                <a:close/>
                <a:moveTo>
                  <a:pt x="1757610" y="551409"/>
                </a:moveTo>
                <a:cubicBezTo>
                  <a:pt x="1758515" y="551409"/>
                  <a:pt x="1759251" y="552143"/>
                  <a:pt x="1759251" y="553050"/>
                </a:cubicBezTo>
                <a:cubicBezTo>
                  <a:pt x="1759251" y="553956"/>
                  <a:pt x="1758515" y="554692"/>
                  <a:pt x="1757610" y="554692"/>
                </a:cubicBezTo>
                <a:cubicBezTo>
                  <a:pt x="1756702" y="554692"/>
                  <a:pt x="1755968" y="553956"/>
                  <a:pt x="1755968" y="553050"/>
                </a:cubicBezTo>
                <a:cubicBezTo>
                  <a:pt x="1755968" y="552143"/>
                  <a:pt x="1756702" y="551409"/>
                  <a:pt x="1757610" y="551409"/>
                </a:cubicBezTo>
                <a:close/>
                <a:moveTo>
                  <a:pt x="2025107" y="505458"/>
                </a:moveTo>
                <a:cubicBezTo>
                  <a:pt x="2026920" y="505458"/>
                  <a:pt x="2028390" y="506192"/>
                  <a:pt x="2028390" y="507100"/>
                </a:cubicBezTo>
                <a:cubicBezTo>
                  <a:pt x="2028390" y="508005"/>
                  <a:pt x="2026920" y="508741"/>
                  <a:pt x="2025107" y="508741"/>
                </a:cubicBezTo>
                <a:cubicBezTo>
                  <a:pt x="2023294" y="508741"/>
                  <a:pt x="2021824" y="508005"/>
                  <a:pt x="2021824" y="507100"/>
                </a:cubicBezTo>
                <a:cubicBezTo>
                  <a:pt x="2021824" y="506192"/>
                  <a:pt x="2023294" y="505458"/>
                  <a:pt x="2025107" y="505458"/>
                </a:cubicBezTo>
                <a:close/>
                <a:moveTo>
                  <a:pt x="2310657" y="469353"/>
                </a:moveTo>
                <a:cubicBezTo>
                  <a:pt x="2312471" y="469353"/>
                  <a:pt x="2313941" y="470087"/>
                  <a:pt x="2313941" y="470995"/>
                </a:cubicBezTo>
                <a:cubicBezTo>
                  <a:pt x="2313941" y="471900"/>
                  <a:pt x="2312471" y="472636"/>
                  <a:pt x="2310657" y="472636"/>
                </a:cubicBezTo>
                <a:cubicBezTo>
                  <a:pt x="2308844" y="472636"/>
                  <a:pt x="2307374" y="471900"/>
                  <a:pt x="2307374" y="470995"/>
                </a:cubicBezTo>
                <a:cubicBezTo>
                  <a:pt x="2307374" y="470087"/>
                  <a:pt x="2308844" y="469353"/>
                  <a:pt x="2310657" y="469353"/>
                </a:cubicBezTo>
                <a:close/>
                <a:moveTo>
                  <a:pt x="1586936" y="469353"/>
                </a:moveTo>
                <a:cubicBezTo>
                  <a:pt x="1587842" y="469353"/>
                  <a:pt x="1588578" y="470087"/>
                  <a:pt x="1588578" y="470995"/>
                </a:cubicBezTo>
                <a:cubicBezTo>
                  <a:pt x="1588578" y="471900"/>
                  <a:pt x="1587842" y="472636"/>
                  <a:pt x="1586936" y="472636"/>
                </a:cubicBezTo>
                <a:cubicBezTo>
                  <a:pt x="1586029" y="472636"/>
                  <a:pt x="1585295" y="471900"/>
                  <a:pt x="1585295" y="470995"/>
                </a:cubicBezTo>
                <a:cubicBezTo>
                  <a:pt x="1585295" y="470087"/>
                  <a:pt x="1586029" y="469353"/>
                  <a:pt x="1586936" y="469353"/>
                </a:cubicBezTo>
                <a:close/>
                <a:moveTo>
                  <a:pt x="2612618" y="449660"/>
                </a:moveTo>
                <a:cubicBezTo>
                  <a:pt x="2614431" y="449660"/>
                  <a:pt x="2615901" y="450394"/>
                  <a:pt x="2615901" y="451302"/>
                </a:cubicBezTo>
                <a:cubicBezTo>
                  <a:pt x="2615901" y="452207"/>
                  <a:pt x="2614431" y="452943"/>
                  <a:pt x="2612618" y="452943"/>
                </a:cubicBezTo>
                <a:cubicBezTo>
                  <a:pt x="2610805" y="452943"/>
                  <a:pt x="2609335" y="452207"/>
                  <a:pt x="2609335" y="451302"/>
                </a:cubicBezTo>
                <a:cubicBezTo>
                  <a:pt x="2609335" y="450394"/>
                  <a:pt x="2610805" y="449660"/>
                  <a:pt x="2612618" y="449660"/>
                </a:cubicBezTo>
                <a:close/>
                <a:moveTo>
                  <a:pt x="1854433" y="423403"/>
                </a:moveTo>
                <a:cubicBezTo>
                  <a:pt x="1856247" y="423403"/>
                  <a:pt x="1857717" y="424137"/>
                  <a:pt x="1857717" y="425044"/>
                </a:cubicBezTo>
                <a:cubicBezTo>
                  <a:pt x="1857717" y="425950"/>
                  <a:pt x="1856247" y="426686"/>
                  <a:pt x="1854433" y="426686"/>
                </a:cubicBezTo>
                <a:cubicBezTo>
                  <a:pt x="1852620" y="426686"/>
                  <a:pt x="1851150" y="425950"/>
                  <a:pt x="1851150" y="425044"/>
                </a:cubicBezTo>
                <a:cubicBezTo>
                  <a:pt x="1851150" y="424137"/>
                  <a:pt x="1852620" y="423403"/>
                  <a:pt x="1854433" y="423403"/>
                </a:cubicBezTo>
                <a:close/>
                <a:moveTo>
                  <a:pt x="2138342" y="380735"/>
                </a:moveTo>
                <a:cubicBezTo>
                  <a:pt x="2139248" y="380735"/>
                  <a:pt x="2139984" y="382939"/>
                  <a:pt x="2139984" y="385660"/>
                </a:cubicBezTo>
                <a:cubicBezTo>
                  <a:pt x="2139984" y="388379"/>
                  <a:pt x="2139248" y="390585"/>
                  <a:pt x="2138342" y="390585"/>
                </a:cubicBezTo>
                <a:cubicBezTo>
                  <a:pt x="2137435" y="390585"/>
                  <a:pt x="2136701" y="388379"/>
                  <a:pt x="2136701" y="385660"/>
                </a:cubicBezTo>
                <a:cubicBezTo>
                  <a:pt x="2136701" y="382939"/>
                  <a:pt x="2137435" y="380735"/>
                  <a:pt x="2138342" y="380735"/>
                </a:cubicBezTo>
                <a:close/>
                <a:moveTo>
                  <a:pt x="2435380" y="354476"/>
                </a:moveTo>
                <a:cubicBezTo>
                  <a:pt x="2437194" y="354476"/>
                  <a:pt x="2438664" y="355946"/>
                  <a:pt x="2438664" y="357759"/>
                </a:cubicBezTo>
                <a:cubicBezTo>
                  <a:pt x="2438664" y="359572"/>
                  <a:pt x="2437194" y="361042"/>
                  <a:pt x="2435380" y="361042"/>
                </a:cubicBezTo>
                <a:cubicBezTo>
                  <a:pt x="2433567" y="361042"/>
                  <a:pt x="2432097" y="359572"/>
                  <a:pt x="2432097" y="357759"/>
                </a:cubicBezTo>
                <a:cubicBezTo>
                  <a:pt x="2432097" y="355946"/>
                  <a:pt x="2433567" y="354476"/>
                  <a:pt x="2435380" y="354476"/>
                </a:cubicBezTo>
                <a:close/>
                <a:moveTo>
                  <a:pt x="2748828" y="347911"/>
                </a:moveTo>
                <a:cubicBezTo>
                  <a:pt x="2749734" y="347911"/>
                  <a:pt x="2750470" y="349381"/>
                  <a:pt x="2750470" y="351195"/>
                </a:cubicBezTo>
                <a:cubicBezTo>
                  <a:pt x="2750470" y="353008"/>
                  <a:pt x="2749734" y="354478"/>
                  <a:pt x="2748828" y="354478"/>
                </a:cubicBezTo>
                <a:cubicBezTo>
                  <a:pt x="2747920" y="354478"/>
                  <a:pt x="2747186" y="353008"/>
                  <a:pt x="2747186" y="351195"/>
                </a:cubicBezTo>
                <a:cubicBezTo>
                  <a:pt x="2747186" y="349381"/>
                  <a:pt x="2747920" y="347911"/>
                  <a:pt x="2748828" y="347911"/>
                </a:cubicBezTo>
                <a:close/>
                <a:moveTo>
                  <a:pt x="2885040" y="265858"/>
                </a:moveTo>
                <a:cubicBezTo>
                  <a:pt x="2886853" y="265858"/>
                  <a:pt x="2888323" y="266594"/>
                  <a:pt x="2888323" y="267499"/>
                </a:cubicBezTo>
                <a:cubicBezTo>
                  <a:pt x="2888323" y="268405"/>
                  <a:pt x="2886853" y="269141"/>
                  <a:pt x="2885040" y="269141"/>
                </a:cubicBezTo>
                <a:cubicBezTo>
                  <a:pt x="2883227" y="269141"/>
                  <a:pt x="2881757" y="268405"/>
                  <a:pt x="2881757" y="267499"/>
                </a:cubicBezTo>
                <a:cubicBezTo>
                  <a:pt x="2881757" y="266594"/>
                  <a:pt x="2883227" y="265858"/>
                  <a:pt x="2885040" y="265858"/>
                </a:cubicBezTo>
                <a:close/>
                <a:moveTo>
                  <a:pt x="2256501" y="265858"/>
                </a:moveTo>
                <a:cubicBezTo>
                  <a:pt x="2257407" y="265858"/>
                  <a:pt x="2258143" y="267328"/>
                  <a:pt x="2258143" y="269141"/>
                </a:cubicBezTo>
                <a:cubicBezTo>
                  <a:pt x="2258143" y="270954"/>
                  <a:pt x="2257407" y="272424"/>
                  <a:pt x="2256501" y="272424"/>
                </a:cubicBezTo>
                <a:cubicBezTo>
                  <a:pt x="2255593" y="272424"/>
                  <a:pt x="2254859" y="270954"/>
                  <a:pt x="2254859" y="269141"/>
                </a:cubicBezTo>
                <a:cubicBezTo>
                  <a:pt x="2254859" y="267328"/>
                  <a:pt x="2255593" y="265858"/>
                  <a:pt x="2256501" y="265858"/>
                </a:cubicBezTo>
                <a:close/>
                <a:moveTo>
                  <a:pt x="2561745" y="252729"/>
                </a:moveTo>
                <a:cubicBezTo>
                  <a:pt x="2562650" y="252729"/>
                  <a:pt x="2563386" y="254199"/>
                  <a:pt x="2563386" y="256012"/>
                </a:cubicBezTo>
                <a:cubicBezTo>
                  <a:pt x="2563386" y="257828"/>
                  <a:pt x="2562650" y="259296"/>
                  <a:pt x="2561745" y="259296"/>
                </a:cubicBezTo>
                <a:cubicBezTo>
                  <a:pt x="2560837" y="259296"/>
                  <a:pt x="2560103" y="257828"/>
                  <a:pt x="2560103" y="256012"/>
                </a:cubicBezTo>
                <a:cubicBezTo>
                  <a:pt x="2560103" y="254199"/>
                  <a:pt x="2560837" y="252729"/>
                  <a:pt x="2561745" y="252729"/>
                </a:cubicBezTo>
                <a:close/>
                <a:moveTo>
                  <a:pt x="2699596" y="164109"/>
                </a:moveTo>
                <a:cubicBezTo>
                  <a:pt x="2700502" y="164109"/>
                  <a:pt x="2701238" y="164845"/>
                  <a:pt x="2701238" y="165751"/>
                </a:cubicBezTo>
                <a:cubicBezTo>
                  <a:pt x="2701238" y="166658"/>
                  <a:pt x="2700502" y="167392"/>
                  <a:pt x="2699596" y="167392"/>
                </a:cubicBezTo>
                <a:cubicBezTo>
                  <a:pt x="2698689" y="167392"/>
                  <a:pt x="2697955" y="166658"/>
                  <a:pt x="2697955" y="165751"/>
                </a:cubicBezTo>
                <a:cubicBezTo>
                  <a:pt x="2697955" y="164845"/>
                  <a:pt x="2698689" y="164109"/>
                  <a:pt x="2699596" y="164109"/>
                </a:cubicBezTo>
                <a:close/>
                <a:moveTo>
                  <a:pt x="3185359" y="121442"/>
                </a:moveTo>
                <a:cubicBezTo>
                  <a:pt x="3186265" y="121442"/>
                  <a:pt x="3187001" y="122178"/>
                  <a:pt x="3187001" y="123083"/>
                </a:cubicBezTo>
                <a:cubicBezTo>
                  <a:pt x="3187001" y="123989"/>
                  <a:pt x="3186265" y="124725"/>
                  <a:pt x="3185359" y="124725"/>
                </a:cubicBezTo>
                <a:cubicBezTo>
                  <a:pt x="3184451" y="124725"/>
                  <a:pt x="3183718" y="123989"/>
                  <a:pt x="3183718" y="123083"/>
                </a:cubicBezTo>
                <a:cubicBezTo>
                  <a:pt x="3183718" y="122178"/>
                  <a:pt x="3184451" y="121442"/>
                  <a:pt x="3185359" y="121442"/>
                </a:cubicBezTo>
                <a:close/>
                <a:moveTo>
                  <a:pt x="2844012" y="75491"/>
                </a:moveTo>
                <a:cubicBezTo>
                  <a:pt x="2844918" y="75491"/>
                  <a:pt x="2845654" y="76227"/>
                  <a:pt x="2845654" y="77133"/>
                </a:cubicBezTo>
                <a:cubicBezTo>
                  <a:pt x="2845654" y="78038"/>
                  <a:pt x="2844918" y="78775"/>
                  <a:pt x="2844012" y="78775"/>
                </a:cubicBezTo>
                <a:cubicBezTo>
                  <a:pt x="2843105" y="78775"/>
                  <a:pt x="2842371" y="78038"/>
                  <a:pt x="2842371" y="77133"/>
                </a:cubicBezTo>
                <a:cubicBezTo>
                  <a:pt x="2842371" y="76227"/>
                  <a:pt x="2843105" y="75491"/>
                  <a:pt x="2844012" y="75491"/>
                </a:cubicBezTo>
                <a:close/>
                <a:moveTo>
                  <a:pt x="2994993" y="0"/>
                </a:moveTo>
                <a:cubicBezTo>
                  <a:pt x="2995898" y="0"/>
                  <a:pt x="2996634" y="1470"/>
                  <a:pt x="2996634" y="3283"/>
                </a:cubicBezTo>
                <a:cubicBezTo>
                  <a:pt x="2996634" y="5097"/>
                  <a:pt x="2995898" y="6567"/>
                  <a:pt x="2994993" y="6567"/>
                </a:cubicBezTo>
                <a:cubicBezTo>
                  <a:pt x="2994085" y="6567"/>
                  <a:pt x="2993351" y="5097"/>
                  <a:pt x="2993351" y="3283"/>
                </a:cubicBezTo>
                <a:cubicBezTo>
                  <a:pt x="2993351" y="1470"/>
                  <a:pt x="2994085" y="0"/>
                  <a:pt x="299499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C682259-C35F-33EE-52E7-5AD4E80693E9}"/>
              </a:ext>
            </a:extLst>
          </p:cNvPr>
          <p:cNvSpPr txBox="1"/>
          <p:nvPr/>
        </p:nvSpPr>
        <p:spPr>
          <a:xfrm>
            <a:off x="3718560" y="3044736"/>
            <a:ext cx="4754880" cy="1200329"/>
          </a:xfrm>
          <a:prstGeom prst="rect">
            <a:avLst/>
          </a:prstGeom>
          <a:noFill/>
        </p:spPr>
        <p:txBody>
          <a:bodyPr wrap="square" anchor="t">
            <a:spAutoFit/>
          </a:bodyPr>
          <a:lstStyle/>
          <a:p>
            <a:pPr algn="ctr">
              <a:spcBef>
                <a:spcPts val="600"/>
              </a:spcBef>
              <a:buClr>
                <a:srgbClr val="008DB9"/>
              </a:buClr>
            </a:pPr>
            <a:r>
              <a:rPr lang="en-US" sz="7200" b="1" dirty="0">
                <a:solidFill>
                  <a:schemeClr val="bg1"/>
                </a:solidFill>
                <a:latin typeface="Lyon" panose="00000400000000000000" pitchFamily="2" charset="0"/>
                <a:ea typeface="Lyon" panose="00000400000000000000" pitchFamily="2" charset="0"/>
                <a:cs typeface="Prompt Black" panose="00000A00000000000000" pitchFamily="2" charset="-34"/>
              </a:rPr>
              <a:t>Thank You!</a:t>
            </a:r>
          </a:p>
        </p:txBody>
      </p:sp>
      <p:sp>
        <p:nvSpPr>
          <p:cNvPr id="2" name="TextBox 1">
            <a:extLst>
              <a:ext uri="{FF2B5EF4-FFF2-40B4-BE49-F238E27FC236}">
                <a16:creationId xmlns:a16="http://schemas.microsoft.com/office/drawing/2014/main" id="{EAE67A9C-6FEF-BD31-1565-383F4AE53A33}"/>
              </a:ext>
            </a:extLst>
          </p:cNvPr>
          <p:cNvSpPr txBox="1"/>
          <p:nvPr/>
        </p:nvSpPr>
        <p:spPr>
          <a:xfrm>
            <a:off x="-104692" y="-2"/>
            <a:ext cx="4754880" cy="1092607"/>
          </a:xfrm>
          <a:prstGeom prst="rect">
            <a:avLst/>
          </a:prstGeom>
          <a:noFill/>
        </p:spPr>
        <p:txBody>
          <a:bodyPr wrap="square" anchor="t">
            <a:spAutoFit/>
          </a:bodyPr>
          <a:lstStyle/>
          <a:p>
            <a:pPr algn="ctr">
              <a:spcBef>
                <a:spcPts val="600"/>
              </a:spcBef>
              <a:buClr>
                <a:srgbClr val="008DB9"/>
              </a:buClr>
            </a:pPr>
            <a:r>
              <a:rPr lang="en-US" sz="2400" b="1" dirty="0">
                <a:solidFill>
                  <a:schemeClr val="bg1"/>
                </a:solidFill>
                <a:latin typeface="Lyon" panose="00000400000000000000" pitchFamily="2" charset="0"/>
                <a:ea typeface="Lyon" panose="00000400000000000000" pitchFamily="2" charset="0"/>
                <a:cs typeface="Prompt Black" panose="00000A00000000000000" pitchFamily="2" charset="-34"/>
              </a:rPr>
              <a:t>drnikpoor@jenkinseyecare.com</a:t>
            </a:r>
          </a:p>
          <a:p>
            <a:pPr algn="ctr">
              <a:spcBef>
                <a:spcPts val="600"/>
              </a:spcBef>
              <a:buClr>
                <a:srgbClr val="008DB9"/>
              </a:buClr>
            </a:pPr>
            <a:r>
              <a:rPr lang="en-US" sz="3600" b="1" dirty="0">
                <a:solidFill>
                  <a:schemeClr val="bg1"/>
                </a:solidFill>
                <a:latin typeface="Lyon" panose="00000400000000000000" pitchFamily="2" charset="0"/>
                <a:ea typeface="Lyon" panose="00000400000000000000" pitchFamily="2" charset="0"/>
                <a:cs typeface="Prompt Black" panose="00000A00000000000000" pitchFamily="2" charset="-34"/>
              </a:rPr>
              <a:t>405.919.6659</a:t>
            </a:r>
          </a:p>
        </p:txBody>
      </p:sp>
    </p:spTree>
    <p:extLst>
      <p:ext uri="{BB962C8B-B14F-4D97-AF65-F5344CB8AC3E}">
        <p14:creationId xmlns:p14="http://schemas.microsoft.com/office/powerpoint/2010/main" val="3435870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499">
      <a:dk1>
        <a:sysClr val="windowText" lastClr="000000"/>
      </a:dk1>
      <a:lt1>
        <a:sysClr val="window" lastClr="FFFFFF"/>
      </a:lt1>
      <a:dk2>
        <a:srgbClr val="0E2841"/>
      </a:dk2>
      <a:lt2>
        <a:srgbClr val="E8E8E8"/>
      </a:lt2>
      <a:accent1>
        <a:srgbClr val="9BAFB5"/>
      </a:accent1>
      <a:accent2>
        <a:srgbClr val="E1D7C4"/>
      </a:accent2>
      <a:accent3>
        <a:srgbClr val="9BAFB5"/>
      </a:accent3>
      <a:accent4>
        <a:srgbClr val="E1D7C4"/>
      </a:accent4>
      <a:accent5>
        <a:srgbClr val="9BAFB5"/>
      </a:accent5>
      <a:accent6>
        <a:srgbClr val="E1D7C4"/>
      </a:accent6>
      <a:hlink>
        <a:srgbClr val="9BAFB5"/>
      </a:hlink>
      <a:folHlink>
        <a:srgbClr val="E1D7C4"/>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3.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24231</TotalTime>
  <Words>2608</Words>
  <Application>Microsoft Office PowerPoint</Application>
  <PresentationFormat>Widescreen</PresentationFormat>
  <Paragraphs>195</Paragraphs>
  <Slides>29</Slides>
  <Notes>8</Notes>
  <HiddenSlides>3</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29</vt:i4>
      </vt:variant>
    </vt:vector>
  </HeadingPairs>
  <TitlesOfParts>
    <vt:vector size="46" baseType="lpstr">
      <vt:lpstr>Google Sans</vt:lpstr>
      <vt:lpstr>Poppins</vt:lpstr>
      <vt:lpstr>Aptos Display</vt:lpstr>
      <vt:lpstr>Lyon</vt:lpstr>
      <vt:lpstr>Open Sans</vt:lpstr>
      <vt:lpstr>Aptos</vt:lpstr>
      <vt:lpstr>Prestige Signature Script  Demo</vt:lpstr>
      <vt:lpstr>Avenir Next LT Pro</vt:lpstr>
      <vt:lpstr>Montserrat SemiBold</vt:lpstr>
      <vt:lpstr>Montserrat</vt:lpstr>
      <vt:lpstr>Wingdings</vt:lpstr>
      <vt:lpstr>Gill Sans MT</vt:lpstr>
      <vt:lpstr>Arial</vt:lpstr>
      <vt:lpstr>Source Sans Pro Web</vt:lpstr>
      <vt:lpstr>Office Theme</vt:lpstr>
      <vt:lpstr>1_Office Theme</vt:lpstr>
      <vt:lpstr>Parcel</vt:lpstr>
      <vt:lpstr>PowerPoint Presentation</vt:lpstr>
      <vt:lpstr>Financial Disclosures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Measurement Detail Comparison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Slidelya User 01</dc:creator>
  <cp:lastModifiedBy>B T</cp:lastModifiedBy>
  <cp:revision>58</cp:revision>
  <cp:lastPrinted>2026-08-17T06:05:24Z</cp:lastPrinted>
  <dcterms:created xsi:type="dcterms:W3CDTF">2025-06-10T05:30:33Z</dcterms:created>
  <dcterms:modified xsi:type="dcterms:W3CDTF">2026-09-23T03:26:33Z</dcterms:modified>
</cp:coreProperties>
</file>